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aleway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font" Target="fonts/Raleway-regular.fntdata"/><Relationship Id="rId7" Type="http://schemas.openxmlformats.org/officeDocument/2006/relationships/font" Target="fonts/Raleway-bold.fntdata"/><Relationship Id="rId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96375" y="466425"/>
            <a:ext cx="3938100" cy="89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Pacman: Capture the Flag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Team 4: Sean Fox, Amal Morais, and Kushal Tiwari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62496" y="1181025"/>
            <a:ext cx="3572400" cy="353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Offensive agent uses approximated Q-values with features determining 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If path ends in a tunnel back out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Forces agent to keep moving.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Distance to closest enemy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Distance to closest pellet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Distance to closest power pellet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If the agent is backtracking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Offensive agent also determines if it is a safer option to return to it’s homeside before going after the next pellet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Defense agent uses a particle filtering algorithm to approximate an invader’s position has been detected</a:t>
            </a:r>
          </a:p>
          <a:p>
            <a:pPr indent="-317500" lvl="0" marL="457200">
              <a:spcBef>
                <a:spcPts val="0"/>
              </a:spcBef>
              <a:buSzPct val="100000"/>
              <a:buChar char="●"/>
            </a:pPr>
            <a:r>
              <a:rPr lang="en" sz="1400"/>
              <a:t>Score Average: 10 points.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3716" l="0" r="0" t="0"/>
          <a:stretch/>
        </p:blipFill>
        <p:spPr>
          <a:xfrm>
            <a:off x="3779800" y="561350"/>
            <a:ext cx="5364201" cy="29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