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11"/>
  </p:notesMasterIdLst>
  <p:handoutMasterIdLst>
    <p:handoutMasterId r:id="rId12"/>
  </p:handoutMasterIdLst>
  <p:sldIdLst>
    <p:sldId id="256" r:id="rId5"/>
    <p:sldId id="322" r:id="rId6"/>
    <p:sldId id="262" r:id="rId7"/>
    <p:sldId id="329" r:id="rId8"/>
    <p:sldId id="32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D979A1-E33B-4B6F-A8AF-3A5BC862D14E}" v="77" dt="2024-03-26T17:38:21.588"/>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60" autoAdjust="0"/>
  </p:normalViewPr>
  <p:slideViewPr>
    <p:cSldViewPr snapToGrid="0">
      <p:cViewPr varScale="1">
        <p:scale>
          <a:sx n="82" d="100"/>
          <a:sy n="82" d="100"/>
        </p:scale>
        <p:origin x="720" y="7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ash Muthusamy" userId="348bb295-4579-4a60-8a5b-076213e10cc6" providerId="ADAL" clId="{9BD979A1-E33B-4B6F-A8AF-3A5BC862D14E}"/>
    <pc:docChg chg="undo redo custSel addSld delSld modSld modMainMaster">
      <pc:chgData name="Prakash Muthusamy" userId="348bb295-4579-4a60-8a5b-076213e10cc6" providerId="ADAL" clId="{9BD979A1-E33B-4B6F-A8AF-3A5BC862D14E}" dt="2024-03-26T17:38:21.576" v="508" actId="14100"/>
      <pc:docMkLst>
        <pc:docMk/>
      </pc:docMkLst>
      <pc:sldChg chg="modSp mod">
        <pc:chgData name="Prakash Muthusamy" userId="348bb295-4579-4a60-8a5b-076213e10cc6" providerId="ADAL" clId="{9BD979A1-E33B-4B6F-A8AF-3A5BC862D14E}" dt="2024-03-25T17:37:09.765" v="507" actId="1076"/>
        <pc:sldMkLst>
          <pc:docMk/>
          <pc:sldMk cId="2259308896" sldId="256"/>
        </pc:sldMkLst>
        <pc:spChg chg="mod">
          <ac:chgData name="Prakash Muthusamy" userId="348bb295-4579-4a60-8a5b-076213e10cc6" providerId="ADAL" clId="{9BD979A1-E33B-4B6F-A8AF-3A5BC862D14E}" dt="2024-03-25T17:37:09.765" v="507" actId="1076"/>
          <ac:spMkLst>
            <pc:docMk/>
            <pc:sldMk cId="2259308896" sldId="256"/>
            <ac:spMk id="2" creationId="{51DF3D98-3C30-4CFC-8643-C81E829C8C25}"/>
          </ac:spMkLst>
        </pc:spChg>
        <pc:spChg chg="mod">
          <ac:chgData name="Prakash Muthusamy" userId="348bb295-4579-4a60-8a5b-076213e10cc6" providerId="ADAL" clId="{9BD979A1-E33B-4B6F-A8AF-3A5BC862D14E}" dt="2024-03-25T17:36:58.470" v="505" actId="1076"/>
          <ac:spMkLst>
            <pc:docMk/>
            <pc:sldMk cId="2259308896" sldId="256"/>
            <ac:spMk id="3" creationId="{2826CD6D-592F-39FD-5FB7-7FF9848A0DB5}"/>
          </ac:spMkLst>
        </pc:spChg>
      </pc:sldChg>
      <pc:sldChg chg="addSp delSp modSp mod setBg delDesignElem">
        <pc:chgData name="Prakash Muthusamy" userId="348bb295-4579-4a60-8a5b-076213e10cc6" providerId="ADAL" clId="{9BD979A1-E33B-4B6F-A8AF-3A5BC862D14E}" dt="2024-03-26T17:38:21.576" v="508" actId="14100"/>
        <pc:sldMkLst>
          <pc:docMk/>
          <pc:sldMk cId="811730917" sldId="262"/>
        </pc:sldMkLst>
        <pc:spChg chg="mod">
          <ac:chgData name="Prakash Muthusamy" userId="348bb295-4579-4a60-8a5b-076213e10cc6" providerId="ADAL" clId="{9BD979A1-E33B-4B6F-A8AF-3A5BC862D14E}" dt="2024-03-25T17:22:28.917" v="298" actId="6559"/>
          <ac:spMkLst>
            <pc:docMk/>
            <pc:sldMk cId="811730917" sldId="262"/>
            <ac:spMk id="2" creationId="{02664925-DD47-9F3D-FE8C-07272D49C9D6}"/>
          </ac:spMkLst>
        </pc:spChg>
        <pc:spChg chg="mod">
          <ac:chgData name="Prakash Muthusamy" userId="348bb295-4579-4a60-8a5b-076213e10cc6" providerId="ADAL" clId="{9BD979A1-E33B-4B6F-A8AF-3A5BC862D14E}" dt="2024-03-25T17:17:47.091" v="285" actId="20577"/>
          <ac:spMkLst>
            <pc:docMk/>
            <pc:sldMk cId="811730917" sldId="262"/>
            <ac:spMk id="3" creationId="{2145D7D2-D697-02BE-F8C1-8CE57994B8E7}"/>
          </ac:spMkLst>
        </pc:spChg>
        <pc:spChg chg="add mod">
          <ac:chgData name="Prakash Muthusamy" userId="348bb295-4579-4a60-8a5b-076213e10cc6" providerId="ADAL" clId="{9BD979A1-E33B-4B6F-A8AF-3A5BC862D14E}" dt="2024-03-25T17:10:34.433" v="128" actId="1076"/>
          <ac:spMkLst>
            <pc:docMk/>
            <pc:sldMk cId="811730917" sldId="262"/>
            <ac:spMk id="4" creationId="{A6E1BB45-AB8E-D588-E983-9990B0045A45}"/>
          </ac:spMkLst>
        </pc:spChg>
        <pc:spChg chg="mod">
          <ac:chgData name="Prakash Muthusamy" userId="348bb295-4579-4a60-8a5b-076213e10cc6" providerId="ADAL" clId="{9BD979A1-E33B-4B6F-A8AF-3A5BC862D14E}" dt="2024-03-25T17:06:09.438" v="82" actId="1076"/>
          <ac:spMkLst>
            <pc:docMk/>
            <pc:sldMk cId="811730917" sldId="262"/>
            <ac:spMk id="6" creationId="{2E6228D1-A0DB-42A2-A779-FF9F230933C3}"/>
          </ac:spMkLst>
        </pc:spChg>
        <pc:spChg chg="mod">
          <ac:chgData name="Prakash Muthusamy" userId="348bb295-4579-4a60-8a5b-076213e10cc6" providerId="ADAL" clId="{9BD979A1-E33B-4B6F-A8AF-3A5BC862D14E}" dt="2024-03-25T17:23:15.401" v="300" actId="113"/>
          <ac:spMkLst>
            <pc:docMk/>
            <pc:sldMk cId="811730917" sldId="262"/>
            <ac:spMk id="7" creationId="{B16E9532-6DC7-411D-A09F-8413A5B95FFE}"/>
          </ac:spMkLst>
        </pc:spChg>
        <pc:spChg chg="add mod">
          <ac:chgData name="Prakash Muthusamy" userId="348bb295-4579-4a60-8a5b-076213e10cc6" providerId="ADAL" clId="{9BD979A1-E33B-4B6F-A8AF-3A5BC862D14E}" dt="2024-03-25T17:13:29.337" v="199" actId="1076"/>
          <ac:spMkLst>
            <pc:docMk/>
            <pc:sldMk cId="811730917" sldId="262"/>
            <ac:spMk id="8" creationId="{4F0366C7-BF91-7E3B-2A24-31AAD7D97147}"/>
          </ac:spMkLst>
        </pc:spChg>
        <pc:spChg chg="add mod">
          <ac:chgData name="Prakash Muthusamy" userId="348bb295-4579-4a60-8a5b-076213e10cc6" providerId="ADAL" clId="{9BD979A1-E33B-4B6F-A8AF-3A5BC862D14E}" dt="2024-03-25T17:13:35.232" v="200" actId="1076"/>
          <ac:spMkLst>
            <pc:docMk/>
            <pc:sldMk cId="811730917" sldId="262"/>
            <ac:spMk id="9" creationId="{F0BC02B4-E3A3-2716-408B-B7F6E8AA576A}"/>
          </ac:spMkLst>
        </pc:spChg>
        <pc:spChg chg="add mod">
          <ac:chgData name="Prakash Muthusamy" userId="348bb295-4579-4a60-8a5b-076213e10cc6" providerId="ADAL" clId="{9BD979A1-E33B-4B6F-A8AF-3A5BC862D14E}" dt="2024-03-25T17:15:57.670" v="245" actId="1076"/>
          <ac:spMkLst>
            <pc:docMk/>
            <pc:sldMk cId="811730917" sldId="262"/>
            <ac:spMk id="11" creationId="{F6137E6B-5215-B9DE-9F0A-44DC57C37BA2}"/>
          </ac:spMkLst>
        </pc:spChg>
        <pc:spChg chg="add mod">
          <ac:chgData name="Prakash Muthusamy" userId="348bb295-4579-4a60-8a5b-076213e10cc6" providerId="ADAL" clId="{9BD979A1-E33B-4B6F-A8AF-3A5BC862D14E}" dt="2024-03-25T17:16:03.047" v="246" actId="1076"/>
          <ac:spMkLst>
            <pc:docMk/>
            <pc:sldMk cId="811730917" sldId="262"/>
            <ac:spMk id="12" creationId="{B46E5C56-6708-77BF-BE58-4DAB45AD30C6}"/>
          </ac:spMkLst>
        </pc:spChg>
        <pc:spChg chg="add mod">
          <ac:chgData name="Prakash Muthusamy" userId="348bb295-4579-4a60-8a5b-076213e10cc6" providerId="ADAL" clId="{9BD979A1-E33B-4B6F-A8AF-3A5BC862D14E}" dt="2024-03-25T17:16:06.071" v="247" actId="1076"/>
          <ac:spMkLst>
            <pc:docMk/>
            <pc:sldMk cId="811730917" sldId="262"/>
            <ac:spMk id="13" creationId="{6401C809-13AA-91A4-8E08-9B2E11B3AF30}"/>
          </ac:spMkLst>
        </pc:spChg>
        <pc:spChg chg="add mod">
          <ac:chgData name="Prakash Muthusamy" userId="348bb295-4579-4a60-8a5b-076213e10cc6" providerId="ADAL" clId="{9BD979A1-E33B-4B6F-A8AF-3A5BC862D14E}" dt="2024-03-25T17:16:55.701" v="256" actId="1076"/>
          <ac:spMkLst>
            <pc:docMk/>
            <pc:sldMk cId="811730917" sldId="262"/>
            <ac:spMk id="14" creationId="{A1DCD27F-600A-07DD-62A5-280DC83EF707}"/>
          </ac:spMkLst>
        </pc:spChg>
        <pc:spChg chg="add mod">
          <ac:chgData name="Prakash Muthusamy" userId="348bb295-4579-4a60-8a5b-076213e10cc6" providerId="ADAL" clId="{9BD979A1-E33B-4B6F-A8AF-3A5BC862D14E}" dt="2024-03-25T17:17:05.121" v="261" actId="1076"/>
          <ac:spMkLst>
            <pc:docMk/>
            <pc:sldMk cId="811730917" sldId="262"/>
            <ac:spMk id="18" creationId="{2C7031A0-CF36-0CCA-6ABF-2D35CA145C11}"/>
          </ac:spMkLst>
        </pc:spChg>
        <pc:spChg chg="mod">
          <ac:chgData name="Prakash Muthusamy" userId="348bb295-4579-4a60-8a5b-076213e10cc6" providerId="ADAL" clId="{9BD979A1-E33B-4B6F-A8AF-3A5BC862D14E}" dt="2024-03-25T17:07:04.851" v="89" actId="1076"/>
          <ac:spMkLst>
            <pc:docMk/>
            <pc:sldMk cId="811730917" sldId="262"/>
            <ac:spMk id="20" creationId="{08149803-79A5-4302-A98C-B476C3B0E605}"/>
          </ac:spMkLst>
        </pc:spChg>
        <pc:spChg chg="mod">
          <ac:chgData name="Prakash Muthusamy" userId="348bb295-4579-4a60-8a5b-076213e10cc6" providerId="ADAL" clId="{9BD979A1-E33B-4B6F-A8AF-3A5BC862D14E}" dt="2024-03-25T17:09:22.977" v="117" actId="1076"/>
          <ac:spMkLst>
            <pc:docMk/>
            <pc:sldMk cId="811730917" sldId="262"/>
            <ac:spMk id="21" creationId="{357757F7-5D36-05EE-7FFF-C0F438C3D628}"/>
          </ac:spMkLst>
        </pc:spChg>
        <pc:spChg chg="mod">
          <ac:chgData name="Prakash Muthusamy" userId="348bb295-4579-4a60-8a5b-076213e10cc6" providerId="ADAL" clId="{9BD979A1-E33B-4B6F-A8AF-3A5BC862D14E}" dt="2024-03-25T17:16:13.936" v="248" actId="1076"/>
          <ac:spMkLst>
            <pc:docMk/>
            <pc:sldMk cId="811730917" sldId="262"/>
            <ac:spMk id="22" creationId="{87B7B667-DC81-5D77-DB6F-56A00702B29F}"/>
          </ac:spMkLst>
        </pc:spChg>
        <pc:spChg chg="mod">
          <ac:chgData name="Prakash Muthusamy" userId="348bb295-4579-4a60-8a5b-076213e10cc6" providerId="ADAL" clId="{9BD979A1-E33B-4B6F-A8AF-3A5BC862D14E}" dt="2024-03-25T17:16:23.705" v="250" actId="1076"/>
          <ac:spMkLst>
            <pc:docMk/>
            <pc:sldMk cId="811730917" sldId="262"/>
            <ac:spMk id="23" creationId="{139F9202-0521-4F07-E62B-4989DAE9C812}"/>
          </ac:spMkLst>
        </pc:spChg>
        <pc:spChg chg="mod">
          <ac:chgData name="Prakash Muthusamy" userId="348bb295-4579-4a60-8a5b-076213e10cc6" providerId="ADAL" clId="{9BD979A1-E33B-4B6F-A8AF-3A5BC862D14E}" dt="2024-03-25T17:16:18.572" v="249" actId="1076"/>
          <ac:spMkLst>
            <pc:docMk/>
            <pc:sldMk cId="811730917" sldId="262"/>
            <ac:spMk id="24" creationId="{06F6B6FF-4733-5E3F-F6AE-451B07BB1241}"/>
          </ac:spMkLst>
        </pc:spChg>
        <pc:spChg chg="mod">
          <ac:chgData name="Prakash Muthusamy" userId="348bb295-4579-4a60-8a5b-076213e10cc6" providerId="ADAL" clId="{9BD979A1-E33B-4B6F-A8AF-3A5BC862D14E}" dt="2024-03-25T17:10:02.800" v="123" actId="1076"/>
          <ac:spMkLst>
            <pc:docMk/>
            <pc:sldMk cId="811730917" sldId="262"/>
            <ac:spMk id="25" creationId="{D00E1958-C507-D406-2FF5-D1AC59EC72FF}"/>
          </ac:spMkLst>
        </pc:spChg>
        <pc:spChg chg="mod">
          <ac:chgData name="Prakash Muthusamy" userId="348bb295-4579-4a60-8a5b-076213e10cc6" providerId="ADAL" clId="{9BD979A1-E33B-4B6F-A8AF-3A5BC862D14E}" dt="2024-03-25T17:10:10.028" v="124" actId="1076"/>
          <ac:spMkLst>
            <pc:docMk/>
            <pc:sldMk cId="811730917" sldId="262"/>
            <ac:spMk id="26" creationId="{6BD7D54A-9862-00B5-2238-47CCFA9D389E}"/>
          </ac:spMkLst>
        </pc:spChg>
        <pc:spChg chg="add mod">
          <ac:chgData name="Prakash Muthusamy" userId="348bb295-4579-4a60-8a5b-076213e10cc6" providerId="ADAL" clId="{9BD979A1-E33B-4B6F-A8AF-3A5BC862D14E}" dt="2024-03-25T17:17:26.065" v="276" actId="1076"/>
          <ac:spMkLst>
            <pc:docMk/>
            <pc:sldMk cId="811730917" sldId="262"/>
            <ac:spMk id="27" creationId="{522EDB5D-9E38-1EAD-991B-0E2197479E76}"/>
          </ac:spMkLst>
        </pc:spChg>
        <pc:spChg chg="add del">
          <ac:chgData name="Prakash Muthusamy" userId="348bb295-4579-4a60-8a5b-076213e10cc6" providerId="ADAL" clId="{9BD979A1-E33B-4B6F-A8AF-3A5BC862D14E}" dt="2024-03-25T16:56:10.178" v="19" actId="26606"/>
          <ac:spMkLst>
            <pc:docMk/>
            <pc:sldMk cId="811730917" sldId="262"/>
            <ac:spMk id="1028" creationId="{7301F447-EEF7-48F5-AF73-7566EE7F64AD}"/>
          </ac:spMkLst>
        </pc:spChg>
        <pc:spChg chg="add del">
          <ac:chgData name="Prakash Muthusamy" userId="348bb295-4579-4a60-8a5b-076213e10cc6" providerId="ADAL" clId="{9BD979A1-E33B-4B6F-A8AF-3A5BC862D14E}" dt="2024-03-25T16:56:10.178" v="19" actId="26606"/>
          <ac:spMkLst>
            <pc:docMk/>
            <pc:sldMk cId="811730917" sldId="262"/>
            <ac:spMk id="1029" creationId="{F7117410-A2A4-4085-9ADC-46744551DBDE}"/>
          </ac:spMkLst>
        </pc:spChg>
        <pc:spChg chg="add del">
          <ac:chgData name="Prakash Muthusamy" userId="348bb295-4579-4a60-8a5b-076213e10cc6" providerId="ADAL" clId="{9BD979A1-E33B-4B6F-A8AF-3A5BC862D14E}" dt="2024-03-25T16:56:10.178" v="19" actId="26606"/>
          <ac:spMkLst>
            <pc:docMk/>
            <pc:sldMk cId="811730917" sldId="262"/>
            <ac:spMk id="1030" creationId="{99F74EB5-E547-4FB4-95F5-BCC788F3C4A0}"/>
          </ac:spMkLst>
        </pc:spChg>
        <pc:spChg chg="add del">
          <ac:chgData name="Prakash Muthusamy" userId="348bb295-4579-4a60-8a5b-076213e10cc6" providerId="ADAL" clId="{9BD979A1-E33B-4B6F-A8AF-3A5BC862D14E}" dt="2024-03-25T16:55:45.120" v="12" actId="26606"/>
          <ac:spMkLst>
            <pc:docMk/>
            <pc:sldMk cId="811730917" sldId="262"/>
            <ac:spMk id="1031" creationId="{7301F447-EEF7-48F5-AF73-7566EE7F64AD}"/>
          </ac:spMkLst>
        </pc:spChg>
        <pc:spChg chg="add del">
          <ac:chgData name="Prakash Muthusamy" userId="348bb295-4579-4a60-8a5b-076213e10cc6" providerId="ADAL" clId="{9BD979A1-E33B-4B6F-A8AF-3A5BC862D14E}" dt="2024-03-25T16:56:38.779" v="25" actId="26606"/>
          <ac:spMkLst>
            <pc:docMk/>
            <pc:sldMk cId="811730917" sldId="262"/>
            <ac:spMk id="1032" creationId="{955A2079-FA98-4876-80F0-72364A7D2EA4}"/>
          </ac:spMkLst>
        </pc:spChg>
        <pc:spChg chg="add del">
          <ac:chgData name="Prakash Muthusamy" userId="348bb295-4579-4a60-8a5b-076213e10cc6" providerId="ADAL" clId="{9BD979A1-E33B-4B6F-A8AF-3A5BC862D14E}" dt="2024-03-25T16:55:45.120" v="12" actId="26606"/>
          <ac:spMkLst>
            <pc:docMk/>
            <pc:sldMk cId="811730917" sldId="262"/>
            <ac:spMk id="1033" creationId="{F7117410-A2A4-4085-9ADC-46744551DBDE}"/>
          </ac:spMkLst>
        </pc:spChg>
        <pc:spChg chg="add del">
          <ac:chgData name="Prakash Muthusamy" userId="348bb295-4579-4a60-8a5b-076213e10cc6" providerId="ADAL" clId="{9BD979A1-E33B-4B6F-A8AF-3A5BC862D14E}" dt="2024-03-25T16:56:53.791" v="30" actId="26606"/>
          <ac:spMkLst>
            <pc:docMk/>
            <pc:sldMk cId="811730917" sldId="262"/>
            <ac:spMk id="1034" creationId="{16AC3602-3348-4F31-9E43-076B03514ECB}"/>
          </ac:spMkLst>
        </pc:spChg>
        <pc:spChg chg="add del">
          <ac:chgData name="Prakash Muthusamy" userId="348bb295-4579-4a60-8a5b-076213e10cc6" providerId="ADAL" clId="{9BD979A1-E33B-4B6F-A8AF-3A5BC862D14E}" dt="2024-03-25T16:55:45.120" v="12" actId="26606"/>
          <ac:spMkLst>
            <pc:docMk/>
            <pc:sldMk cId="811730917" sldId="262"/>
            <ac:spMk id="1035" creationId="{99F74EB5-E547-4FB4-95F5-BCC788F3C4A0}"/>
          </ac:spMkLst>
        </pc:spChg>
        <pc:spChg chg="add del">
          <ac:chgData name="Prakash Muthusamy" userId="348bb295-4579-4a60-8a5b-076213e10cc6" providerId="ADAL" clId="{9BD979A1-E33B-4B6F-A8AF-3A5BC862D14E}" dt="2024-03-25T16:56:53.791" v="30" actId="26606"/>
          <ac:spMkLst>
            <pc:docMk/>
            <pc:sldMk cId="811730917" sldId="262"/>
            <ac:spMk id="1036" creationId="{394094B0-A6C9-44BE-9042-66EF0612F625}"/>
          </ac:spMkLst>
        </pc:spChg>
        <pc:spChg chg="add del">
          <ac:chgData name="Prakash Muthusamy" userId="348bb295-4579-4a60-8a5b-076213e10cc6" providerId="ADAL" clId="{9BD979A1-E33B-4B6F-A8AF-3A5BC862D14E}" dt="2024-03-25T16:55:46.403" v="14" actId="26606"/>
          <ac:spMkLst>
            <pc:docMk/>
            <pc:sldMk cId="811730917" sldId="262"/>
            <ac:spMk id="1037" creationId="{6C4028FD-8BAA-4A19-BFDE-594D991B7552}"/>
          </ac:spMkLst>
        </pc:spChg>
        <pc:spChg chg="add del">
          <ac:chgData name="Prakash Muthusamy" userId="348bb295-4579-4a60-8a5b-076213e10cc6" providerId="ADAL" clId="{9BD979A1-E33B-4B6F-A8AF-3A5BC862D14E}" dt="2024-03-25T16:56:53.791" v="30" actId="26606"/>
          <ac:spMkLst>
            <pc:docMk/>
            <pc:sldMk cId="811730917" sldId="262"/>
            <ac:spMk id="1038" creationId="{64C2CA96-0B16-4AA7-B340-33044D238597}"/>
          </ac:spMkLst>
        </pc:spChg>
        <pc:spChg chg="add del">
          <ac:chgData name="Prakash Muthusamy" userId="348bb295-4579-4a60-8a5b-076213e10cc6" providerId="ADAL" clId="{9BD979A1-E33B-4B6F-A8AF-3A5BC862D14E}" dt="2024-03-25T16:56:11.483" v="21" actId="26606"/>
          <ac:spMkLst>
            <pc:docMk/>
            <pc:sldMk cId="811730917" sldId="262"/>
            <ac:spMk id="1039" creationId="{7DA1F35B-C8F7-4A5A-9339-7DA4D785B300}"/>
          </ac:spMkLst>
        </pc:spChg>
        <pc:spChg chg="add del">
          <ac:chgData name="Prakash Muthusamy" userId="348bb295-4579-4a60-8a5b-076213e10cc6" providerId="ADAL" clId="{9BD979A1-E33B-4B6F-A8AF-3A5BC862D14E}" dt="2024-03-25T16:56:11.483" v="21" actId="26606"/>
          <ac:spMkLst>
            <pc:docMk/>
            <pc:sldMk cId="811730917" sldId="262"/>
            <ac:spMk id="1040" creationId="{B2D4AD41-40DA-4A81-92F5-B6E3BA1ED82A}"/>
          </ac:spMkLst>
        </pc:spChg>
        <pc:spChg chg="add del">
          <ac:chgData name="Prakash Muthusamy" userId="348bb295-4579-4a60-8a5b-076213e10cc6" providerId="ADAL" clId="{9BD979A1-E33B-4B6F-A8AF-3A5BC862D14E}" dt="2024-03-25T16:56:53.791" v="30" actId="26606"/>
          <ac:spMkLst>
            <pc:docMk/>
            <pc:sldMk cId="811730917" sldId="262"/>
            <ac:spMk id="1041" creationId="{1D50D7A8-F1D5-4306-8A9B-DD7A73EB8BCE}"/>
          </ac:spMkLst>
        </pc:spChg>
        <pc:spChg chg="add del">
          <ac:chgData name="Prakash Muthusamy" userId="348bb295-4579-4a60-8a5b-076213e10cc6" providerId="ADAL" clId="{9BD979A1-E33B-4B6F-A8AF-3A5BC862D14E}" dt="2024-03-25T16:57:17.515" v="38" actId="26606"/>
          <ac:spMkLst>
            <pc:docMk/>
            <pc:sldMk cId="811730917" sldId="262"/>
            <ac:spMk id="1042" creationId="{2659FDB4-FCBE-4A89-B46D-43D4FA54464D}"/>
          </ac:spMkLst>
        </pc:spChg>
        <pc:spChg chg="add del">
          <ac:chgData name="Prakash Muthusamy" userId="348bb295-4579-4a60-8a5b-076213e10cc6" providerId="ADAL" clId="{9BD979A1-E33B-4B6F-A8AF-3A5BC862D14E}" dt="2024-03-25T16:57:17.515" v="38" actId="26606"/>
          <ac:spMkLst>
            <pc:docMk/>
            <pc:sldMk cId="811730917" sldId="262"/>
            <ac:spMk id="1044" creationId="{58BDB0EE-D238-415B-9ED8-62AA6AB2AAD1}"/>
          </ac:spMkLst>
        </pc:spChg>
        <pc:spChg chg="add del">
          <ac:chgData name="Prakash Muthusamy" userId="348bb295-4579-4a60-8a5b-076213e10cc6" providerId="ADAL" clId="{9BD979A1-E33B-4B6F-A8AF-3A5BC862D14E}" dt="2024-03-25T16:57:17.515" v="38" actId="26606"/>
          <ac:spMkLst>
            <pc:docMk/>
            <pc:sldMk cId="811730917" sldId="262"/>
            <ac:spMk id="1045" creationId="{C5B55FC3-961D-4325-82F1-DE92B0D04E03}"/>
          </ac:spMkLst>
        </pc:spChg>
        <pc:spChg chg="add del">
          <ac:chgData name="Prakash Muthusamy" userId="348bb295-4579-4a60-8a5b-076213e10cc6" providerId="ADAL" clId="{9BD979A1-E33B-4B6F-A8AF-3A5BC862D14E}" dt="2024-03-25T16:57:17.515" v="38" actId="26606"/>
          <ac:spMkLst>
            <pc:docMk/>
            <pc:sldMk cId="811730917" sldId="262"/>
            <ac:spMk id="1046" creationId="{4C8AB332-D09E-4F28-943C-DABDD4716A3C}"/>
          </ac:spMkLst>
        </pc:spChg>
        <pc:spChg chg="add del">
          <ac:chgData name="Prakash Muthusamy" userId="348bb295-4579-4a60-8a5b-076213e10cc6" providerId="ADAL" clId="{9BD979A1-E33B-4B6F-A8AF-3A5BC862D14E}" dt="2024-03-25T16:57:18.941" v="40" actId="26606"/>
          <ac:spMkLst>
            <pc:docMk/>
            <pc:sldMk cId="811730917" sldId="262"/>
            <ac:spMk id="1048" creationId="{7DA1F35B-C8F7-4A5A-9339-7DA4D785B300}"/>
          </ac:spMkLst>
        </pc:spChg>
        <pc:spChg chg="add del">
          <ac:chgData name="Prakash Muthusamy" userId="348bb295-4579-4a60-8a5b-076213e10cc6" providerId="ADAL" clId="{9BD979A1-E33B-4B6F-A8AF-3A5BC862D14E}" dt="2024-03-25T16:57:18.941" v="40" actId="26606"/>
          <ac:spMkLst>
            <pc:docMk/>
            <pc:sldMk cId="811730917" sldId="262"/>
            <ac:spMk id="1049" creationId="{B2D4AD41-40DA-4A81-92F5-B6E3BA1ED82A}"/>
          </ac:spMkLst>
        </pc:spChg>
        <pc:spChg chg="add del">
          <ac:chgData name="Prakash Muthusamy" userId="348bb295-4579-4a60-8a5b-076213e10cc6" providerId="ADAL" clId="{9BD979A1-E33B-4B6F-A8AF-3A5BC862D14E}" dt="2024-03-25T16:57:22.631" v="42" actId="26606"/>
          <ac:spMkLst>
            <pc:docMk/>
            <pc:sldMk cId="811730917" sldId="262"/>
            <ac:spMk id="1051" creationId="{7301F447-EEF7-48F5-AF73-7566EE7F64AD}"/>
          </ac:spMkLst>
        </pc:spChg>
        <pc:spChg chg="add del">
          <ac:chgData name="Prakash Muthusamy" userId="348bb295-4579-4a60-8a5b-076213e10cc6" providerId="ADAL" clId="{9BD979A1-E33B-4B6F-A8AF-3A5BC862D14E}" dt="2024-03-25T16:57:22.631" v="42" actId="26606"/>
          <ac:spMkLst>
            <pc:docMk/>
            <pc:sldMk cId="811730917" sldId="262"/>
            <ac:spMk id="1052" creationId="{F7117410-A2A4-4085-9ADC-46744551DBDE}"/>
          </ac:spMkLst>
        </pc:spChg>
        <pc:spChg chg="add del">
          <ac:chgData name="Prakash Muthusamy" userId="348bb295-4579-4a60-8a5b-076213e10cc6" providerId="ADAL" clId="{9BD979A1-E33B-4B6F-A8AF-3A5BC862D14E}" dt="2024-03-25T16:57:22.631" v="42" actId="26606"/>
          <ac:spMkLst>
            <pc:docMk/>
            <pc:sldMk cId="811730917" sldId="262"/>
            <ac:spMk id="1053" creationId="{99F74EB5-E547-4FB4-95F5-BCC788F3C4A0}"/>
          </ac:spMkLst>
        </pc:spChg>
        <pc:spChg chg="add del">
          <ac:chgData name="Prakash Muthusamy" userId="348bb295-4579-4a60-8a5b-076213e10cc6" providerId="ADAL" clId="{9BD979A1-E33B-4B6F-A8AF-3A5BC862D14E}" dt="2024-03-25T16:57:28.955" v="44" actId="26606"/>
          <ac:spMkLst>
            <pc:docMk/>
            <pc:sldMk cId="811730917" sldId="262"/>
            <ac:spMk id="1055" creationId="{6C4028FD-8BAA-4A19-BFDE-594D991B7552}"/>
          </ac:spMkLst>
        </pc:spChg>
        <pc:spChg chg="add del">
          <ac:chgData name="Prakash Muthusamy" userId="348bb295-4579-4a60-8a5b-076213e10cc6" providerId="ADAL" clId="{9BD979A1-E33B-4B6F-A8AF-3A5BC862D14E}" dt="2024-03-25T17:34:20.978" v="408"/>
          <ac:spMkLst>
            <pc:docMk/>
            <pc:sldMk cId="811730917" sldId="262"/>
            <ac:spMk id="1057" creationId="{2659FDB4-FCBE-4A89-B46D-43D4FA54464D}"/>
          </ac:spMkLst>
        </pc:spChg>
        <pc:spChg chg="add del">
          <ac:chgData name="Prakash Muthusamy" userId="348bb295-4579-4a60-8a5b-076213e10cc6" providerId="ADAL" clId="{9BD979A1-E33B-4B6F-A8AF-3A5BC862D14E}" dt="2024-03-25T17:34:20.978" v="408"/>
          <ac:spMkLst>
            <pc:docMk/>
            <pc:sldMk cId="811730917" sldId="262"/>
            <ac:spMk id="1059" creationId="{58BDB0EE-D238-415B-9ED8-62AA6AB2AAD1}"/>
          </ac:spMkLst>
        </pc:spChg>
        <pc:spChg chg="add del">
          <ac:chgData name="Prakash Muthusamy" userId="348bb295-4579-4a60-8a5b-076213e10cc6" providerId="ADAL" clId="{9BD979A1-E33B-4B6F-A8AF-3A5BC862D14E}" dt="2024-03-25T17:34:20.978" v="408"/>
          <ac:spMkLst>
            <pc:docMk/>
            <pc:sldMk cId="811730917" sldId="262"/>
            <ac:spMk id="1060" creationId="{C5B55FC3-961D-4325-82F1-DE92B0D04E03}"/>
          </ac:spMkLst>
        </pc:spChg>
        <pc:spChg chg="add del">
          <ac:chgData name="Prakash Muthusamy" userId="348bb295-4579-4a60-8a5b-076213e10cc6" providerId="ADAL" clId="{9BD979A1-E33B-4B6F-A8AF-3A5BC862D14E}" dt="2024-03-25T17:34:20.978" v="408"/>
          <ac:spMkLst>
            <pc:docMk/>
            <pc:sldMk cId="811730917" sldId="262"/>
            <ac:spMk id="1061" creationId="{4C8AB332-D09E-4F28-943C-DABDD4716A3C}"/>
          </ac:spMkLst>
        </pc:spChg>
        <pc:picChg chg="mod">
          <ac:chgData name="Prakash Muthusamy" userId="348bb295-4579-4a60-8a5b-076213e10cc6" providerId="ADAL" clId="{9BD979A1-E33B-4B6F-A8AF-3A5BC862D14E}" dt="2024-03-25T17:18:17.999" v="291" actId="1076"/>
          <ac:picMkLst>
            <pc:docMk/>
            <pc:sldMk cId="811730917" sldId="262"/>
            <ac:picMk id="5" creationId="{6EF60CD7-CF3A-3AE4-946B-3A4F66C8268E}"/>
          </ac:picMkLst>
        </pc:picChg>
        <pc:picChg chg="mod">
          <ac:chgData name="Prakash Muthusamy" userId="348bb295-4579-4a60-8a5b-076213e10cc6" providerId="ADAL" clId="{9BD979A1-E33B-4B6F-A8AF-3A5BC862D14E}" dt="2024-03-25T17:18:25.873" v="292" actId="1076"/>
          <ac:picMkLst>
            <pc:docMk/>
            <pc:sldMk cId="811730917" sldId="262"/>
            <ac:picMk id="15" creationId="{00D2209C-8B99-C9AD-DC56-8606F1A18FDC}"/>
          </ac:picMkLst>
        </pc:picChg>
        <pc:picChg chg="mod">
          <ac:chgData name="Prakash Muthusamy" userId="348bb295-4579-4a60-8a5b-076213e10cc6" providerId="ADAL" clId="{9BD979A1-E33B-4B6F-A8AF-3A5BC862D14E}" dt="2024-03-25T17:18:33.373" v="293" actId="1076"/>
          <ac:picMkLst>
            <pc:docMk/>
            <pc:sldMk cId="811730917" sldId="262"/>
            <ac:picMk id="19" creationId="{0CC99AC9-BDF1-215D-37A1-C3BC9DA04B8B}"/>
          </ac:picMkLst>
        </pc:picChg>
        <pc:picChg chg="mod">
          <ac:chgData name="Prakash Muthusamy" userId="348bb295-4579-4a60-8a5b-076213e10cc6" providerId="ADAL" clId="{9BD979A1-E33B-4B6F-A8AF-3A5BC862D14E}" dt="2024-03-26T17:38:21.576" v="508" actId="14100"/>
          <ac:picMkLst>
            <pc:docMk/>
            <pc:sldMk cId="811730917" sldId="262"/>
            <ac:picMk id="1026" creationId="{72998B87-7C49-5E57-570A-57A6C4464A0E}"/>
          </ac:picMkLst>
        </pc:picChg>
        <pc:cxnChg chg="mod">
          <ac:chgData name="Prakash Muthusamy" userId="348bb295-4579-4a60-8a5b-076213e10cc6" providerId="ADAL" clId="{9BD979A1-E33B-4B6F-A8AF-3A5BC862D14E}" dt="2024-03-25T17:17:58.662" v="286" actId="1076"/>
          <ac:cxnSpMkLst>
            <pc:docMk/>
            <pc:sldMk cId="811730917" sldId="262"/>
            <ac:cxnSpMk id="10" creationId="{9C677A2F-5315-322C-0DCF-AE55DEBC96FA}"/>
          </ac:cxnSpMkLst>
        </pc:cxnChg>
        <pc:cxnChg chg="mod">
          <ac:chgData name="Prakash Muthusamy" userId="348bb295-4579-4a60-8a5b-076213e10cc6" providerId="ADAL" clId="{9BD979A1-E33B-4B6F-A8AF-3A5BC862D14E}" dt="2024-03-25T17:18:08.254" v="289" actId="1076"/>
          <ac:cxnSpMkLst>
            <pc:docMk/>
            <pc:sldMk cId="811730917" sldId="262"/>
            <ac:cxnSpMk id="16" creationId="{2E382552-B17C-D6B8-ADA1-C270A9AF4ED4}"/>
          </ac:cxnSpMkLst>
        </pc:cxnChg>
        <pc:cxnChg chg="mod">
          <ac:chgData name="Prakash Muthusamy" userId="348bb295-4579-4a60-8a5b-076213e10cc6" providerId="ADAL" clId="{9BD979A1-E33B-4B6F-A8AF-3A5BC862D14E}" dt="2024-03-25T17:18:10.771" v="290" actId="1076"/>
          <ac:cxnSpMkLst>
            <pc:docMk/>
            <pc:sldMk cId="811730917" sldId="262"/>
            <ac:cxnSpMk id="17" creationId="{448D9B50-CB5B-199C-ECB4-FCB878FD9F94}"/>
          </ac:cxnSpMkLst>
        </pc:cxnChg>
        <pc:cxnChg chg="add del">
          <ac:chgData name="Prakash Muthusamy" userId="348bb295-4579-4a60-8a5b-076213e10cc6" providerId="ADAL" clId="{9BD979A1-E33B-4B6F-A8AF-3A5BC862D14E}" dt="2024-03-25T16:57:17.515" v="38" actId="26606"/>
          <ac:cxnSpMkLst>
            <pc:docMk/>
            <pc:sldMk cId="811730917" sldId="262"/>
            <ac:cxnSpMk id="1043" creationId="{C8F51B3F-8331-4E4A-AE96-D47B1006EEAD}"/>
          </ac:cxnSpMkLst>
        </pc:cxnChg>
        <pc:cxnChg chg="add del">
          <ac:chgData name="Prakash Muthusamy" userId="348bb295-4579-4a60-8a5b-076213e10cc6" providerId="ADAL" clId="{9BD979A1-E33B-4B6F-A8AF-3A5BC862D14E}" dt="2024-03-25T17:34:20.978" v="408"/>
          <ac:cxnSpMkLst>
            <pc:docMk/>
            <pc:sldMk cId="811730917" sldId="262"/>
            <ac:cxnSpMk id="1058" creationId="{C8F51B3F-8331-4E4A-AE96-D47B1006EEAD}"/>
          </ac:cxnSpMkLst>
        </pc:cxnChg>
      </pc:sldChg>
      <pc:sldChg chg="modSp mod">
        <pc:chgData name="Prakash Muthusamy" userId="348bb295-4579-4a60-8a5b-076213e10cc6" providerId="ADAL" clId="{9BD979A1-E33B-4B6F-A8AF-3A5BC862D14E}" dt="2024-03-25T17:35:16.672" v="489" actId="20577"/>
        <pc:sldMkLst>
          <pc:docMk/>
          <pc:sldMk cId="3103683689" sldId="268"/>
        </pc:sldMkLst>
        <pc:spChg chg="mod">
          <ac:chgData name="Prakash Muthusamy" userId="348bb295-4579-4a60-8a5b-076213e10cc6" providerId="ADAL" clId="{9BD979A1-E33B-4B6F-A8AF-3A5BC862D14E}" dt="2024-03-25T17:34:20.978" v="408"/>
          <ac:spMkLst>
            <pc:docMk/>
            <pc:sldMk cId="3103683689" sldId="268"/>
            <ac:spMk id="2" creationId="{69FAE308-3076-43DB-B834-DA0B0AE19AF9}"/>
          </ac:spMkLst>
        </pc:spChg>
        <pc:spChg chg="mod">
          <ac:chgData name="Prakash Muthusamy" userId="348bb295-4579-4a60-8a5b-076213e10cc6" providerId="ADAL" clId="{9BD979A1-E33B-4B6F-A8AF-3A5BC862D14E}" dt="2024-03-25T17:35:16.672" v="489" actId="20577"/>
          <ac:spMkLst>
            <pc:docMk/>
            <pc:sldMk cId="3103683689" sldId="268"/>
            <ac:spMk id="3" creationId="{BABC2CE0-8806-4B2A-A10A-32984D317434}"/>
          </ac:spMkLst>
        </pc:spChg>
      </pc:sldChg>
      <pc:sldChg chg="addSp delSp modSp mod setBg">
        <pc:chgData name="Prakash Muthusamy" userId="348bb295-4579-4a60-8a5b-076213e10cc6" providerId="ADAL" clId="{9BD979A1-E33B-4B6F-A8AF-3A5BC862D14E}" dt="2024-03-25T17:35:34.558" v="490" actId="26606"/>
        <pc:sldMkLst>
          <pc:docMk/>
          <pc:sldMk cId="3569558868" sldId="322"/>
        </pc:sldMkLst>
        <pc:spChg chg="mod">
          <ac:chgData name="Prakash Muthusamy" userId="348bb295-4579-4a60-8a5b-076213e10cc6" providerId="ADAL" clId="{9BD979A1-E33B-4B6F-A8AF-3A5BC862D14E}" dt="2024-03-25T17:35:34.558" v="490" actId="26606"/>
          <ac:spMkLst>
            <pc:docMk/>
            <pc:sldMk cId="3569558868" sldId="322"/>
            <ac:spMk id="5" creationId="{6BC8C550-ED45-8B80-5D27-8CC9D7C5C041}"/>
          </ac:spMkLst>
        </pc:spChg>
        <pc:spChg chg="del mod">
          <ac:chgData name="Prakash Muthusamy" userId="348bb295-4579-4a60-8a5b-076213e10cc6" providerId="ADAL" clId="{9BD979A1-E33B-4B6F-A8AF-3A5BC862D14E}" dt="2024-03-25T17:35:34.558" v="490" actId="26606"/>
          <ac:spMkLst>
            <pc:docMk/>
            <pc:sldMk cId="3569558868" sldId="322"/>
            <ac:spMk id="6" creationId="{ABEDDB81-41D9-2B8E-ED36-85C40F93F339}"/>
          </ac:spMkLst>
        </pc:spChg>
        <pc:spChg chg="add">
          <ac:chgData name="Prakash Muthusamy" userId="348bb295-4579-4a60-8a5b-076213e10cc6" providerId="ADAL" clId="{9BD979A1-E33B-4B6F-A8AF-3A5BC862D14E}" dt="2024-03-25T17:35:34.558" v="490" actId="26606"/>
          <ac:spMkLst>
            <pc:docMk/>
            <pc:sldMk cId="3569558868" sldId="322"/>
            <ac:spMk id="12" creationId="{2E442304-DDBD-4F7B-8017-36BCC863FB40}"/>
          </ac:spMkLst>
        </pc:spChg>
        <pc:spChg chg="add">
          <ac:chgData name="Prakash Muthusamy" userId="348bb295-4579-4a60-8a5b-076213e10cc6" providerId="ADAL" clId="{9BD979A1-E33B-4B6F-A8AF-3A5BC862D14E}" dt="2024-03-25T17:35:34.558" v="490" actId="26606"/>
          <ac:spMkLst>
            <pc:docMk/>
            <pc:sldMk cId="3569558868" sldId="322"/>
            <ac:spMk id="14" creationId="{5E107275-3853-46FD-A241-DE4355A42675}"/>
          </ac:spMkLst>
        </pc:spChg>
        <pc:graphicFrameChg chg="add">
          <ac:chgData name="Prakash Muthusamy" userId="348bb295-4579-4a60-8a5b-076213e10cc6" providerId="ADAL" clId="{9BD979A1-E33B-4B6F-A8AF-3A5BC862D14E}" dt="2024-03-25T17:35:34.558" v="490" actId="26606"/>
          <ac:graphicFrameMkLst>
            <pc:docMk/>
            <pc:sldMk cId="3569558868" sldId="322"/>
            <ac:graphicFrameMk id="8" creationId="{FE8599AB-4651-490E-B5F1-F580BD9548DC}"/>
          </ac:graphicFrameMkLst>
        </pc:graphicFrameChg>
      </pc:sldChg>
      <pc:sldChg chg="modSp del mod">
        <pc:chgData name="Prakash Muthusamy" userId="348bb295-4579-4a60-8a5b-076213e10cc6" providerId="ADAL" clId="{9BD979A1-E33B-4B6F-A8AF-3A5BC862D14E}" dt="2024-03-25T17:27:18.911" v="339" actId="2696"/>
        <pc:sldMkLst>
          <pc:docMk/>
          <pc:sldMk cId="1217348636" sldId="323"/>
        </pc:sldMkLst>
        <pc:spChg chg="mod">
          <ac:chgData name="Prakash Muthusamy" userId="348bb295-4579-4a60-8a5b-076213e10cc6" providerId="ADAL" clId="{9BD979A1-E33B-4B6F-A8AF-3A5BC862D14E}" dt="2024-03-25T16:57:02.288" v="36" actId="27636"/>
          <ac:spMkLst>
            <pc:docMk/>
            <pc:sldMk cId="1217348636" sldId="323"/>
            <ac:spMk id="2" creationId="{02664925-DD47-9F3D-FE8C-07272D49C9D6}"/>
          </ac:spMkLst>
        </pc:spChg>
        <pc:picChg chg="mod">
          <ac:chgData name="Prakash Muthusamy" userId="348bb295-4579-4a60-8a5b-076213e10cc6" providerId="ADAL" clId="{9BD979A1-E33B-4B6F-A8AF-3A5BC862D14E}" dt="2024-03-25T16:57:02.179" v="35"/>
          <ac:picMkLst>
            <pc:docMk/>
            <pc:sldMk cId="1217348636" sldId="323"/>
            <ac:picMk id="2050" creationId="{FAB66039-13C1-8E64-EB0B-98C644F22759}"/>
          </ac:picMkLst>
        </pc:picChg>
      </pc:sldChg>
      <pc:sldChg chg="modSp del">
        <pc:chgData name="Prakash Muthusamy" userId="348bb295-4579-4a60-8a5b-076213e10cc6" providerId="ADAL" clId="{9BD979A1-E33B-4B6F-A8AF-3A5BC862D14E}" dt="2024-03-25T17:33:28.895" v="400" actId="2696"/>
        <pc:sldMkLst>
          <pc:docMk/>
          <pc:sldMk cId="1689772396" sldId="324"/>
        </pc:sldMkLst>
        <pc:picChg chg="mod">
          <ac:chgData name="Prakash Muthusamy" userId="348bb295-4579-4a60-8a5b-076213e10cc6" providerId="ADAL" clId="{9BD979A1-E33B-4B6F-A8AF-3A5BC862D14E}" dt="2024-03-25T17:28:44.134" v="360" actId="1076"/>
          <ac:picMkLst>
            <pc:docMk/>
            <pc:sldMk cId="1689772396" sldId="324"/>
            <ac:picMk id="3074" creationId="{BE85FE3F-8029-E19C-43F8-F9358EC1CE8D}"/>
          </ac:picMkLst>
        </pc:picChg>
      </pc:sldChg>
      <pc:sldChg chg="new del">
        <pc:chgData name="Prakash Muthusamy" userId="348bb295-4579-4a60-8a5b-076213e10cc6" providerId="ADAL" clId="{9BD979A1-E33B-4B6F-A8AF-3A5BC862D14E}" dt="2024-03-25T17:24:10.460" v="305" actId="2696"/>
        <pc:sldMkLst>
          <pc:docMk/>
          <pc:sldMk cId="1796780094" sldId="325"/>
        </pc:sldMkLst>
      </pc:sldChg>
      <pc:sldChg chg="addSp delSp modSp add mod delDesignElem">
        <pc:chgData name="Prakash Muthusamy" userId="348bb295-4579-4a60-8a5b-076213e10cc6" providerId="ADAL" clId="{9BD979A1-E33B-4B6F-A8AF-3A5BC862D14E}" dt="2024-03-25T17:34:20.978" v="408"/>
        <pc:sldMkLst>
          <pc:docMk/>
          <pc:sldMk cId="1304852928" sldId="326"/>
        </pc:sldMkLst>
        <pc:spChg chg="mod">
          <ac:chgData name="Prakash Muthusamy" userId="348bb295-4579-4a60-8a5b-076213e10cc6" providerId="ADAL" clId="{9BD979A1-E33B-4B6F-A8AF-3A5BC862D14E}" dt="2024-03-25T17:28:37.247" v="359" actId="2710"/>
          <ac:spMkLst>
            <pc:docMk/>
            <pc:sldMk cId="1304852928" sldId="326"/>
            <ac:spMk id="2" creationId="{02664925-DD47-9F3D-FE8C-07272D49C9D6}"/>
          </ac:spMkLst>
        </pc:spChg>
        <pc:spChg chg="mod">
          <ac:chgData name="Prakash Muthusamy" userId="348bb295-4579-4a60-8a5b-076213e10cc6" providerId="ADAL" clId="{9BD979A1-E33B-4B6F-A8AF-3A5BC862D14E}" dt="2024-03-25T17:28:01.055" v="355" actId="20577"/>
          <ac:spMkLst>
            <pc:docMk/>
            <pc:sldMk cId="1304852928" sldId="326"/>
            <ac:spMk id="7" creationId="{B16E9532-6DC7-411D-A09F-8413A5B95FFE}"/>
          </ac:spMkLst>
        </pc:spChg>
        <pc:spChg chg="add del">
          <ac:chgData name="Prakash Muthusamy" userId="348bb295-4579-4a60-8a5b-076213e10cc6" providerId="ADAL" clId="{9BD979A1-E33B-4B6F-A8AF-3A5BC862D14E}" dt="2024-03-25T17:34:20.978" v="408"/>
          <ac:spMkLst>
            <pc:docMk/>
            <pc:sldMk cId="1304852928" sldId="326"/>
            <ac:spMk id="1057" creationId="{2659FDB4-FCBE-4A89-B46D-43D4FA54464D}"/>
          </ac:spMkLst>
        </pc:spChg>
        <pc:spChg chg="add del">
          <ac:chgData name="Prakash Muthusamy" userId="348bb295-4579-4a60-8a5b-076213e10cc6" providerId="ADAL" clId="{9BD979A1-E33B-4B6F-A8AF-3A5BC862D14E}" dt="2024-03-25T17:34:20.978" v="408"/>
          <ac:spMkLst>
            <pc:docMk/>
            <pc:sldMk cId="1304852928" sldId="326"/>
            <ac:spMk id="1059" creationId="{58BDB0EE-D238-415B-9ED8-62AA6AB2AAD1}"/>
          </ac:spMkLst>
        </pc:spChg>
        <pc:spChg chg="add del">
          <ac:chgData name="Prakash Muthusamy" userId="348bb295-4579-4a60-8a5b-076213e10cc6" providerId="ADAL" clId="{9BD979A1-E33B-4B6F-A8AF-3A5BC862D14E}" dt="2024-03-25T17:34:20.978" v="408"/>
          <ac:spMkLst>
            <pc:docMk/>
            <pc:sldMk cId="1304852928" sldId="326"/>
            <ac:spMk id="1060" creationId="{C5B55FC3-961D-4325-82F1-DE92B0D04E03}"/>
          </ac:spMkLst>
        </pc:spChg>
        <pc:spChg chg="add del">
          <ac:chgData name="Prakash Muthusamy" userId="348bb295-4579-4a60-8a5b-076213e10cc6" providerId="ADAL" clId="{9BD979A1-E33B-4B6F-A8AF-3A5BC862D14E}" dt="2024-03-25T17:34:20.978" v="408"/>
          <ac:spMkLst>
            <pc:docMk/>
            <pc:sldMk cId="1304852928" sldId="326"/>
            <ac:spMk id="1061" creationId="{4C8AB332-D09E-4F28-943C-DABDD4716A3C}"/>
          </ac:spMkLst>
        </pc:spChg>
        <pc:picChg chg="add mod">
          <ac:chgData name="Prakash Muthusamy" userId="348bb295-4579-4a60-8a5b-076213e10cc6" providerId="ADAL" clId="{9BD979A1-E33B-4B6F-A8AF-3A5BC862D14E}" dt="2024-03-25T17:34:20.978" v="408"/>
          <ac:picMkLst>
            <pc:docMk/>
            <pc:sldMk cId="1304852928" sldId="326"/>
            <ac:picMk id="28" creationId="{2E207122-F1F0-022A-D66C-C7B7BE37E8F0}"/>
          </ac:picMkLst>
        </pc:picChg>
        <pc:picChg chg="del">
          <ac:chgData name="Prakash Muthusamy" userId="348bb295-4579-4a60-8a5b-076213e10cc6" providerId="ADAL" clId="{9BD979A1-E33B-4B6F-A8AF-3A5BC862D14E}" dt="2024-03-25T17:29:13.819" v="365" actId="21"/>
          <ac:picMkLst>
            <pc:docMk/>
            <pc:sldMk cId="1304852928" sldId="326"/>
            <ac:picMk id="1026" creationId="{72998B87-7C49-5E57-570A-57A6C4464A0E}"/>
          </ac:picMkLst>
        </pc:picChg>
        <pc:cxnChg chg="add del">
          <ac:chgData name="Prakash Muthusamy" userId="348bb295-4579-4a60-8a5b-076213e10cc6" providerId="ADAL" clId="{9BD979A1-E33B-4B6F-A8AF-3A5BC862D14E}" dt="2024-03-25T17:34:20.978" v="408"/>
          <ac:cxnSpMkLst>
            <pc:docMk/>
            <pc:sldMk cId="1304852928" sldId="326"/>
            <ac:cxnSpMk id="1058" creationId="{C8F51B3F-8331-4E4A-AE96-D47B1006EEAD}"/>
          </ac:cxnSpMkLst>
        </pc:cxnChg>
      </pc:sldChg>
      <pc:sldChg chg="addSp delSp modSp add del mod setBg delDesignElem">
        <pc:chgData name="Prakash Muthusamy" userId="348bb295-4579-4a60-8a5b-076213e10cc6" providerId="ADAL" clId="{9BD979A1-E33B-4B6F-A8AF-3A5BC862D14E}" dt="2024-03-25T17:33:25.176" v="399" actId="2696"/>
        <pc:sldMkLst>
          <pc:docMk/>
          <pc:sldMk cId="2353631216" sldId="327"/>
        </pc:sldMkLst>
        <pc:spChg chg="mod">
          <ac:chgData name="Prakash Muthusamy" userId="348bb295-4579-4a60-8a5b-076213e10cc6" providerId="ADAL" clId="{9BD979A1-E33B-4B6F-A8AF-3A5BC862D14E}" dt="2024-03-25T17:25:22.951" v="330" actId="2710"/>
          <ac:spMkLst>
            <pc:docMk/>
            <pc:sldMk cId="2353631216" sldId="327"/>
            <ac:spMk id="2" creationId="{02664925-DD47-9F3D-FE8C-07272D49C9D6}"/>
          </ac:spMkLst>
        </pc:spChg>
        <pc:spChg chg="mod">
          <ac:chgData name="Prakash Muthusamy" userId="348bb295-4579-4a60-8a5b-076213e10cc6" providerId="ADAL" clId="{9BD979A1-E33B-4B6F-A8AF-3A5BC862D14E}" dt="2024-03-25T17:24:48.242" v="328" actId="20577"/>
          <ac:spMkLst>
            <pc:docMk/>
            <pc:sldMk cId="2353631216" sldId="327"/>
            <ac:spMk id="7" creationId="{B16E9532-6DC7-411D-A09F-8413A5B95FFE}"/>
          </ac:spMkLst>
        </pc:spChg>
        <pc:spChg chg="del">
          <ac:chgData name="Prakash Muthusamy" userId="348bb295-4579-4a60-8a5b-076213e10cc6" providerId="ADAL" clId="{9BD979A1-E33B-4B6F-A8AF-3A5BC862D14E}" dt="2024-03-25T17:24:03.587" v="304"/>
          <ac:spMkLst>
            <pc:docMk/>
            <pc:sldMk cId="2353631216" sldId="327"/>
            <ac:spMk id="1057" creationId="{2659FDB4-FCBE-4A89-B46D-43D4FA54464D}"/>
          </ac:spMkLst>
        </pc:spChg>
        <pc:spChg chg="del">
          <ac:chgData name="Prakash Muthusamy" userId="348bb295-4579-4a60-8a5b-076213e10cc6" providerId="ADAL" clId="{9BD979A1-E33B-4B6F-A8AF-3A5BC862D14E}" dt="2024-03-25T17:24:03.587" v="304"/>
          <ac:spMkLst>
            <pc:docMk/>
            <pc:sldMk cId="2353631216" sldId="327"/>
            <ac:spMk id="1059" creationId="{58BDB0EE-D238-415B-9ED8-62AA6AB2AAD1}"/>
          </ac:spMkLst>
        </pc:spChg>
        <pc:spChg chg="del">
          <ac:chgData name="Prakash Muthusamy" userId="348bb295-4579-4a60-8a5b-076213e10cc6" providerId="ADAL" clId="{9BD979A1-E33B-4B6F-A8AF-3A5BC862D14E}" dt="2024-03-25T17:24:03.587" v="304"/>
          <ac:spMkLst>
            <pc:docMk/>
            <pc:sldMk cId="2353631216" sldId="327"/>
            <ac:spMk id="1060" creationId="{C5B55FC3-961D-4325-82F1-DE92B0D04E03}"/>
          </ac:spMkLst>
        </pc:spChg>
        <pc:spChg chg="del">
          <ac:chgData name="Prakash Muthusamy" userId="348bb295-4579-4a60-8a5b-076213e10cc6" providerId="ADAL" clId="{9BD979A1-E33B-4B6F-A8AF-3A5BC862D14E}" dt="2024-03-25T17:24:03.587" v="304"/>
          <ac:spMkLst>
            <pc:docMk/>
            <pc:sldMk cId="2353631216" sldId="327"/>
            <ac:spMk id="1061" creationId="{4C8AB332-D09E-4F28-943C-DABDD4716A3C}"/>
          </ac:spMkLst>
        </pc:spChg>
        <pc:picChg chg="add mod">
          <ac:chgData name="Prakash Muthusamy" userId="348bb295-4579-4a60-8a5b-076213e10cc6" providerId="ADAL" clId="{9BD979A1-E33B-4B6F-A8AF-3A5BC862D14E}" dt="2024-03-25T17:26:53.261" v="338" actId="1076"/>
          <ac:picMkLst>
            <pc:docMk/>
            <pc:sldMk cId="2353631216" sldId="327"/>
            <ac:picMk id="28" creationId="{FE8556F9-32EF-4409-41B3-C3938B1715C6}"/>
          </ac:picMkLst>
        </pc:picChg>
        <pc:picChg chg="del">
          <ac:chgData name="Prakash Muthusamy" userId="348bb295-4579-4a60-8a5b-076213e10cc6" providerId="ADAL" clId="{9BD979A1-E33B-4B6F-A8AF-3A5BC862D14E}" dt="2024-03-25T17:26:21.630" v="333" actId="21"/>
          <ac:picMkLst>
            <pc:docMk/>
            <pc:sldMk cId="2353631216" sldId="327"/>
            <ac:picMk id="1026" creationId="{72998B87-7C49-5E57-570A-57A6C4464A0E}"/>
          </ac:picMkLst>
        </pc:picChg>
        <pc:cxnChg chg="del">
          <ac:chgData name="Prakash Muthusamy" userId="348bb295-4579-4a60-8a5b-076213e10cc6" providerId="ADAL" clId="{9BD979A1-E33B-4B6F-A8AF-3A5BC862D14E}" dt="2024-03-25T17:24:03.587" v="304"/>
          <ac:cxnSpMkLst>
            <pc:docMk/>
            <pc:sldMk cId="2353631216" sldId="327"/>
            <ac:cxnSpMk id="1058" creationId="{C8F51B3F-8331-4E4A-AE96-D47B1006EEAD}"/>
          </ac:cxnSpMkLst>
        </pc:cxnChg>
      </pc:sldChg>
      <pc:sldChg chg="delSp add del setBg delDesignElem">
        <pc:chgData name="Prakash Muthusamy" userId="348bb295-4579-4a60-8a5b-076213e10cc6" providerId="ADAL" clId="{9BD979A1-E33B-4B6F-A8AF-3A5BC862D14E}" dt="2024-03-25T17:30:21.099" v="374" actId="2696"/>
        <pc:sldMkLst>
          <pc:docMk/>
          <pc:sldMk cId="1845931336" sldId="328"/>
        </pc:sldMkLst>
        <pc:spChg chg="del">
          <ac:chgData name="Prakash Muthusamy" userId="348bb295-4579-4a60-8a5b-076213e10cc6" providerId="ADAL" clId="{9BD979A1-E33B-4B6F-A8AF-3A5BC862D14E}" dt="2024-03-25T17:30:05.593" v="371"/>
          <ac:spMkLst>
            <pc:docMk/>
            <pc:sldMk cId="1845931336" sldId="328"/>
            <ac:spMk id="1057" creationId="{2659FDB4-FCBE-4A89-B46D-43D4FA54464D}"/>
          </ac:spMkLst>
        </pc:spChg>
        <pc:spChg chg="del">
          <ac:chgData name="Prakash Muthusamy" userId="348bb295-4579-4a60-8a5b-076213e10cc6" providerId="ADAL" clId="{9BD979A1-E33B-4B6F-A8AF-3A5BC862D14E}" dt="2024-03-25T17:30:05.593" v="371"/>
          <ac:spMkLst>
            <pc:docMk/>
            <pc:sldMk cId="1845931336" sldId="328"/>
            <ac:spMk id="1059" creationId="{58BDB0EE-D238-415B-9ED8-62AA6AB2AAD1}"/>
          </ac:spMkLst>
        </pc:spChg>
        <pc:spChg chg="del">
          <ac:chgData name="Prakash Muthusamy" userId="348bb295-4579-4a60-8a5b-076213e10cc6" providerId="ADAL" clId="{9BD979A1-E33B-4B6F-A8AF-3A5BC862D14E}" dt="2024-03-25T17:30:05.593" v="371"/>
          <ac:spMkLst>
            <pc:docMk/>
            <pc:sldMk cId="1845931336" sldId="328"/>
            <ac:spMk id="1060" creationId="{C5B55FC3-961D-4325-82F1-DE92B0D04E03}"/>
          </ac:spMkLst>
        </pc:spChg>
        <pc:spChg chg="del">
          <ac:chgData name="Prakash Muthusamy" userId="348bb295-4579-4a60-8a5b-076213e10cc6" providerId="ADAL" clId="{9BD979A1-E33B-4B6F-A8AF-3A5BC862D14E}" dt="2024-03-25T17:30:05.593" v="371"/>
          <ac:spMkLst>
            <pc:docMk/>
            <pc:sldMk cId="1845931336" sldId="328"/>
            <ac:spMk id="1061" creationId="{4C8AB332-D09E-4F28-943C-DABDD4716A3C}"/>
          </ac:spMkLst>
        </pc:spChg>
        <pc:cxnChg chg="del">
          <ac:chgData name="Prakash Muthusamy" userId="348bb295-4579-4a60-8a5b-076213e10cc6" providerId="ADAL" clId="{9BD979A1-E33B-4B6F-A8AF-3A5BC862D14E}" dt="2024-03-25T17:30:05.593" v="371"/>
          <ac:cxnSpMkLst>
            <pc:docMk/>
            <pc:sldMk cId="1845931336" sldId="328"/>
            <ac:cxnSpMk id="1058" creationId="{C8F51B3F-8331-4E4A-AE96-D47B1006EEAD}"/>
          </ac:cxnSpMkLst>
        </pc:cxnChg>
      </pc:sldChg>
      <pc:sldChg chg="new del">
        <pc:chgData name="Prakash Muthusamy" userId="348bb295-4579-4a60-8a5b-076213e10cc6" providerId="ADAL" clId="{9BD979A1-E33B-4B6F-A8AF-3A5BC862D14E}" dt="2024-03-25T17:33:31.722" v="401" actId="2696"/>
        <pc:sldMkLst>
          <pc:docMk/>
          <pc:sldMk cId="2777121104" sldId="328"/>
        </pc:sldMkLst>
      </pc:sldChg>
      <pc:sldChg chg="addSp delSp add del setBg delDesignElem">
        <pc:chgData name="Prakash Muthusamy" userId="348bb295-4579-4a60-8a5b-076213e10cc6" providerId="ADAL" clId="{9BD979A1-E33B-4B6F-A8AF-3A5BC862D14E}" dt="2024-03-25T17:30:55.785" v="382"/>
        <pc:sldMkLst>
          <pc:docMk/>
          <pc:sldMk cId="2077062038" sldId="329"/>
        </pc:sldMkLst>
        <pc:spChg chg="add del">
          <ac:chgData name="Prakash Muthusamy" userId="348bb295-4579-4a60-8a5b-076213e10cc6" providerId="ADAL" clId="{9BD979A1-E33B-4B6F-A8AF-3A5BC862D14E}" dt="2024-03-25T17:30:55.785" v="382"/>
          <ac:spMkLst>
            <pc:docMk/>
            <pc:sldMk cId="2077062038" sldId="329"/>
            <ac:spMk id="1057" creationId="{2659FDB4-FCBE-4A89-B46D-43D4FA54464D}"/>
          </ac:spMkLst>
        </pc:spChg>
        <pc:spChg chg="add del">
          <ac:chgData name="Prakash Muthusamy" userId="348bb295-4579-4a60-8a5b-076213e10cc6" providerId="ADAL" clId="{9BD979A1-E33B-4B6F-A8AF-3A5BC862D14E}" dt="2024-03-25T17:30:55.785" v="382"/>
          <ac:spMkLst>
            <pc:docMk/>
            <pc:sldMk cId="2077062038" sldId="329"/>
            <ac:spMk id="1059" creationId="{58BDB0EE-D238-415B-9ED8-62AA6AB2AAD1}"/>
          </ac:spMkLst>
        </pc:spChg>
        <pc:spChg chg="add del">
          <ac:chgData name="Prakash Muthusamy" userId="348bb295-4579-4a60-8a5b-076213e10cc6" providerId="ADAL" clId="{9BD979A1-E33B-4B6F-A8AF-3A5BC862D14E}" dt="2024-03-25T17:30:55.785" v="382"/>
          <ac:spMkLst>
            <pc:docMk/>
            <pc:sldMk cId="2077062038" sldId="329"/>
            <ac:spMk id="1060" creationId="{C5B55FC3-961D-4325-82F1-DE92B0D04E03}"/>
          </ac:spMkLst>
        </pc:spChg>
        <pc:spChg chg="add del">
          <ac:chgData name="Prakash Muthusamy" userId="348bb295-4579-4a60-8a5b-076213e10cc6" providerId="ADAL" clId="{9BD979A1-E33B-4B6F-A8AF-3A5BC862D14E}" dt="2024-03-25T17:30:55.785" v="382"/>
          <ac:spMkLst>
            <pc:docMk/>
            <pc:sldMk cId="2077062038" sldId="329"/>
            <ac:spMk id="1061" creationId="{4C8AB332-D09E-4F28-943C-DABDD4716A3C}"/>
          </ac:spMkLst>
        </pc:spChg>
        <pc:cxnChg chg="add del">
          <ac:chgData name="Prakash Muthusamy" userId="348bb295-4579-4a60-8a5b-076213e10cc6" providerId="ADAL" clId="{9BD979A1-E33B-4B6F-A8AF-3A5BC862D14E}" dt="2024-03-25T17:30:55.785" v="382"/>
          <ac:cxnSpMkLst>
            <pc:docMk/>
            <pc:sldMk cId="2077062038" sldId="329"/>
            <ac:cxnSpMk id="1058" creationId="{C8F51B3F-8331-4E4A-AE96-D47B1006EEAD}"/>
          </ac:cxnSpMkLst>
        </pc:cxnChg>
      </pc:sldChg>
      <pc:sldChg chg="addSp delSp modSp add mod delDesignElem">
        <pc:chgData name="Prakash Muthusamy" userId="348bb295-4579-4a60-8a5b-076213e10cc6" providerId="ADAL" clId="{9BD979A1-E33B-4B6F-A8AF-3A5BC862D14E}" dt="2024-03-25T17:34:20.978" v="408"/>
        <pc:sldMkLst>
          <pc:docMk/>
          <pc:sldMk cId="2601776881" sldId="329"/>
        </pc:sldMkLst>
        <pc:spChg chg="mod">
          <ac:chgData name="Prakash Muthusamy" userId="348bb295-4579-4a60-8a5b-076213e10cc6" providerId="ADAL" clId="{9BD979A1-E33B-4B6F-A8AF-3A5BC862D14E}" dt="2024-03-25T17:32:19.208" v="394" actId="255"/>
          <ac:spMkLst>
            <pc:docMk/>
            <pc:sldMk cId="2601776881" sldId="329"/>
            <ac:spMk id="2" creationId="{02664925-DD47-9F3D-FE8C-07272D49C9D6}"/>
          </ac:spMkLst>
        </pc:spChg>
        <pc:spChg chg="mod">
          <ac:chgData name="Prakash Muthusamy" userId="348bb295-4579-4a60-8a5b-076213e10cc6" providerId="ADAL" clId="{9BD979A1-E33B-4B6F-A8AF-3A5BC862D14E}" dt="2024-03-25T17:31:44.071" v="390" actId="20577"/>
          <ac:spMkLst>
            <pc:docMk/>
            <pc:sldMk cId="2601776881" sldId="329"/>
            <ac:spMk id="7" creationId="{B16E9532-6DC7-411D-A09F-8413A5B95FFE}"/>
          </ac:spMkLst>
        </pc:spChg>
        <pc:spChg chg="add del">
          <ac:chgData name="Prakash Muthusamy" userId="348bb295-4579-4a60-8a5b-076213e10cc6" providerId="ADAL" clId="{9BD979A1-E33B-4B6F-A8AF-3A5BC862D14E}" dt="2024-03-25T17:34:20.978" v="408"/>
          <ac:spMkLst>
            <pc:docMk/>
            <pc:sldMk cId="2601776881" sldId="329"/>
            <ac:spMk id="1057" creationId="{2659FDB4-FCBE-4A89-B46D-43D4FA54464D}"/>
          </ac:spMkLst>
        </pc:spChg>
        <pc:spChg chg="add del">
          <ac:chgData name="Prakash Muthusamy" userId="348bb295-4579-4a60-8a5b-076213e10cc6" providerId="ADAL" clId="{9BD979A1-E33B-4B6F-A8AF-3A5BC862D14E}" dt="2024-03-25T17:34:20.978" v="408"/>
          <ac:spMkLst>
            <pc:docMk/>
            <pc:sldMk cId="2601776881" sldId="329"/>
            <ac:spMk id="1059" creationId="{58BDB0EE-D238-415B-9ED8-62AA6AB2AAD1}"/>
          </ac:spMkLst>
        </pc:spChg>
        <pc:spChg chg="add del">
          <ac:chgData name="Prakash Muthusamy" userId="348bb295-4579-4a60-8a5b-076213e10cc6" providerId="ADAL" clId="{9BD979A1-E33B-4B6F-A8AF-3A5BC862D14E}" dt="2024-03-25T17:34:20.978" v="408"/>
          <ac:spMkLst>
            <pc:docMk/>
            <pc:sldMk cId="2601776881" sldId="329"/>
            <ac:spMk id="1060" creationId="{C5B55FC3-961D-4325-82F1-DE92B0D04E03}"/>
          </ac:spMkLst>
        </pc:spChg>
        <pc:spChg chg="add del">
          <ac:chgData name="Prakash Muthusamy" userId="348bb295-4579-4a60-8a5b-076213e10cc6" providerId="ADAL" clId="{9BD979A1-E33B-4B6F-A8AF-3A5BC862D14E}" dt="2024-03-25T17:34:20.978" v="408"/>
          <ac:spMkLst>
            <pc:docMk/>
            <pc:sldMk cId="2601776881" sldId="329"/>
            <ac:spMk id="1061" creationId="{4C8AB332-D09E-4F28-943C-DABDD4716A3C}"/>
          </ac:spMkLst>
        </pc:spChg>
        <pc:picChg chg="add mod">
          <ac:chgData name="Prakash Muthusamy" userId="348bb295-4579-4a60-8a5b-076213e10cc6" providerId="ADAL" clId="{9BD979A1-E33B-4B6F-A8AF-3A5BC862D14E}" dt="2024-03-25T17:34:20.978" v="408"/>
          <ac:picMkLst>
            <pc:docMk/>
            <pc:sldMk cId="2601776881" sldId="329"/>
            <ac:picMk id="28" creationId="{D5444CF9-AFB1-D27B-8FA2-F873A3D2E2B4}"/>
          </ac:picMkLst>
        </pc:picChg>
        <pc:picChg chg="del">
          <ac:chgData name="Prakash Muthusamy" userId="348bb295-4579-4a60-8a5b-076213e10cc6" providerId="ADAL" clId="{9BD979A1-E33B-4B6F-A8AF-3A5BC862D14E}" dt="2024-03-25T17:33:06.541" v="397" actId="21"/>
          <ac:picMkLst>
            <pc:docMk/>
            <pc:sldMk cId="2601776881" sldId="329"/>
            <ac:picMk id="1026" creationId="{72998B87-7C49-5E57-570A-57A6C4464A0E}"/>
          </ac:picMkLst>
        </pc:picChg>
        <pc:cxnChg chg="add del">
          <ac:chgData name="Prakash Muthusamy" userId="348bb295-4579-4a60-8a5b-076213e10cc6" providerId="ADAL" clId="{9BD979A1-E33B-4B6F-A8AF-3A5BC862D14E}" dt="2024-03-25T17:34:20.978" v="408"/>
          <ac:cxnSpMkLst>
            <pc:docMk/>
            <pc:sldMk cId="2601776881" sldId="329"/>
            <ac:cxnSpMk id="1058" creationId="{C8F51B3F-8331-4E4A-AE96-D47B1006EEAD}"/>
          </ac:cxnSpMkLst>
        </pc:cxnChg>
      </pc:sldChg>
      <pc:sldChg chg="delSp add del setBg delDesignElem">
        <pc:chgData name="Prakash Muthusamy" userId="348bb295-4579-4a60-8a5b-076213e10cc6" providerId="ADAL" clId="{9BD979A1-E33B-4B6F-A8AF-3A5BC862D14E}" dt="2024-03-25T17:30:30.826" v="375" actId="2696"/>
        <pc:sldMkLst>
          <pc:docMk/>
          <pc:sldMk cId="2613152294" sldId="329"/>
        </pc:sldMkLst>
        <pc:spChg chg="del">
          <ac:chgData name="Prakash Muthusamy" userId="348bb295-4579-4a60-8a5b-076213e10cc6" providerId="ADAL" clId="{9BD979A1-E33B-4B6F-A8AF-3A5BC862D14E}" dt="2024-03-25T17:30:08.706" v="373"/>
          <ac:spMkLst>
            <pc:docMk/>
            <pc:sldMk cId="2613152294" sldId="329"/>
            <ac:spMk id="1057" creationId="{2659FDB4-FCBE-4A89-B46D-43D4FA54464D}"/>
          </ac:spMkLst>
        </pc:spChg>
        <pc:spChg chg="del">
          <ac:chgData name="Prakash Muthusamy" userId="348bb295-4579-4a60-8a5b-076213e10cc6" providerId="ADAL" clId="{9BD979A1-E33B-4B6F-A8AF-3A5BC862D14E}" dt="2024-03-25T17:30:08.706" v="373"/>
          <ac:spMkLst>
            <pc:docMk/>
            <pc:sldMk cId="2613152294" sldId="329"/>
            <ac:spMk id="1059" creationId="{58BDB0EE-D238-415B-9ED8-62AA6AB2AAD1}"/>
          </ac:spMkLst>
        </pc:spChg>
        <pc:spChg chg="del">
          <ac:chgData name="Prakash Muthusamy" userId="348bb295-4579-4a60-8a5b-076213e10cc6" providerId="ADAL" clId="{9BD979A1-E33B-4B6F-A8AF-3A5BC862D14E}" dt="2024-03-25T17:30:08.706" v="373"/>
          <ac:spMkLst>
            <pc:docMk/>
            <pc:sldMk cId="2613152294" sldId="329"/>
            <ac:spMk id="1060" creationId="{C5B55FC3-961D-4325-82F1-DE92B0D04E03}"/>
          </ac:spMkLst>
        </pc:spChg>
        <pc:spChg chg="del">
          <ac:chgData name="Prakash Muthusamy" userId="348bb295-4579-4a60-8a5b-076213e10cc6" providerId="ADAL" clId="{9BD979A1-E33B-4B6F-A8AF-3A5BC862D14E}" dt="2024-03-25T17:30:08.706" v="373"/>
          <ac:spMkLst>
            <pc:docMk/>
            <pc:sldMk cId="2613152294" sldId="329"/>
            <ac:spMk id="1061" creationId="{4C8AB332-D09E-4F28-943C-DABDD4716A3C}"/>
          </ac:spMkLst>
        </pc:spChg>
        <pc:cxnChg chg="del">
          <ac:chgData name="Prakash Muthusamy" userId="348bb295-4579-4a60-8a5b-076213e10cc6" providerId="ADAL" clId="{9BD979A1-E33B-4B6F-A8AF-3A5BC862D14E}" dt="2024-03-25T17:30:08.706" v="373"/>
          <ac:cxnSpMkLst>
            <pc:docMk/>
            <pc:sldMk cId="2613152294" sldId="329"/>
            <ac:cxnSpMk id="1058" creationId="{C8F51B3F-8331-4E4A-AE96-D47B1006EEAD}"/>
          </ac:cxnSpMkLst>
        </pc:cxnChg>
      </pc:sldChg>
      <pc:sldChg chg="addSp delSp add del setBg delDesignElem">
        <pc:chgData name="Prakash Muthusamy" userId="348bb295-4579-4a60-8a5b-076213e10cc6" providerId="ADAL" clId="{9BD979A1-E33B-4B6F-A8AF-3A5BC862D14E}" dt="2024-03-25T17:30:55.168" v="381"/>
        <pc:sldMkLst>
          <pc:docMk/>
          <pc:sldMk cId="3803121813" sldId="330"/>
        </pc:sldMkLst>
        <pc:spChg chg="add del">
          <ac:chgData name="Prakash Muthusamy" userId="348bb295-4579-4a60-8a5b-076213e10cc6" providerId="ADAL" clId="{9BD979A1-E33B-4B6F-A8AF-3A5BC862D14E}" dt="2024-03-25T17:30:55.168" v="381"/>
          <ac:spMkLst>
            <pc:docMk/>
            <pc:sldMk cId="3803121813" sldId="330"/>
            <ac:spMk id="1057" creationId="{2659FDB4-FCBE-4A89-B46D-43D4FA54464D}"/>
          </ac:spMkLst>
        </pc:spChg>
        <pc:spChg chg="add del">
          <ac:chgData name="Prakash Muthusamy" userId="348bb295-4579-4a60-8a5b-076213e10cc6" providerId="ADAL" clId="{9BD979A1-E33B-4B6F-A8AF-3A5BC862D14E}" dt="2024-03-25T17:30:55.168" v="381"/>
          <ac:spMkLst>
            <pc:docMk/>
            <pc:sldMk cId="3803121813" sldId="330"/>
            <ac:spMk id="1059" creationId="{58BDB0EE-D238-415B-9ED8-62AA6AB2AAD1}"/>
          </ac:spMkLst>
        </pc:spChg>
        <pc:spChg chg="add del">
          <ac:chgData name="Prakash Muthusamy" userId="348bb295-4579-4a60-8a5b-076213e10cc6" providerId="ADAL" clId="{9BD979A1-E33B-4B6F-A8AF-3A5BC862D14E}" dt="2024-03-25T17:30:55.168" v="381"/>
          <ac:spMkLst>
            <pc:docMk/>
            <pc:sldMk cId="3803121813" sldId="330"/>
            <ac:spMk id="1060" creationId="{C5B55FC3-961D-4325-82F1-DE92B0D04E03}"/>
          </ac:spMkLst>
        </pc:spChg>
        <pc:spChg chg="add del">
          <ac:chgData name="Prakash Muthusamy" userId="348bb295-4579-4a60-8a5b-076213e10cc6" providerId="ADAL" clId="{9BD979A1-E33B-4B6F-A8AF-3A5BC862D14E}" dt="2024-03-25T17:30:55.168" v="381"/>
          <ac:spMkLst>
            <pc:docMk/>
            <pc:sldMk cId="3803121813" sldId="330"/>
            <ac:spMk id="1061" creationId="{4C8AB332-D09E-4F28-943C-DABDD4716A3C}"/>
          </ac:spMkLst>
        </pc:spChg>
        <pc:cxnChg chg="add del">
          <ac:chgData name="Prakash Muthusamy" userId="348bb295-4579-4a60-8a5b-076213e10cc6" providerId="ADAL" clId="{9BD979A1-E33B-4B6F-A8AF-3A5BC862D14E}" dt="2024-03-25T17:30:55.168" v="381"/>
          <ac:cxnSpMkLst>
            <pc:docMk/>
            <pc:sldMk cId="3803121813" sldId="330"/>
            <ac:cxnSpMk id="1058" creationId="{C8F51B3F-8331-4E4A-AE96-D47B1006EEAD}"/>
          </ac:cxnSpMkLst>
        </pc:cxnChg>
      </pc:sldChg>
      <pc:sldMasterChg chg="modSldLayout">
        <pc:chgData name="Prakash Muthusamy" userId="348bb295-4579-4a60-8a5b-076213e10cc6" providerId="ADAL" clId="{9BD979A1-E33B-4B6F-A8AF-3A5BC862D14E}" dt="2024-03-25T16:57:02.179" v="35"/>
        <pc:sldMasterMkLst>
          <pc:docMk/>
          <pc:sldMasterMk cId="2711451361" sldId="2147483718"/>
        </pc:sldMasterMkLst>
        <pc:sldLayoutChg chg="addSp">
          <pc:chgData name="Prakash Muthusamy" userId="348bb295-4579-4a60-8a5b-076213e10cc6" providerId="ADAL" clId="{9BD979A1-E33B-4B6F-A8AF-3A5BC862D14E}" dt="2024-03-25T16:57:02.179" v="35"/>
          <pc:sldLayoutMkLst>
            <pc:docMk/>
            <pc:sldMasterMk cId="2711451361" sldId="2147483718"/>
            <pc:sldLayoutMk cId="588909145" sldId="2147483724"/>
          </pc:sldLayoutMkLst>
          <pc:grpChg chg="add">
            <ac:chgData name="Prakash Muthusamy" userId="348bb295-4579-4a60-8a5b-076213e10cc6" providerId="ADAL" clId="{9BD979A1-E33B-4B6F-A8AF-3A5BC862D14E}" dt="2024-03-25T16:57:02.179" v="35"/>
            <ac:grpSpMkLst>
              <pc:docMk/>
              <pc:sldMasterMk cId="2711451361" sldId="2147483718"/>
              <pc:sldLayoutMk cId="588909145" sldId="2147483724"/>
              <ac:grpSpMk id="6" creationId="{C270F193-F96B-B23F-96C5-4B87CF46FF77}"/>
            </ac:grpSpMkLst>
          </pc:grpChg>
        </pc:sldLayoutChg>
      </pc:sldMasterChg>
      <pc:sldMasterChg chg="modSldLayout">
        <pc:chgData name="Prakash Muthusamy" userId="348bb295-4579-4a60-8a5b-076213e10cc6" providerId="ADAL" clId="{9BD979A1-E33B-4B6F-A8AF-3A5BC862D14E}" dt="2024-03-25T16:55:06.263" v="9"/>
        <pc:sldMasterMkLst>
          <pc:docMk/>
          <pc:sldMasterMk cId="2785357601" sldId="2147483718"/>
        </pc:sldMasterMkLst>
        <pc:sldLayoutChg chg="addSp">
          <pc:chgData name="Prakash Muthusamy" userId="348bb295-4579-4a60-8a5b-076213e10cc6" providerId="ADAL" clId="{9BD979A1-E33B-4B6F-A8AF-3A5BC862D14E}" dt="2024-03-25T16:55:06.263" v="9"/>
          <pc:sldLayoutMkLst>
            <pc:docMk/>
            <pc:sldMasterMk cId="2785357601" sldId="2147483718"/>
            <pc:sldLayoutMk cId="1251706926" sldId="2147483724"/>
          </pc:sldLayoutMkLst>
          <pc:grpChg chg="add">
            <ac:chgData name="Prakash Muthusamy" userId="348bb295-4579-4a60-8a5b-076213e10cc6" providerId="ADAL" clId="{9BD979A1-E33B-4B6F-A8AF-3A5BC862D14E}" dt="2024-03-25T16:55:06.263" v="9"/>
            <ac:grpSpMkLst>
              <pc:docMk/>
              <pc:sldMasterMk cId="2785357601" sldId="2147483718"/>
              <pc:sldLayoutMk cId="1251706926" sldId="2147483724"/>
              <ac:grpSpMk id="6" creationId="{453B9ABB-5EAD-0738-46C9-7A461D4111A3}"/>
            </ac:grpSpMkLst>
          </pc:grpChg>
        </pc:sldLayoutChg>
      </pc:sldMasterChg>
      <pc:sldMasterChg chg="modSldLayout">
        <pc:chgData name="Prakash Muthusamy" userId="348bb295-4579-4a60-8a5b-076213e10cc6" providerId="ADAL" clId="{9BD979A1-E33B-4B6F-A8AF-3A5BC862D14E}" dt="2024-03-25T16:39:35.955" v="5"/>
        <pc:sldMasterMkLst>
          <pc:docMk/>
          <pc:sldMasterMk cId="3320629468" sldId="2147483718"/>
        </pc:sldMasterMkLst>
        <pc:sldLayoutChg chg="addSp">
          <pc:chgData name="Prakash Muthusamy" userId="348bb295-4579-4a60-8a5b-076213e10cc6" providerId="ADAL" clId="{9BD979A1-E33B-4B6F-A8AF-3A5BC862D14E}" dt="2024-03-25T16:39:35.955" v="5"/>
          <pc:sldLayoutMkLst>
            <pc:docMk/>
            <pc:sldMasterMk cId="3320629468" sldId="2147483718"/>
            <pc:sldLayoutMk cId="1025005949" sldId="2147483724"/>
          </pc:sldLayoutMkLst>
          <pc:grpChg chg="add">
            <ac:chgData name="Prakash Muthusamy" userId="348bb295-4579-4a60-8a5b-076213e10cc6" providerId="ADAL" clId="{9BD979A1-E33B-4B6F-A8AF-3A5BC862D14E}" dt="2024-03-25T16:39:35.955" v="5"/>
            <ac:grpSpMkLst>
              <pc:docMk/>
              <pc:sldMasterMk cId="3320629468" sldId="2147483718"/>
              <pc:sldLayoutMk cId="1025005949" sldId="2147483724"/>
              <ac:grpSpMk id="6" creationId="{9D1BC1DD-D916-03F5-A8A6-F8E62E26C609}"/>
            </ac:grpSpMkLst>
          </pc:grpChg>
        </pc:sldLayoutChg>
      </pc:sldMasterChg>
      <pc:sldMasterChg chg="modSldLayout">
        <pc:chgData name="Prakash Muthusamy" userId="348bb295-4579-4a60-8a5b-076213e10cc6" providerId="ADAL" clId="{9BD979A1-E33B-4B6F-A8AF-3A5BC862D14E}" dt="2024-03-25T16:35:09.799" v="0"/>
        <pc:sldMasterMkLst>
          <pc:docMk/>
          <pc:sldMasterMk cId="4236936587" sldId="2147483718"/>
        </pc:sldMasterMkLst>
        <pc:sldLayoutChg chg="addSp">
          <pc:chgData name="Prakash Muthusamy" userId="348bb295-4579-4a60-8a5b-076213e10cc6" providerId="ADAL" clId="{9BD979A1-E33B-4B6F-A8AF-3A5BC862D14E}" dt="2024-03-25T16:35:09.799" v="0"/>
          <pc:sldLayoutMkLst>
            <pc:docMk/>
            <pc:sldMasterMk cId="4236936587" sldId="2147483718"/>
            <pc:sldLayoutMk cId="2180261390" sldId="2147483724"/>
          </pc:sldLayoutMkLst>
          <pc:grpChg chg="add">
            <ac:chgData name="Prakash Muthusamy" userId="348bb295-4579-4a60-8a5b-076213e10cc6" providerId="ADAL" clId="{9BD979A1-E33B-4B6F-A8AF-3A5BC862D14E}" dt="2024-03-25T16:35:09.799" v="0"/>
            <ac:grpSpMkLst>
              <pc:docMk/>
              <pc:sldMasterMk cId="4236936587" sldId="2147483718"/>
              <pc:sldLayoutMk cId="2180261390" sldId="2147483724"/>
              <ac:grpSpMk id="6" creationId="{C1E9BFDD-05C5-EA8E-9BDB-B85C955AF219}"/>
            </ac:grpSpMkLst>
          </pc:grpChg>
        </pc:sldLayoutChg>
      </pc:sldMasterChg>
      <pc:sldMasterChg chg="modSldLayout">
        <pc:chgData name="Prakash Muthusamy" userId="348bb295-4579-4a60-8a5b-076213e10cc6" providerId="ADAL" clId="{9BD979A1-E33B-4B6F-A8AF-3A5BC862D14E}" dt="2024-03-25T16:56:16.643" v="22"/>
        <pc:sldMasterMkLst>
          <pc:docMk/>
          <pc:sldMasterMk cId="2527398548" sldId="2147483732"/>
        </pc:sldMasterMkLst>
        <pc:sldLayoutChg chg="addSp">
          <pc:chgData name="Prakash Muthusamy" userId="348bb295-4579-4a60-8a5b-076213e10cc6" providerId="ADAL" clId="{9BD979A1-E33B-4B6F-A8AF-3A5BC862D14E}" dt="2024-03-25T16:56:16.643" v="22"/>
          <pc:sldLayoutMkLst>
            <pc:docMk/>
            <pc:sldMasterMk cId="2527398548" sldId="2147483732"/>
            <pc:sldLayoutMk cId="3269906874" sldId="2147483738"/>
          </pc:sldLayoutMkLst>
          <pc:grpChg chg="add">
            <ac:chgData name="Prakash Muthusamy" userId="348bb295-4579-4a60-8a5b-076213e10cc6" providerId="ADAL" clId="{9BD979A1-E33B-4B6F-A8AF-3A5BC862D14E}" dt="2024-03-25T16:56:16.643" v="22"/>
            <ac:grpSpMkLst>
              <pc:docMk/>
              <pc:sldMasterMk cId="2527398548" sldId="2147483732"/>
              <pc:sldLayoutMk cId="3269906874" sldId="2147483738"/>
              <ac:grpSpMk id="6" creationId="{0E5966C8-EFA1-DF37-EDE9-6C7E7880F5EB}"/>
            </ac:grpSpMkLst>
          </pc:grpChg>
        </pc:sldLayoutChg>
      </pc:sldMasterChg>
      <pc:sldMasterChg chg="modSldLayout">
        <pc:chgData name="Prakash Muthusamy" userId="348bb295-4579-4a60-8a5b-076213e10cc6" providerId="ADAL" clId="{9BD979A1-E33B-4B6F-A8AF-3A5BC862D14E}" dt="2024-03-25T17:34:00.540" v="405"/>
        <pc:sldMasterMkLst>
          <pc:docMk/>
          <pc:sldMasterMk cId="3233318417" sldId="2147483732"/>
        </pc:sldMasterMkLst>
        <pc:sldLayoutChg chg="addSp">
          <pc:chgData name="Prakash Muthusamy" userId="348bb295-4579-4a60-8a5b-076213e10cc6" providerId="ADAL" clId="{9BD979A1-E33B-4B6F-A8AF-3A5BC862D14E}" dt="2024-03-25T17:34:00.540" v="405"/>
          <pc:sldLayoutMkLst>
            <pc:docMk/>
            <pc:sldMasterMk cId="3233318417" sldId="2147483732"/>
            <pc:sldLayoutMk cId="3417682178" sldId="2147483738"/>
          </pc:sldLayoutMkLst>
          <pc:grpChg chg="add">
            <ac:chgData name="Prakash Muthusamy" userId="348bb295-4579-4a60-8a5b-076213e10cc6" providerId="ADAL" clId="{9BD979A1-E33B-4B6F-A8AF-3A5BC862D14E}" dt="2024-03-25T17:34:00.540" v="405"/>
            <ac:grpSpMkLst>
              <pc:docMk/>
              <pc:sldMasterMk cId="3233318417" sldId="2147483732"/>
              <pc:sldLayoutMk cId="3417682178" sldId="2147483738"/>
              <ac:grpSpMk id="6" creationId="{9E08ED98-B95D-1E1F-A790-2221E4EDFDCC}"/>
            </ac:grpSpMkLst>
          </pc:grpChg>
        </pc:sldLayoutChg>
      </pc:sldMasterChg>
      <pc:sldMasterChg chg="modSldLayout">
        <pc:chgData name="Prakash Muthusamy" userId="348bb295-4579-4a60-8a5b-076213e10cc6" providerId="ADAL" clId="{9BD979A1-E33B-4B6F-A8AF-3A5BC862D14E}" dt="2024-03-25T16:56:04.875" v="17"/>
        <pc:sldMasterMkLst>
          <pc:docMk/>
          <pc:sldMasterMk cId="3963256273" sldId="2147483732"/>
        </pc:sldMasterMkLst>
        <pc:sldLayoutChg chg="addSp">
          <pc:chgData name="Prakash Muthusamy" userId="348bb295-4579-4a60-8a5b-076213e10cc6" providerId="ADAL" clId="{9BD979A1-E33B-4B6F-A8AF-3A5BC862D14E}" dt="2024-03-25T16:56:04.875" v="17"/>
          <pc:sldLayoutMkLst>
            <pc:docMk/>
            <pc:sldMasterMk cId="3963256273" sldId="2147483732"/>
            <pc:sldLayoutMk cId="621742662" sldId="2147483738"/>
          </pc:sldLayoutMkLst>
          <pc:grpChg chg="add">
            <ac:chgData name="Prakash Muthusamy" userId="348bb295-4579-4a60-8a5b-076213e10cc6" providerId="ADAL" clId="{9BD979A1-E33B-4B6F-A8AF-3A5BC862D14E}" dt="2024-03-25T16:56:04.875" v="17"/>
            <ac:grpSpMkLst>
              <pc:docMk/>
              <pc:sldMasterMk cId="3963256273" sldId="2147483732"/>
              <pc:sldLayoutMk cId="621742662" sldId="2147483738"/>
              <ac:grpSpMk id="6" creationId="{68273CCF-40C7-5EFB-D9C3-2CA1045640EC}"/>
            </ac:grpSpMkLst>
          </pc:grpChg>
        </pc:sldLayoutChg>
      </pc:sldMasterChg>
      <pc:sldMasterChg chg="modSldLayout">
        <pc:chgData name="Prakash Muthusamy" userId="348bb295-4579-4a60-8a5b-076213e10cc6" providerId="ADAL" clId="{9BD979A1-E33B-4B6F-A8AF-3A5BC862D14E}" dt="2024-03-25T16:56:25.647" v="23"/>
        <pc:sldMasterMkLst>
          <pc:docMk/>
          <pc:sldMasterMk cId="2579584312" sldId="2147483746"/>
        </pc:sldMasterMkLst>
        <pc:sldLayoutChg chg="addSp">
          <pc:chgData name="Prakash Muthusamy" userId="348bb295-4579-4a60-8a5b-076213e10cc6" providerId="ADAL" clId="{9BD979A1-E33B-4B6F-A8AF-3A5BC862D14E}" dt="2024-03-25T16:56:25.647" v="23"/>
          <pc:sldLayoutMkLst>
            <pc:docMk/>
            <pc:sldMasterMk cId="2579584312" sldId="2147483746"/>
            <pc:sldLayoutMk cId="2078736015" sldId="2147483752"/>
          </pc:sldLayoutMkLst>
          <pc:grpChg chg="add">
            <ac:chgData name="Prakash Muthusamy" userId="348bb295-4579-4a60-8a5b-076213e10cc6" providerId="ADAL" clId="{9BD979A1-E33B-4B6F-A8AF-3A5BC862D14E}" dt="2024-03-25T16:56:25.647" v="23"/>
            <ac:grpSpMkLst>
              <pc:docMk/>
              <pc:sldMasterMk cId="2579584312" sldId="2147483746"/>
              <pc:sldLayoutMk cId="2078736015" sldId="2147483752"/>
              <ac:grpSpMk id="6" creationId="{D43EB13F-EF6E-B2C5-528A-2A5635B3F69B}"/>
            </ac:grpSpMkLst>
          </pc:grpChg>
        </pc:sldLayoutChg>
      </pc:sldMasterChg>
      <pc:sldMasterChg chg="modSldLayout">
        <pc:chgData name="Prakash Muthusamy" userId="348bb295-4579-4a60-8a5b-076213e10cc6" providerId="ADAL" clId="{9BD979A1-E33B-4B6F-A8AF-3A5BC862D14E}" dt="2024-03-25T17:34:11.918" v="406"/>
        <pc:sldMasterMkLst>
          <pc:docMk/>
          <pc:sldMasterMk cId="3195984066" sldId="2147483746"/>
        </pc:sldMasterMkLst>
        <pc:sldLayoutChg chg="addSp">
          <pc:chgData name="Prakash Muthusamy" userId="348bb295-4579-4a60-8a5b-076213e10cc6" providerId="ADAL" clId="{9BD979A1-E33B-4B6F-A8AF-3A5BC862D14E}" dt="2024-03-25T17:34:11.918" v="406"/>
          <pc:sldLayoutMkLst>
            <pc:docMk/>
            <pc:sldMasterMk cId="3195984066" sldId="2147483746"/>
            <pc:sldLayoutMk cId="2855278809" sldId="2147483752"/>
          </pc:sldLayoutMkLst>
          <pc:grpChg chg="add">
            <ac:chgData name="Prakash Muthusamy" userId="348bb295-4579-4a60-8a5b-076213e10cc6" providerId="ADAL" clId="{9BD979A1-E33B-4B6F-A8AF-3A5BC862D14E}" dt="2024-03-25T17:34:11.918" v="406"/>
            <ac:grpSpMkLst>
              <pc:docMk/>
              <pc:sldMasterMk cId="3195984066" sldId="2147483746"/>
              <pc:sldLayoutMk cId="2855278809" sldId="2147483752"/>
              <ac:grpSpMk id="6" creationId="{11076E19-C719-08ED-D4AD-9DA8C5CD9F00}"/>
            </ac:grpSpMkLst>
          </pc:grpChg>
        </pc:sldLayoutChg>
      </pc:sldMasterChg>
      <pc:sldMasterChg chg="modSldLayout">
        <pc:chgData name="Prakash Muthusamy" userId="348bb295-4579-4a60-8a5b-076213e10cc6" providerId="ADAL" clId="{9BD979A1-E33B-4B6F-A8AF-3A5BC862D14E}" dt="2024-03-25T16:56:49.405" v="28"/>
        <pc:sldMasterMkLst>
          <pc:docMk/>
          <pc:sldMasterMk cId="1184268026" sldId="2147483760"/>
        </pc:sldMasterMkLst>
        <pc:sldLayoutChg chg="addSp">
          <pc:chgData name="Prakash Muthusamy" userId="348bb295-4579-4a60-8a5b-076213e10cc6" providerId="ADAL" clId="{9BD979A1-E33B-4B6F-A8AF-3A5BC862D14E}" dt="2024-03-25T16:56:49.405" v="28"/>
          <pc:sldLayoutMkLst>
            <pc:docMk/>
            <pc:sldMasterMk cId="1184268026" sldId="2147483760"/>
            <pc:sldLayoutMk cId="2265018630" sldId="2147483766"/>
          </pc:sldLayoutMkLst>
          <pc:grpChg chg="add">
            <ac:chgData name="Prakash Muthusamy" userId="348bb295-4579-4a60-8a5b-076213e10cc6" providerId="ADAL" clId="{9BD979A1-E33B-4B6F-A8AF-3A5BC862D14E}" dt="2024-03-25T16:56:49.405" v="28"/>
            <ac:grpSpMkLst>
              <pc:docMk/>
              <pc:sldMasterMk cId="1184268026" sldId="2147483760"/>
              <pc:sldLayoutMk cId="2265018630" sldId="2147483766"/>
              <ac:grpSpMk id="6" creationId="{84C0BD75-EE19-505F-2E4D-647F56E1B63B}"/>
            </ac:grpSpMkLst>
          </pc:gr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9D9B18-65E6-4FAE-BD9B-7BEA784669D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048C681-8948-4069-861F-FF3F3CF5141F}">
      <dgm:prSet/>
      <dgm:spPr/>
      <dgm:t>
        <a:bodyPr/>
        <a:lstStyle/>
        <a:p>
          <a:r>
            <a:rPr lang="en-US"/>
            <a:t>DataGrid</a:t>
          </a:r>
        </a:p>
      </dgm:t>
    </dgm:pt>
    <dgm:pt modelId="{2D1A8E1D-DF55-40E4-AF0F-CA1F53413C0A}" type="parTrans" cxnId="{96441F86-EFCA-47C9-B6E0-80E72827DEDA}">
      <dgm:prSet/>
      <dgm:spPr/>
      <dgm:t>
        <a:bodyPr/>
        <a:lstStyle/>
        <a:p>
          <a:endParaRPr lang="en-US"/>
        </a:p>
      </dgm:t>
    </dgm:pt>
    <dgm:pt modelId="{F1AB6998-E6B8-4A76-A4D3-C7F859B342A8}" type="sibTrans" cxnId="{96441F86-EFCA-47C9-B6E0-80E72827DEDA}">
      <dgm:prSet/>
      <dgm:spPr/>
      <dgm:t>
        <a:bodyPr/>
        <a:lstStyle/>
        <a:p>
          <a:endParaRPr lang="en-US"/>
        </a:p>
      </dgm:t>
    </dgm:pt>
    <dgm:pt modelId="{E5AF3324-5F10-43CC-8CDE-31CA80530696}">
      <dgm:prSet/>
      <dgm:spPr/>
      <dgm:t>
        <a:bodyPr/>
        <a:lstStyle/>
        <a:p>
          <a:r>
            <a:rPr lang="en-US"/>
            <a:t>Charts</a:t>
          </a:r>
        </a:p>
      </dgm:t>
    </dgm:pt>
    <dgm:pt modelId="{649EDBF6-620C-4A76-8641-D0E9A7F06EB8}" type="parTrans" cxnId="{BD6A4B10-B8A7-4B7F-B21D-4BE663C4DCD1}">
      <dgm:prSet/>
      <dgm:spPr/>
      <dgm:t>
        <a:bodyPr/>
        <a:lstStyle/>
        <a:p>
          <a:endParaRPr lang="en-US"/>
        </a:p>
      </dgm:t>
    </dgm:pt>
    <dgm:pt modelId="{63A7596D-DF2D-48F6-942C-B0AA12ECF5DC}" type="sibTrans" cxnId="{BD6A4B10-B8A7-4B7F-B21D-4BE663C4DCD1}">
      <dgm:prSet/>
      <dgm:spPr/>
      <dgm:t>
        <a:bodyPr/>
        <a:lstStyle/>
        <a:p>
          <a:endParaRPr lang="en-US"/>
        </a:p>
      </dgm:t>
    </dgm:pt>
    <dgm:pt modelId="{7B3BA907-B089-4F86-A92A-5AAA5BCE03B6}">
      <dgm:prSet/>
      <dgm:spPr/>
      <dgm:t>
        <a:bodyPr/>
        <a:lstStyle/>
        <a:p>
          <a:r>
            <a:rPr lang="en-US"/>
            <a:t>ListView</a:t>
          </a:r>
        </a:p>
      </dgm:t>
    </dgm:pt>
    <dgm:pt modelId="{C8D33B4F-8AAA-421F-9011-5CA0199171A6}" type="parTrans" cxnId="{EF816473-F4B7-480B-A4C1-07615E57D961}">
      <dgm:prSet/>
      <dgm:spPr/>
      <dgm:t>
        <a:bodyPr/>
        <a:lstStyle/>
        <a:p>
          <a:endParaRPr lang="en-US"/>
        </a:p>
      </dgm:t>
    </dgm:pt>
    <dgm:pt modelId="{90691C66-7045-40A6-97AF-430008C5FD23}" type="sibTrans" cxnId="{EF816473-F4B7-480B-A4C1-07615E57D961}">
      <dgm:prSet/>
      <dgm:spPr/>
      <dgm:t>
        <a:bodyPr/>
        <a:lstStyle/>
        <a:p>
          <a:endParaRPr lang="en-US"/>
        </a:p>
      </dgm:t>
    </dgm:pt>
    <dgm:pt modelId="{6B116C93-1732-4276-BA40-3EE2B5C414E4}">
      <dgm:prSet/>
      <dgm:spPr/>
      <dgm:t>
        <a:bodyPr/>
        <a:lstStyle/>
        <a:p>
          <a:r>
            <a:rPr lang="en-US"/>
            <a:t>Scheduler</a:t>
          </a:r>
        </a:p>
      </dgm:t>
    </dgm:pt>
    <dgm:pt modelId="{F30621BB-F0D2-41B5-BDEA-5C33750406E1}" type="parTrans" cxnId="{93A09429-FB6B-4F4A-AF2C-66D1FED97095}">
      <dgm:prSet/>
      <dgm:spPr/>
      <dgm:t>
        <a:bodyPr/>
        <a:lstStyle/>
        <a:p>
          <a:endParaRPr lang="en-US"/>
        </a:p>
      </dgm:t>
    </dgm:pt>
    <dgm:pt modelId="{4072AABE-B90E-4180-9F87-D98572E3F5DB}" type="sibTrans" cxnId="{93A09429-FB6B-4F4A-AF2C-66D1FED97095}">
      <dgm:prSet/>
      <dgm:spPr/>
      <dgm:t>
        <a:bodyPr/>
        <a:lstStyle/>
        <a:p>
          <a:endParaRPr lang="en-US"/>
        </a:p>
      </dgm:t>
    </dgm:pt>
    <dgm:pt modelId="{EA1F861A-78D4-4867-83D1-233AE4D3AFA8}">
      <dgm:prSet/>
      <dgm:spPr/>
      <dgm:t>
        <a:bodyPr/>
        <a:lstStyle/>
        <a:p>
          <a:r>
            <a:rPr lang="en-US"/>
            <a:t>Diagram</a:t>
          </a:r>
        </a:p>
      </dgm:t>
    </dgm:pt>
    <dgm:pt modelId="{62FC13EB-1F0D-4737-9938-9A80F9ED6D14}" type="parTrans" cxnId="{7BFB700B-3450-4C33-A5B9-7506C7A9624D}">
      <dgm:prSet/>
      <dgm:spPr/>
      <dgm:t>
        <a:bodyPr/>
        <a:lstStyle/>
        <a:p>
          <a:endParaRPr lang="en-US"/>
        </a:p>
      </dgm:t>
    </dgm:pt>
    <dgm:pt modelId="{FCEDB6D7-1557-4CBA-BE4A-86E7D6A9B4E6}" type="sibTrans" cxnId="{7BFB700B-3450-4C33-A5B9-7506C7A9624D}">
      <dgm:prSet/>
      <dgm:spPr/>
      <dgm:t>
        <a:bodyPr/>
        <a:lstStyle/>
        <a:p>
          <a:endParaRPr lang="en-US"/>
        </a:p>
      </dgm:t>
    </dgm:pt>
    <dgm:pt modelId="{290C6551-E72E-4E12-9201-08F75B0A3F72}">
      <dgm:prSet/>
      <dgm:spPr/>
      <dgm:t>
        <a:bodyPr/>
        <a:lstStyle/>
        <a:p>
          <a:r>
            <a:rPr lang="en-US"/>
            <a:t>PDF Viewer</a:t>
          </a:r>
        </a:p>
      </dgm:t>
    </dgm:pt>
    <dgm:pt modelId="{226E74AD-2552-4EC2-AF90-8AC093EB09C6}" type="parTrans" cxnId="{0F0E23A4-7E7F-4F2A-B4D3-879F5DB7EDDD}">
      <dgm:prSet/>
      <dgm:spPr/>
      <dgm:t>
        <a:bodyPr/>
        <a:lstStyle/>
        <a:p>
          <a:endParaRPr lang="en-US"/>
        </a:p>
      </dgm:t>
    </dgm:pt>
    <dgm:pt modelId="{320031E0-28F0-4DF7-8E81-7E1C77FD42B4}" type="sibTrans" cxnId="{0F0E23A4-7E7F-4F2A-B4D3-879F5DB7EDDD}">
      <dgm:prSet/>
      <dgm:spPr/>
      <dgm:t>
        <a:bodyPr/>
        <a:lstStyle/>
        <a:p>
          <a:endParaRPr lang="en-US"/>
        </a:p>
      </dgm:t>
    </dgm:pt>
    <dgm:pt modelId="{6C144073-288E-4FA3-B4F0-7C4C664D7771}">
      <dgm:prSet/>
      <dgm:spPr/>
      <dgm:t>
        <a:bodyPr/>
        <a:lstStyle/>
        <a:p>
          <a:r>
            <a:rPr lang="en-US"/>
            <a:t>Excel Library</a:t>
          </a:r>
        </a:p>
      </dgm:t>
    </dgm:pt>
    <dgm:pt modelId="{6C79D5FC-8FD4-4CE6-9663-0575B80FC7C0}" type="parTrans" cxnId="{610C9AF3-6120-4A12-924F-033E9BBC2DDC}">
      <dgm:prSet/>
      <dgm:spPr/>
      <dgm:t>
        <a:bodyPr/>
        <a:lstStyle/>
        <a:p>
          <a:endParaRPr lang="en-US"/>
        </a:p>
      </dgm:t>
    </dgm:pt>
    <dgm:pt modelId="{A535A036-43C8-4CB9-B938-F79D41C0AFF6}" type="sibTrans" cxnId="{610C9AF3-6120-4A12-924F-033E9BBC2DDC}">
      <dgm:prSet/>
      <dgm:spPr/>
      <dgm:t>
        <a:bodyPr/>
        <a:lstStyle/>
        <a:p>
          <a:endParaRPr lang="en-US"/>
        </a:p>
      </dgm:t>
    </dgm:pt>
    <dgm:pt modelId="{DD56BC12-CE21-45D2-855C-FF9243100753}" type="pres">
      <dgm:prSet presAssocID="{D29D9B18-65E6-4FAE-BD9B-7BEA784669D0}" presName="vert0" presStyleCnt="0">
        <dgm:presLayoutVars>
          <dgm:dir/>
          <dgm:animOne val="branch"/>
          <dgm:animLvl val="lvl"/>
        </dgm:presLayoutVars>
      </dgm:prSet>
      <dgm:spPr/>
    </dgm:pt>
    <dgm:pt modelId="{7DD2554E-5840-4B65-84F2-B50601219B6C}" type="pres">
      <dgm:prSet presAssocID="{A048C681-8948-4069-861F-FF3F3CF5141F}" presName="thickLine" presStyleLbl="alignNode1" presStyleIdx="0" presStyleCnt="7"/>
      <dgm:spPr/>
    </dgm:pt>
    <dgm:pt modelId="{94AA5576-DF00-4D84-B18F-358C064FEF3D}" type="pres">
      <dgm:prSet presAssocID="{A048C681-8948-4069-861F-FF3F3CF5141F}" presName="horz1" presStyleCnt="0"/>
      <dgm:spPr/>
    </dgm:pt>
    <dgm:pt modelId="{5243D36C-279C-48AA-B232-7929EB98BE55}" type="pres">
      <dgm:prSet presAssocID="{A048C681-8948-4069-861F-FF3F3CF5141F}" presName="tx1" presStyleLbl="revTx" presStyleIdx="0" presStyleCnt="7"/>
      <dgm:spPr/>
    </dgm:pt>
    <dgm:pt modelId="{1F96C0A2-4B6A-44C6-AE00-05FF518955D1}" type="pres">
      <dgm:prSet presAssocID="{A048C681-8948-4069-861F-FF3F3CF5141F}" presName="vert1" presStyleCnt="0"/>
      <dgm:spPr/>
    </dgm:pt>
    <dgm:pt modelId="{1942947A-547B-4F98-B6FF-F0F63015C706}" type="pres">
      <dgm:prSet presAssocID="{E5AF3324-5F10-43CC-8CDE-31CA80530696}" presName="thickLine" presStyleLbl="alignNode1" presStyleIdx="1" presStyleCnt="7"/>
      <dgm:spPr/>
    </dgm:pt>
    <dgm:pt modelId="{434D90A5-27CD-4348-AFB2-26ED9B1B8D50}" type="pres">
      <dgm:prSet presAssocID="{E5AF3324-5F10-43CC-8CDE-31CA80530696}" presName="horz1" presStyleCnt="0"/>
      <dgm:spPr/>
    </dgm:pt>
    <dgm:pt modelId="{243B0DDF-73B3-4ACA-8877-AF912C569D83}" type="pres">
      <dgm:prSet presAssocID="{E5AF3324-5F10-43CC-8CDE-31CA80530696}" presName="tx1" presStyleLbl="revTx" presStyleIdx="1" presStyleCnt="7"/>
      <dgm:spPr/>
    </dgm:pt>
    <dgm:pt modelId="{8D2FEDAF-32AC-480C-8C21-3ABFA6075F3E}" type="pres">
      <dgm:prSet presAssocID="{E5AF3324-5F10-43CC-8CDE-31CA80530696}" presName="vert1" presStyleCnt="0"/>
      <dgm:spPr/>
    </dgm:pt>
    <dgm:pt modelId="{CCB641F9-5EB3-4BE5-9057-C95749267478}" type="pres">
      <dgm:prSet presAssocID="{7B3BA907-B089-4F86-A92A-5AAA5BCE03B6}" presName="thickLine" presStyleLbl="alignNode1" presStyleIdx="2" presStyleCnt="7"/>
      <dgm:spPr/>
    </dgm:pt>
    <dgm:pt modelId="{83E3D9D0-4699-4CED-AE32-6F5CC7941303}" type="pres">
      <dgm:prSet presAssocID="{7B3BA907-B089-4F86-A92A-5AAA5BCE03B6}" presName="horz1" presStyleCnt="0"/>
      <dgm:spPr/>
    </dgm:pt>
    <dgm:pt modelId="{96699222-BD13-47BB-9E91-5ADA13334ADD}" type="pres">
      <dgm:prSet presAssocID="{7B3BA907-B089-4F86-A92A-5AAA5BCE03B6}" presName="tx1" presStyleLbl="revTx" presStyleIdx="2" presStyleCnt="7"/>
      <dgm:spPr/>
    </dgm:pt>
    <dgm:pt modelId="{13C36A39-F9FC-4DB4-B573-E95A28DDB476}" type="pres">
      <dgm:prSet presAssocID="{7B3BA907-B089-4F86-A92A-5AAA5BCE03B6}" presName="vert1" presStyleCnt="0"/>
      <dgm:spPr/>
    </dgm:pt>
    <dgm:pt modelId="{79DC5175-EF1E-40A5-9221-3C6737B8A12F}" type="pres">
      <dgm:prSet presAssocID="{6B116C93-1732-4276-BA40-3EE2B5C414E4}" presName="thickLine" presStyleLbl="alignNode1" presStyleIdx="3" presStyleCnt="7"/>
      <dgm:spPr/>
    </dgm:pt>
    <dgm:pt modelId="{C7952254-3733-477A-A2D3-F6BAF70BA4AD}" type="pres">
      <dgm:prSet presAssocID="{6B116C93-1732-4276-BA40-3EE2B5C414E4}" presName="horz1" presStyleCnt="0"/>
      <dgm:spPr/>
    </dgm:pt>
    <dgm:pt modelId="{ABD949C0-938C-4FAA-AE0F-0233444771CC}" type="pres">
      <dgm:prSet presAssocID="{6B116C93-1732-4276-BA40-3EE2B5C414E4}" presName="tx1" presStyleLbl="revTx" presStyleIdx="3" presStyleCnt="7"/>
      <dgm:spPr/>
    </dgm:pt>
    <dgm:pt modelId="{366EDCE5-8A01-4B47-90FD-8A465B6FD31E}" type="pres">
      <dgm:prSet presAssocID="{6B116C93-1732-4276-BA40-3EE2B5C414E4}" presName="vert1" presStyleCnt="0"/>
      <dgm:spPr/>
    </dgm:pt>
    <dgm:pt modelId="{6F39E74E-8411-47EF-8AA6-D8AA2C0306D9}" type="pres">
      <dgm:prSet presAssocID="{EA1F861A-78D4-4867-83D1-233AE4D3AFA8}" presName="thickLine" presStyleLbl="alignNode1" presStyleIdx="4" presStyleCnt="7"/>
      <dgm:spPr/>
    </dgm:pt>
    <dgm:pt modelId="{2CCDC553-63A2-430E-A996-B33D16B27AC8}" type="pres">
      <dgm:prSet presAssocID="{EA1F861A-78D4-4867-83D1-233AE4D3AFA8}" presName="horz1" presStyleCnt="0"/>
      <dgm:spPr/>
    </dgm:pt>
    <dgm:pt modelId="{54664A96-CAF7-4C7C-BF01-384CF114C967}" type="pres">
      <dgm:prSet presAssocID="{EA1F861A-78D4-4867-83D1-233AE4D3AFA8}" presName="tx1" presStyleLbl="revTx" presStyleIdx="4" presStyleCnt="7"/>
      <dgm:spPr/>
    </dgm:pt>
    <dgm:pt modelId="{5D83DEBD-EA7F-4B21-AEBD-4C93FFFF1AD6}" type="pres">
      <dgm:prSet presAssocID="{EA1F861A-78D4-4867-83D1-233AE4D3AFA8}" presName="vert1" presStyleCnt="0"/>
      <dgm:spPr/>
    </dgm:pt>
    <dgm:pt modelId="{87C7174A-560C-47AB-BB06-C1D18A82B948}" type="pres">
      <dgm:prSet presAssocID="{290C6551-E72E-4E12-9201-08F75B0A3F72}" presName="thickLine" presStyleLbl="alignNode1" presStyleIdx="5" presStyleCnt="7"/>
      <dgm:spPr/>
    </dgm:pt>
    <dgm:pt modelId="{7BBA2617-500D-4527-BCF3-C3389684C9DC}" type="pres">
      <dgm:prSet presAssocID="{290C6551-E72E-4E12-9201-08F75B0A3F72}" presName="horz1" presStyleCnt="0"/>
      <dgm:spPr/>
    </dgm:pt>
    <dgm:pt modelId="{BAD75374-9130-4ED4-93E0-17F643244368}" type="pres">
      <dgm:prSet presAssocID="{290C6551-E72E-4E12-9201-08F75B0A3F72}" presName="tx1" presStyleLbl="revTx" presStyleIdx="5" presStyleCnt="7"/>
      <dgm:spPr/>
    </dgm:pt>
    <dgm:pt modelId="{4CC0600A-E528-4C77-9F61-26A7285A08B5}" type="pres">
      <dgm:prSet presAssocID="{290C6551-E72E-4E12-9201-08F75B0A3F72}" presName="vert1" presStyleCnt="0"/>
      <dgm:spPr/>
    </dgm:pt>
    <dgm:pt modelId="{5FDFA527-5645-4B14-9BD8-ABE8F6E8C9D1}" type="pres">
      <dgm:prSet presAssocID="{6C144073-288E-4FA3-B4F0-7C4C664D7771}" presName="thickLine" presStyleLbl="alignNode1" presStyleIdx="6" presStyleCnt="7"/>
      <dgm:spPr/>
    </dgm:pt>
    <dgm:pt modelId="{87EECD06-AB54-4791-87E2-8E110F93B887}" type="pres">
      <dgm:prSet presAssocID="{6C144073-288E-4FA3-B4F0-7C4C664D7771}" presName="horz1" presStyleCnt="0"/>
      <dgm:spPr/>
    </dgm:pt>
    <dgm:pt modelId="{7730B639-4BBC-4790-96F6-930E4A4F5E6B}" type="pres">
      <dgm:prSet presAssocID="{6C144073-288E-4FA3-B4F0-7C4C664D7771}" presName="tx1" presStyleLbl="revTx" presStyleIdx="6" presStyleCnt="7"/>
      <dgm:spPr/>
    </dgm:pt>
    <dgm:pt modelId="{4E5CC286-C175-4CEB-B4B6-CFE716DFDA35}" type="pres">
      <dgm:prSet presAssocID="{6C144073-288E-4FA3-B4F0-7C4C664D7771}" presName="vert1" presStyleCnt="0"/>
      <dgm:spPr/>
    </dgm:pt>
  </dgm:ptLst>
  <dgm:cxnLst>
    <dgm:cxn modelId="{7BFB700B-3450-4C33-A5B9-7506C7A9624D}" srcId="{D29D9B18-65E6-4FAE-BD9B-7BEA784669D0}" destId="{EA1F861A-78D4-4867-83D1-233AE4D3AFA8}" srcOrd="4" destOrd="0" parTransId="{62FC13EB-1F0D-4737-9938-9A80F9ED6D14}" sibTransId="{FCEDB6D7-1557-4CBA-BE4A-86E7D6A9B4E6}"/>
    <dgm:cxn modelId="{BD6A4B10-B8A7-4B7F-B21D-4BE663C4DCD1}" srcId="{D29D9B18-65E6-4FAE-BD9B-7BEA784669D0}" destId="{E5AF3324-5F10-43CC-8CDE-31CA80530696}" srcOrd="1" destOrd="0" parTransId="{649EDBF6-620C-4A76-8641-D0E9A7F06EB8}" sibTransId="{63A7596D-DF2D-48F6-942C-B0AA12ECF5DC}"/>
    <dgm:cxn modelId="{A91EC219-062E-4FC7-975D-797A23A1BB82}" type="presOf" srcId="{A048C681-8948-4069-861F-FF3F3CF5141F}" destId="{5243D36C-279C-48AA-B232-7929EB98BE55}" srcOrd="0" destOrd="0" presId="urn:microsoft.com/office/officeart/2008/layout/LinedList"/>
    <dgm:cxn modelId="{93A09429-FB6B-4F4A-AF2C-66D1FED97095}" srcId="{D29D9B18-65E6-4FAE-BD9B-7BEA784669D0}" destId="{6B116C93-1732-4276-BA40-3EE2B5C414E4}" srcOrd="3" destOrd="0" parTransId="{F30621BB-F0D2-41B5-BDEA-5C33750406E1}" sibTransId="{4072AABE-B90E-4180-9F87-D98572E3F5DB}"/>
    <dgm:cxn modelId="{9997873D-ED22-4DBE-AA1F-27CAF89DF7C0}" type="presOf" srcId="{290C6551-E72E-4E12-9201-08F75B0A3F72}" destId="{BAD75374-9130-4ED4-93E0-17F643244368}" srcOrd="0" destOrd="0" presId="urn:microsoft.com/office/officeart/2008/layout/LinedList"/>
    <dgm:cxn modelId="{EF816473-F4B7-480B-A4C1-07615E57D961}" srcId="{D29D9B18-65E6-4FAE-BD9B-7BEA784669D0}" destId="{7B3BA907-B089-4F86-A92A-5AAA5BCE03B6}" srcOrd="2" destOrd="0" parTransId="{C8D33B4F-8AAA-421F-9011-5CA0199171A6}" sibTransId="{90691C66-7045-40A6-97AF-430008C5FD23}"/>
    <dgm:cxn modelId="{321C7F76-596A-4FEC-833C-D8E28C9D915D}" type="presOf" srcId="{E5AF3324-5F10-43CC-8CDE-31CA80530696}" destId="{243B0DDF-73B3-4ACA-8877-AF912C569D83}" srcOrd="0" destOrd="0" presId="urn:microsoft.com/office/officeart/2008/layout/LinedList"/>
    <dgm:cxn modelId="{E5D21382-2A2D-447A-8061-285E50F4764F}" type="presOf" srcId="{7B3BA907-B089-4F86-A92A-5AAA5BCE03B6}" destId="{96699222-BD13-47BB-9E91-5ADA13334ADD}" srcOrd="0" destOrd="0" presId="urn:microsoft.com/office/officeart/2008/layout/LinedList"/>
    <dgm:cxn modelId="{96441F86-EFCA-47C9-B6E0-80E72827DEDA}" srcId="{D29D9B18-65E6-4FAE-BD9B-7BEA784669D0}" destId="{A048C681-8948-4069-861F-FF3F3CF5141F}" srcOrd="0" destOrd="0" parTransId="{2D1A8E1D-DF55-40E4-AF0F-CA1F53413C0A}" sibTransId="{F1AB6998-E6B8-4A76-A4D3-C7F859B342A8}"/>
    <dgm:cxn modelId="{F9626A8E-00CB-4BA7-8777-4F25141CDB82}" type="presOf" srcId="{EA1F861A-78D4-4867-83D1-233AE4D3AFA8}" destId="{54664A96-CAF7-4C7C-BF01-384CF114C967}" srcOrd="0" destOrd="0" presId="urn:microsoft.com/office/officeart/2008/layout/LinedList"/>
    <dgm:cxn modelId="{5C9A0B93-7D07-4DDD-AD80-6B670BC01ADA}" type="presOf" srcId="{D29D9B18-65E6-4FAE-BD9B-7BEA784669D0}" destId="{DD56BC12-CE21-45D2-855C-FF9243100753}" srcOrd="0" destOrd="0" presId="urn:microsoft.com/office/officeart/2008/layout/LinedList"/>
    <dgm:cxn modelId="{0F0E23A4-7E7F-4F2A-B4D3-879F5DB7EDDD}" srcId="{D29D9B18-65E6-4FAE-BD9B-7BEA784669D0}" destId="{290C6551-E72E-4E12-9201-08F75B0A3F72}" srcOrd="5" destOrd="0" parTransId="{226E74AD-2552-4EC2-AF90-8AC093EB09C6}" sibTransId="{320031E0-28F0-4DF7-8E81-7E1C77FD42B4}"/>
    <dgm:cxn modelId="{E1AADFDC-1383-478F-9350-530A38967A5F}" type="presOf" srcId="{6C144073-288E-4FA3-B4F0-7C4C664D7771}" destId="{7730B639-4BBC-4790-96F6-930E4A4F5E6B}" srcOrd="0" destOrd="0" presId="urn:microsoft.com/office/officeart/2008/layout/LinedList"/>
    <dgm:cxn modelId="{7C9F4BDE-9436-48C2-B916-36BF4FAB0AA2}" type="presOf" srcId="{6B116C93-1732-4276-BA40-3EE2B5C414E4}" destId="{ABD949C0-938C-4FAA-AE0F-0233444771CC}" srcOrd="0" destOrd="0" presId="urn:microsoft.com/office/officeart/2008/layout/LinedList"/>
    <dgm:cxn modelId="{610C9AF3-6120-4A12-924F-033E9BBC2DDC}" srcId="{D29D9B18-65E6-4FAE-BD9B-7BEA784669D0}" destId="{6C144073-288E-4FA3-B4F0-7C4C664D7771}" srcOrd="6" destOrd="0" parTransId="{6C79D5FC-8FD4-4CE6-9663-0575B80FC7C0}" sibTransId="{A535A036-43C8-4CB9-B938-F79D41C0AFF6}"/>
    <dgm:cxn modelId="{9E03611B-572E-4DCC-AA0B-C9C41E3C23C1}" type="presParOf" srcId="{DD56BC12-CE21-45D2-855C-FF9243100753}" destId="{7DD2554E-5840-4B65-84F2-B50601219B6C}" srcOrd="0" destOrd="0" presId="urn:microsoft.com/office/officeart/2008/layout/LinedList"/>
    <dgm:cxn modelId="{91B6BB21-5813-41FD-9A7F-BF6551828AAB}" type="presParOf" srcId="{DD56BC12-CE21-45D2-855C-FF9243100753}" destId="{94AA5576-DF00-4D84-B18F-358C064FEF3D}" srcOrd="1" destOrd="0" presId="urn:microsoft.com/office/officeart/2008/layout/LinedList"/>
    <dgm:cxn modelId="{B08312F0-D0E8-4969-B61A-7A3BEF417D8A}" type="presParOf" srcId="{94AA5576-DF00-4D84-B18F-358C064FEF3D}" destId="{5243D36C-279C-48AA-B232-7929EB98BE55}" srcOrd="0" destOrd="0" presId="urn:microsoft.com/office/officeart/2008/layout/LinedList"/>
    <dgm:cxn modelId="{535EA761-3DD4-43FC-9934-051C0EB72CA1}" type="presParOf" srcId="{94AA5576-DF00-4D84-B18F-358C064FEF3D}" destId="{1F96C0A2-4B6A-44C6-AE00-05FF518955D1}" srcOrd="1" destOrd="0" presId="urn:microsoft.com/office/officeart/2008/layout/LinedList"/>
    <dgm:cxn modelId="{2B0181A0-8FD8-46ED-9984-E15DA73AF360}" type="presParOf" srcId="{DD56BC12-CE21-45D2-855C-FF9243100753}" destId="{1942947A-547B-4F98-B6FF-F0F63015C706}" srcOrd="2" destOrd="0" presId="urn:microsoft.com/office/officeart/2008/layout/LinedList"/>
    <dgm:cxn modelId="{9295B191-3CB6-4C91-AE0A-C6EF0AB1BA36}" type="presParOf" srcId="{DD56BC12-CE21-45D2-855C-FF9243100753}" destId="{434D90A5-27CD-4348-AFB2-26ED9B1B8D50}" srcOrd="3" destOrd="0" presId="urn:microsoft.com/office/officeart/2008/layout/LinedList"/>
    <dgm:cxn modelId="{78D59439-5FE9-4F32-82AF-66BC3DFF818E}" type="presParOf" srcId="{434D90A5-27CD-4348-AFB2-26ED9B1B8D50}" destId="{243B0DDF-73B3-4ACA-8877-AF912C569D83}" srcOrd="0" destOrd="0" presId="urn:microsoft.com/office/officeart/2008/layout/LinedList"/>
    <dgm:cxn modelId="{70566660-208A-4599-BE33-4E97459A87C3}" type="presParOf" srcId="{434D90A5-27CD-4348-AFB2-26ED9B1B8D50}" destId="{8D2FEDAF-32AC-480C-8C21-3ABFA6075F3E}" srcOrd="1" destOrd="0" presId="urn:microsoft.com/office/officeart/2008/layout/LinedList"/>
    <dgm:cxn modelId="{549FD447-5B4B-42F5-B180-27C5E8CF0AF9}" type="presParOf" srcId="{DD56BC12-CE21-45D2-855C-FF9243100753}" destId="{CCB641F9-5EB3-4BE5-9057-C95749267478}" srcOrd="4" destOrd="0" presId="urn:microsoft.com/office/officeart/2008/layout/LinedList"/>
    <dgm:cxn modelId="{E3087631-626A-40C4-8337-E0FCB52F9419}" type="presParOf" srcId="{DD56BC12-CE21-45D2-855C-FF9243100753}" destId="{83E3D9D0-4699-4CED-AE32-6F5CC7941303}" srcOrd="5" destOrd="0" presId="urn:microsoft.com/office/officeart/2008/layout/LinedList"/>
    <dgm:cxn modelId="{087BFA84-5626-4C3B-9CFF-777A7ADA798E}" type="presParOf" srcId="{83E3D9D0-4699-4CED-AE32-6F5CC7941303}" destId="{96699222-BD13-47BB-9E91-5ADA13334ADD}" srcOrd="0" destOrd="0" presId="urn:microsoft.com/office/officeart/2008/layout/LinedList"/>
    <dgm:cxn modelId="{3FF62782-B689-4AE0-9511-CCC7DECD6398}" type="presParOf" srcId="{83E3D9D0-4699-4CED-AE32-6F5CC7941303}" destId="{13C36A39-F9FC-4DB4-B573-E95A28DDB476}" srcOrd="1" destOrd="0" presId="urn:microsoft.com/office/officeart/2008/layout/LinedList"/>
    <dgm:cxn modelId="{EA1DB3D7-B3F4-4F85-988F-BBEC9670757B}" type="presParOf" srcId="{DD56BC12-CE21-45D2-855C-FF9243100753}" destId="{79DC5175-EF1E-40A5-9221-3C6737B8A12F}" srcOrd="6" destOrd="0" presId="urn:microsoft.com/office/officeart/2008/layout/LinedList"/>
    <dgm:cxn modelId="{14D5F3E9-59DA-410A-A767-527C75D67278}" type="presParOf" srcId="{DD56BC12-CE21-45D2-855C-FF9243100753}" destId="{C7952254-3733-477A-A2D3-F6BAF70BA4AD}" srcOrd="7" destOrd="0" presId="urn:microsoft.com/office/officeart/2008/layout/LinedList"/>
    <dgm:cxn modelId="{2385987F-103C-4E5E-951C-CACDB50A1A91}" type="presParOf" srcId="{C7952254-3733-477A-A2D3-F6BAF70BA4AD}" destId="{ABD949C0-938C-4FAA-AE0F-0233444771CC}" srcOrd="0" destOrd="0" presId="urn:microsoft.com/office/officeart/2008/layout/LinedList"/>
    <dgm:cxn modelId="{D304BDC8-8FFF-4D1B-ADF7-875D978DC162}" type="presParOf" srcId="{C7952254-3733-477A-A2D3-F6BAF70BA4AD}" destId="{366EDCE5-8A01-4B47-90FD-8A465B6FD31E}" srcOrd="1" destOrd="0" presId="urn:microsoft.com/office/officeart/2008/layout/LinedList"/>
    <dgm:cxn modelId="{493E354D-2835-4195-A2AA-494C1B41EC02}" type="presParOf" srcId="{DD56BC12-CE21-45D2-855C-FF9243100753}" destId="{6F39E74E-8411-47EF-8AA6-D8AA2C0306D9}" srcOrd="8" destOrd="0" presId="urn:microsoft.com/office/officeart/2008/layout/LinedList"/>
    <dgm:cxn modelId="{710C846A-8B49-4C34-A349-16F86FE2B95F}" type="presParOf" srcId="{DD56BC12-CE21-45D2-855C-FF9243100753}" destId="{2CCDC553-63A2-430E-A996-B33D16B27AC8}" srcOrd="9" destOrd="0" presId="urn:microsoft.com/office/officeart/2008/layout/LinedList"/>
    <dgm:cxn modelId="{BBFBCB2B-88BA-4D9F-B9EF-0BD45515F1B8}" type="presParOf" srcId="{2CCDC553-63A2-430E-A996-B33D16B27AC8}" destId="{54664A96-CAF7-4C7C-BF01-384CF114C967}" srcOrd="0" destOrd="0" presId="urn:microsoft.com/office/officeart/2008/layout/LinedList"/>
    <dgm:cxn modelId="{DE9FE51F-65E6-4D15-A974-84780CD4722A}" type="presParOf" srcId="{2CCDC553-63A2-430E-A996-B33D16B27AC8}" destId="{5D83DEBD-EA7F-4B21-AEBD-4C93FFFF1AD6}" srcOrd="1" destOrd="0" presId="urn:microsoft.com/office/officeart/2008/layout/LinedList"/>
    <dgm:cxn modelId="{359C0C87-8D65-4472-8F6E-D081982CB85E}" type="presParOf" srcId="{DD56BC12-CE21-45D2-855C-FF9243100753}" destId="{87C7174A-560C-47AB-BB06-C1D18A82B948}" srcOrd="10" destOrd="0" presId="urn:microsoft.com/office/officeart/2008/layout/LinedList"/>
    <dgm:cxn modelId="{2D969C01-456E-4605-91BD-B71D5DFF2EAA}" type="presParOf" srcId="{DD56BC12-CE21-45D2-855C-FF9243100753}" destId="{7BBA2617-500D-4527-BCF3-C3389684C9DC}" srcOrd="11" destOrd="0" presId="urn:microsoft.com/office/officeart/2008/layout/LinedList"/>
    <dgm:cxn modelId="{43679F45-E18D-467B-865E-45EC2949779E}" type="presParOf" srcId="{7BBA2617-500D-4527-BCF3-C3389684C9DC}" destId="{BAD75374-9130-4ED4-93E0-17F643244368}" srcOrd="0" destOrd="0" presId="urn:microsoft.com/office/officeart/2008/layout/LinedList"/>
    <dgm:cxn modelId="{2DCDF1FB-5E3E-4A13-AB61-7A4B75275832}" type="presParOf" srcId="{7BBA2617-500D-4527-BCF3-C3389684C9DC}" destId="{4CC0600A-E528-4C77-9F61-26A7285A08B5}" srcOrd="1" destOrd="0" presId="urn:microsoft.com/office/officeart/2008/layout/LinedList"/>
    <dgm:cxn modelId="{43C505D1-623C-4F45-995E-7CBF8B97B0FE}" type="presParOf" srcId="{DD56BC12-CE21-45D2-855C-FF9243100753}" destId="{5FDFA527-5645-4B14-9BD8-ABE8F6E8C9D1}" srcOrd="12" destOrd="0" presId="urn:microsoft.com/office/officeart/2008/layout/LinedList"/>
    <dgm:cxn modelId="{650A1FBD-5DF1-4F37-B90F-78FF6CFC29AC}" type="presParOf" srcId="{DD56BC12-CE21-45D2-855C-FF9243100753}" destId="{87EECD06-AB54-4791-87E2-8E110F93B887}" srcOrd="13" destOrd="0" presId="urn:microsoft.com/office/officeart/2008/layout/LinedList"/>
    <dgm:cxn modelId="{3B17B044-4339-4EC6-BBB7-63A495BE422A}" type="presParOf" srcId="{87EECD06-AB54-4791-87E2-8E110F93B887}" destId="{7730B639-4BBC-4790-96F6-930E4A4F5E6B}" srcOrd="0" destOrd="0" presId="urn:microsoft.com/office/officeart/2008/layout/LinedList"/>
    <dgm:cxn modelId="{9917DAEF-6E2C-4031-BB85-940575B42E1D}" type="presParOf" srcId="{87EECD06-AB54-4791-87E2-8E110F93B887}" destId="{4E5CC286-C175-4CEB-B4B6-CFE716DFDA3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2554E-5840-4B65-84F2-B50601219B6C}">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43D36C-279C-48AA-B232-7929EB98BE55}">
      <dsp:nvSpPr>
        <dsp:cNvPr id="0" name=""/>
        <dsp:cNvSpPr/>
      </dsp:nvSpPr>
      <dsp:spPr>
        <a:xfrm>
          <a:off x="0" y="675"/>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DataGrid</a:t>
          </a:r>
        </a:p>
      </dsp:txBody>
      <dsp:txXfrm>
        <a:off x="0" y="675"/>
        <a:ext cx="6900512" cy="790684"/>
      </dsp:txXfrm>
    </dsp:sp>
    <dsp:sp modelId="{1942947A-547B-4F98-B6FF-F0F63015C706}">
      <dsp:nvSpPr>
        <dsp:cNvPr id="0" name=""/>
        <dsp:cNvSpPr/>
      </dsp:nvSpPr>
      <dsp:spPr>
        <a:xfrm>
          <a:off x="0" y="791359"/>
          <a:ext cx="6900512" cy="0"/>
        </a:xfrm>
        <a:prstGeom prst="line">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3B0DDF-73B3-4ACA-8877-AF912C569D83}">
      <dsp:nvSpPr>
        <dsp:cNvPr id="0" name=""/>
        <dsp:cNvSpPr/>
      </dsp:nvSpPr>
      <dsp:spPr>
        <a:xfrm>
          <a:off x="0" y="791359"/>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Charts</a:t>
          </a:r>
        </a:p>
      </dsp:txBody>
      <dsp:txXfrm>
        <a:off x="0" y="791359"/>
        <a:ext cx="6900512" cy="790684"/>
      </dsp:txXfrm>
    </dsp:sp>
    <dsp:sp modelId="{CCB641F9-5EB3-4BE5-9057-C95749267478}">
      <dsp:nvSpPr>
        <dsp:cNvPr id="0" name=""/>
        <dsp:cNvSpPr/>
      </dsp:nvSpPr>
      <dsp:spPr>
        <a:xfrm>
          <a:off x="0" y="1582044"/>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699222-BD13-47BB-9E91-5ADA13334ADD}">
      <dsp:nvSpPr>
        <dsp:cNvPr id="0" name=""/>
        <dsp:cNvSpPr/>
      </dsp:nvSpPr>
      <dsp:spPr>
        <a:xfrm>
          <a:off x="0" y="1582044"/>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ListView</a:t>
          </a:r>
        </a:p>
      </dsp:txBody>
      <dsp:txXfrm>
        <a:off x="0" y="1582044"/>
        <a:ext cx="6900512" cy="790684"/>
      </dsp:txXfrm>
    </dsp:sp>
    <dsp:sp modelId="{79DC5175-EF1E-40A5-9221-3C6737B8A12F}">
      <dsp:nvSpPr>
        <dsp:cNvPr id="0" name=""/>
        <dsp:cNvSpPr/>
      </dsp:nvSpPr>
      <dsp:spPr>
        <a:xfrm>
          <a:off x="0" y="2372728"/>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D949C0-938C-4FAA-AE0F-0233444771CC}">
      <dsp:nvSpPr>
        <dsp:cNvPr id="0" name=""/>
        <dsp:cNvSpPr/>
      </dsp:nvSpPr>
      <dsp:spPr>
        <a:xfrm>
          <a:off x="0" y="2372728"/>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Scheduler</a:t>
          </a:r>
        </a:p>
      </dsp:txBody>
      <dsp:txXfrm>
        <a:off x="0" y="2372728"/>
        <a:ext cx="6900512" cy="790684"/>
      </dsp:txXfrm>
    </dsp:sp>
    <dsp:sp modelId="{6F39E74E-8411-47EF-8AA6-D8AA2C0306D9}">
      <dsp:nvSpPr>
        <dsp:cNvPr id="0" name=""/>
        <dsp:cNvSpPr/>
      </dsp:nvSpPr>
      <dsp:spPr>
        <a:xfrm>
          <a:off x="0" y="3163412"/>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664A96-CAF7-4C7C-BF01-384CF114C967}">
      <dsp:nvSpPr>
        <dsp:cNvPr id="0" name=""/>
        <dsp:cNvSpPr/>
      </dsp:nvSpPr>
      <dsp:spPr>
        <a:xfrm>
          <a:off x="0" y="3163412"/>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Diagram</a:t>
          </a:r>
        </a:p>
      </dsp:txBody>
      <dsp:txXfrm>
        <a:off x="0" y="3163412"/>
        <a:ext cx="6900512" cy="790684"/>
      </dsp:txXfrm>
    </dsp:sp>
    <dsp:sp modelId="{87C7174A-560C-47AB-BB06-C1D18A82B948}">
      <dsp:nvSpPr>
        <dsp:cNvPr id="0" name=""/>
        <dsp:cNvSpPr/>
      </dsp:nvSpPr>
      <dsp:spPr>
        <a:xfrm>
          <a:off x="0" y="3954096"/>
          <a:ext cx="6900512" cy="0"/>
        </a:xfrm>
        <a:prstGeom prst="line">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D75374-9130-4ED4-93E0-17F643244368}">
      <dsp:nvSpPr>
        <dsp:cNvPr id="0" name=""/>
        <dsp:cNvSpPr/>
      </dsp:nvSpPr>
      <dsp:spPr>
        <a:xfrm>
          <a:off x="0" y="3954096"/>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PDF Viewer</a:t>
          </a:r>
        </a:p>
      </dsp:txBody>
      <dsp:txXfrm>
        <a:off x="0" y="3954096"/>
        <a:ext cx="6900512" cy="790684"/>
      </dsp:txXfrm>
    </dsp:sp>
    <dsp:sp modelId="{5FDFA527-5645-4B14-9BD8-ABE8F6E8C9D1}">
      <dsp:nvSpPr>
        <dsp:cNvPr id="0" name=""/>
        <dsp:cNvSpPr/>
      </dsp:nvSpPr>
      <dsp:spPr>
        <a:xfrm>
          <a:off x="0" y="4744781"/>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0B639-4BBC-4790-96F6-930E4A4F5E6B}">
      <dsp:nvSpPr>
        <dsp:cNvPr id="0" name=""/>
        <dsp:cNvSpPr/>
      </dsp:nvSpPr>
      <dsp:spPr>
        <a:xfrm>
          <a:off x="0" y="4744781"/>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Excel Library</a:t>
          </a:r>
        </a:p>
      </dsp:txBody>
      <dsp:txXfrm>
        <a:off x="0" y="4744781"/>
        <a:ext cx="6900512" cy="7906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3/26/2024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3/26/2024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4225809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712FDEA-03A1-4F6D-A72C-F016AC56B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9449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592525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482150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084531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514388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2285485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464640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759181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158555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9571297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C270F193-F96B-B23F-96C5-4B87CF46FF77}"/>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F8CA4A24-66FC-4DF6-2297-B97A9EB4C6F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B387648B-C9B0-A303-917D-CD28305752F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9E97C470-12C7-40A4-0564-A86B30027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9CF24E1-811B-7F0B-EE11-0DC7123DAF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F6050CA0-C48F-382D-08BB-118D6299A11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A92F7395-49E4-05DB-374B-8F84F7A8B7B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5B9950E-92E5-4F5C-DCC5-B92570C3B1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508C358D-49C5-D800-302F-14B05E6323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AE7B07A4-4E68-B101-A216-2DD62697620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E2860AEE-1474-A370-CE38-2CF16E9CD1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F8854AD9-3D50-D43C-BAAB-2C88CAF2427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E68C7563-8F48-82FF-BD24-F4AA9528B4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D7C25CCC-0E52-1359-5309-A6B80377A7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FF9E2B71-AD89-68AB-44C6-22B8646139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F70E89D5-5D35-0F4B-B241-0BFEE0FD59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7D17EE13-49A4-40CF-61C7-73D3B1A7E6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EF128135-2A0B-6C42-72E8-80C36C683E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2568BF2-F4AE-E592-6009-DB80819C4B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0B04734B-7CC5-2652-A3D1-A271E20A9B8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B5277BC-4AFF-B35B-D3EB-680754319C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3BE72539-AB42-B2E0-5866-B3BD241795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68193446-4F8F-79EC-605D-15B72F49F96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0001EDAD-505A-EFF6-86E9-12C5FE131A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BDB9F732-00D8-1A6F-6FEA-D741ABC66F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9CE1142C-4861-9495-0EED-DF54C906C9D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B60421E2-5BC5-C8A8-EBEA-1C36CDEF802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E35E7F-9121-1970-3A45-BF3113E23B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CA57A32F-AE08-7A2A-97D0-0FFDE48DEB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8728EA4E-808B-31D2-CDAE-D4EA46DDF0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9E4FF1EE-3D97-85C5-EC99-FCEF8BFA5D2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D3A8E86E-0784-2FF6-0DA9-E24287B3AC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4D88843F-DA9D-B44C-D499-144A91D4AF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48E914-D4B1-9D1F-00C0-BA66C23EB3E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3D7A7CC-4BF0-271C-91BE-ABCD72BB4D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92550B6E-D00B-E9D7-8DE9-A10988074D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155BCEA4-1662-A1A0-62A8-D78D8DF6211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CCE4459C-01D0-53E6-098B-58199242CF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75E5B25D-3B4A-A284-8998-DE5C78588A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BF7E2250-1D77-83E8-EC37-AF36955E356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393BC428-3907-EF0A-0115-EF957577778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290E233D-B49E-2A43-C6AC-F441B57B29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B5362F2C-94DF-914F-164C-FAD156A317B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21DBF992-F8B1-45FD-2772-22EBDC3AC88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2A08C7EC-1FFC-BA22-2008-B5B3DB206FC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E49BF995-7BED-B1DB-89DF-EC49439277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CF64F8B5-1810-93AB-E2F5-804DFD3783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AB79659F-72B6-B7BC-11C4-CEBEAA2A41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C499B46A-2779-73BA-2582-26A53BDD4B9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37CB5FE1-15A8-D146-3491-76EEEFDD8FB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857DE09D-9BAD-4A70-7063-4A63E56EA32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57A9042E-3626-31FA-DFD4-3A69EC93391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896E8106-7072-F34E-1910-541744A588C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287BA3BD-0213-AEB3-879D-2662F93806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F7F9388A-835F-B162-6DBE-D2107F829F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1F091526-0C2C-B247-F3F3-A2B486CEBD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DECEE1E6-0FCA-CD72-BB89-99E5716CD3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0FAE66F-7BE9-541A-862E-0BD538D5ABF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779F7258-5374-AF64-DEA1-3A586BDF9D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796F81D-7DAA-02AF-63D3-9FBAA7EB18D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3779541E-0ED6-CD30-E218-B5176844A7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1A341205-5164-E8DC-1798-29906BFE255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973DBF48-5E0F-67E3-9AA6-42B7FF398D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549FFCD0-45FF-F054-5723-3C8C9C1253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B7863A47-7E4E-3378-F0D0-3EF7C964B26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866F12C6-257F-C061-D150-9741C9BF62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EBE1675C-C4F2-0DC6-AEF4-69E0A3C7A76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4DC5831-79FB-C232-ADD1-54E00DB9CF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342090BD-B0FD-7D57-620C-031D65443C4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F1A5EE5C-5570-F57C-C3A1-DCF37230FE2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391009BF-A6FE-ACAE-EE8D-EED0DD2F77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B78B49B-722A-7EEE-BCD6-0B98B32DB1D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0F27C7D-EA95-79F5-5D12-573277D556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25D93F00-43E6-9524-C93E-777E2D2C63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A9F81AC5-ED8D-4F0B-90D1-BAF3B3511A9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966E253-6A00-FFF6-D2CD-B5F7F46B7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AE3F6967-D475-7FB6-6481-F31AF2B230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FF138CA9-EFE9-9771-BEFD-A36B2608FF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94F51F4B-8B51-8F24-0187-54FC99D07D2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BC266AA4-D20D-63C1-34B8-CABBE200BFD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BACD68D0-F054-DC0F-98EB-DF8A453E4C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4C6BB1F3-6233-D43B-F450-A191D7A688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9E75CCC8-A93A-DAD2-37E3-769C6E6581B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588909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242490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797480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779841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1145136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07"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7.svg"/><Relationship Id="rId4" Type="http://schemas.openxmlformats.org/officeDocument/2006/relationships/hyperlink" Target="syncfusion.com"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syncfusion.com" TargetMode="External"/><Relationship Id="rId7" Type="http://schemas.openxmlformats.org/officeDocument/2006/relationships/image" Target="../media/image5.sv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syncfusion.com" TargetMode="External"/><Relationship Id="rId7" Type="http://schemas.openxmlformats.org/officeDocument/2006/relationships/image" Target="../media/image5.sv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sv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03522" y="736455"/>
            <a:ext cx="5806803" cy="3968895"/>
          </a:xfrm>
        </p:spPr>
        <p:txBody>
          <a:bodyPr>
            <a:noAutofit/>
          </a:bodyPr>
          <a:lstStyle/>
          <a:p>
            <a:r>
              <a:rPr lang="en-US" dirty="0"/>
              <a:t>Most Popular Components in Syncfusion</a:t>
            </a:r>
          </a:p>
        </p:txBody>
      </p:sp>
      <p:sp>
        <p:nvSpPr>
          <p:cNvPr id="3" name="TextBox 2">
            <a:extLst>
              <a:ext uri="{FF2B5EF4-FFF2-40B4-BE49-F238E27FC236}">
                <a16:creationId xmlns:a16="http://schemas.microsoft.com/office/drawing/2014/main" id="{2826CD6D-592F-39FD-5FB7-7FF9848A0DB5}"/>
              </a:ext>
            </a:extLst>
          </p:cNvPr>
          <p:cNvSpPr txBox="1"/>
          <p:nvPr/>
        </p:nvSpPr>
        <p:spPr>
          <a:xfrm>
            <a:off x="1512794" y="4910978"/>
            <a:ext cx="3783106" cy="1077218"/>
          </a:xfrm>
          <a:prstGeom prst="rect">
            <a:avLst/>
          </a:prstGeom>
          <a:noFill/>
        </p:spPr>
        <p:txBody>
          <a:bodyPr wrap="square" rtlCol="0">
            <a:spAutoFit/>
          </a:bodyPr>
          <a:lstStyle/>
          <a:p>
            <a:r>
              <a:rPr lang="en-US" sz="3200" dirty="0">
                <a:solidFill>
                  <a:schemeClr val="tx2">
                    <a:lumMod val="90000"/>
                    <a:lumOff val="10000"/>
                  </a:schemeClr>
                </a:solidFill>
              </a:rPr>
              <a:t>Presented by</a:t>
            </a:r>
          </a:p>
          <a:p>
            <a:r>
              <a:rPr lang="en-US" sz="3200" b="1" dirty="0">
                <a:solidFill>
                  <a:schemeClr val="accent3">
                    <a:lumMod val="50000"/>
                  </a:schemeClr>
                </a:solidFill>
              </a:rPr>
              <a:t>Prakash</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BC8C550-ED45-8B80-5D27-8CC9D7C5C041}"/>
              </a:ext>
            </a:extLst>
          </p:cNvPr>
          <p:cNvSpPr>
            <a:spLocks noGrp="1"/>
          </p:cNvSpPr>
          <p:nvPr>
            <p:ph type="title"/>
          </p:nvPr>
        </p:nvSpPr>
        <p:spPr>
          <a:xfrm>
            <a:off x="635000" y="640823"/>
            <a:ext cx="3418659" cy="5583148"/>
          </a:xfrm>
        </p:spPr>
        <p:txBody>
          <a:bodyPr anchor="ctr">
            <a:normAutofit/>
          </a:bodyPr>
          <a:lstStyle/>
          <a:p>
            <a:r>
              <a:rPr lang="en-US" sz="4600" dirty="0"/>
              <a:t>List of Most Popular Components in Syncfusion</a:t>
            </a: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5">
            <a:extLst>
              <a:ext uri="{FF2B5EF4-FFF2-40B4-BE49-F238E27FC236}">
                <a16:creationId xmlns:a16="http://schemas.microsoft.com/office/drawing/2014/main" id="{FE8599AB-4651-490E-B5F1-F580BD9548DC}"/>
              </a:ext>
            </a:extLst>
          </p:cNvPr>
          <p:cNvGraphicFramePr>
            <a:graphicFrameLocks noGrp="1"/>
          </p:cNvGraphicFramePr>
          <p:nvPr>
            <p:ph idx="1"/>
            <p:extLst>
              <p:ext uri="{D42A27DB-BD31-4B8C-83A1-F6EECF244321}">
                <p14:modId xmlns:p14="http://schemas.microsoft.com/office/powerpoint/2010/main" val="155495843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955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7" name="Rectangle 1056">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838200" y="365125"/>
            <a:ext cx="9842237" cy="721267"/>
          </a:xfrm>
        </p:spPr>
        <p:txBody>
          <a:bodyPr vert="horz" lIns="91440" tIns="45720" rIns="91440" bIns="45720" rtlCol="0" anchor="ctr">
            <a:normAutofit/>
          </a:bodyPr>
          <a:lstStyle/>
          <a:p>
            <a:r>
              <a:rPr lang="en-US" sz="2400" b="1" kern="1200" dirty="0">
                <a:solidFill>
                  <a:schemeClr val="tx1"/>
                </a:solidFill>
                <a:latin typeface="Century Gothic" panose="020B0502020202020204" pitchFamily="34" charset="0"/>
              </a:rPr>
              <a:t>DataGrid</a:t>
            </a:r>
          </a:p>
        </p:txBody>
      </p:sp>
      <p:cxnSp>
        <p:nvCxnSpPr>
          <p:cNvPr id="1058" name="Straight Connector 105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59"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06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061"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pic>
        <p:nvPicPr>
          <p:cNvPr id="1026" name="Picture 2" descr="Syncfusion Essential DataGrid">
            <a:extLst>
              <a:ext uri="{FF2B5EF4-FFF2-40B4-BE49-F238E27FC236}">
                <a16:creationId xmlns:a16="http://schemas.microsoft.com/office/drawing/2014/main" id="{72998B87-7C49-5E57-570A-57A6C4464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649" b="3649"/>
          <a:stretch>
            <a:fillRect/>
          </a:stretch>
        </p:blipFill>
        <p:spPr bwMode="auto">
          <a:xfrm>
            <a:off x="7050900" y="1907516"/>
            <a:ext cx="4227473" cy="3338051"/>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02664925-DD47-9F3D-FE8C-07272D49C9D6}"/>
              </a:ext>
            </a:extLst>
          </p:cNvPr>
          <p:cNvSpPr>
            <a:spLocks/>
          </p:cNvSpPr>
          <p:nvPr/>
        </p:nvSpPr>
        <p:spPr>
          <a:xfrm>
            <a:off x="875689" y="1160145"/>
            <a:ext cx="5898333" cy="1627914"/>
          </a:xfrm>
          <a:prstGeom prst="rect">
            <a:avLst/>
          </a:prstGeom>
        </p:spPr>
        <p:txBody>
          <a:bodyPr>
            <a:noAutofit/>
          </a:bodyPr>
          <a:lstStyle/>
          <a:p>
            <a:pPr defTabSz="361188">
              <a:lnSpc>
                <a:spcPct val="150000"/>
              </a:lnSpc>
              <a:spcAft>
                <a:spcPts val="600"/>
              </a:spcAft>
            </a:pPr>
            <a:r>
              <a:rPr lang="en-US" sz="1300" kern="1200" dirty="0">
                <a:solidFill>
                  <a:schemeClr val="bg2">
                    <a:lumMod val="25000"/>
                  </a:schemeClr>
                </a:solidFill>
                <a:latin typeface="Century Gothic" panose="020B0502020202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sz="1300" dirty="0">
              <a:solidFill>
                <a:schemeClr val="bg2">
                  <a:lumMod val="25000"/>
                </a:schemeClr>
              </a:solidFill>
              <a:latin typeface="Century Gothic" panose="020B0502020202020204" pitchFamily="34" charset="0"/>
            </a:endParaRPr>
          </a:p>
        </p:txBody>
      </p:sp>
      <p:sp>
        <p:nvSpPr>
          <p:cNvPr id="3" name="Text Placeholder 1">
            <a:extLst>
              <a:ext uri="{FF2B5EF4-FFF2-40B4-BE49-F238E27FC236}">
                <a16:creationId xmlns:a16="http://schemas.microsoft.com/office/drawing/2014/main" id="{2145D7D2-D697-02BE-F8C1-8CE57994B8E7}"/>
              </a:ext>
            </a:extLst>
          </p:cNvPr>
          <p:cNvSpPr txBox="1">
            <a:spLocks/>
          </p:cNvSpPr>
          <p:nvPr/>
        </p:nvSpPr>
        <p:spPr>
          <a:xfrm>
            <a:off x="2014617" y="3767520"/>
            <a:ext cx="4203317" cy="2147410"/>
          </a:xfrm>
          <a:prstGeom prst="rect">
            <a:avLst/>
          </a:prstGeom>
        </p:spPr>
        <p:txBody>
          <a:bodyPr vert="horz" wrap="square" lIns="91440" tIns="45720" rIns="91440" bIns="45720" rtlCol="0">
            <a:no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defTabSz="722376">
              <a:spcBef>
                <a:spcPts val="790"/>
              </a:spcBef>
            </a:pPr>
            <a:r>
              <a:rPr lang="en-US" sz="1200" kern="1200" spc="40" dirty="0">
                <a:solidFill>
                  <a:srgbClr val="005993"/>
                </a:solidFill>
                <a:latin typeface="Century Gothic" panose="020B0502020202020204" pitchFamily="34" charset="0"/>
                <a:ea typeface="+mn-ea"/>
                <a:cs typeface="+mn-cs"/>
                <a:hlinkClick r:id="rId4">
                  <a:extLst>
                    <a:ext uri="{A12FA001-AC4F-418D-AE19-62706E023703}">
                      <ahyp:hlinkClr xmlns:ahyp="http://schemas.microsoft.com/office/drawing/2018/hyperlinkcolor" val="tx"/>
                    </a:ext>
                  </a:extLst>
                </a:hlinkClick>
              </a:rPr>
              <a:t>JavaScript</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4">
                  <a:extLst>
                    <a:ext uri="{A12FA001-AC4F-418D-AE19-62706E023703}">
                      <ahyp:hlinkClr xmlns:ahyp="http://schemas.microsoft.com/office/drawing/2018/hyperlinkcolor" val="tx"/>
                    </a:ext>
                  </a:extLst>
                </a:hlinkClick>
              </a:rPr>
              <a:t>Angular</a:t>
            </a:r>
            <a:r>
              <a:rPr lang="en-US" sz="1200" kern="1200" spc="40" dirty="0">
                <a:solidFill>
                  <a:schemeClr val="tx1">
                    <a:alpha val="60000"/>
                  </a:schemeClr>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4">
                  <a:extLst>
                    <a:ext uri="{A12FA001-AC4F-418D-AE19-62706E023703}">
                      <ahyp:hlinkClr xmlns:ahyp="http://schemas.microsoft.com/office/drawing/2018/hyperlinkcolor" val="tx"/>
                    </a:ext>
                  </a:extLst>
                </a:hlinkClick>
              </a:rPr>
              <a:t>React</a:t>
            </a:r>
            <a:r>
              <a:rPr lang="en-US" sz="1200" kern="1200" spc="40" dirty="0">
                <a:solidFill>
                  <a:schemeClr val="tx1">
                    <a:alpha val="60000"/>
                  </a:schemeClr>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4">
                  <a:extLst>
                    <a:ext uri="{A12FA001-AC4F-418D-AE19-62706E023703}">
                      <ahyp:hlinkClr xmlns:ahyp="http://schemas.microsoft.com/office/drawing/2018/hyperlinkcolor" val="tx"/>
                    </a:ext>
                  </a:extLst>
                </a:hlinkClick>
              </a:rPr>
              <a:t>Vue</a:t>
            </a:r>
            <a:r>
              <a:rPr lang="en-US" sz="1200" kern="1200" spc="40" dirty="0">
                <a:solidFill>
                  <a:schemeClr val="tx1">
                    <a:alpha val="60000"/>
                  </a:schemeClr>
                </a:solidFill>
                <a:latin typeface="Century Gothic" panose="020B0502020202020204" pitchFamily="34" charset="0"/>
                <a:ea typeface="+mn-ea"/>
                <a:cs typeface="+mn-cs"/>
              </a:rPr>
              <a:t>   </a:t>
            </a:r>
            <a:r>
              <a:rPr lang="en-US" sz="1200" spc="40" dirty="0">
                <a:latin typeface="Century Gothic" panose="020B0502020202020204" pitchFamily="34" charset="0"/>
              </a:rPr>
              <a:t> </a:t>
            </a:r>
            <a:r>
              <a:rPr lang="en-US" sz="1200" kern="1200" spc="40" dirty="0">
                <a:solidFill>
                  <a:srgbClr val="005993"/>
                </a:solidFill>
                <a:latin typeface="Century Gothic" panose="020B0502020202020204" pitchFamily="34" charset="0"/>
                <a:ea typeface="+mn-ea"/>
                <a:cs typeface="+mn-cs"/>
                <a:hlinkClick r:id="rId4">
                  <a:extLst>
                    <a:ext uri="{A12FA001-AC4F-418D-AE19-62706E023703}">
                      <ahyp:hlinkClr xmlns:ahyp="http://schemas.microsoft.com/office/drawing/2018/hyperlinkcolor" val="tx"/>
                    </a:ext>
                  </a:extLst>
                </a:hlinkClick>
              </a:rPr>
              <a:t>Blazor</a:t>
            </a:r>
            <a:r>
              <a:rPr lang="en-US" sz="1200" spc="40" dirty="0">
                <a:solidFill>
                  <a:srgbClr val="005993"/>
                </a:solidFill>
                <a:latin typeface="Century Gothic" panose="020B0502020202020204" pitchFamily="34" charset="0"/>
                <a:hlinkClick r:id="rId4">
                  <a:extLst>
                    <a:ext uri="{A12FA001-AC4F-418D-AE19-62706E023703}">
                      <ahyp:hlinkClr xmlns:ahyp="http://schemas.microsoft.com/office/drawing/2018/hyperlinkcolor" val="tx"/>
                    </a:ext>
                  </a:extLst>
                </a:hlinkClick>
              </a:rPr>
              <a:t> </a:t>
            </a:r>
            <a:r>
              <a:rPr lang="en-US" sz="1200" kern="1200" spc="40" dirty="0">
                <a:solidFill>
                  <a:srgbClr val="005993"/>
                </a:solidFill>
                <a:latin typeface="Century Gothic" panose="020B0502020202020204" pitchFamily="34" charset="0"/>
                <a:ea typeface="+mn-ea"/>
                <a:cs typeface="+mn-cs"/>
                <a:hlinkClick r:id="rId4">
                  <a:extLst>
                    <a:ext uri="{A12FA001-AC4F-418D-AE19-62706E023703}">
                      <ahyp:hlinkClr xmlns:ahyp="http://schemas.microsoft.com/office/drawing/2018/hyperlinkcolor" val="tx"/>
                    </a:ext>
                  </a:extLst>
                </a:hlinkClick>
              </a:rPr>
              <a:t>ASP.NET MVC </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4">
                  <a:extLst>
                    <a:ext uri="{A12FA001-AC4F-418D-AE19-62706E023703}">
                      <ahyp:hlinkClr xmlns:ahyp="http://schemas.microsoft.com/office/drawing/2018/hyperlinkcolor" val="tx"/>
                    </a:ext>
                  </a:extLst>
                </a:hlinkClick>
              </a:rPr>
              <a:t>ASP.NET CORE </a:t>
            </a:r>
            <a:endParaRPr lang="en-US" sz="1200" kern="1200" spc="40" dirty="0">
              <a:solidFill>
                <a:srgbClr val="005993"/>
              </a:solidFill>
              <a:latin typeface="Century Gothic" panose="020B0502020202020204" pitchFamily="34" charset="0"/>
              <a:ea typeface="+mn-ea"/>
              <a:cs typeface="+mn-cs"/>
            </a:endParaRPr>
          </a:p>
          <a:p>
            <a:pPr algn="just" defTabSz="722376">
              <a:lnSpc>
                <a:spcPct val="100000"/>
              </a:lnSpc>
              <a:spcBef>
                <a:spcPts val="790"/>
              </a:spcBef>
            </a:pPr>
            <a:endParaRPr lang="en-US" sz="1200" kern="1200" spc="40" dirty="0">
              <a:solidFill>
                <a:srgbClr val="005993"/>
              </a:solidFill>
              <a:latin typeface="Century Gothic" panose="020B0502020202020204" pitchFamily="34" charset="0"/>
              <a:ea typeface="+mn-ea"/>
              <a:cs typeface="+mn-cs"/>
            </a:endParaRPr>
          </a:p>
          <a:p>
            <a:pPr algn="just" defTabSz="722376">
              <a:lnSpc>
                <a:spcPct val="100000"/>
              </a:lnSpc>
              <a:spcBef>
                <a:spcPts val="790"/>
              </a:spcBef>
            </a:pPr>
            <a:r>
              <a:rPr lang="en-US" sz="1200" kern="1200" spc="40" dirty="0">
                <a:solidFill>
                  <a:srgbClr val="005993"/>
                </a:solidFill>
                <a:latin typeface="Century Gothic" panose="020B0502020202020204" pitchFamily="34" charset="0"/>
                <a:ea typeface="+mn-ea"/>
                <a:cs typeface="+mn-cs"/>
                <a:hlinkClick r:id="rId4">
                  <a:extLst>
                    <a:ext uri="{A12FA001-AC4F-418D-AE19-62706E023703}">
                      <ahyp:hlinkClr xmlns:ahyp="http://schemas.microsoft.com/office/drawing/2018/hyperlinkcolor" val="tx"/>
                    </a:ext>
                  </a:extLst>
                </a:hlinkClick>
              </a:rPr>
              <a:t>Winforms</a:t>
            </a:r>
            <a:r>
              <a:rPr lang="en-US" sz="1200" spc="40" dirty="0">
                <a:solidFill>
                  <a:srgbClr val="005993"/>
                </a:solidFill>
                <a:latin typeface="Century Gothic" panose="020B0502020202020204" pitchFamily="34" charset="0"/>
              </a:rPr>
              <a:t> </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4"/>
              </a:rPr>
              <a:t>WPF</a:t>
            </a:r>
            <a:r>
              <a:rPr lang="en-US" sz="1200" spc="40" dirty="0">
                <a:solidFill>
                  <a:srgbClr val="005993"/>
                </a:solidFill>
                <a:latin typeface="Century Gothic" panose="020B0502020202020204" pitchFamily="34" charset="0"/>
              </a:rPr>
              <a:t> </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4"/>
              </a:rPr>
              <a:t>WinUI</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4"/>
              </a:rPr>
              <a:t>Flutter</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4"/>
              </a:rPr>
              <a:t>Xamarin</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4"/>
              </a:rPr>
              <a:t>UWP</a:t>
            </a:r>
            <a:endParaRPr lang="en-US" sz="1200" kern="1200" spc="40" dirty="0">
              <a:solidFill>
                <a:srgbClr val="005993"/>
              </a:solidFill>
              <a:latin typeface="Century Gothic" panose="020B0502020202020204" pitchFamily="34" charset="0"/>
              <a:ea typeface="+mn-ea"/>
              <a:cs typeface="+mn-cs"/>
            </a:endParaRPr>
          </a:p>
          <a:p>
            <a:pPr algn="just" defTabSz="722376">
              <a:lnSpc>
                <a:spcPct val="200000"/>
              </a:lnSpc>
              <a:spcBef>
                <a:spcPts val="790"/>
              </a:spcBef>
            </a:pPr>
            <a:endParaRPr lang="en-US" sz="1200" kern="1200" spc="40" dirty="0">
              <a:solidFill>
                <a:srgbClr val="005993"/>
              </a:solidFill>
              <a:latin typeface="Century Gothic" panose="020B0502020202020204" pitchFamily="34" charset="0"/>
              <a:ea typeface="+mn-ea"/>
              <a:cs typeface="+mn-cs"/>
            </a:endParaRPr>
          </a:p>
          <a:p>
            <a:pPr algn="just" defTabSz="722376">
              <a:lnSpc>
                <a:spcPct val="100000"/>
              </a:lnSpc>
              <a:spcBef>
                <a:spcPts val="790"/>
              </a:spcBef>
            </a:pPr>
            <a:r>
              <a:rPr lang="en-US" sz="1200" kern="1200" spc="40" dirty="0">
                <a:solidFill>
                  <a:srgbClr val="005993"/>
                </a:solidFill>
                <a:latin typeface="Century Gothic" panose="020B0502020202020204" pitchFamily="34" charset="0"/>
                <a:ea typeface="+mn-ea"/>
                <a:cs typeface="+mn-cs"/>
                <a:hlinkClick r:id="rId4"/>
              </a:rPr>
              <a:t>.NET MAUI</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4"/>
              </a:rPr>
              <a:t>Flutter</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4"/>
              </a:rPr>
              <a:t>UWP</a:t>
            </a:r>
            <a:endParaRPr lang="en-US" sz="1200" dirty="0">
              <a:solidFill>
                <a:srgbClr val="00B0F0">
                  <a:alpha val="60000"/>
                </a:srgbClr>
              </a:solidFill>
              <a:latin typeface="Century Gothic" panose="020B0502020202020204" pitchFamily="34" charset="0"/>
            </a:endParaRPr>
          </a:p>
        </p:txBody>
      </p:sp>
      <p:pic>
        <p:nvPicPr>
          <p:cNvPr id="5" name="Graphic 4" descr="World outline">
            <a:extLst>
              <a:ext uri="{FF2B5EF4-FFF2-40B4-BE49-F238E27FC236}">
                <a16:creationId xmlns:a16="http://schemas.microsoft.com/office/drawing/2014/main" id="{6EF60CD7-CF3A-3AE4-946B-3A4F66C826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28935" y="3874451"/>
            <a:ext cx="315289" cy="315289"/>
          </a:xfrm>
          <a:prstGeom prst="rect">
            <a:avLst/>
          </a:prstGeom>
        </p:spPr>
      </p:pic>
      <p:sp>
        <p:nvSpPr>
          <p:cNvPr id="6" name="TextBox 5">
            <a:extLst>
              <a:ext uri="{FF2B5EF4-FFF2-40B4-BE49-F238E27FC236}">
                <a16:creationId xmlns:a16="http://schemas.microsoft.com/office/drawing/2014/main" id="{2E6228D1-A0DB-42A2-A779-FF9F230933C3}"/>
              </a:ext>
            </a:extLst>
          </p:cNvPr>
          <p:cNvSpPr txBox="1"/>
          <p:nvPr/>
        </p:nvSpPr>
        <p:spPr>
          <a:xfrm>
            <a:off x="838200" y="3332598"/>
            <a:ext cx="2462331" cy="338554"/>
          </a:xfrm>
          <a:prstGeom prst="rect">
            <a:avLst/>
          </a:prstGeom>
          <a:noFill/>
        </p:spPr>
        <p:txBody>
          <a:bodyPr wrap="square" rtlCol="0">
            <a:spAutoFit/>
          </a:bodyPr>
          <a:lstStyle/>
          <a:p>
            <a:pPr defTabSz="361188">
              <a:spcAft>
                <a:spcPts val="600"/>
              </a:spcAft>
            </a:pPr>
            <a:r>
              <a:rPr lang="en-US" sz="1600" b="1" kern="1200" dirty="0">
                <a:solidFill>
                  <a:schemeClr val="bg1">
                    <a:lumMod val="50000"/>
                  </a:schemeClr>
                </a:solidFill>
                <a:latin typeface="Century Gothic" panose="020B0502020202020204" pitchFamily="34" charset="0"/>
              </a:rPr>
              <a:t>SUPPORTED PLATFORMS</a:t>
            </a:r>
            <a:endParaRPr lang="en-US" sz="1600" b="1" i="0" dirty="0">
              <a:solidFill>
                <a:schemeClr val="bg1">
                  <a:lumMod val="50000"/>
                </a:schemeClr>
              </a:solidFill>
              <a:effectLst/>
              <a:latin typeface="Century Gothic" panose="020B0502020202020204" pitchFamily="34" charset="0"/>
            </a:endParaRPr>
          </a:p>
        </p:txBody>
      </p:sp>
      <p:cxnSp>
        <p:nvCxnSpPr>
          <p:cNvPr id="10" name="Straight Connector 9">
            <a:extLst>
              <a:ext uri="{FF2B5EF4-FFF2-40B4-BE49-F238E27FC236}">
                <a16:creationId xmlns:a16="http://schemas.microsoft.com/office/drawing/2014/main" id="{9C677A2F-5315-322C-0DCF-AE55DEBC96FA}"/>
              </a:ext>
            </a:extLst>
          </p:cNvPr>
          <p:cNvCxnSpPr/>
          <p:nvPr/>
        </p:nvCxnSpPr>
        <p:spPr>
          <a:xfrm>
            <a:off x="1699152" y="3874849"/>
            <a:ext cx="0" cy="31529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Graphic 14" descr="Computer outline">
            <a:extLst>
              <a:ext uri="{FF2B5EF4-FFF2-40B4-BE49-F238E27FC236}">
                <a16:creationId xmlns:a16="http://schemas.microsoft.com/office/drawing/2014/main" id="{00D2209C-8B99-C9AD-DC56-8606F1A18FD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40105" y="4676923"/>
            <a:ext cx="303709" cy="323584"/>
          </a:xfrm>
          <a:prstGeom prst="rect">
            <a:avLst/>
          </a:prstGeom>
        </p:spPr>
      </p:pic>
      <p:cxnSp>
        <p:nvCxnSpPr>
          <p:cNvPr id="16" name="Straight Connector 15">
            <a:extLst>
              <a:ext uri="{FF2B5EF4-FFF2-40B4-BE49-F238E27FC236}">
                <a16:creationId xmlns:a16="http://schemas.microsoft.com/office/drawing/2014/main" id="{2E382552-B17C-D6B8-ADA1-C270A9AF4ED4}"/>
              </a:ext>
            </a:extLst>
          </p:cNvPr>
          <p:cNvCxnSpPr/>
          <p:nvPr/>
        </p:nvCxnSpPr>
        <p:spPr>
          <a:xfrm>
            <a:off x="1699152" y="4676923"/>
            <a:ext cx="0" cy="315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48D9B50-CB5B-199C-ECB4-FCB878FD9F94}"/>
              </a:ext>
            </a:extLst>
          </p:cNvPr>
          <p:cNvCxnSpPr/>
          <p:nvPr/>
        </p:nvCxnSpPr>
        <p:spPr>
          <a:xfrm>
            <a:off x="1699152" y="5456318"/>
            <a:ext cx="0" cy="31529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Graphic 18" descr="Smart Phone outline">
            <a:extLst>
              <a:ext uri="{FF2B5EF4-FFF2-40B4-BE49-F238E27FC236}">
                <a16:creationId xmlns:a16="http://schemas.microsoft.com/office/drawing/2014/main" id="{0CC99AC9-BDF1-215D-37A1-C3BC9DA04B8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28935" y="5456318"/>
            <a:ext cx="315290" cy="315290"/>
          </a:xfrm>
          <a:prstGeom prst="rect">
            <a:avLst/>
          </a:prstGeom>
        </p:spPr>
      </p:pic>
      <p:sp>
        <p:nvSpPr>
          <p:cNvPr id="20" name="Flowchart: Connector 19">
            <a:extLst>
              <a:ext uri="{FF2B5EF4-FFF2-40B4-BE49-F238E27FC236}">
                <a16:creationId xmlns:a16="http://schemas.microsoft.com/office/drawing/2014/main" id="{08149803-79A5-4302-A98C-B476C3B0E605}"/>
              </a:ext>
            </a:extLst>
          </p:cNvPr>
          <p:cNvSpPr/>
          <p:nvPr/>
        </p:nvSpPr>
        <p:spPr>
          <a:xfrm>
            <a:off x="1984344" y="393242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357757F7-5D36-05EE-7FFF-C0F438C3D628}"/>
              </a:ext>
            </a:extLst>
          </p:cNvPr>
          <p:cNvSpPr/>
          <p:nvPr/>
        </p:nvSpPr>
        <p:spPr>
          <a:xfrm>
            <a:off x="3037633" y="392425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87B7B667-DC81-5D77-DB6F-56A00702B29F}"/>
              </a:ext>
            </a:extLst>
          </p:cNvPr>
          <p:cNvSpPr/>
          <p:nvPr/>
        </p:nvSpPr>
        <p:spPr>
          <a:xfrm>
            <a:off x="4031254" y="392425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139F9202-0521-4F07-E62B-4989DAE9C812}"/>
              </a:ext>
            </a:extLst>
          </p:cNvPr>
          <p:cNvSpPr/>
          <p:nvPr/>
        </p:nvSpPr>
        <p:spPr>
          <a:xfrm>
            <a:off x="5500116" y="393242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06F6B6FF-4733-5E3F-F6AE-451B07BB1241}"/>
              </a:ext>
            </a:extLst>
          </p:cNvPr>
          <p:cNvSpPr/>
          <p:nvPr/>
        </p:nvSpPr>
        <p:spPr>
          <a:xfrm>
            <a:off x="4813128" y="392425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D00E1958-C507-D406-2FF5-D1AC59EC72FF}"/>
              </a:ext>
            </a:extLst>
          </p:cNvPr>
          <p:cNvSpPr/>
          <p:nvPr/>
        </p:nvSpPr>
        <p:spPr>
          <a:xfrm>
            <a:off x="1984343" y="4211298"/>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6BD7D54A-9862-00B5-2238-47CCFA9D389E}"/>
              </a:ext>
            </a:extLst>
          </p:cNvPr>
          <p:cNvSpPr/>
          <p:nvPr/>
        </p:nvSpPr>
        <p:spPr>
          <a:xfrm>
            <a:off x="3368090" y="4183944"/>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 name="Flowchart: Connector 3">
            <a:extLst>
              <a:ext uri="{FF2B5EF4-FFF2-40B4-BE49-F238E27FC236}">
                <a16:creationId xmlns:a16="http://schemas.microsoft.com/office/drawing/2014/main" id="{A6E1BB45-AB8E-D588-E983-9990B0045A45}"/>
              </a:ext>
            </a:extLst>
          </p:cNvPr>
          <p:cNvSpPr/>
          <p:nvPr/>
        </p:nvSpPr>
        <p:spPr>
          <a:xfrm>
            <a:off x="1984342" y="4791910"/>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4F0366C7-BF91-7E3B-2A24-31AAD7D97147}"/>
              </a:ext>
            </a:extLst>
          </p:cNvPr>
          <p:cNvSpPr/>
          <p:nvPr/>
        </p:nvSpPr>
        <p:spPr>
          <a:xfrm>
            <a:off x="2917006" y="4794286"/>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F0BC02B4-E3A3-2716-408B-B7F6E8AA576A}"/>
              </a:ext>
            </a:extLst>
          </p:cNvPr>
          <p:cNvSpPr/>
          <p:nvPr/>
        </p:nvSpPr>
        <p:spPr>
          <a:xfrm>
            <a:off x="3527155" y="4794286"/>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F6137E6B-5215-B9DE-9F0A-44DC57C37BA2}"/>
              </a:ext>
            </a:extLst>
          </p:cNvPr>
          <p:cNvSpPr/>
          <p:nvPr/>
        </p:nvSpPr>
        <p:spPr>
          <a:xfrm>
            <a:off x="4094794" y="4786705"/>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B46E5C56-6708-77BF-BE58-4DAB45AD30C6}"/>
              </a:ext>
            </a:extLst>
          </p:cNvPr>
          <p:cNvSpPr/>
          <p:nvPr/>
        </p:nvSpPr>
        <p:spPr>
          <a:xfrm>
            <a:off x="4767060" y="4794286"/>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6401C809-13AA-91A4-8E08-9B2E11B3AF30}"/>
              </a:ext>
            </a:extLst>
          </p:cNvPr>
          <p:cNvSpPr/>
          <p:nvPr/>
        </p:nvSpPr>
        <p:spPr>
          <a:xfrm>
            <a:off x="5637607" y="4794286"/>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A1DCD27F-600A-07DD-62A5-280DC83EF707}"/>
              </a:ext>
            </a:extLst>
          </p:cNvPr>
          <p:cNvSpPr/>
          <p:nvPr/>
        </p:nvSpPr>
        <p:spPr>
          <a:xfrm>
            <a:off x="1984341" y="555752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2C7031A0-CF36-0CCA-6ABF-2D35CA145C11}"/>
              </a:ext>
            </a:extLst>
          </p:cNvPr>
          <p:cNvSpPr/>
          <p:nvPr/>
        </p:nvSpPr>
        <p:spPr>
          <a:xfrm>
            <a:off x="3037633" y="5556597"/>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522EDB5D-9E38-1EAD-991B-0E2197479E76}"/>
              </a:ext>
            </a:extLst>
          </p:cNvPr>
          <p:cNvSpPr/>
          <p:nvPr/>
        </p:nvSpPr>
        <p:spPr>
          <a:xfrm>
            <a:off x="3843700" y="5556597"/>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7" name="Rectangle 1056">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838200" y="365125"/>
            <a:ext cx="9842237" cy="721267"/>
          </a:xfrm>
        </p:spPr>
        <p:txBody>
          <a:bodyPr vert="horz" lIns="91440" tIns="45720" rIns="91440" bIns="45720" rtlCol="0" anchor="ctr">
            <a:normAutofit/>
          </a:bodyPr>
          <a:lstStyle/>
          <a:p>
            <a:r>
              <a:rPr lang="en-US" sz="2400" b="1" kern="1200" dirty="0">
                <a:solidFill>
                  <a:schemeClr val="tx1"/>
                </a:solidFill>
                <a:latin typeface="Century Gothic" panose="020B0502020202020204" pitchFamily="34" charset="0"/>
              </a:rPr>
              <a:t>Chart</a:t>
            </a:r>
          </a:p>
        </p:txBody>
      </p:sp>
      <p:cxnSp>
        <p:nvCxnSpPr>
          <p:cNvPr id="1058" name="Straight Connector 105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59"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06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061"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 name="Text Placeholder 1">
            <a:extLst>
              <a:ext uri="{FF2B5EF4-FFF2-40B4-BE49-F238E27FC236}">
                <a16:creationId xmlns:a16="http://schemas.microsoft.com/office/drawing/2014/main" id="{02664925-DD47-9F3D-FE8C-07272D49C9D6}"/>
              </a:ext>
            </a:extLst>
          </p:cNvPr>
          <p:cNvSpPr>
            <a:spLocks/>
          </p:cNvSpPr>
          <p:nvPr/>
        </p:nvSpPr>
        <p:spPr>
          <a:xfrm>
            <a:off x="875689" y="1160145"/>
            <a:ext cx="5898333" cy="1627914"/>
          </a:xfrm>
          <a:prstGeom prst="rect">
            <a:avLst/>
          </a:prstGeom>
        </p:spPr>
        <p:txBody>
          <a:bodyPr>
            <a:noAutofit/>
          </a:bodyPr>
          <a:lstStyle/>
          <a:p>
            <a:pPr>
              <a:lnSpc>
                <a:spcPct val="150000"/>
              </a:lnSpc>
            </a:pPr>
            <a:r>
              <a:rPr lang="en-US" sz="1300" b="0" i="0" dirty="0">
                <a:solidFill>
                  <a:srgbClr val="1A1A1A"/>
                </a:solidFill>
                <a:effectLst/>
                <a:latin typeface="Century Gothic" panose="020B0502020202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300" dirty="0">
              <a:latin typeface="Century Gothic" panose="020B0502020202020204" pitchFamily="34" charset="0"/>
            </a:endParaRPr>
          </a:p>
        </p:txBody>
      </p:sp>
      <p:sp>
        <p:nvSpPr>
          <p:cNvPr id="3" name="Text Placeholder 1">
            <a:extLst>
              <a:ext uri="{FF2B5EF4-FFF2-40B4-BE49-F238E27FC236}">
                <a16:creationId xmlns:a16="http://schemas.microsoft.com/office/drawing/2014/main" id="{2145D7D2-D697-02BE-F8C1-8CE57994B8E7}"/>
              </a:ext>
            </a:extLst>
          </p:cNvPr>
          <p:cNvSpPr txBox="1">
            <a:spLocks/>
          </p:cNvSpPr>
          <p:nvPr/>
        </p:nvSpPr>
        <p:spPr>
          <a:xfrm>
            <a:off x="2014617" y="3767520"/>
            <a:ext cx="4203317" cy="2147410"/>
          </a:xfrm>
          <a:prstGeom prst="rect">
            <a:avLst/>
          </a:prstGeom>
        </p:spPr>
        <p:txBody>
          <a:bodyPr vert="horz" wrap="square" lIns="91440" tIns="45720" rIns="91440" bIns="45720" rtlCol="0">
            <a:no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defTabSz="722376">
              <a:spcBef>
                <a:spcPts val="790"/>
              </a:spcBef>
            </a:pPr>
            <a:r>
              <a:rPr lang="en-US" sz="1200" kern="1200" spc="40" dirty="0">
                <a:solidFill>
                  <a:srgbClr val="005993"/>
                </a:solidFill>
                <a:latin typeface="Century Gothic" panose="020B0502020202020204" pitchFamily="34" charset="0"/>
                <a:ea typeface="+mn-ea"/>
                <a:cs typeface="+mn-cs"/>
                <a:hlinkClick r:id="rId3">
                  <a:extLst>
                    <a:ext uri="{A12FA001-AC4F-418D-AE19-62706E023703}">
                      <ahyp:hlinkClr xmlns:ahyp="http://schemas.microsoft.com/office/drawing/2018/hyperlinkcolor" val="tx"/>
                    </a:ext>
                  </a:extLst>
                </a:hlinkClick>
              </a:rPr>
              <a:t>JavaScript</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3">
                  <a:extLst>
                    <a:ext uri="{A12FA001-AC4F-418D-AE19-62706E023703}">
                      <ahyp:hlinkClr xmlns:ahyp="http://schemas.microsoft.com/office/drawing/2018/hyperlinkcolor" val="tx"/>
                    </a:ext>
                  </a:extLst>
                </a:hlinkClick>
              </a:rPr>
              <a:t>Angular</a:t>
            </a:r>
            <a:r>
              <a:rPr lang="en-US" sz="1200" kern="1200" spc="40" dirty="0">
                <a:solidFill>
                  <a:schemeClr val="tx1">
                    <a:alpha val="60000"/>
                  </a:schemeClr>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3">
                  <a:extLst>
                    <a:ext uri="{A12FA001-AC4F-418D-AE19-62706E023703}">
                      <ahyp:hlinkClr xmlns:ahyp="http://schemas.microsoft.com/office/drawing/2018/hyperlinkcolor" val="tx"/>
                    </a:ext>
                  </a:extLst>
                </a:hlinkClick>
              </a:rPr>
              <a:t>React</a:t>
            </a:r>
            <a:r>
              <a:rPr lang="en-US" sz="1200" kern="1200" spc="40" dirty="0">
                <a:solidFill>
                  <a:schemeClr val="tx1">
                    <a:alpha val="60000"/>
                  </a:schemeClr>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3">
                  <a:extLst>
                    <a:ext uri="{A12FA001-AC4F-418D-AE19-62706E023703}">
                      <ahyp:hlinkClr xmlns:ahyp="http://schemas.microsoft.com/office/drawing/2018/hyperlinkcolor" val="tx"/>
                    </a:ext>
                  </a:extLst>
                </a:hlinkClick>
              </a:rPr>
              <a:t>Vue</a:t>
            </a:r>
            <a:r>
              <a:rPr lang="en-US" sz="1200" kern="1200" spc="40" dirty="0">
                <a:solidFill>
                  <a:schemeClr val="tx1">
                    <a:alpha val="60000"/>
                  </a:schemeClr>
                </a:solidFill>
                <a:latin typeface="Century Gothic" panose="020B0502020202020204" pitchFamily="34" charset="0"/>
                <a:ea typeface="+mn-ea"/>
                <a:cs typeface="+mn-cs"/>
              </a:rPr>
              <a:t>   </a:t>
            </a:r>
            <a:r>
              <a:rPr lang="en-US" sz="1200" spc="40" dirty="0">
                <a:latin typeface="Century Gothic" panose="020B0502020202020204" pitchFamily="34" charset="0"/>
              </a:rPr>
              <a:t> </a:t>
            </a:r>
            <a:r>
              <a:rPr lang="en-US" sz="1200" kern="1200" spc="40" dirty="0">
                <a:solidFill>
                  <a:srgbClr val="005993"/>
                </a:solidFill>
                <a:latin typeface="Century Gothic" panose="020B0502020202020204" pitchFamily="34" charset="0"/>
                <a:ea typeface="+mn-ea"/>
                <a:cs typeface="+mn-cs"/>
                <a:hlinkClick r:id="rId3">
                  <a:extLst>
                    <a:ext uri="{A12FA001-AC4F-418D-AE19-62706E023703}">
                      <ahyp:hlinkClr xmlns:ahyp="http://schemas.microsoft.com/office/drawing/2018/hyperlinkcolor" val="tx"/>
                    </a:ext>
                  </a:extLst>
                </a:hlinkClick>
              </a:rPr>
              <a:t>Blazor</a:t>
            </a:r>
            <a:r>
              <a:rPr lang="en-US" sz="1200" spc="40" dirty="0">
                <a:solidFill>
                  <a:srgbClr val="005993"/>
                </a:solidFill>
                <a:latin typeface="Century Gothic" panose="020B0502020202020204" pitchFamily="34" charset="0"/>
                <a:hlinkClick r:id="rId3">
                  <a:extLst>
                    <a:ext uri="{A12FA001-AC4F-418D-AE19-62706E023703}">
                      <ahyp:hlinkClr xmlns:ahyp="http://schemas.microsoft.com/office/drawing/2018/hyperlinkcolor" val="tx"/>
                    </a:ext>
                  </a:extLst>
                </a:hlinkClick>
              </a:rPr>
              <a:t> </a:t>
            </a:r>
            <a:r>
              <a:rPr lang="en-US" sz="1200" kern="1200" spc="40" dirty="0">
                <a:solidFill>
                  <a:srgbClr val="005993"/>
                </a:solidFill>
                <a:latin typeface="Century Gothic" panose="020B0502020202020204" pitchFamily="34" charset="0"/>
                <a:ea typeface="+mn-ea"/>
                <a:cs typeface="+mn-cs"/>
                <a:hlinkClick r:id="rId3">
                  <a:extLst>
                    <a:ext uri="{A12FA001-AC4F-418D-AE19-62706E023703}">
                      <ahyp:hlinkClr xmlns:ahyp="http://schemas.microsoft.com/office/drawing/2018/hyperlinkcolor" val="tx"/>
                    </a:ext>
                  </a:extLst>
                </a:hlinkClick>
              </a:rPr>
              <a:t>ASP.NET MVC </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3">
                  <a:extLst>
                    <a:ext uri="{A12FA001-AC4F-418D-AE19-62706E023703}">
                      <ahyp:hlinkClr xmlns:ahyp="http://schemas.microsoft.com/office/drawing/2018/hyperlinkcolor" val="tx"/>
                    </a:ext>
                  </a:extLst>
                </a:hlinkClick>
              </a:rPr>
              <a:t>ASP.NET CORE </a:t>
            </a:r>
            <a:endParaRPr lang="en-US" sz="1200" kern="1200" spc="40" dirty="0">
              <a:solidFill>
                <a:srgbClr val="005993"/>
              </a:solidFill>
              <a:latin typeface="Century Gothic" panose="020B0502020202020204" pitchFamily="34" charset="0"/>
              <a:ea typeface="+mn-ea"/>
              <a:cs typeface="+mn-cs"/>
            </a:endParaRPr>
          </a:p>
          <a:p>
            <a:pPr algn="just" defTabSz="722376">
              <a:lnSpc>
                <a:spcPct val="100000"/>
              </a:lnSpc>
              <a:spcBef>
                <a:spcPts val="790"/>
              </a:spcBef>
            </a:pPr>
            <a:endParaRPr lang="en-US" sz="1200" kern="1200" spc="40" dirty="0">
              <a:solidFill>
                <a:srgbClr val="005993"/>
              </a:solidFill>
              <a:latin typeface="Century Gothic" panose="020B0502020202020204" pitchFamily="34" charset="0"/>
              <a:ea typeface="+mn-ea"/>
              <a:cs typeface="+mn-cs"/>
            </a:endParaRPr>
          </a:p>
          <a:p>
            <a:pPr algn="just" defTabSz="722376">
              <a:lnSpc>
                <a:spcPct val="100000"/>
              </a:lnSpc>
              <a:spcBef>
                <a:spcPts val="790"/>
              </a:spcBef>
            </a:pPr>
            <a:r>
              <a:rPr lang="en-US" sz="1200" kern="1200" spc="40" dirty="0">
                <a:solidFill>
                  <a:srgbClr val="005993"/>
                </a:solidFill>
                <a:latin typeface="Century Gothic" panose="020B0502020202020204" pitchFamily="34" charset="0"/>
                <a:ea typeface="+mn-ea"/>
                <a:cs typeface="+mn-cs"/>
                <a:hlinkClick r:id="rId3">
                  <a:extLst>
                    <a:ext uri="{A12FA001-AC4F-418D-AE19-62706E023703}">
                      <ahyp:hlinkClr xmlns:ahyp="http://schemas.microsoft.com/office/drawing/2018/hyperlinkcolor" val="tx"/>
                    </a:ext>
                  </a:extLst>
                </a:hlinkClick>
              </a:rPr>
              <a:t>Winforms</a:t>
            </a:r>
            <a:r>
              <a:rPr lang="en-US" sz="1200" spc="40" dirty="0">
                <a:solidFill>
                  <a:srgbClr val="005993"/>
                </a:solidFill>
                <a:latin typeface="Century Gothic" panose="020B0502020202020204" pitchFamily="34" charset="0"/>
              </a:rPr>
              <a:t> </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3"/>
              </a:rPr>
              <a:t>WPF</a:t>
            </a:r>
            <a:r>
              <a:rPr lang="en-US" sz="1200" spc="40" dirty="0">
                <a:solidFill>
                  <a:srgbClr val="005993"/>
                </a:solidFill>
                <a:latin typeface="Century Gothic" panose="020B0502020202020204" pitchFamily="34" charset="0"/>
              </a:rPr>
              <a:t> </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3"/>
              </a:rPr>
              <a:t>WinUI</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3"/>
              </a:rPr>
              <a:t>Flutter</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3"/>
              </a:rPr>
              <a:t>Xamarin</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3"/>
              </a:rPr>
              <a:t>UWP</a:t>
            </a:r>
            <a:endParaRPr lang="en-US" sz="1200" kern="1200" spc="40" dirty="0">
              <a:solidFill>
                <a:srgbClr val="005993"/>
              </a:solidFill>
              <a:latin typeface="Century Gothic" panose="020B0502020202020204" pitchFamily="34" charset="0"/>
              <a:ea typeface="+mn-ea"/>
              <a:cs typeface="+mn-cs"/>
            </a:endParaRPr>
          </a:p>
          <a:p>
            <a:pPr algn="just" defTabSz="722376">
              <a:lnSpc>
                <a:spcPct val="200000"/>
              </a:lnSpc>
              <a:spcBef>
                <a:spcPts val="790"/>
              </a:spcBef>
            </a:pPr>
            <a:endParaRPr lang="en-US" sz="1200" kern="1200" spc="40" dirty="0">
              <a:solidFill>
                <a:srgbClr val="005993"/>
              </a:solidFill>
              <a:latin typeface="Century Gothic" panose="020B0502020202020204" pitchFamily="34" charset="0"/>
              <a:ea typeface="+mn-ea"/>
              <a:cs typeface="+mn-cs"/>
            </a:endParaRPr>
          </a:p>
          <a:p>
            <a:pPr algn="just" defTabSz="722376">
              <a:lnSpc>
                <a:spcPct val="100000"/>
              </a:lnSpc>
              <a:spcBef>
                <a:spcPts val="790"/>
              </a:spcBef>
            </a:pPr>
            <a:r>
              <a:rPr lang="en-US" sz="1200" kern="1200" spc="40" dirty="0">
                <a:solidFill>
                  <a:srgbClr val="005993"/>
                </a:solidFill>
                <a:latin typeface="Century Gothic" panose="020B0502020202020204" pitchFamily="34" charset="0"/>
                <a:ea typeface="+mn-ea"/>
                <a:cs typeface="+mn-cs"/>
                <a:hlinkClick r:id="rId3"/>
              </a:rPr>
              <a:t>.NET MAUI</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3"/>
              </a:rPr>
              <a:t>Flutter</a:t>
            </a:r>
            <a:r>
              <a:rPr lang="en-US" sz="1200" kern="1200" spc="40" dirty="0">
                <a:solidFill>
                  <a:srgbClr val="005993"/>
                </a:solidFill>
                <a:latin typeface="Century Gothic" panose="020B0502020202020204" pitchFamily="34" charset="0"/>
                <a:ea typeface="+mn-ea"/>
                <a:cs typeface="+mn-cs"/>
              </a:rPr>
              <a:t>       </a:t>
            </a:r>
            <a:r>
              <a:rPr lang="en-US" sz="1200" kern="1200" spc="40" dirty="0">
                <a:solidFill>
                  <a:srgbClr val="005993"/>
                </a:solidFill>
                <a:latin typeface="Century Gothic" panose="020B0502020202020204" pitchFamily="34" charset="0"/>
                <a:ea typeface="+mn-ea"/>
                <a:cs typeface="+mn-cs"/>
                <a:hlinkClick r:id="rId3"/>
              </a:rPr>
              <a:t>UWP</a:t>
            </a:r>
            <a:endParaRPr lang="en-US" sz="1200" dirty="0">
              <a:solidFill>
                <a:srgbClr val="00B0F0">
                  <a:alpha val="60000"/>
                </a:srgbClr>
              </a:solidFill>
              <a:latin typeface="Century Gothic" panose="020B0502020202020204" pitchFamily="34" charset="0"/>
            </a:endParaRPr>
          </a:p>
        </p:txBody>
      </p:sp>
      <p:pic>
        <p:nvPicPr>
          <p:cNvPr id="5" name="Graphic 4" descr="World outline">
            <a:extLst>
              <a:ext uri="{FF2B5EF4-FFF2-40B4-BE49-F238E27FC236}">
                <a16:creationId xmlns:a16="http://schemas.microsoft.com/office/drawing/2014/main" id="{6EF60CD7-CF3A-3AE4-946B-3A4F66C826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28935" y="3874451"/>
            <a:ext cx="315289" cy="315289"/>
          </a:xfrm>
          <a:prstGeom prst="rect">
            <a:avLst/>
          </a:prstGeom>
        </p:spPr>
      </p:pic>
      <p:sp>
        <p:nvSpPr>
          <p:cNvPr id="6" name="TextBox 5">
            <a:extLst>
              <a:ext uri="{FF2B5EF4-FFF2-40B4-BE49-F238E27FC236}">
                <a16:creationId xmlns:a16="http://schemas.microsoft.com/office/drawing/2014/main" id="{2E6228D1-A0DB-42A2-A779-FF9F230933C3}"/>
              </a:ext>
            </a:extLst>
          </p:cNvPr>
          <p:cNvSpPr txBox="1"/>
          <p:nvPr/>
        </p:nvSpPr>
        <p:spPr>
          <a:xfrm>
            <a:off x="838200" y="3332598"/>
            <a:ext cx="2462331" cy="338554"/>
          </a:xfrm>
          <a:prstGeom prst="rect">
            <a:avLst/>
          </a:prstGeom>
          <a:noFill/>
        </p:spPr>
        <p:txBody>
          <a:bodyPr wrap="square" rtlCol="0">
            <a:spAutoFit/>
          </a:bodyPr>
          <a:lstStyle/>
          <a:p>
            <a:pPr defTabSz="361188">
              <a:spcAft>
                <a:spcPts val="600"/>
              </a:spcAft>
            </a:pPr>
            <a:r>
              <a:rPr lang="en-US" sz="1600" b="1" kern="1200" dirty="0">
                <a:solidFill>
                  <a:schemeClr val="bg1">
                    <a:lumMod val="50000"/>
                  </a:schemeClr>
                </a:solidFill>
                <a:latin typeface="Century Gothic" panose="020B0502020202020204" pitchFamily="34" charset="0"/>
              </a:rPr>
              <a:t>SUPPORTED PLATFORMS</a:t>
            </a:r>
            <a:endParaRPr lang="en-US" sz="1600" b="1" i="0" dirty="0">
              <a:solidFill>
                <a:schemeClr val="bg1">
                  <a:lumMod val="50000"/>
                </a:schemeClr>
              </a:solidFill>
              <a:effectLst/>
              <a:latin typeface="Century Gothic" panose="020B0502020202020204" pitchFamily="34" charset="0"/>
            </a:endParaRPr>
          </a:p>
        </p:txBody>
      </p:sp>
      <p:cxnSp>
        <p:nvCxnSpPr>
          <p:cNvPr id="10" name="Straight Connector 9">
            <a:extLst>
              <a:ext uri="{FF2B5EF4-FFF2-40B4-BE49-F238E27FC236}">
                <a16:creationId xmlns:a16="http://schemas.microsoft.com/office/drawing/2014/main" id="{9C677A2F-5315-322C-0DCF-AE55DEBC96FA}"/>
              </a:ext>
            </a:extLst>
          </p:cNvPr>
          <p:cNvCxnSpPr/>
          <p:nvPr/>
        </p:nvCxnSpPr>
        <p:spPr>
          <a:xfrm>
            <a:off x="1699152" y="3874849"/>
            <a:ext cx="0" cy="31529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Graphic 14" descr="Computer outline">
            <a:extLst>
              <a:ext uri="{FF2B5EF4-FFF2-40B4-BE49-F238E27FC236}">
                <a16:creationId xmlns:a16="http://schemas.microsoft.com/office/drawing/2014/main" id="{00D2209C-8B99-C9AD-DC56-8606F1A18F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40105" y="4676923"/>
            <a:ext cx="303709" cy="323584"/>
          </a:xfrm>
          <a:prstGeom prst="rect">
            <a:avLst/>
          </a:prstGeom>
        </p:spPr>
      </p:pic>
      <p:cxnSp>
        <p:nvCxnSpPr>
          <p:cNvPr id="16" name="Straight Connector 15">
            <a:extLst>
              <a:ext uri="{FF2B5EF4-FFF2-40B4-BE49-F238E27FC236}">
                <a16:creationId xmlns:a16="http://schemas.microsoft.com/office/drawing/2014/main" id="{2E382552-B17C-D6B8-ADA1-C270A9AF4ED4}"/>
              </a:ext>
            </a:extLst>
          </p:cNvPr>
          <p:cNvCxnSpPr/>
          <p:nvPr/>
        </p:nvCxnSpPr>
        <p:spPr>
          <a:xfrm>
            <a:off x="1699152" y="4676923"/>
            <a:ext cx="0" cy="315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48D9B50-CB5B-199C-ECB4-FCB878FD9F94}"/>
              </a:ext>
            </a:extLst>
          </p:cNvPr>
          <p:cNvCxnSpPr/>
          <p:nvPr/>
        </p:nvCxnSpPr>
        <p:spPr>
          <a:xfrm>
            <a:off x="1699152" y="5456318"/>
            <a:ext cx="0" cy="31529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Graphic 18" descr="Smart Phone outline">
            <a:extLst>
              <a:ext uri="{FF2B5EF4-FFF2-40B4-BE49-F238E27FC236}">
                <a16:creationId xmlns:a16="http://schemas.microsoft.com/office/drawing/2014/main" id="{0CC99AC9-BDF1-215D-37A1-C3BC9DA04B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28935" y="5456318"/>
            <a:ext cx="315290" cy="315290"/>
          </a:xfrm>
          <a:prstGeom prst="rect">
            <a:avLst/>
          </a:prstGeom>
        </p:spPr>
      </p:pic>
      <p:sp>
        <p:nvSpPr>
          <p:cNvPr id="20" name="Flowchart: Connector 19">
            <a:extLst>
              <a:ext uri="{FF2B5EF4-FFF2-40B4-BE49-F238E27FC236}">
                <a16:creationId xmlns:a16="http://schemas.microsoft.com/office/drawing/2014/main" id="{08149803-79A5-4302-A98C-B476C3B0E605}"/>
              </a:ext>
            </a:extLst>
          </p:cNvPr>
          <p:cNvSpPr/>
          <p:nvPr/>
        </p:nvSpPr>
        <p:spPr>
          <a:xfrm>
            <a:off x="1984344" y="393242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357757F7-5D36-05EE-7FFF-C0F438C3D628}"/>
              </a:ext>
            </a:extLst>
          </p:cNvPr>
          <p:cNvSpPr/>
          <p:nvPr/>
        </p:nvSpPr>
        <p:spPr>
          <a:xfrm>
            <a:off x="3037633" y="392425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87B7B667-DC81-5D77-DB6F-56A00702B29F}"/>
              </a:ext>
            </a:extLst>
          </p:cNvPr>
          <p:cNvSpPr/>
          <p:nvPr/>
        </p:nvSpPr>
        <p:spPr>
          <a:xfrm>
            <a:off x="4031254" y="392425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139F9202-0521-4F07-E62B-4989DAE9C812}"/>
              </a:ext>
            </a:extLst>
          </p:cNvPr>
          <p:cNvSpPr/>
          <p:nvPr/>
        </p:nvSpPr>
        <p:spPr>
          <a:xfrm>
            <a:off x="5500116" y="393242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06F6B6FF-4733-5E3F-F6AE-451B07BB1241}"/>
              </a:ext>
            </a:extLst>
          </p:cNvPr>
          <p:cNvSpPr/>
          <p:nvPr/>
        </p:nvSpPr>
        <p:spPr>
          <a:xfrm>
            <a:off x="4813128" y="392425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D00E1958-C507-D406-2FF5-D1AC59EC72FF}"/>
              </a:ext>
            </a:extLst>
          </p:cNvPr>
          <p:cNvSpPr/>
          <p:nvPr/>
        </p:nvSpPr>
        <p:spPr>
          <a:xfrm>
            <a:off x="1984343" y="4211298"/>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6BD7D54A-9862-00B5-2238-47CCFA9D389E}"/>
              </a:ext>
            </a:extLst>
          </p:cNvPr>
          <p:cNvSpPr/>
          <p:nvPr/>
        </p:nvSpPr>
        <p:spPr>
          <a:xfrm>
            <a:off x="3368090" y="4183944"/>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 name="Flowchart: Connector 3">
            <a:extLst>
              <a:ext uri="{FF2B5EF4-FFF2-40B4-BE49-F238E27FC236}">
                <a16:creationId xmlns:a16="http://schemas.microsoft.com/office/drawing/2014/main" id="{A6E1BB45-AB8E-D588-E983-9990B0045A45}"/>
              </a:ext>
            </a:extLst>
          </p:cNvPr>
          <p:cNvSpPr/>
          <p:nvPr/>
        </p:nvSpPr>
        <p:spPr>
          <a:xfrm>
            <a:off x="1984342" y="4791910"/>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4F0366C7-BF91-7E3B-2A24-31AAD7D97147}"/>
              </a:ext>
            </a:extLst>
          </p:cNvPr>
          <p:cNvSpPr/>
          <p:nvPr/>
        </p:nvSpPr>
        <p:spPr>
          <a:xfrm>
            <a:off x="2917006" y="4794286"/>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F0BC02B4-E3A3-2716-408B-B7F6E8AA576A}"/>
              </a:ext>
            </a:extLst>
          </p:cNvPr>
          <p:cNvSpPr/>
          <p:nvPr/>
        </p:nvSpPr>
        <p:spPr>
          <a:xfrm>
            <a:off x="3527155" y="4794286"/>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F6137E6B-5215-B9DE-9F0A-44DC57C37BA2}"/>
              </a:ext>
            </a:extLst>
          </p:cNvPr>
          <p:cNvSpPr/>
          <p:nvPr/>
        </p:nvSpPr>
        <p:spPr>
          <a:xfrm>
            <a:off x="4094794" y="4786705"/>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B46E5C56-6708-77BF-BE58-4DAB45AD30C6}"/>
              </a:ext>
            </a:extLst>
          </p:cNvPr>
          <p:cNvSpPr/>
          <p:nvPr/>
        </p:nvSpPr>
        <p:spPr>
          <a:xfrm>
            <a:off x="4767060" y="4794286"/>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6401C809-13AA-91A4-8E08-9B2E11B3AF30}"/>
              </a:ext>
            </a:extLst>
          </p:cNvPr>
          <p:cNvSpPr/>
          <p:nvPr/>
        </p:nvSpPr>
        <p:spPr>
          <a:xfrm>
            <a:off x="5637607" y="4794286"/>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A1DCD27F-600A-07DD-62A5-280DC83EF707}"/>
              </a:ext>
            </a:extLst>
          </p:cNvPr>
          <p:cNvSpPr/>
          <p:nvPr/>
        </p:nvSpPr>
        <p:spPr>
          <a:xfrm>
            <a:off x="1984341" y="555752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2C7031A0-CF36-0CCA-6ABF-2D35CA145C11}"/>
              </a:ext>
            </a:extLst>
          </p:cNvPr>
          <p:cNvSpPr/>
          <p:nvPr/>
        </p:nvSpPr>
        <p:spPr>
          <a:xfrm>
            <a:off x="3037633" y="5556597"/>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522EDB5D-9E38-1EAD-991B-0E2197479E76}"/>
              </a:ext>
            </a:extLst>
          </p:cNvPr>
          <p:cNvSpPr/>
          <p:nvPr/>
        </p:nvSpPr>
        <p:spPr>
          <a:xfrm>
            <a:off x="3843700" y="5556597"/>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28" name="Picture 2" descr="Syncfusion Essential Chart">
            <a:extLst>
              <a:ext uri="{FF2B5EF4-FFF2-40B4-BE49-F238E27FC236}">
                <a16:creationId xmlns:a16="http://schemas.microsoft.com/office/drawing/2014/main" id="{D5444CF9-AFB1-D27B-8FA2-F873A3D2E2B4}"/>
              </a:ext>
            </a:extLst>
          </p:cNvPr>
          <p:cNvPicPr>
            <a:picLocks noGrp="1" noChangeAspect="1" noChangeArrowheads="1"/>
          </p:cNvPicPr>
          <p:nvPr>
            <p:ph type="pic" idx="1"/>
          </p:nvPr>
        </p:nvPicPr>
        <p:blipFill>
          <a:blip r:embed="rId10">
            <a:extLst>
              <a:ext uri="{28A0092B-C50C-407E-A947-70E740481C1C}">
                <a14:useLocalDpi xmlns:a14="http://schemas.microsoft.com/office/drawing/2010/main" val="0"/>
              </a:ext>
            </a:extLst>
          </a:blip>
          <a:srcRect t="5844" b="5844"/>
          <a:stretch>
            <a:fillRect/>
          </a:stretch>
        </p:blipFill>
        <p:spPr bwMode="auto">
          <a:xfrm>
            <a:off x="6883862" y="1791594"/>
            <a:ext cx="4885511" cy="385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77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7" name="Rectangle 1056">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838200" y="365125"/>
            <a:ext cx="9842237" cy="721267"/>
          </a:xfrm>
        </p:spPr>
        <p:txBody>
          <a:bodyPr vert="horz" lIns="91440" tIns="45720" rIns="91440" bIns="45720" rtlCol="0" anchor="ctr">
            <a:normAutofit/>
          </a:bodyPr>
          <a:lstStyle/>
          <a:p>
            <a:r>
              <a:rPr lang="en-US" sz="2400" b="1" kern="1200" dirty="0">
                <a:solidFill>
                  <a:schemeClr val="tx1"/>
                </a:solidFill>
                <a:latin typeface="Century Gothic" panose="020B0502020202020204" pitchFamily="34" charset="0"/>
              </a:rPr>
              <a:t>ListView</a:t>
            </a:r>
          </a:p>
        </p:txBody>
      </p:sp>
      <p:cxnSp>
        <p:nvCxnSpPr>
          <p:cNvPr id="1058" name="Straight Connector 105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59"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1"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ext Placeholder 1">
            <a:extLst>
              <a:ext uri="{FF2B5EF4-FFF2-40B4-BE49-F238E27FC236}">
                <a16:creationId xmlns:a16="http://schemas.microsoft.com/office/drawing/2014/main" id="{02664925-DD47-9F3D-FE8C-07272D49C9D6}"/>
              </a:ext>
            </a:extLst>
          </p:cNvPr>
          <p:cNvSpPr>
            <a:spLocks/>
          </p:cNvSpPr>
          <p:nvPr/>
        </p:nvSpPr>
        <p:spPr>
          <a:xfrm>
            <a:off x="875689" y="1160145"/>
            <a:ext cx="5898333" cy="1627914"/>
          </a:xfrm>
          <a:prstGeom prst="rect">
            <a:avLst/>
          </a:prstGeom>
        </p:spPr>
        <p:txBody>
          <a:bodyPr>
            <a:noAutofit/>
          </a:bodyPr>
          <a:lstStyle/>
          <a:p>
            <a:pPr>
              <a:lnSpc>
                <a:spcPct val="150000"/>
              </a:lnSpc>
            </a:pPr>
            <a:r>
              <a:rPr lang="en-US" sz="1300" b="0" i="0" dirty="0">
                <a:solidFill>
                  <a:srgbClr val="1A1A1A"/>
                </a:solidFill>
                <a:effectLst/>
                <a:latin typeface="Century Gothic" panose="020B0502020202020204" pitchFamily="34" charset="0"/>
              </a:rPr>
              <a:t>The ListView renders a set of data items with UI views or custom templates. It has many features like grouping, sorting, filtering, paging, swiping, multiple selection, drag and drop, and different layout types. The ListView control has been optimized to work with large amounts of data.</a:t>
            </a:r>
            <a:endParaRPr lang="en-US" sz="1300" dirty="0">
              <a:latin typeface="Century Gothic" panose="020B0502020202020204" pitchFamily="34" charset="0"/>
            </a:endParaRPr>
          </a:p>
        </p:txBody>
      </p:sp>
      <p:sp>
        <p:nvSpPr>
          <p:cNvPr id="3" name="Text Placeholder 1">
            <a:extLst>
              <a:ext uri="{FF2B5EF4-FFF2-40B4-BE49-F238E27FC236}">
                <a16:creationId xmlns:a16="http://schemas.microsoft.com/office/drawing/2014/main" id="{2145D7D2-D697-02BE-F8C1-8CE57994B8E7}"/>
              </a:ext>
            </a:extLst>
          </p:cNvPr>
          <p:cNvSpPr txBox="1">
            <a:spLocks/>
          </p:cNvSpPr>
          <p:nvPr/>
        </p:nvSpPr>
        <p:spPr>
          <a:xfrm>
            <a:off x="2014617" y="3767520"/>
            <a:ext cx="4203317" cy="2147410"/>
          </a:xfrm>
          <a:prstGeom prst="rect">
            <a:avLst/>
          </a:prstGeom>
        </p:spPr>
        <p:txBody>
          <a:bodyPr vert="horz" wrap="square" lIns="91440" tIns="45720" rIns="91440" bIns="45720" rtlCol="0">
            <a:no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2000" kern="1200" spc="5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1400" b="0"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200"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000" b="0"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000"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marR="0" lvl="0" indent="0" algn="just" defTabSz="722376" rtl="0" eaLnBrk="1" fontAlgn="auto" latinLnBrk="0" hangingPunct="1">
              <a:lnSpc>
                <a:spcPct val="150000"/>
              </a:lnSpc>
              <a:spcBef>
                <a:spcPts val="790"/>
              </a:spcBef>
              <a:spcAft>
                <a:spcPts val="0"/>
              </a:spcAft>
              <a:buClr>
                <a:srgbClr val="A5A5A5"/>
              </a:buClr>
              <a:buSzTx/>
              <a:buFont typeface="Wingdings" panose="05000000000000000000" pitchFamily="2" charset="2"/>
              <a:buNone/>
              <a:tabLst/>
              <a:defRPr/>
            </a:pP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hlinkClick r:id="rId3">
                  <a:extLst>
                    <a:ext uri="{A12FA001-AC4F-418D-AE19-62706E023703}">
                      <ahyp:hlinkClr xmlns:ahyp="http://schemas.microsoft.com/office/drawing/2018/hyperlinkcolor" val="tx"/>
                    </a:ext>
                  </a:extLst>
                </a:hlinkClick>
              </a:rPr>
              <a:t>JavaScript</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rPr>
              <a:t>   </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hlinkClick r:id="rId3">
                  <a:extLst>
                    <a:ext uri="{A12FA001-AC4F-418D-AE19-62706E023703}">
                      <ahyp:hlinkClr xmlns:ahyp="http://schemas.microsoft.com/office/drawing/2018/hyperlinkcolor" val="tx"/>
                    </a:ext>
                  </a:extLst>
                </a:hlinkClick>
              </a:rPr>
              <a:t>Angular</a:t>
            </a:r>
            <a:r>
              <a:rPr kumimoji="0" lang="en-US" sz="1200" b="0" i="0" u="none" strike="noStrike" kern="1200" cap="none" spc="40" normalizeH="0" baseline="0" noProof="0" dirty="0">
                <a:ln>
                  <a:noFill/>
                </a:ln>
                <a:solidFill>
                  <a:prstClr val="black">
                    <a:alpha val="60000"/>
                  </a:prstClr>
                </a:solidFill>
                <a:effectLst/>
                <a:uLnTx/>
                <a:uFillTx/>
                <a:latin typeface="Century Gothic" panose="020B0502020202020204" pitchFamily="34" charset="0"/>
                <a:ea typeface="+mn-ea"/>
                <a:cs typeface="+mn-cs"/>
              </a:rPr>
              <a:t>    </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hlinkClick r:id="rId3">
                  <a:extLst>
                    <a:ext uri="{A12FA001-AC4F-418D-AE19-62706E023703}">
                      <ahyp:hlinkClr xmlns:ahyp="http://schemas.microsoft.com/office/drawing/2018/hyperlinkcolor" val="tx"/>
                    </a:ext>
                  </a:extLst>
                </a:hlinkClick>
              </a:rPr>
              <a:t>React</a:t>
            </a:r>
            <a:r>
              <a:rPr kumimoji="0" lang="en-US" sz="1200" b="0" i="0" u="none" strike="noStrike" kern="1200" cap="none" spc="40" normalizeH="0" baseline="0" noProof="0" dirty="0">
                <a:ln>
                  <a:noFill/>
                </a:ln>
                <a:solidFill>
                  <a:prstClr val="black">
                    <a:alpha val="60000"/>
                  </a:prstClr>
                </a:solidFill>
                <a:effectLst/>
                <a:uLnTx/>
                <a:uFillTx/>
                <a:latin typeface="Century Gothic" panose="020B0502020202020204" pitchFamily="34" charset="0"/>
                <a:ea typeface="+mn-ea"/>
                <a:cs typeface="+mn-cs"/>
              </a:rPr>
              <a:t>   </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hlinkClick r:id="rId3">
                  <a:extLst>
                    <a:ext uri="{A12FA001-AC4F-418D-AE19-62706E023703}">
                      <ahyp:hlinkClr xmlns:ahyp="http://schemas.microsoft.com/office/drawing/2018/hyperlinkcolor" val="tx"/>
                    </a:ext>
                  </a:extLst>
                </a:hlinkClick>
              </a:rPr>
              <a:t>Vue</a:t>
            </a:r>
            <a:r>
              <a:rPr kumimoji="0" lang="en-US" sz="1200" b="0" i="0" u="none" strike="noStrike" kern="1200" cap="none" spc="40" normalizeH="0" baseline="0" noProof="0" dirty="0">
                <a:ln>
                  <a:noFill/>
                </a:ln>
                <a:solidFill>
                  <a:prstClr val="black">
                    <a:alpha val="60000"/>
                  </a:prstClr>
                </a:solidFill>
                <a:effectLst/>
                <a:uLnTx/>
                <a:uFillTx/>
                <a:latin typeface="Century Gothic" panose="020B0502020202020204" pitchFamily="34" charset="0"/>
                <a:ea typeface="+mn-ea"/>
                <a:cs typeface="+mn-cs"/>
              </a:rPr>
              <a:t>    </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hlinkClick r:id="rId3">
                  <a:extLst>
                    <a:ext uri="{A12FA001-AC4F-418D-AE19-62706E023703}">
                      <ahyp:hlinkClr xmlns:ahyp="http://schemas.microsoft.com/office/drawing/2018/hyperlinkcolor" val="tx"/>
                    </a:ext>
                  </a:extLst>
                </a:hlinkClick>
              </a:rPr>
              <a:t>Blazor ASP.NET MVC </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rPr>
              <a:t>      </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hlinkClick r:id="rId3">
                  <a:extLst>
                    <a:ext uri="{A12FA001-AC4F-418D-AE19-62706E023703}">
                      <ahyp:hlinkClr xmlns:ahyp="http://schemas.microsoft.com/office/drawing/2018/hyperlinkcolor" val="tx"/>
                    </a:ext>
                  </a:extLst>
                </a:hlinkClick>
              </a:rPr>
              <a:t>ASP.NET CORE </a:t>
            </a:r>
            <a:endPar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endParaRPr>
          </a:p>
          <a:p>
            <a:pPr marL="0" marR="0" lvl="0" indent="0" algn="just" defTabSz="722376" rtl="0" eaLnBrk="1" fontAlgn="auto" latinLnBrk="0" hangingPunct="1">
              <a:lnSpc>
                <a:spcPct val="100000"/>
              </a:lnSpc>
              <a:spcBef>
                <a:spcPts val="790"/>
              </a:spcBef>
              <a:spcAft>
                <a:spcPts val="0"/>
              </a:spcAft>
              <a:buClr>
                <a:srgbClr val="A5A5A5"/>
              </a:buClr>
              <a:buSzTx/>
              <a:buFont typeface="Wingdings" panose="05000000000000000000" pitchFamily="2" charset="2"/>
              <a:buNone/>
              <a:tabLst/>
              <a:defRPr/>
            </a:pPr>
            <a:endPar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endParaRPr>
          </a:p>
          <a:p>
            <a:pPr marL="0" marR="0" lvl="0" indent="0" algn="just" defTabSz="722376" rtl="0" eaLnBrk="1" fontAlgn="auto" latinLnBrk="0" hangingPunct="1">
              <a:lnSpc>
                <a:spcPct val="100000"/>
              </a:lnSpc>
              <a:spcBef>
                <a:spcPts val="790"/>
              </a:spcBef>
              <a:spcAft>
                <a:spcPts val="0"/>
              </a:spcAft>
              <a:buClr>
                <a:srgbClr val="A5A5A5"/>
              </a:buClr>
              <a:buSzTx/>
              <a:buFont typeface="Wingdings" panose="05000000000000000000" pitchFamily="2" charset="2"/>
              <a:buNone/>
              <a:tabLst/>
              <a:defRPr/>
            </a:pP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hlinkClick r:id="rId3">
                  <a:extLst>
                    <a:ext uri="{A12FA001-AC4F-418D-AE19-62706E023703}">
                      <ahyp:hlinkClr xmlns:ahyp="http://schemas.microsoft.com/office/drawing/2018/hyperlinkcolor" val="tx"/>
                    </a:ext>
                  </a:extLst>
                </a:hlinkClick>
              </a:rPr>
              <a:t>Winforms</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rPr>
              <a:t>     </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hlinkClick r:id="rId3"/>
              </a:rPr>
              <a:t>WPF</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rPr>
              <a:t>     </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hlinkClick r:id="rId3"/>
              </a:rPr>
              <a:t>WinUI</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rPr>
              <a:t>   </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hlinkClick r:id="rId3"/>
              </a:rPr>
              <a:t>Flutter</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rPr>
              <a:t>    </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hlinkClick r:id="rId3"/>
              </a:rPr>
              <a:t>Xamarin</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rPr>
              <a:t>     </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hlinkClick r:id="rId3"/>
              </a:rPr>
              <a:t>UWP</a:t>
            </a:r>
            <a:endPar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endParaRPr>
          </a:p>
          <a:p>
            <a:pPr marL="0" marR="0" lvl="0" indent="0" algn="just" defTabSz="722376" rtl="0" eaLnBrk="1" fontAlgn="auto" latinLnBrk="0" hangingPunct="1">
              <a:lnSpc>
                <a:spcPct val="200000"/>
              </a:lnSpc>
              <a:spcBef>
                <a:spcPts val="790"/>
              </a:spcBef>
              <a:spcAft>
                <a:spcPts val="0"/>
              </a:spcAft>
              <a:buClr>
                <a:srgbClr val="A5A5A5"/>
              </a:buClr>
              <a:buSzTx/>
              <a:buFont typeface="Wingdings" panose="05000000000000000000" pitchFamily="2" charset="2"/>
              <a:buNone/>
              <a:tabLst/>
              <a:defRPr/>
            </a:pPr>
            <a:endPar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endParaRPr>
          </a:p>
          <a:p>
            <a:pPr marL="0" marR="0" lvl="0" indent="0" algn="just" defTabSz="722376" rtl="0" eaLnBrk="1" fontAlgn="auto" latinLnBrk="0" hangingPunct="1">
              <a:lnSpc>
                <a:spcPct val="100000"/>
              </a:lnSpc>
              <a:spcBef>
                <a:spcPts val="790"/>
              </a:spcBef>
              <a:spcAft>
                <a:spcPts val="0"/>
              </a:spcAft>
              <a:buClr>
                <a:srgbClr val="A5A5A5"/>
              </a:buClr>
              <a:buSzTx/>
              <a:buFont typeface="Wingdings" panose="05000000000000000000" pitchFamily="2" charset="2"/>
              <a:buNone/>
              <a:tabLst/>
              <a:defRPr/>
            </a:pP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hlinkClick r:id="rId3"/>
              </a:rPr>
              <a:t>.NET MAUI</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rPr>
              <a:t>      </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hlinkClick r:id="rId3"/>
              </a:rPr>
              <a:t>Flutter</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rPr>
              <a:t>       </a:t>
            </a:r>
            <a:r>
              <a:rPr kumimoji="0" lang="en-US" sz="1200" b="0" i="0" u="none" strike="noStrike" kern="1200" cap="none" spc="40" normalizeH="0" baseline="0" noProof="0" dirty="0">
                <a:ln>
                  <a:noFill/>
                </a:ln>
                <a:solidFill>
                  <a:srgbClr val="005993"/>
                </a:solidFill>
                <a:effectLst/>
                <a:uLnTx/>
                <a:uFillTx/>
                <a:latin typeface="Century Gothic" panose="020B0502020202020204" pitchFamily="34" charset="0"/>
                <a:ea typeface="+mn-ea"/>
                <a:cs typeface="+mn-cs"/>
                <a:hlinkClick r:id="rId3"/>
              </a:rPr>
              <a:t>UWP</a:t>
            </a:r>
            <a:endParaRPr kumimoji="0" lang="en-US" sz="1200" b="0" i="0" u="none" strike="noStrike" kern="1200" cap="none" spc="50" normalizeH="0" baseline="0" noProof="0" dirty="0">
              <a:ln>
                <a:noFill/>
              </a:ln>
              <a:solidFill>
                <a:srgbClr val="00B0F0">
                  <a:alpha val="60000"/>
                </a:srgbClr>
              </a:solidFill>
              <a:effectLst/>
              <a:uLnTx/>
              <a:uFillTx/>
              <a:latin typeface="Century Gothic" panose="020B0502020202020204" pitchFamily="34" charset="0"/>
              <a:ea typeface="+mn-ea"/>
              <a:cs typeface="+mn-cs"/>
            </a:endParaRPr>
          </a:p>
        </p:txBody>
      </p:sp>
      <p:pic>
        <p:nvPicPr>
          <p:cNvPr id="5" name="Graphic 4" descr="World outline">
            <a:extLst>
              <a:ext uri="{FF2B5EF4-FFF2-40B4-BE49-F238E27FC236}">
                <a16:creationId xmlns:a16="http://schemas.microsoft.com/office/drawing/2014/main" id="{6EF60CD7-CF3A-3AE4-946B-3A4F66C826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28935" y="3874451"/>
            <a:ext cx="315289" cy="315289"/>
          </a:xfrm>
          <a:prstGeom prst="rect">
            <a:avLst/>
          </a:prstGeom>
        </p:spPr>
      </p:pic>
      <p:sp>
        <p:nvSpPr>
          <p:cNvPr id="6" name="TextBox 5">
            <a:extLst>
              <a:ext uri="{FF2B5EF4-FFF2-40B4-BE49-F238E27FC236}">
                <a16:creationId xmlns:a16="http://schemas.microsoft.com/office/drawing/2014/main" id="{2E6228D1-A0DB-42A2-A779-FF9F230933C3}"/>
              </a:ext>
            </a:extLst>
          </p:cNvPr>
          <p:cNvSpPr txBox="1"/>
          <p:nvPr/>
        </p:nvSpPr>
        <p:spPr>
          <a:xfrm>
            <a:off x="838200" y="3332598"/>
            <a:ext cx="2462331" cy="338554"/>
          </a:xfrm>
          <a:prstGeom prst="rect">
            <a:avLst/>
          </a:prstGeom>
          <a:noFill/>
        </p:spPr>
        <p:txBody>
          <a:bodyPr wrap="square" rtlCol="0">
            <a:spAutoFit/>
          </a:bodyPr>
          <a:lstStyle/>
          <a:p>
            <a:pPr marL="0" marR="0" lvl="0" indent="0" algn="l" defTabSz="361188"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dirty="0">
                <a:ln>
                  <a:noFill/>
                </a:ln>
                <a:solidFill>
                  <a:prstClr val="white">
                    <a:lumMod val="50000"/>
                  </a:prstClr>
                </a:solidFill>
                <a:effectLst/>
                <a:uLnTx/>
                <a:uFillTx/>
                <a:latin typeface="Century Gothic" panose="020B0502020202020204" pitchFamily="34" charset="0"/>
                <a:ea typeface="+mn-ea"/>
                <a:cs typeface="+mn-cs"/>
              </a:rPr>
              <a:t>SUPPORTED PLATFORMS</a:t>
            </a:r>
          </a:p>
        </p:txBody>
      </p:sp>
      <p:cxnSp>
        <p:nvCxnSpPr>
          <p:cNvPr id="10" name="Straight Connector 9">
            <a:extLst>
              <a:ext uri="{FF2B5EF4-FFF2-40B4-BE49-F238E27FC236}">
                <a16:creationId xmlns:a16="http://schemas.microsoft.com/office/drawing/2014/main" id="{9C677A2F-5315-322C-0DCF-AE55DEBC96FA}"/>
              </a:ext>
            </a:extLst>
          </p:cNvPr>
          <p:cNvCxnSpPr/>
          <p:nvPr/>
        </p:nvCxnSpPr>
        <p:spPr>
          <a:xfrm>
            <a:off x="1699152" y="3874849"/>
            <a:ext cx="0" cy="31529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Graphic 14" descr="Computer outline">
            <a:extLst>
              <a:ext uri="{FF2B5EF4-FFF2-40B4-BE49-F238E27FC236}">
                <a16:creationId xmlns:a16="http://schemas.microsoft.com/office/drawing/2014/main" id="{00D2209C-8B99-C9AD-DC56-8606F1A18F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40105" y="4676923"/>
            <a:ext cx="303709" cy="323584"/>
          </a:xfrm>
          <a:prstGeom prst="rect">
            <a:avLst/>
          </a:prstGeom>
        </p:spPr>
      </p:pic>
      <p:cxnSp>
        <p:nvCxnSpPr>
          <p:cNvPr id="16" name="Straight Connector 15">
            <a:extLst>
              <a:ext uri="{FF2B5EF4-FFF2-40B4-BE49-F238E27FC236}">
                <a16:creationId xmlns:a16="http://schemas.microsoft.com/office/drawing/2014/main" id="{2E382552-B17C-D6B8-ADA1-C270A9AF4ED4}"/>
              </a:ext>
            </a:extLst>
          </p:cNvPr>
          <p:cNvCxnSpPr/>
          <p:nvPr/>
        </p:nvCxnSpPr>
        <p:spPr>
          <a:xfrm>
            <a:off x="1699152" y="4676923"/>
            <a:ext cx="0" cy="315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48D9B50-CB5B-199C-ECB4-FCB878FD9F94}"/>
              </a:ext>
            </a:extLst>
          </p:cNvPr>
          <p:cNvCxnSpPr/>
          <p:nvPr/>
        </p:nvCxnSpPr>
        <p:spPr>
          <a:xfrm>
            <a:off x="1699152" y="5456318"/>
            <a:ext cx="0" cy="31529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Graphic 18" descr="Smart Phone outline">
            <a:extLst>
              <a:ext uri="{FF2B5EF4-FFF2-40B4-BE49-F238E27FC236}">
                <a16:creationId xmlns:a16="http://schemas.microsoft.com/office/drawing/2014/main" id="{0CC99AC9-BDF1-215D-37A1-C3BC9DA04B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28935" y="5456318"/>
            <a:ext cx="315290" cy="315290"/>
          </a:xfrm>
          <a:prstGeom prst="rect">
            <a:avLst/>
          </a:prstGeom>
        </p:spPr>
      </p:pic>
      <p:sp>
        <p:nvSpPr>
          <p:cNvPr id="20" name="Flowchart: Connector 19">
            <a:extLst>
              <a:ext uri="{FF2B5EF4-FFF2-40B4-BE49-F238E27FC236}">
                <a16:creationId xmlns:a16="http://schemas.microsoft.com/office/drawing/2014/main" id="{08149803-79A5-4302-A98C-B476C3B0E605}"/>
              </a:ext>
            </a:extLst>
          </p:cNvPr>
          <p:cNvSpPr/>
          <p:nvPr/>
        </p:nvSpPr>
        <p:spPr>
          <a:xfrm>
            <a:off x="1984344" y="393242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lowchart: Connector 20">
            <a:extLst>
              <a:ext uri="{FF2B5EF4-FFF2-40B4-BE49-F238E27FC236}">
                <a16:creationId xmlns:a16="http://schemas.microsoft.com/office/drawing/2014/main" id="{357757F7-5D36-05EE-7FFF-C0F438C3D628}"/>
              </a:ext>
            </a:extLst>
          </p:cNvPr>
          <p:cNvSpPr/>
          <p:nvPr/>
        </p:nvSpPr>
        <p:spPr>
          <a:xfrm>
            <a:off x="3037633" y="392425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lowchart: Connector 21">
            <a:extLst>
              <a:ext uri="{FF2B5EF4-FFF2-40B4-BE49-F238E27FC236}">
                <a16:creationId xmlns:a16="http://schemas.microsoft.com/office/drawing/2014/main" id="{87B7B667-DC81-5D77-DB6F-56A00702B29F}"/>
              </a:ext>
            </a:extLst>
          </p:cNvPr>
          <p:cNvSpPr/>
          <p:nvPr/>
        </p:nvSpPr>
        <p:spPr>
          <a:xfrm>
            <a:off x="4031254" y="392425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lowchart: Connector 22">
            <a:extLst>
              <a:ext uri="{FF2B5EF4-FFF2-40B4-BE49-F238E27FC236}">
                <a16:creationId xmlns:a16="http://schemas.microsoft.com/office/drawing/2014/main" id="{139F9202-0521-4F07-E62B-4989DAE9C812}"/>
              </a:ext>
            </a:extLst>
          </p:cNvPr>
          <p:cNvSpPr/>
          <p:nvPr/>
        </p:nvSpPr>
        <p:spPr>
          <a:xfrm>
            <a:off x="5500116" y="393242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lowchart: Connector 23">
            <a:extLst>
              <a:ext uri="{FF2B5EF4-FFF2-40B4-BE49-F238E27FC236}">
                <a16:creationId xmlns:a16="http://schemas.microsoft.com/office/drawing/2014/main" id="{06F6B6FF-4733-5E3F-F6AE-451B07BB1241}"/>
              </a:ext>
            </a:extLst>
          </p:cNvPr>
          <p:cNvSpPr/>
          <p:nvPr/>
        </p:nvSpPr>
        <p:spPr>
          <a:xfrm>
            <a:off x="4813128" y="392425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lowchart: Connector 24">
            <a:extLst>
              <a:ext uri="{FF2B5EF4-FFF2-40B4-BE49-F238E27FC236}">
                <a16:creationId xmlns:a16="http://schemas.microsoft.com/office/drawing/2014/main" id="{D00E1958-C507-D406-2FF5-D1AC59EC72FF}"/>
              </a:ext>
            </a:extLst>
          </p:cNvPr>
          <p:cNvSpPr/>
          <p:nvPr/>
        </p:nvSpPr>
        <p:spPr>
          <a:xfrm>
            <a:off x="1984343" y="4211298"/>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lowchart: Connector 25">
            <a:extLst>
              <a:ext uri="{FF2B5EF4-FFF2-40B4-BE49-F238E27FC236}">
                <a16:creationId xmlns:a16="http://schemas.microsoft.com/office/drawing/2014/main" id="{6BD7D54A-9862-00B5-2238-47CCFA9D389E}"/>
              </a:ext>
            </a:extLst>
          </p:cNvPr>
          <p:cNvSpPr/>
          <p:nvPr/>
        </p:nvSpPr>
        <p:spPr>
          <a:xfrm>
            <a:off x="3368090" y="4183944"/>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lowchart: Connector 3">
            <a:extLst>
              <a:ext uri="{FF2B5EF4-FFF2-40B4-BE49-F238E27FC236}">
                <a16:creationId xmlns:a16="http://schemas.microsoft.com/office/drawing/2014/main" id="{A6E1BB45-AB8E-D588-E983-9990B0045A45}"/>
              </a:ext>
            </a:extLst>
          </p:cNvPr>
          <p:cNvSpPr/>
          <p:nvPr/>
        </p:nvSpPr>
        <p:spPr>
          <a:xfrm>
            <a:off x="1984342" y="4791910"/>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lowchart: Connector 7">
            <a:extLst>
              <a:ext uri="{FF2B5EF4-FFF2-40B4-BE49-F238E27FC236}">
                <a16:creationId xmlns:a16="http://schemas.microsoft.com/office/drawing/2014/main" id="{4F0366C7-BF91-7E3B-2A24-31AAD7D97147}"/>
              </a:ext>
            </a:extLst>
          </p:cNvPr>
          <p:cNvSpPr/>
          <p:nvPr/>
        </p:nvSpPr>
        <p:spPr>
          <a:xfrm>
            <a:off x="2917006" y="4794286"/>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lowchart: Connector 8">
            <a:extLst>
              <a:ext uri="{FF2B5EF4-FFF2-40B4-BE49-F238E27FC236}">
                <a16:creationId xmlns:a16="http://schemas.microsoft.com/office/drawing/2014/main" id="{F0BC02B4-E3A3-2716-408B-B7F6E8AA576A}"/>
              </a:ext>
            </a:extLst>
          </p:cNvPr>
          <p:cNvSpPr/>
          <p:nvPr/>
        </p:nvSpPr>
        <p:spPr>
          <a:xfrm>
            <a:off x="3527155" y="4794286"/>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lowchart: Connector 10">
            <a:extLst>
              <a:ext uri="{FF2B5EF4-FFF2-40B4-BE49-F238E27FC236}">
                <a16:creationId xmlns:a16="http://schemas.microsoft.com/office/drawing/2014/main" id="{F6137E6B-5215-B9DE-9F0A-44DC57C37BA2}"/>
              </a:ext>
            </a:extLst>
          </p:cNvPr>
          <p:cNvSpPr/>
          <p:nvPr/>
        </p:nvSpPr>
        <p:spPr>
          <a:xfrm>
            <a:off x="4094794" y="4786705"/>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B46E5C56-6708-77BF-BE58-4DAB45AD30C6}"/>
              </a:ext>
            </a:extLst>
          </p:cNvPr>
          <p:cNvSpPr/>
          <p:nvPr/>
        </p:nvSpPr>
        <p:spPr>
          <a:xfrm>
            <a:off x="4767060" y="4794286"/>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6401C809-13AA-91A4-8E08-9B2E11B3AF30}"/>
              </a:ext>
            </a:extLst>
          </p:cNvPr>
          <p:cNvSpPr/>
          <p:nvPr/>
        </p:nvSpPr>
        <p:spPr>
          <a:xfrm>
            <a:off x="5637607" y="4794286"/>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A1DCD27F-600A-07DD-62A5-280DC83EF707}"/>
              </a:ext>
            </a:extLst>
          </p:cNvPr>
          <p:cNvSpPr/>
          <p:nvPr/>
        </p:nvSpPr>
        <p:spPr>
          <a:xfrm>
            <a:off x="1984341" y="5557521"/>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lowchart: Connector 17">
            <a:extLst>
              <a:ext uri="{FF2B5EF4-FFF2-40B4-BE49-F238E27FC236}">
                <a16:creationId xmlns:a16="http://schemas.microsoft.com/office/drawing/2014/main" id="{2C7031A0-CF36-0CCA-6ABF-2D35CA145C11}"/>
              </a:ext>
            </a:extLst>
          </p:cNvPr>
          <p:cNvSpPr/>
          <p:nvPr/>
        </p:nvSpPr>
        <p:spPr>
          <a:xfrm>
            <a:off x="3037633" y="5556597"/>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lowchart: Connector 26">
            <a:extLst>
              <a:ext uri="{FF2B5EF4-FFF2-40B4-BE49-F238E27FC236}">
                <a16:creationId xmlns:a16="http://schemas.microsoft.com/office/drawing/2014/main" id="{522EDB5D-9E38-1EAD-991B-0E2197479E76}"/>
              </a:ext>
            </a:extLst>
          </p:cNvPr>
          <p:cNvSpPr/>
          <p:nvPr/>
        </p:nvSpPr>
        <p:spPr>
          <a:xfrm>
            <a:off x="3843700" y="5556597"/>
            <a:ext cx="85021" cy="93878"/>
          </a:xfrm>
          <a:prstGeom prst="flowChartConnector">
            <a:avLst/>
          </a:prstGeom>
          <a:solidFill>
            <a:schemeClr val="tx1">
              <a:lumMod val="75000"/>
              <a:lumOff val="25000"/>
            </a:schemeClr>
          </a:solidFill>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8" name="Picture 2" descr="Syncfusion List View">
            <a:extLst>
              <a:ext uri="{FF2B5EF4-FFF2-40B4-BE49-F238E27FC236}">
                <a16:creationId xmlns:a16="http://schemas.microsoft.com/office/drawing/2014/main" id="{2E207122-F1F0-022A-D66C-C7B7BE37E8F0}"/>
              </a:ext>
            </a:extLst>
          </p:cNvPr>
          <p:cNvPicPr>
            <a:picLocks noGrp="1" noChangeAspect="1" noChangeArrowheads="1"/>
          </p:cNvPicPr>
          <p:nvPr>
            <p:ph type="pic" idx="1"/>
          </p:nvPr>
        </p:nvPicPr>
        <p:blipFill>
          <a:blip r:embed="rId10">
            <a:extLst>
              <a:ext uri="{28A0092B-C50C-407E-A947-70E740481C1C}">
                <a14:useLocalDpi xmlns:a14="http://schemas.microsoft.com/office/drawing/2010/main" val="0"/>
              </a:ext>
            </a:extLst>
          </a:blip>
          <a:srcRect t="3649" b="3649"/>
          <a:stretch>
            <a:fillRect/>
          </a:stretch>
        </p:blipFill>
        <p:spPr bwMode="auto">
          <a:xfrm>
            <a:off x="6871701" y="1678221"/>
            <a:ext cx="4666532" cy="36847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04852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p:txBody>
          <a:bodyPr>
            <a:normAutofit/>
          </a:bodyPr>
          <a:lstStyle/>
          <a:p>
            <a:r>
              <a:rPr lang="en-US" dirty="0"/>
              <a:t>Prakash</a:t>
            </a:r>
          </a:p>
          <a:p>
            <a:r>
              <a:rPr lang="en-US" dirty="0"/>
              <a:t>+91 9361415123</a:t>
            </a:r>
          </a:p>
          <a:p>
            <a:r>
              <a:rPr lang="en-US" dirty="0"/>
              <a:t>Prakash.sf4626@gmail.com</a:t>
            </a:r>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106</TotalTime>
  <Words>290</Words>
  <Application>Microsoft Office PowerPoint</Application>
  <PresentationFormat>Widescreen</PresentationFormat>
  <Paragraphs>44</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Century Gothic</vt:lpstr>
      <vt:lpstr>Wingdings</vt:lpstr>
      <vt:lpstr>Office 2013 - 2022 Theme</vt:lpstr>
      <vt:lpstr>Most Popular Components in Syncfusion</vt:lpstr>
      <vt:lpstr>List of Most Popular Components in Syncfusion</vt:lpstr>
      <vt:lpstr>DataGrid</vt:lpstr>
      <vt:lpstr>Chart</vt:lpstr>
      <vt:lpstr>ListView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dc:title>
  <dc:creator>Prakash Muthusamy</dc:creator>
  <cp:lastModifiedBy>Prakash Muthusamy</cp:lastModifiedBy>
  <cp:revision>1</cp:revision>
  <dcterms:created xsi:type="dcterms:W3CDTF">2024-03-25T09:34:17Z</dcterms:created>
  <dcterms:modified xsi:type="dcterms:W3CDTF">2024-03-26T17:38:32Z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