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4648"/>
  </p:normalViewPr>
  <p:slideViewPr>
    <p:cSldViewPr snapToGrid="0">
      <p:cViewPr varScale="1">
        <p:scale>
          <a:sx n="162" d="100"/>
          <a:sy n="162" d="100"/>
        </p:scale>
        <p:origin x="760" y="1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3d5662ced4_8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3d5662ced4_8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PLA Air Force Chief of Staff, Lieutenant General. Born in May 1950, from Tianjin. Bachelor degree from the Central Party School. He successively served as the commander of the 4th Air Force Division, the deputy commander of the 1st Air Force in 1995, the commander of the Air Force Shanghai Base in 1998, the chief of staff of the Lanzhou Military Region Air Force in 2000, the deputy chief of staff of the Air Force in 2006, and the chief of staff of the Air Force in September 2007.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3d5662ced4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3d5662ced4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3个红框说明：佛山机场指和汕头机场指是大致位置，旁边的清单里有，但原来但地图上没标。上海战役方向不在19个指挥所里但原图上有</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3d5662ced4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3d5662ced4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d5662ced4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d5662ced4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d5662ced4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d5662ced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3d5662ced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3d5662ced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3d5662ced4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3d5662ced4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3d5662ced4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3d5662ced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d5662ced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d5662ced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Zhao Zhongxin:  Lieutenant General of the Air Force (2005)</a:t>
            </a:r>
            <a:endParaRPr/>
          </a:p>
          <a:p>
            <a:pPr marL="0" lvl="0" indent="0" algn="l" rtl="0">
              <a:spcBef>
                <a:spcPts val="0"/>
              </a:spcBef>
              <a:spcAft>
                <a:spcPts val="0"/>
              </a:spcAft>
              <a:buClr>
                <a:schemeClr val="dk1"/>
              </a:buClr>
              <a:buSzPts val="1100"/>
              <a:buFont typeface="Arial"/>
              <a:buNone/>
            </a:pPr>
            <a:r>
              <a:rPr lang="zh-CN"/>
              <a:t>Yang Guohai:  Chief of Staff of the Air Force, Lieutenant General</a:t>
            </a:r>
            <a:endParaRPr/>
          </a:p>
          <a:p>
            <a:pPr marL="0" lvl="0" indent="0" algn="l" rtl="0">
              <a:spcBef>
                <a:spcPts val="0"/>
              </a:spcBef>
              <a:spcAft>
                <a:spcPts val="0"/>
              </a:spcAft>
              <a:buClr>
                <a:schemeClr val="dk1"/>
              </a:buClr>
              <a:buSzPts val="1100"/>
              <a:buFont typeface="Arial"/>
              <a:buNone/>
            </a:pPr>
            <a:r>
              <a:rPr lang="zh-CN"/>
              <a:t>Xu Qiliang: Member of the Political Bureau of the CPC Central Committee, Vice Chairman of the Central Military Commission of the Communist Party of China, Vice Chairman of the Central Military Commission of the People's Republic of China (2013-present) Air Force Commander 2007</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d5662ced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d5662ced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PLA Air Force Chief of Staff, Lieutenant General. Born in May 1950, from Tianjin. Bachelor degree from the Central Party School. He successively served as the commander of the 4th Air Force Division, the deputy commander of the 1st Air Force in 1995, the commander of the Air Force Shanghai Base in 1998, the chief of staff of the Lanzhou Military Region Air Force in 2000, the deputy chief of staff of the Air Force in 2006, and the chief of staff of the Air Force in September 2007.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d5662ced4_8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d5662ced4_8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PLA Air Force Chief of Staff, Lieutenant General. Born in May 1950, from Tianjin. Bachelor degree from the Central Party School. He successively served as the commander of the 4th Air Force Division, the deputy commander of the 1st Air Force in 1995, the commander of the Air Force Shanghai Base in 1998, the chief of staff of the Lanzhou Military Region Air Force in 2000, the deputy chief of staff of the Air Force in 2006, and the chief of staff of the Air Force in September 2007.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3d5662ced4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3d5662ced4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PLA Air Force Chief of Staff, Lieutenant General. Born in May 1950, from Tianjin. Bachelor degree from the Central Party School. He successively served as the commander of the 4th Air Force Division, the deputy commander of the 1st Air Force in 1995, the commander of the Air Force Shanghai Base in 1998, the chief of staff of the Lanzhou Military Region Air Force in 2000, the deputy chief of staff of the Air Force in 2006, and the chief of staff of the Air Force in September 2007.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545450"/>
            <a:ext cx="8520600" cy="2052600"/>
          </a:xfrm>
          <a:prstGeom prst="rect">
            <a:avLst/>
          </a:prstGeom>
        </p:spPr>
        <p:txBody>
          <a:bodyPr spcFirstLastPara="1" wrap="square" lIns="91425" tIns="91425" rIns="91425" bIns="91425" anchor="b" anchorCtr="0">
            <a:normAutofit/>
          </a:bodyPr>
          <a:lstStyle/>
          <a:p>
            <a:pPr lvl="0"/>
            <a:r>
              <a:rPr lang="ko-KR" altLang="en-US" sz="5400" b="1" dirty="0"/>
              <a:t>중국인민해방군 </a:t>
            </a:r>
            <a:r>
              <a:rPr lang="ko-KR" altLang="en-US" sz="5400" b="1" dirty="0" err="1"/>
              <a:t>공군전장</a:t>
            </a:r>
            <a:br>
              <a:rPr lang="ko-KR" altLang="en-US" sz="5400" b="1" dirty="0"/>
            </a:br>
            <a:r>
              <a:rPr lang="ko-KR" altLang="en-US" sz="5400" b="1" dirty="0"/>
              <a:t>통신시설 건설</a:t>
            </a:r>
            <a:endParaRPr b="1" dirty="0"/>
          </a:p>
        </p:txBody>
      </p:sp>
      <p:sp>
        <p:nvSpPr>
          <p:cNvPr id="55" name="Google Shape;55;p13"/>
          <p:cNvSpPr txBox="1">
            <a:spLocks noGrp="1"/>
          </p:cNvSpPr>
          <p:nvPr>
            <p:ph type="subTitle" idx="1"/>
          </p:nvPr>
        </p:nvSpPr>
        <p:spPr>
          <a:xfrm>
            <a:off x="2527747" y="942423"/>
            <a:ext cx="4088506" cy="770700"/>
          </a:xfrm>
          <a:prstGeom prst="rect">
            <a:avLst/>
          </a:prstGeom>
        </p:spPr>
        <p:txBody>
          <a:bodyPr spcFirstLastPara="1" wrap="square" lIns="91425" tIns="91425" rIns="91425" bIns="91425" anchor="t" anchorCtr="0">
            <a:noAutofit/>
          </a:bodyPr>
          <a:lstStyle/>
          <a:p>
            <a:r>
              <a:rPr lang="ko-KR" altLang="en-US" sz="4800" b="1" dirty="0">
                <a:solidFill>
                  <a:srgbClr val="FF0000"/>
                </a:solidFill>
              </a:rPr>
              <a:t>기밀프로그램</a:t>
            </a:r>
          </a:p>
        </p:txBody>
      </p:sp>
      <p:sp>
        <p:nvSpPr>
          <p:cNvPr id="56" name="Google Shape;56;p13"/>
          <p:cNvSpPr txBox="1"/>
          <p:nvPr/>
        </p:nvSpPr>
        <p:spPr>
          <a:xfrm>
            <a:off x="8558525" y="594300"/>
            <a:ext cx="508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7" name="Google Shape;57;p13"/>
          <p:cNvPicPr preferRelativeResize="0"/>
          <p:nvPr/>
        </p:nvPicPr>
        <p:blipFill>
          <a:blip r:embed="rId3">
            <a:alphaModFix amt="15000"/>
          </a:blip>
          <a:stretch>
            <a:fillRect/>
          </a:stretch>
        </p:blipFill>
        <p:spPr>
          <a:xfrm>
            <a:off x="0" y="0"/>
            <a:ext cx="9144000" cy="51428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ko-KR" altLang="en-US" b="1" dirty="0">
                <a:solidFill>
                  <a:srgbClr val="FF9900"/>
                </a:solidFill>
              </a:rPr>
              <a:t>쉬 </a:t>
            </a:r>
            <a:r>
              <a:rPr lang="ko-KR" altLang="en-US" b="1" dirty="0" err="1">
                <a:solidFill>
                  <a:srgbClr val="FF9900"/>
                </a:solidFill>
              </a:rPr>
              <a:t>치량</a:t>
            </a:r>
            <a:endParaRPr b="1" dirty="0">
              <a:solidFill>
                <a:srgbClr val="FF9900"/>
              </a:solidFill>
            </a:endParaRPr>
          </a:p>
        </p:txBody>
      </p:sp>
      <p:sp>
        <p:nvSpPr>
          <p:cNvPr id="123" name="Google Shape;123;p22"/>
          <p:cNvSpPr txBox="1">
            <a:spLocks noGrp="1"/>
          </p:cNvSpPr>
          <p:nvPr>
            <p:ph type="body" idx="1"/>
          </p:nvPr>
        </p:nvSpPr>
        <p:spPr>
          <a:xfrm>
            <a:off x="4504800" y="1387625"/>
            <a:ext cx="4327500" cy="3149400"/>
          </a:xfrm>
          <a:prstGeom prst="rect">
            <a:avLst/>
          </a:prstGeom>
        </p:spPr>
        <p:txBody>
          <a:bodyPr spcFirstLastPara="1" wrap="square" lIns="91425" tIns="91425" rIns="91425" bIns="91425" anchor="t" anchorCtr="0">
            <a:normAutofit/>
          </a:bodyPr>
          <a:lstStyle/>
          <a:p>
            <a:pPr marL="0" indent="0">
              <a:lnSpc>
                <a:spcPct val="110000"/>
              </a:lnSpc>
              <a:buNone/>
            </a:pPr>
            <a:r>
              <a:rPr lang="ko-KR" altLang="en-US" b="1" dirty="0"/>
              <a:t>쉬 </a:t>
            </a:r>
            <a:r>
              <a:rPr lang="ko-KR" altLang="en-US" b="1" dirty="0" err="1"/>
              <a:t>치량</a:t>
            </a:r>
            <a:endParaRPr lang="ko-KR" altLang="en-US" b="1" dirty="0"/>
          </a:p>
          <a:p>
            <a:pPr marL="0" indent="0">
              <a:lnSpc>
                <a:spcPct val="110000"/>
              </a:lnSpc>
              <a:buNone/>
            </a:pPr>
            <a:endParaRPr lang="ko-KR" altLang="en-US" b="1" dirty="0">
              <a:solidFill>
                <a:srgbClr val="FF9900"/>
              </a:solidFill>
            </a:endParaRPr>
          </a:p>
          <a:p>
            <a:pPr marL="0" indent="0">
              <a:lnSpc>
                <a:spcPct val="110000"/>
              </a:lnSpc>
              <a:buNone/>
            </a:pPr>
            <a:r>
              <a:rPr lang="ko-KR" altLang="en-US" b="1" dirty="0">
                <a:solidFill>
                  <a:srgbClr val="FF9900"/>
                </a:solidFill>
              </a:rPr>
              <a:t>군사위원회 부의장</a:t>
            </a:r>
            <a:r>
              <a:rPr lang="en-US" altLang="ko-KR" b="1" dirty="0">
                <a:solidFill>
                  <a:srgbClr val="FF9900"/>
                </a:solidFill>
              </a:rPr>
              <a:t>, </a:t>
            </a:r>
            <a:r>
              <a:rPr lang="ko-KR" altLang="en-US" b="1" dirty="0">
                <a:solidFill>
                  <a:srgbClr val="FF9900"/>
                </a:solidFill>
              </a:rPr>
              <a:t>공군 사령관</a:t>
            </a:r>
            <a:r>
              <a:rPr lang="en-US" altLang="ko-KR" b="1" dirty="0">
                <a:solidFill>
                  <a:srgbClr val="FF9900"/>
                </a:solidFill>
              </a:rPr>
              <a:t>, </a:t>
            </a:r>
            <a:r>
              <a:rPr lang="ko-KR" altLang="en-US" b="1" dirty="0">
                <a:solidFill>
                  <a:srgbClr val="FF9900"/>
                </a:solidFill>
              </a:rPr>
              <a:t>장군</a:t>
            </a:r>
            <a:r>
              <a:rPr lang="en-US" altLang="ko-KR" b="1" dirty="0">
                <a:solidFill>
                  <a:srgbClr val="FF9900"/>
                </a:solidFill>
              </a:rPr>
              <a:t>.</a:t>
            </a:r>
            <a:r>
              <a:rPr lang="ko-KR" altLang="en-US" b="1" dirty="0">
                <a:solidFill>
                  <a:srgbClr val="FF9900"/>
                </a:solidFill>
              </a:rPr>
              <a:t> </a:t>
            </a:r>
            <a:r>
              <a:rPr lang="en-US" altLang="ko-KR" b="1" dirty="0"/>
              <a:t>1950</a:t>
            </a:r>
            <a:r>
              <a:rPr lang="ko-KR" altLang="en-US" b="1" dirty="0"/>
              <a:t>년 </a:t>
            </a:r>
            <a:r>
              <a:rPr lang="en-US" altLang="ko-KR" b="1" dirty="0"/>
              <a:t>3</a:t>
            </a:r>
            <a:r>
              <a:rPr lang="ko-KR" altLang="en-US" b="1" dirty="0"/>
              <a:t>월 </a:t>
            </a:r>
            <a:r>
              <a:rPr lang="ko-KR" altLang="en-US" b="1" dirty="0" err="1"/>
              <a:t>산둥성</a:t>
            </a:r>
            <a:r>
              <a:rPr lang="ko-KR" altLang="en-US" b="1" dirty="0"/>
              <a:t> </a:t>
            </a:r>
            <a:r>
              <a:rPr lang="ko-KR" altLang="en-US" b="1" dirty="0" err="1"/>
              <a:t>린취</a:t>
            </a:r>
            <a:r>
              <a:rPr lang="ko-KR" altLang="en-US" b="1" dirty="0"/>
              <a:t> 출생</a:t>
            </a:r>
            <a:r>
              <a:rPr lang="en-US" altLang="ko-KR" b="1" dirty="0"/>
              <a:t>.</a:t>
            </a:r>
            <a:r>
              <a:rPr lang="ko-KR" altLang="en-US" b="1" dirty="0"/>
              <a:t> </a:t>
            </a:r>
            <a:r>
              <a:rPr lang="en-US" altLang="ko-KR" b="1" dirty="0"/>
              <a:t>1993</a:t>
            </a:r>
            <a:r>
              <a:rPr lang="ko-KR" altLang="en-US" b="1" dirty="0"/>
              <a:t>년</a:t>
            </a:r>
            <a:r>
              <a:rPr lang="ko-KR" altLang="en-US" b="1" dirty="0">
                <a:solidFill>
                  <a:srgbClr val="FF9900"/>
                </a:solidFill>
              </a:rPr>
              <a:t>  공군 </a:t>
            </a:r>
            <a:r>
              <a:rPr lang="ko-KR" altLang="en-US" b="1" dirty="0" err="1">
                <a:solidFill>
                  <a:srgbClr val="FF9900"/>
                </a:solidFill>
              </a:rPr>
              <a:t>부참모총장</a:t>
            </a:r>
            <a:r>
              <a:rPr lang="ko-KR" altLang="en-US" b="1" dirty="0">
                <a:solidFill>
                  <a:srgbClr val="FF9900"/>
                </a:solidFill>
              </a:rPr>
              <a:t> 임명</a:t>
            </a:r>
            <a:r>
              <a:rPr lang="en-US" altLang="ko-KR" b="1" dirty="0">
                <a:solidFill>
                  <a:srgbClr val="FF9900"/>
                </a:solidFill>
              </a:rPr>
              <a:t>,</a:t>
            </a:r>
            <a:r>
              <a:rPr lang="ko-KR" altLang="en-US" b="1" dirty="0">
                <a:solidFill>
                  <a:srgbClr val="FF9900"/>
                </a:solidFill>
              </a:rPr>
              <a:t> </a:t>
            </a:r>
            <a:r>
              <a:rPr lang="en-US" altLang="ko-KR" b="1" dirty="0"/>
              <a:t>1994</a:t>
            </a:r>
            <a:r>
              <a:rPr lang="ko-KR" altLang="en-US" b="1" dirty="0"/>
              <a:t>년 </a:t>
            </a:r>
            <a:r>
              <a:rPr lang="ko-KR" altLang="en-US" b="1" dirty="0">
                <a:solidFill>
                  <a:srgbClr val="FF9900"/>
                </a:solidFill>
              </a:rPr>
              <a:t>공군 참모총장 임명</a:t>
            </a:r>
            <a:r>
              <a:rPr lang="en-US" altLang="ko-KR" b="1" dirty="0">
                <a:solidFill>
                  <a:srgbClr val="FF9900"/>
                </a:solidFill>
              </a:rPr>
              <a:t>,</a:t>
            </a:r>
            <a:r>
              <a:rPr lang="ko-KR" altLang="en-US" b="1" dirty="0">
                <a:solidFill>
                  <a:srgbClr val="FF9900"/>
                </a:solidFill>
              </a:rPr>
              <a:t> </a:t>
            </a:r>
            <a:r>
              <a:rPr lang="en-US" altLang="ko-KR" b="1" dirty="0"/>
              <a:t>2004</a:t>
            </a:r>
            <a:r>
              <a:rPr lang="ko-KR" altLang="en-US" b="1" dirty="0"/>
              <a:t>년 </a:t>
            </a:r>
            <a:r>
              <a:rPr lang="ko-KR" altLang="en-US" b="1" dirty="0">
                <a:solidFill>
                  <a:srgbClr val="FF9900"/>
                </a:solidFill>
              </a:rPr>
              <a:t>인민해방군 </a:t>
            </a:r>
            <a:r>
              <a:rPr lang="ko-KR" altLang="en-US" b="1" dirty="0" err="1">
                <a:solidFill>
                  <a:srgbClr val="FF9900"/>
                </a:solidFill>
              </a:rPr>
              <a:t>부참모장</a:t>
            </a:r>
            <a:r>
              <a:rPr lang="ko-KR" altLang="en-US" b="1" dirty="0">
                <a:solidFill>
                  <a:srgbClr val="FF9900"/>
                </a:solidFill>
              </a:rPr>
              <a:t> 역임</a:t>
            </a:r>
            <a:r>
              <a:rPr lang="en-US" altLang="ko-KR" b="1" dirty="0">
                <a:solidFill>
                  <a:srgbClr val="FF9900"/>
                </a:solidFill>
              </a:rPr>
              <a:t>,</a:t>
            </a:r>
            <a:r>
              <a:rPr lang="ko-KR" altLang="en-US" b="1" dirty="0">
                <a:solidFill>
                  <a:srgbClr val="FF9900"/>
                </a:solidFill>
              </a:rPr>
              <a:t> </a:t>
            </a:r>
            <a:r>
              <a:rPr lang="en-US" altLang="ko-KR" b="1" dirty="0"/>
              <a:t>2007</a:t>
            </a:r>
            <a:r>
              <a:rPr lang="ko-KR" altLang="en-US" b="1" dirty="0"/>
              <a:t>년 </a:t>
            </a:r>
            <a:r>
              <a:rPr lang="ko-KR" altLang="en-US" b="1" dirty="0">
                <a:solidFill>
                  <a:srgbClr val="FF9900"/>
                </a:solidFill>
              </a:rPr>
              <a:t>공군 사령관</a:t>
            </a:r>
            <a:r>
              <a:rPr lang="en-US" altLang="ko-KR" b="1" dirty="0">
                <a:solidFill>
                  <a:srgbClr val="FF9900"/>
                </a:solidFill>
              </a:rPr>
              <a:t>,</a:t>
            </a:r>
            <a:r>
              <a:rPr lang="ko-KR" altLang="en-US" b="1" dirty="0">
                <a:solidFill>
                  <a:srgbClr val="FF9900"/>
                </a:solidFill>
              </a:rPr>
              <a:t> </a:t>
            </a:r>
            <a:r>
              <a:rPr lang="en-US" altLang="ko-KR" b="1" dirty="0">
                <a:solidFill>
                  <a:srgbClr val="FF9900"/>
                </a:solidFill>
              </a:rPr>
              <a:t>2012</a:t>
            </a:r>
            <a:r>
              <a:rPr lang="ko-KR" altLang="en-US" b="1" dirty="0">
                <a:solidFill>
                  <a:srgbClr val="FF9900"/>
                </a:solidFill>
              </a:rPr>
              <a:t>년 군사위원회 부위원장 역임</a:t>
            </a:r>
            <a:r>
              <a:rPr lang="en-US" altLang="ko-KR" b="1" dirty="0">
                <a:solidFill>
                  <a:srgbClr val="FF9900"/>
                </a:solidFill>
              </a:rPr>
              <a:t>.</a:t>
            </a:r>
            <a:endParaRPr lang="ko-KR" altLang="en-US" b="1" dirty="0"/>
          </a:p>
        </p:txBody>
      </p:sp>
      <p:pic>
        <p:nvPicPr>
          <p:cNvPr id="124" name="Google Shape;124;p22"/>
          <p:cNvPicPr preferRelativeResize="0"/>
          <p:nvPr/>
        </p:nvPicPr>
        <p:blipFill>
          <a:blip r:embed="rId3">
            <a:alphaModFix/>
          </a:blip>
          <a:stretch>
            <a:fillRect/>
          </a:stretch>
        </p:blipFill>
        <p:spPr>
          <a:xfrm>
            <a:off x="152400" y="1170125"/>
            <a:ext cx="4199925" cy="3366954"/>
          </a:xfrm>
          <a:prstGeom prst="rect">
            <a:avLst/>
          </a:prstGeom>
          <a:noFill/>
          <a:ln>
            <a:noFill/>
          </a:ln>
        </p:spPr>
      </p:pic>
      <p:pic>
        <p:nvPicPr>
          <p:cNvPr id="125" name="Google Shape;125;p22"/>
          <p:cNvPicPr preferRelativeResize="0"/>
          <p:nvPr/>
        </p:nvPicPr>
        <p:blipFill rotWithShape="1">
          <a:blip r:embed="rId4">
            <a:alphaModFix/>
          </a:blip>
          <a:srcRect l="9420" t="2110" r="-1323" b="-2109"/>
          <a:stretch/>
        </p:blipFill>
        <p:spPr>
          <a:xfrm>
            <a:off x="213025" y="1246250"/>
            <a:ext cx="4139300" cy="3230875"/>
          </a:xfrm>
          <a:prstGeom prst="rect">
            <a:avLst/>
          </a:prstGeom>
          <a:noFill/>
          <a:ln>
            <a:noFill/>
          </a:ln>
        </p:spPr>
      </p:pic>
      <p:pic>
        <p:nvPicPr>
          <p:cNvPr id="126" name="Google Shape;126;p22"/>
          <p:cNvPicPr preferRelativeResize="0"/>
          <p:nvPr/>
        </p:nvPicPr>
        <p:blipFill>
          <a:blip r:embed="rId5">
            <a:alphaModFix amt="15000"/>
          </a:blip>
          <a:stretch>
            <a:fillRect/>
          </a:stretch>
        </p:blipFill>
        <p:spPr>
          <a:xfrm>
            <a:off x="0" y="605"/>
            <a:ext cx="9144000" cy="51428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244000" y="520425"/>
            <a:ext cx="6675825" cy="4623074"/>
          </a:xfrm>
          <a:prstGeom prst="rect">
            <a:avLst/>
          </a:prstGeom>
          <a:noFill/>
          <a:ln>
            <a:noFill/>
          </a:ln>
        </p:spPr>
      </p:pic>
      <p:sp>
        <p:nvSpPr>
          <p:cNvPr id="133" name="Google Shape;133;p23"/>
          <p:cNvSpPr txBox="1"/>
          <p:nvPr/>
        </p:nvSpPr>
        <p:spPr>
          <a:xfrm>
            <a:off x="2333625" y="-26175"/>
            <a:ext cx="2884475"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700" b="1" dirty="0">
                <a:solidFill>
                  <a:srgbClr val="FFFF00"/>
                </a:solidFill>
              </a:rPr>
              <a:t>19</a:t>
            </a:r>
            <a:r>
              <a:rPr lang="ko-KR" altLang="en-US" sz="2700" b="1" dirty="0">
                <a:solidFill>
                  <a:srgbClr val="FFFF00"/>
                </a:solidFill>
              </a:rPr>
              <a:t>곳 지휘 사령부</a:t>
            </a:r>
            <a:endParaRPr sz="2700" b="1" dirty="0">
              <a:solidFill>
                <a:srgbClr val="FFFF00"/>
              </a:solidFill>
            </a:endParaRPr>
          </a:p>
        </p:txBody>
      </p:sp>
      <p:cxnSp>
        <p:nvCxnSpPr>
          <p:cNvPr id="134" name="Google Shape;134;p23"/>
          <p:cNvCxnSpPr/>
          <p:nvPr/>
        </p:nvCxnSpPr>
        <p:spPr>
          <a:xfrm rot="10800000" flipH="1">
            <a:off x="1390650" y="4571625"/>
            <a:ext cx="404700" cy="124200"/>
          </a:xfrm>
          <a:prstGeom prst="straightConnector1">
            <a:avLst/>
          </a:prstGeom>
          <a:noFill/>
          <a:ln w="38100" cap="flat" cmpd="sng">
            <a:solidFill>
              <a:srgbClr val="0000FF"/>
            </a:solidFill>
            <a:prstDash val="solid"/>
            <a:round/>
            <a:headEnd type="none" w="med" len="med"/>
            <a:tailEnd type="triangle" w="med" len="med"/>
          </a:ln>
        </p:spPr>
      </p:cxnSp>
      <p:sp>
        <p:nvSpPr>
          <p:cNvPr id="135" name="Google Shape;135;p23"/>
          <p:cNvSpPr txBox="1"/>
          <p:nvPr/>
        </p:nvSpPr>
        <p:spPr>
          <a:xfrm>
            <a:off x="186750" y="4615460"/>
            <a:ext cx="3000000" cy="430857"/>
          </a:xfrm>
          <a:prstGeom prst="rect">
            <a:avLst/>
          </a:prstGeom>
          <a:noFill/>
          <a:ln>
            <a:noFill/>
          </a:ln>
        </p:spPr>
        <p:txBody>
          <a:bodyPr spcFirstLastPara="1" wrap="square" lIns="91425" tIns="91425" rIns="91425" bIns="91425" anchor="t" anchorCtr="0">
            <a:spAutoFit/>
          </a:bodyPr>
          <a:lstStyle/>
          <a:p>
            <a:r>
              <a:rPr lang="ko-KR" altLang="en-US" sz="1500" b="1" dirty="0">
                <a:solidFill>
                  <a:schemeClr val="tx1"/>
                </a:solidFill>
                <a:highlight>
                  <a:srgbClr val="0000FF"/>
                </a:highlight>
              </a:rPr>
              <a:t>레이더 </a:t>
            </a:r>
            <a:r>
              <a:rPr lang="en-US" altLang="ko-KR" sz="1500" b="1" dirty="0">
                <a:solidFill>
                  <a:schemeClr val="tx1"/>
                </a:solidFill>
                <a:highlight>
                  <a:srgbClr val="0000FF"/>
                </a:highlight>
              </a:rPr>
              <a:t>20</a:t>
            </a:r>
            <a:r>
              <a:rPr lang="ko-KR" altLang="en-US" sz="1500" b="1" dirty="0">
                <a:solidFill>
                  <a:schemeClr val="tx1"/>
                </a:solidFill>
                <a:highlight>
                  <a:srgbClr val="0000FF"/>
                </a:highlight>
              </a:rPr>
              <a:t>연대 사령부</a:t>
            </a:r>
          </a:p>
        </p:txBody>
      </p:sp>
      <p:sp>
        <p:nvSpPr>
          <p:cNvPr id="136" name="Google Shape;136;p23"/>
          <p:cNvSpPr txBox="1"/>
          <p:nvPr/>
        </p:nvSpPr>
        <p:spPr>
          <a:xfrm>
            <a:off x="724625" y="3595981"/>
            <a:ext cx="2866800" cy="430857"/>
          </a:xfrm>
          <a:prstGeom prst="rect">
            <a:avLst/>
          </a:prstGeom>
          <a:noFill/>
          <a:ln>
            <a:noFill/>
          </a:ln>
        </p:spPr>
        <p:txBody>
          <a:bodyPr spcFirstLastPara="1" wrap="square" lIns="91425" tIns="91425" rIns="91425" bIns="91425" anchor="t" anchorCtr="0">
            <a:spAutoFit/>
          </a:bodyPr>
          <a:lstStyle/>
          <a:p>
            <a:r>
              <a:rPr lang="ko-KR" altLang="en-US" sz="1600" b="1" dirty="0" err="1">
                <a:solidFill>
                  <a:schemeClr val="tx1"/>
                </a:solidFill>
                <a:highlight>
                  <a:srgbClr val="0000FF"/>
                </a:highlight>
              </a:rPr>
              <a:t>동광동</a:t>
            </a:r>
            <a:r>
              <a:rPr lang="ko-KR" altLang="en-US" sz="1600" b="1" dirty="0">
                <a:solidFill>
                  <a:schemeClr val="tx1"/>
                </a:solidFill>
                <a:highlight>
                  <a:srgbClr val="0000FF"/>
                </a:highlight>
              </a:rPr>
              <a:t> 지휘 사령부</a:t>
            </a:r>
            <a:endParaRPr lang="ko-KR" altLang="en-US" sz="1600" dirty="0">
              <a:solidFill>
                <a:schemeClr val="tx1"/>
              </a:solidFill>
              <a:highlight>
                <a:srgbClr val="0000FF"/>
              </a:highlight>
            </a:endParaRPr>
          </a:p>
        </p:txBody>
      </p:sp>
      <p:cxnSp>
        <p:nvCxnSpPr>
          <p:cNvPr id="137" name="Google Shape;137;p23"/>
          <p:cNvCxnSpPr/>
          <p:nvPr/>
        </p:nvCxnSpPr>
        <p:spPr>
          <a:xfrm>
            <a:off x="2181225" y="3893575"/>
            <a:ext cx="152400" cy="459300"/>
          </a:xfrm>
          <a:prstGeom prst="straightConnector1">
            <a:avLst/>
          </a:prstGeom>
          <a:noFill/>
          <a:ln w="38100" cap="flat" cmpd="sng">
            <a:solidFill>
              <a:srgbClr val="0000FF"/>
            </a:solidFill>
            <a:prstDash val="solid"/>
            <a:round/>
            <a:headEnd type="none" w="med" len="med"/>
            <a:tailEnd type="triangle" w="med" len="med"/>
          </a:ln>
        </p:spPr>
      </p:cxnSp>
      <p:sp>
        <p:nvSpPr>
          <p:cNvPr id="138" name="Google Shape;138;p23"/>
          <p:cNvSpPr txBox="1"/>
          <p:nvPr/>
        </p:nvSpPr>
        <p:spPr>
          <a:xfrm>
            <a:off x="1272208" y="3214514"/>
            <a:ext cx="3000000" cy="430857"/>
          </a:xfrm>
          <a:prstGeom prst="rect">
            <a:avLst/>
          </a:prstGeom>
          <a:noFill/>
          <a:ln>
            <a:noFill/>
          </a:ln>
        </p:spPr>
        <p:txBody>
          <a:bodyPr spcFirstLastPara="1" wrap="square" lIns="91425" tIns="91425" rIns="91425" bIns="91425" anchor="t" anchorCtr="0">
            <a:spAutoFit/>
          </a:bodyPr>
          <a:lstStyle/>
          <a:p>
            <a:r>
              <a:rPr lang="ko-KR" altLang="en-US" sz="1600" b="1" dirty="0" err="1">
                <a:solidFill>
                  <a:schemeClr val="tx1"/>
                </a:solidFill>
                <a:highlight>
                  <a:srgbClr val="0000FF"/>
                </a:highlight>
              </a:rPr>
              <a:t>싱닝</a:t>
            </a:r>
            <a:r>
              <a:rPr lang="ko-KR" altLang="en-US" sz="1600" b="1" dirty="0">
                <a:solidFill>
                  <a:schemeClr val="tx1"/>
                </a:solidFill>
                <a:highlight>
                  <a:srgbClr val="0000FF"/>
                </a:highlight>
              </a:rPr>
              <a:t> 공항 사령부</a:t>
            </a:r>
            <a:endParaRPr lang="ko-KR" altLang="en-US" sz="1600" dirty="0">
              <a:solidFill>
                <a:schemeClr val="tx1"/>
              </a:solidFill>
              <a:highlight>
                <a:srgbClr val="0000FF"/>
              </a:highlight>
            </a:endParaRPr>
          </a:p>
        </p:txBody>
      </p:sp>
      <p:cxnSp>
        <p:nvCxnSpPr>
          <p:cNvPr id="139" name="Google Shape;139;p23"/>
          <p:cNvCxnSpPr/>
          <p:nvPr/>
        </p:nvCxnSpPr>
        <p:spPr>
          <a:xfrm>
            <a:off x="2807100" y="3527125"/>
            <a:ext cx="479100" cy="530400"/>
          </a:xfrm>
          <a:prstGeom prst="straightConnector1">
            <a:avLst/>
          </a:prstGeom>
          <a:noFill/>
          <a:ln w="38100" cap="flat" cmpd="sng">
            <a:solidFill>
              <a:srgbClr val="0000FF"/>
            </a:solidFill>
            <a:prstDash val="solid"/>
            <a:round/>
            <a:headEnd type="none" w="med" len="med"/>
            <a:tailEnd type="triangle" w="med" len="med"/>
          </a:ln>
        </p:spPr>
      </p:cxnSp>
      <p:sp>
        <p:nvSpPr>
          <p:cNvPr id="140" name="Google Shape;140;p23"/>
          <p:cNvSpPr txBox="1"/>
          <p:nvPr/>
        </p:nvSpPr>
        <p:spPr>
          <a:xfrm>
            <a:off x="2065175" y="4785300"/>
            <a:ext cx="3000000" cy="430857"/>
          </a:xfrm>
          <a:prstGeom prst="rect">
            <a:avLst/>
          </a:prstGeom>
          <a:noFill/>
          <a:ln>
            <a:noFill/>
          </a:ln>
        </p:spPr>
        <p:txBody>
          <a:bodyPr spcFirstLastPara="1" wrap="square" lIns="91425" tIns="91425" rIns="91425" bIns="91425" anchor="t" anchorCtr="0">
            <a:spAutoFit/>
          </a:bodyPr>
          <a:lstStyle/>
          <a:p>
            <a:r>
              <a:rPr lang="ko-KR" altLang="en-US" sz="1500" b="1" dirty="0" err="1">
                <a:solidFill>
                  <a:schemeClr val="tx1"/>
                </a:solidFill>
                <a:highlight>
                  <a:srgbClr val="0000FF"/>
                </a:highlight>
              </a:rPr>
              <a:t>후이저우</a:t>
            </a:r>
            <a:r>
              <a:rPr lang="ko-KR" altLang="en-US" sz="1500" b="1" dirty="0">
                <a:solidFill>
                  <a:schemeClr val="tx1"/>
                </a:solidFill>
                <a:highlight>
                  <a:srgbClr val="0000FF"/>
                </a:highlight>
              </a:rPr>
              <a:t> 공항 사령부</a:t>
            </a:r>
          </a:p>
        </p:txBody>
      </p:sp>
      <p:cxnSp>
        <p:nvCxnSpPr>
          <p:cNvPr id="141" name="Google Shape;141;p23"/>
          <p:cNvCxnSpPr/>
          <p:nvPr/>
        </p:nvCxnSpPr>
        <p:spPr>
          <a:xfrm rot="10800000">
            <a:off x="2714700" y="4516050"/>
            <a:ext cx="219000" cy="341700"/>
          </a:xfrm>
          <a:prstGeom prst="straightConnector1">
            <a:avLst/>
          </a:prstGeom>
          <a:noFill/>
          <a:ln w="38100" cap="flat" cmpd="sng">
            <a:solidFill>
              <a:srgbClr val="0000FF"/>
            </a:solidFill>
            <a:prstDash val="solid"/>
            <a:round/>
            <a:headEnd type="none" w="med" len="med"/>
            <a:tailEnd type="triangle" w="med" len="med"/>
          </a:ln>
        </p:spPr>
      </p:cxnSp>
      <p:sp>
        <p:nvSpPr>
          <p:cNvPr id="142" name="Google Shape;142;p23"/>
          <p:cNvSpPr txBox="1"/>
          <p:nvPr/>
        </p:nvSpPr>
        <p:spPr>
          <a:xfrm>
            <a:off x="3938388" y="4378975"/>
            <a:ext cx="3000000" cy="430857"/>
          </a:xfrm>
          <a:prstGeom prst="rect">
            <a:avLst/>
          </a:prstGeom>
          <a:noFill/>
          <a:ln>
            <a:noFill/>
          </a:ln>
        </p:spPr>
        <p:txBody>
          <a:bodyPr spcFirstLastPara="1" wrap="square" lIns="91425" tIns="91425" rIns="91425" bIns="91425" anchor="t" anchorCtr="0">
            <a:spAutoFit/>
          </a:bodyPr>
          <a:lstStyle/>
          <a:p>
            <a:r>
              <a:rPr lang="ko-KR" altLang="en-US" sz="1600" b="1" dirty="0">
                <a:solidFill>
                  <a:schemeClr val="tx1"/>
                </a:solidFill>
                <a:highlight>
                  <a:srgbClr val="0000FF"/>
                </a:highlight>
              </a:rPr>
              <a:t>레이더 </a:t>
            </a:r>
            <a:r>
              <a:rPr lang="en-US" altLang="ko-KR" sz="1600" b="1" dirty="0">
                <a:solidFill>
                  <a:schemeClr val="tx1"/>
                </a:solidFill>
                <a:highlight>
                  <a:srgbClr val="0000FF"/>
                </a:highlight>
              </a:rPr>
              <a:t>19</a:t>
            </a:r>
            <a:r>
              <a:rPr lang="ko-KR" altLang="en-US" sz="1600" b="1" dirty="0">
                <a:solidFill>
                  <a:schemeClr val="tx1"/>
                </a:solidFill>
                <a:highlight>
                  <a:srgbClr val="0000FF"/>
                </a:highlight>
              </a:rPr>
              <a:t>연대 사령부</a:t>
            </a:r>
          </a:p>
        </p:txBody>
      </p:sp>
      <p:cxnSp>
        <p:nvCxnSpPr>
          <p:cNvPr id="143" name="Google Shape;143;p23"/>
          <p:cNvCxnSpPr/>
          <p:nvPr/>
        </p:nvCxnSpPr>
        <p:spPr>
          <a:xfrm rot="10800000">
            <a:off x="3551125" y="4352775"/>
            <a:ext cx="482400" cy="285300"/>
          </a:xfrm>
          <a:prstGeom prst="straightConnector1">
            <a:avLst/>
          </a:prstGeom>
          <a:noFill/>
          <a:ln w="38100" cap="flat" cmpd="sng">
            <a:solidFill>
              <a:srgbClr val="0000FF"/>
            </a:solidFill>
            <a:prstDash val="solid"/>
            <a:round/>
            <a:headEnd type="none" w="med" len="med"/>
            <a:tailEnd type="triangle" w="med" len="med"/>
          </a:ln>
        </p:spPr>
      </p:cxnSp>
      <p:sp>
        <p:nvSpPr>
          <p:cNvPr id="144" name="Google Shape;144;p23"/>
          <p:cNvSpPr txBox="1"/>
          <p:nvPr/>
        </p:nvSpPr>
        <p:spPr>
          <a:xfrm rot="-1600729">
            <a:off x="4157685" y="3800039"/>
            <a:ext cx="1538301" cy="677078"/>
          </a:xfrm>
          <a:prstGeom prst="rect">
            <a:avLst/>
          </a:prstGeom>
          <a:noFill/>
          <a:ln>
            <a:noFill/>
          </a:ln>
        </p:spPr>
        <p:txBody>
          <a:bodyPr spcFirstLastPara="1" wrap="square" lIns="91425" tIns="91425" rIns="91425" bIns="91425" anchor="t" anchorCtr="0">
            <a:spAutoFit/>
          </a:bodyPr>
          <a:lstStyle/>
          <a:p>
            <a:pPr algn="r"/>
            <a:r>
              <a:rPr lang="ko-KR" altLang="en-US" sz="1600" b="1" dirty="0">
                <a:solidFill>
                  <a:schemeClr val="tx1"/>
                </a:solidFill>
                <a:highlight>
                  <a:srgbClr val="0000FF"/>
                </a:highlight>
              </a:rPr>
              <a:t>레이더 </a:t>
            </a:r>
            <a:r>
              <a:rPr lang="en-US" altLang="ko-KR" sz="1600" b="1" dirty="0">
                <a:solidFill>
                  <a:schemeClr val="tx1"/>
                </a:solidFill>
                <a:highlight>
                  <a:srgbClr val="0000FF"/>
                </a:highlight>
              </a:rPr>
              <a:t>12</a:t>
            </a:r>
            <a:r>
              <a:rPr lang="ko-KR" altLang="en-US" sz="1600" b="1" dirty="0">
                <a:solidFill>
                  <a:schemeClr val="tx1"/>
                </a:solidFill>
                <a:highlight>
                  <a:srgbClr val="0000FF"/>
                </a:highlight>
              </a:rPr>
              <a:t>연대 사령부</a:t>
            </a:r>
          </a:p>
        </p:txBody>
      </p:sp>
      <p:cxnSp>
        <p:nvCxnSpPr>
          <p:cNvPr id="145" name="Google Shape;145;p23"/>
          <p:cNvCxnSpPr/>
          <p:nvPr/>
        </p:nvCxnSpPr>
        <p:spPr>
          <a:xfrm rot="10800000">
            <a:off x="4021725" y="3907125"/>
            <a:ext cx="255000" cy="293400"/>
          </a:xfrm>
          <a:prstGeom prst="straightConnector1">
            <a:avLst/>
          </a:prstGeom>
          <a:noFill/>
          <a:ln w="38100" cap="flat" cmpd="sng">
            <a:solidFill>
              <a:srgbClr val="0000FF"/>
            </a:solidFill>
            <a:prstDash val="solid"/>
            <a:round/>
            <a:headEnd type="none" w="med" len="med"/>
            <a:tailEnd type="triangle" w="med" len="med"/>
          </a:ln>
        </p:spPr>
      </p:cxnSp>
      <p:sp>
        <p:nvSpPr>
          <p:cNvPr id="146" name="Google Shape;146;p23"/>
          <p:cNvSpPr txBox="1"/>
          <p:nvPr/>
        </p:nvSpPr>
        <p:spPr>
          <a:xfrm>
            <a:off x="2933700" y="3353650"/>
            <a:ext cx="3000000" cy="430857"/>
          </a:xfrm>
          <a:prstGeom prst="rect">
            <a:avLst/>
          </a:prstGeom>
          <a:noFill/>
          <a:ln>
            <a:noFill/>
          </a:ln>
        </p:spPr>
        <p:txBody>
          <a:bodyPr spcFirstLastPara="1" wrap="square" lIns="91425" tIns="91425" rIns="91425" bIns="91425" anchor="t" anchorCtr="0">
            <a:spAutoFit/>
          </a:bodyPr>
          <a:lstStyle/>
          <a:p>
            <a:r>
              <a:rPr lang="ko-KR" altLang="en-US" sz="1600" b="1" dirty="0" err="1">
                <a:solidFill>
                  <a:schemeClr val="tx1"/>
                </a:solidFill>
                <a:highlight>
                  <a:srgbClr val="0000FF"/>
                </a:highlight>
              </a:rPr>
              <a:t>진장</a:t>
            </a:r>
            <a:r>
              <a:rPr lang="ko-KR" altLang="en-US" sz="1600" b="1" dirty="0">
                <a:solidFill>
                  <a:schemeClr val="tx1"/>
                </a:solidFill>
                <a:highlight>
                  <a:srgbClr val="0000FF"/>
                </a:highlight>
              </a:rPr>
              <a:t> 공항 사령부</a:t>
            </a:r>
          </a:p>
        </p:txBody>
      </p:sp>
      <p:cxnSp>
        <p:nvCxnSpPr>
          <p:cNvPr id="147" name="Google Shape;147;p23"/>
          <p:cNvCxnSpPr>
            <a:cxnSpLocks/>
            <a:endCxn id="146" idx="2"/>
          </p:cNvCxnSpPr>
          <p:nvPr/>
        </p:nvCxnSpPr>
        <p:spPr>
          <a:xfrm>
            <a:off x="3938400" y="3677950"/>
            <a:ext cx="495300" cy="106557"/>
          </a:xfrm>
          <a:prstGeom prst="straightConnector1">
            <a:avLst/>
          </a:prstGeom>
          <a:noFill/>
          <a:ln w="38100" cap="flat" cmpd="sng">
            <a:solidFill>
              <a:srgbClr val="0000FF"/>
            </a:solidFill>
            <a:prstDash val="solid"/>
            <a:round/>
            <a:headEnd type="none" w="med" len="med"/>
            <a:tailEnd type="triangle" w="med" len="med"/>
          </a:ln>
        </p:spPr>
      </p:cxnSp>
      <p:sp>
        <p:nvSpPr>
          <p:cNvPr id="148" name="Google Shape;148;p23"/>
          <p:cNvSpPr txBox="1"/>
          <p:nvPr/>
        </p:nvSpPr>
        <p:spPr>
          <a:xfrm>
            <a:off x="2787687" y="2672608"/>
            <a:ext cx="3000000" cy="430857"/>
          </a:xfrm>
          <a:prstGeom prst="rect">
            <a:avLst/>
          </a:prstGeom>
          <a:noFill/>
          <a:ln>
            <a:noFill/>
          </a:ln>
        </p:spPr>
        <p:txBody>
          <a:bodyPr spcFirstLastPara="1" wrap="square" lIns="91425" tIns="91425" rIns="91425" bIns="91425" anchor="t" anchorCtr="0">
            <a:spAutoFit/>
          </a:bodyPr>
          <a:lstStyle/>
          <a:p>
            <a:r>
              <a:rPr lang="ko-KR" altLang="en-US" sz="1600" b="1" dirty="0">
                <a:solidFill>
                  <a:schemeClr val="tx1"/>
                </a:solidFill>
                <a:highlight>
                  <a:srgbClr val="0000FF"/>
                </a:highlight>
              </a:rPr>
              <a:t>푸저우 공항 사령부</a:t>
            </a:r>
          </a:p>
        </p:txBody>
      </p:sp>
      <p:cxnSp>
        <p:nvCxnSpPr>
          <p:cNvPr id="149" name="Google Shape;149;p23"/>
          <p:cNvCxnSpPr>
            <a:cxnSpLocks/>
          </p:cNvCxnSpPr>
          <p:nvPr/>
        </p:nvCxnSpPr>
        <p:spPr>
          <a:xfrm>
            <a:off x="4214237" y="2978803"/>
            <a:ext cx="481663" cy="316797"/>
          </a:xfrm>
          <a:prstGeom prst="straightConnector1">
            <a:avLst/>
          </a:prstGeom>
          <a:noFill/>
          <a:ln w="38100" cap="flat" cmpd="sng">
            <a:solidFill>
              <a:srgbClr val="0000FF"/>
            </a:solidFill>
            <a:prstDash val="solid"/>
            <a:round/>
            <a:headEnd type="none" w="med" len="med"/>
            <a:tailEnd type="triangle" w="med" len="med"/>
          </a:ln>
        </p:spPr>
      </p:cxnSp>
      <p:sp>
        <p:nvSpPr>
          <p:cNvPr id="150" name="Google Shape;150;p23"/>
          <p:cNvSpPr txBox="1"/>
          <p:nvPr/>
        </p:nvSpPr>
        <p:spPr>
          <a:xfrm>
            <a:off x="5069025" y="2514507"/>
            <a:ext cx="3000000" cy="430857"/>
          </a:xfrm>
          <a:prstGeom prst="rect">
            <a:avLst/>
          </a:prstGeom>
          <a:noFill/>
          <a:ln>
            <a:noFill/>
          </a:ln>
        </p:spPr>
        <p:txBody>
          <a:bodyPr spcFirstLastPara="1" wrap="square" lIns="91425" tIns="91425" rIns="91425" bIns="91425" anchor="t" anchorCtr="0">
            <a:spAutoFit/>
          </a:bodyPr>
          <a:lstStyle/>
          <a:p>
            <a:r>
              <a:rPr lang="ko-KR" altLang="en-US" sz="1600" b="1" dirty="0" err="1">
                <a:solidFill>
                  <a:schemeClr val="tx1"/>
                </a:solidFill>
                <a:highlight>
                  <a:srgbClr val="0000FF"/>
                </a:highlight>
              </a:rPr>
              <a:t>시아푸</a:t>
            </a:r>
            <a:r>
              <a:rPr lang="ko-KR" altLang="en-US" sz="1600" b="1" dirty="0">
                <a:solidFill>
                  <a:schemeClr val="tx1"/>
                </a:solidFill>
                <a:highlight>
                  <a:srgbClr val="0000FF"/>
                </a:highlight>
              </a:rPr>
              <a:t> 공항 사령부</a:t>
            </a:r>
          </a:p>
        </p:txBody>
      </p:sp>
      <p:cxnSp>
        <p:nvCxnSpPr>
          <p:cNvPr id="151" name="Google Shape;151;p23"/>
          <p:cNvCxnSpPr>
            <a:cxnSpLocks/>
          </p:cNvCxnSpPr>
          <p:nvPr/>
        </p:nvCxnSpPr>
        <p:spPr>
          <a:xfrm flipH="1" flipV="1">
            <a:off x="4810275" y="3219550"/>
            <a:ext cx="583375" cy="99384"/>
          </a:xfrm>
          <a:prstGeom prst="straightConnector1">
            <a:avLst/>
          </a:prstGeom>
          <a:noFill/>
          <a:ln w="38100" cap="flat" cmpd="sng">
            <a:solidFill>
              <a:srgbClr val="0000FF"/>
            </a:solidFill>
            <a:prstDash val="solid"/>
            <a:round/>
            <a:headEnd type="none" w="med" len="med"/>
            <a:tailEnd type="triangle" w="med" len="med"/>
          </a:ln>
        </p:spPr>
      </p:cxnSp>
      <p:sp>
        <p:nvSpPr>
          <p:cNvPr id="152" name="Google Shape;152;p23"/>
          <p:cNvSpPr txBox="1"/>
          <p:nvPr/>
        </p:nvSpPr>
        <p:spPr>
          <a:xfrm>
            <a:off x="4964017" y="3227550"/>
            <a:ext cx="2086215" cy="430857"/>
          </a:xfrm>
          <a:prstGeom prst="rect">
            <a:avLst/>
          </a:prstGeom>
          <a:noFill/>
          <a:ln>
            <a:noFill/>
          </a:ln>
        </p:spPr>
        <p:txBody>
          <a:bodyPr spcFirstLastPara="1" wrap="square" lIns="91425" tIns="91425" rIns="91425" bIns="91425" anchor="t" anchorCtr="0">
            <a:spAutoFit/>
          </a:bodyPr>
          <a:lstStyle/>
          <a:p>
            <a:r>
              <a:rPr lang="ko-KR" altLang="en-US" sz="1600" b="1" dirty="0">
                <a:solidFill>
                  <a:schemeClr val="tx1"/>
                </a:solidFill>
                <a:highlight>
                  <a:srgbClr val="0000FF"/>
                </a:highlight>
              </a:rPr>
              <a:t>레이더 </a:t>
            </a:r>
            <a:r>
              <a:rPr lang="en-US" altLang="ko-KR" sz="1600" b="1" dirty="0">
                <a:solidFill>
                  <a:schemeClr val="tx1"/>
                </a:solidFill>
                <a:highlight>
                  <a:srgbClr val="0000FF"/>
                </a:highlight>
              </a:rPr>
              <a:t>4</a:t>
            </a:r>
            <a:r>
              <a:rPr lang="ko-KR" altLang="en-US" sz="1600" b="1" dirty="0">
                <a:solidFill>
                  <a:schemeClr val="tx1"/>
                </a:solidFill>
                <a:highlight>
                  <a:srgbClr val="0000FF"/>
                </a:highlight>
              </a:rPr>
              <a:t>연대 사령부</a:t>
            </a:r>
          </a:p>
        </p:txBody>
      </p:sp>
      <p:cxnSp>
        <p:nvCxnSpPr>
          <p:cNvPr id="153" name="Google Shape;153;p23"/>
          <p:cNvCxnSpPr>
            <a:cxnSpLocks/>
          </p:cNvCxnSpPr>
          <p:nvPr/>
        </p:nvCxnSpPr>
        <p:spPr>
          <a:xfrm flipH="1">
            <a:off x="5124500" y="2816599"/>
            <a:ext cx="313888" cy="145751"/>
          </a:xfrm>
          <a:prstGeom prst="straightConnector1">
            <a:avLst/>
          </a:prstGeom>
          <a:noFill/>
          <a:ln w="38100" cap="flat" cmpd="sng">
            <a:solidFill>
              <a:srgbClr val="0000FF"/>
            </a:solidFill>
            <a:prstDash val="solid"/>
            <a:round/>
            <a:headEnd type="none" w="med" len="med"/>
            <a:tailEnd type="triangle" w="med" len="med"/>
          </a:ln>
        </p:spPr>
      </p:cxnSp>
      <p:sp>
        <p:nvSpPr>
          <p:cNvPr id="154" name="Google Shape;154;p23"/>
          <p:cNvSpPr txBox="1"/>
          <p:nvPr/>
        </p:nvSpPr>
        <p:spPr>
          <a:xfrm>
            <a:off x="4638750" y="2157788"/>
            <a:ext cx="3000000" cy="430857"/>
          </a:xfrm>
          <a:prstGeom prst="rect">
            <a:avLst/>
          </a:prstGeom>
          <a:noFill/>
          <a:ln>
            <a:noFill/>
          </a:ln>
        </p:spPr>
        <p:txBody>
          <a:bodyPr spcFirstLastPara="1" wrap="square" lIns="91425" tIns="91425" rIns="91425" bIns="91425" anchor="t" anchorCtr="0">
            <a:spAutoFit/>
          </a:bodyPr>
          <a:lstStyle/>
          <a:p>
            <a:r>
              <a:rPr lang="ko-KR" altLang="en-US" sz="1600" b="1" dirty="0" err="1">
                <a:solidFill>
                  <a:schemeClr val="tx1"/>
                </a:solidFill>
                <a:highlight>
                  <a:srgbClr val="0000FF"/>
                </a:highlight>
              </a:rPr>
              <a:t>우이산</a:t>
            </a:r>
            <a:r>
              <a:rPr lang="ko-KR" altLang="en-US" sz="1600" b="1" dirty="0">
                <a:solidFill>
                  <a:schemeClr val="tx1"/>
                </a:solidFill>
                <a:highlight>
                  <a:srgbClr val="0000FF"/>
                </a:highlight>
              </a:rPr>
              <a:t> 공항 사령부</a:t>
            </a:r>
          </a:p>
        </p:txBody>
      </p:sp>
      <p:cxnSp>
        <p:nvCxnSpPr>
          <p:cNvPr id="155" name="Google Shape;155;p23"/>
          <p:cNvCxnSpPr>
            <a:cxnSpLocks/>
          </p:cNvCxnSpPr>
          <p:nvPr/>
        </p:nvCxnSpPr>
        <p:spPr>
          <a:xfrm flipH="1">
            <a:off x="4307025" y="2423475"/>
            <a:ext cx="442975" cy="198875"/>
          </a:xfrm>
          <a:prstGeom prst="straightConnector1">
            <a:avLst/>
          </a:prstGeom>
          <a:noFill/>
          <a:ln w="38100" cap="flat" cmpd="sng">
            <a:solidFill>
              <a:srgbClr val="0000FF"/>
            </a:solidFill>
            <a:prstDash val="solid"/>
            <a:round/>
            <a:headEnd type="none" w="med" len="med"/>
            <a:tailEnd type="triangle" w="med" len="med"/>
          </a:ln>
        </p:spPr>
      </p:cxnSp>
      <p:cxnSp>
        <p:nvCxnSpPr>
          <p:cNvPr id="156" name="Google Shape;156;p23"/>
          <p:cNvCxnSpPr/>
          <p:nvPr/>
        </p:nvCxnSpPr>
        <p:spPr>
          <a:xfrm>
            <a:off x="4257450" y="1833725"/>
            <a:ext cx="352500" cy="286500"/>
          </a:xfrm>
          <a:prstGeom prst="straightConnector1">
            <a:avLst/>
          </a:prstGeom>
          <a:noFill/>
          <a:ln w="38100" cap="flat" cmpd="sng">
            <a:solidFill>
              <a:srgbClr val="0000FF"/>
            </a:solidFill>
            <a:prstDash val="solid"/>
            <a:round/>
            <a:headEnd type="none" w="med" len="med"/>
            <a:tailEnd type="triangle" w="med" len="med"/>
          </a:ln>
        </p:spPr>
      </p:cxnSp>
      <p:sp>
        <p:nvSpPr>
          <p:cNvPr id="157" name="Google Shape;157;p23"/>
          <p:cNvSpPr txBox="1"/>
          <p:nvPr/>
        </p:nvSpPr>
        <p:spPr>
          <a:xfrm>
            <a:off x="3210375" y="1520000"/>
            <a:ext cx="2007725" cy="430857"/>
          </a:xfrm>
          <a:prstGeom prst="rect">
            <a:avLst/>
          </a:prstGeom>
          <a:noFill/>
          <a:ln>
            <a:noFill/>
          </a:ln>
        </p:spPr>
        <p:txBody>
          <a:bodyPr spcFirstLastPara="1" wrap="square" lIns="91425" tIns="91425" rIns="91425" bIns="91425" anchor="t" anchorCtr="0">
            <a:spAutoFit/>
          </a:bodyPr>
          <a:lstStyle/>
          <a:p>
            <a:r>
              <a:rPr lang="ko-KR" altLang="en-US" sz="1600" b="1" dirty="0" err="1">
                <a:solidFill>
                  <a:schemeClr val="tx1"/>
                </a:solidFill>
                <a:highlight>
                  <a:srgbClr val="0000FF"/>
                </a:highlight>
              </a:rPr>
              <a:t>취저우</a:t>
            </a:r>
            <a:r>
              <a:rPr lang="ko-KR" altLang="en-US" sz="1600" b="1" dirty="0">
                <a:solidFill>
                  <a:schemeClr val="tx1"/>
                </a:solidFill>
                <a:highlight>
                  <a:srgbClr val="0000FF"/>
                </a:highlight>
              </a:rPr>
              <a:t> 공항 사령부</a:t>
            </a:r>
          </a:p>
        </p:txBody>
      </p:sp>
      <p:sp>
        <p:nvSpPr>
          <p:cNvPr id="158" name="Google Shape;158;p23"/>
          <p:cNvSpPr txBox="1"/>
          <p:nvPr/>
        </p:nvSpPr>
        <p:spPr>
          <a:xfrm>
            <a:off x="527075" y="2244772"/>
            <a:ext cx="3000000" cy="430857"/>
          </a:xfrm>
          <a:prstGeom prst="rect">
            <a:avLst/>
          </a:prstGeom>
          <a:noFill/>
          <a:ln>
            <a:noFill/>
          </a:ln>
        </p:spPr>
        <p:txBody>
          <a:bodyPr spcFirstLastPara="1" wrap="square" lIns="91425" tIns="91425" rIns="91425" bIns="91425" anchor="t" anchorCtr="0">
            <a:spAutoFit/>
          </a:bodyPr>
          <a:lstStyle/>
          <a:p>
            <a:r>
              <a:rPr lang="ko-KR" altLang="en-US" sz="1600" b="1" dirty="0">
                <a:solidFill>
                  <a:schemeClr val="tx1"/>
                </a:solidFill>
                <a:highlight>
                  <a:srgbClr val="0000FF"/>
                </a:highlight>
              </a:rPr>
              <a:t>레이더 </a:t>
            </a:r>
            <a:r>
              <a:rPr lang="en-US" altLang="ko-KR" sz="1600" b="1" dirty="0">
                <a:solidFill>
                  <a:schemeClr val="tx1"/>
                </a:solidFill>
                <a:highlight>
                  <a:srgbClr val="0000FF"/>
                </a:highlight>
              </a:rPr>
              <a:t>18</a:t>
            </a:r>
            <a:r>
              <a:rPr lang="ko-KR" altLang="en-US" sz="1600" b="1" dirty="0">
                <a:solidFill>
                  <a:schemeClr val="tx1"/>
                </a:solidFill>
                <a:highlight>
                  <a:srgbClr val="0000FF"/>
                </a:highlight>
              </a:rPr>
              <a:t>연대 사령부</a:t>
            </a:r>
          </a:p>
        </p:txBody>
      </p:sp>
      <p:cxnSp>
        <p:nvCxnSpPr>
          <p:cNvPr id="159" name="Google Shape;159;p23"/>
          <p:cNvCxnSpPr/>
          <p:nvPr/>
        </p:nvCxnSpPr>
        <p:spPr>
          <a:xfrm rot="10800000" flipH="1">
            <a:off x="2580900" y="2352650"/>
            <a:ext cx="514800" cy="70200"/>
          </a:xfrm>
          <a:prstGeom prst="straightConnector1">
            <a:avLst/>
          </a:prstGeom>
          <a:noFill/>
          <a:ln w="38100" cap="flat" cmpd="sng">
            <a:solidFill>
              <a:srgbClr val="0000FF"/>
            </a:solidFill>
            <a:prstDash val="solid"/>
            <a:round/>
            <a:headEnd type="none" w="med" len="med"/>
            <a:tailEnd type="triangle" w="med" len="med"/>
          </a:ln>
        </p:spPr>
      </p:cxnSp>
      <p:sp>
        <p:nvSpPr>
          <p:cNvPr id="160" name="Google Shape;160;p23"/>
          <p:cNvSpPr txBox="1"/>
          <p:nvPr/>
        </p:nvSpPr>
        <p:spPr>
          <a:xfrm>
            <a:off x="1306120" y="1661879"/>
            <a:ext cx="1773050" cy="430857"/>
          </a:xfrm>
          <a:prstGeom prst="rect">
            <a:avLst/>
          </a:prstGeom>
          <a:noFill/>
          <a:ln>
            <a:noFill/>
          </a:ln>
        </p:spPr>
        <p:txBody>
          <a:bodyPr spcFirstLastPara="1" wrap="square" lIns="91425" tIns="91425" rIns="91425" bIns="91425" anchor="t" anchorCtr="0">
            <a:spAutoFit/>
          </a:bodyPr>
          <a:lstStyle/>
          <a:p>
            <a:r>
              <a:rPr lang="ko-KR" altLang="en-US" sz="1600" b="1" dirty="0" err="1">
                <a:solidFill>
                  <a:schemeClr val="tx1"/>
                </a:solidFill>
                <a:highlight>
                  <a:srgbClr val="0000FF"/>
                </a:highlight>
              </a:rPr>
              <a:t>샹탕</a:t>
            </a:r>
            <a:r>
              <a:rPr lang="ko-KR" altLang="en-US" sz="1600" b="1" dirty="0">
                <a:solidFill>
                  <a:schemeClr val="tx1"/>
                </a:solidFill>
                <a:highlight>
                  <a:srgbClr val="0000FF"/>
                </a:highlight>
              </a:rPr>
              <a:t> 공항 사령부</a:t>
            </a:r>
          </a:p>
        </p:txBody>
      </p:sp>
      <p:cxnSp>
        <p:nvCxnSpPr>
          <p:cNvPr id="161" name="Google Shape;161;p23"/>
          <p:cNvCxnSpPr>
            <a:cxnSpLocks/>
          </p:cNvCxnSpPr>
          <p:nvPr/>
        </p:nvCxnSpPr>
        <p:spPr>
          <a:xfrm>
            <a:off x="2910183" y="1956125"/>
            <a:ext cx="442017" cy="246150"/>
          </a:xfrm>
          <a:prstGeom prst="straightConnector1">
            <a:avLst/>
          </a:prstGeom>
          <a:noFill/>
          <a:ln w="38100" cap="flat" cmpd="sng">
            <a:solidFill>
              <a:srgbClr val="0000FF"/>
            </a:solidFill>
            <a:prstDash val="solid"/>
            <a:round/>
            <a:headEnd type="none" w="med" len="med"/>
            <a:tailEnd type="triangle" w="med" len="med"/>
          </a:ln>
        </p:spPr>
      </p:cxnSp>
      <p:sp>
        <p:nvSpPr>
          <p:cNvPr id="162" name="Google Shape;162;p23"/>
          <p:cNvSpPr txBox="1"/>
          <p:nvPr/>
        </p:nvSpPr>
        <p:spPr>
          <a:xfrm>
            <a:off x="5275950" y="1278780"/>
            <a:ext cx="1724400" cy="430857"/>
          </a:xfrm>
          <a:prstGeom prst="rect">
            <a:avLst/>
          </a:prstGeom>
          <a:noFill/>
          <a:ln>
            <a:noFill/>
          </a:ln>
        </p:spPr>
        <p:txBody>
          <a:bodyPr spcFirstLastPara="1" wrap="square" lIns="91425" tIns="91425" rIns="91425" bIns="91425" anchor="t" anchorCtr="0">
            <a:spAutoFit/>
          </a:bodyPr>
          <a:lstStyle/>
          <a:p>
            <a:r>
              <a:rPr lang="ko-KR" altLang="en-US" sz="1600" b="1" dirty="0" err="1">
                <a:solidFill>
                  <a:schemeClr val="tx1"/>
                </a:solidFill>
                <a:highlight>
                  <a:srgbClr val="0000FF"/>
                </a:highlight>
              </a:rPr>
              <a:t>충밍</a:t>
            </a:r>
            <a:r>
              <a:rPr lang="ko-KR" altLang="en-US" sz="1600" b="1" dirty="0">
                <a:solidFill>
                  <a:schemeClr val="tx1"/>
                </a:solidFill>
                <a:highlight>
                  <a:srgbClr val="0000FF"/>
                </a:highlight>
              </a:rPr>
              <a:t> 공항 사령부</a:t>
            </a:r>
          </a:p>
        </p:txBody>
      </p:sp>
      <p:cxnSp>
        <p:nvCxnSpPr>
          <p:cNvPr id="163" name="Google Shape;163;p23"/>
          <p:cNvCxnSpPr/>
          <p:nvPr/>
        </p:nvCxnSpPr>
        <p:spPr>
          <a:xfrm rot="10800000">
            <a:off x="5730000" y="1099875"/>
            <a:ext cx="518400" cy="262200"/>
          </a:xfrm>
          <a:prstGeom prst="straightConnector1">
            <a:avLst/>
          </a:prstGeom>
          <a:noFill/>
          <a:ln w="38100" cap="flat" cmpd="sng">
            <a:solidFill>
              <a:srgbClr val="0000FF"/>
            </a:solidFill>
            <a:prstDash val="solid"/>
            <a:round/>
            <a:headEnd type="none" w="med" len="med"/>
            <a:tailEnd type="triangle" w="med" len="med"/>
          </a:ln>
        </p:spPr>
      </p:cxnSp>
      <p:sp>
        <p:nvSpPr>
          <p:cNvPr id="164" name="Google Shape;164;p23"/>
          <p:cNvSpPr txBox="1"/>
          <p:nvPr/>
        </p:nvSpPr>
        <p:spPr>
          <a:xfrm>
            <a:off x="4953075" y="590054"/>
            <a:ext cx="3000000" cy="430857"/>
          </a:xfrm>
          <a:prstGeom prst="rect">
            <a:avLst/>
          </a:prstGeom>
          <a:noFill/>
          <a:ln>
            <a:noFill/>
          </a:ln>
        </p:spPr>
        <p:txBody>
          <a:bodyPr spcFirstLastPara="1" wrap="square" lIns="91425" tIns="91425" rIns="91425" bIns="91425" anchor="t" anchorCtr="0">
            <a:spAutoFit/>
          </a:bodyPr>
          <a:lstStyle/>
          <a:p>
            <a:r>
              <a:rPr lang="ko-KR" altLang="en-US" sz="1600" b="1" dirty="0">
                <a:solidFill>
                  <a:schemeClr val="tx1"/>
                </a:solidFill>
                <a:highlight>
                  <a:srgbClr val="0000FF"/>
                </a:highlight>
              </a:rPr>
              <a:t>레이더 </a:t>
            </a:r>
            <a:r>
              <a:rPr lang="en-US" altLang="ko-KR" sz="1600" b="1" dirty="0">
                <a:solidFill>
                  <a:schemeClr val="tx1"/>
                </a:solidFill>
                <a:highlight>
                  <a:srgbClr val="0000FF"/>
                </a:highlight>
              </a:rPr>
              <a:t>3</a:t>
            </a:r>
            <a:r>
              <a:rPr lang="ko-KR" altLang="en-US" sz="1600" b="1" dirty="0">
                <a:solidFill>
                  <a:schemeClr val="tx1"/>
                </a:solidFill>
                <a:highlight>
                  <a:srgbClr val="0000FF"/>
                </a:highlight>
              </a:rPr>
              <a:t>연대 사령부</a:t>
            </a:r>
          </a:p>
        </p:txBody>
      </p:sp>
      <p:cxnSp>
        <p:nvCxnSpPr>
          <p:cNvPr id="165" name="Google Shape;165;p23"/>
          <p:cNvCxnSpPr>
            <a:cxnSpLocks/>
          </p:cNvCxnSpPr>
          <p:nvPr/>
        </p:nvCxnSpPr>
        <p:spPr>
          <a:xfrm flipH="1">
            <a:off x="5467350" y="911775"/>
            <a:ext cx="262650" cy="105300"/>
          </a:xfrm>
          <a:prstGeom prst="straightConnector1">
            <a:avLst/>
          </a:prstGeom>
          <a:noFill/>
          <a:ln w="38100" cap="flat" cmpd="sng">
            <a:solidFill>
              <a:srgbClr val="0000FF"/>
            </a:solidFill>
            <a:prstDash val="solid"/>
            <a:round/>
            <a:headEnd type="none" w="med" len="med"/>
            <a:tailEnd type="triangle" w="med" len="med"/>
          </a:ln>
        </p:spPr>
      </p:cxnSp>
      <p:sp>
        <p:nvSpPr>
          <p:cNvPr id="166" name="Google Shape;166;p23"/>
          <p:cNvSpPr txBox="1"/>
          <p:nvPr/>
        </p:nvSpPr>
        <p:spPr>
          <a:xfrm>
            <a:off x="2173725" y="592393"/>
            <a:ext cx="2190300" cy="430857"/>
          </a:xfrm>
          <a:prstGeom prst="rect">
            <a:avLst/>
          </a:prstGeom>
          <a:noFill/>
          <a:ln>
            <a:noFill/>
          </a:ln>
        </p:spPr>
        <p:txBody>
          <a:bodyPr spcFirstLastPara="1" wrap="square" lIns="91425" tIns="91425" rIns="91425" bIns="91425" anchor="t" anchorCtr="0">
            <a:spAutoFit/>
          </a:bodyPr>
          <a:lstStyle/>
          <a:p>
            <a:r>
              <a:rPr lang="ko-KR" altLang="en-US" sz="1600" b="1" dirty="0">
                <a:solidFill>
                  <a:schemeClr val="tx1"/>
                </a:solidFill>
                <a:highlight>
                  <a:srgbClr val="0000FF"/>
                </a:highlight>
              </a:rPr>
              <a:t>레이더 </a:t>
            </a:r>
            <a:r>
              <a:rPr lang="en-US" altLang="ko-KR" sz="1600" b="1" dirty="0">
                <a:solidFill>
                  <a:schemeClr val="tx1"/>
                </a:solidFill>
                <a:highlight>
                  <a:srgbClr val="0000FF"/>
                </a:highlight>
              </a:rPr>
              <a:t>24</a:t>
            </a:r>
            <a:r>
              <a:rPr lang="ko-KR" altLang="en-US" sz="1600" b="1" dirty="0">
                <a:solidFill>
                  <a:schemeClr val="tx1"/>
                </a:solidFill>
                <a:highlight>
                  <a:srgbClr val="0000FF"/>
                </a:highlight>
              </a:rPr>
              <a:t>연대 사령부</a:t>
            </a:r>
          </a:p>
        </p:txBody>
      </p:sp>
      <p:cxnSp>
        <p:nvCxnSpPr>
          <p:cNvPr id="167" name="Google Shape;167;p23"/>
          <p:cNvCxnSpPr/>
          <p:nvPr/>
        </p:nvCxnSpPr>
        <p:spPr>
          <a:xfrm>
            <a:off x="4076850" y="901000"/>
            <a:ext cx="338400" cy="318300"/>
          </a:xfrm>
          <a:prstGeom prst="straightConnector1">
            <a:avLst/>
          </a:prstGeom>
          <a:noFill/>
          <a:ln w="38100" cap="flat" cmpd="sng">
            <a:solidFill>
              <a:srgbClr val="0000FF"/>
            </a:solidFill>
            <a:prstDash val="solid"/>
            <a:round/>
            <a:headEnd type="none" w="med" len="med"/>
            <a:tailEnd type="triangle" w="med" len="med"/>
          </a:ln>
        </p:spPr>
      </p:cxnSp>
      <p:sp>
        <p:nvSpPr>
          <p:cNvPr id="168" name="Google Shape;168;p23"/>
          <p:cNvSpPr txBox="1"/>
          <p:nvPr/>
        </p:nvSpPr>
        <p:spPr>
          <a:xfrm>
            <a:off x="153712" y="3953384"/>
            <a:ext cx="3000000" cy="430857"/>
          </a:xfrm>
          <a:prstGeom prst="rect">
            <a:avLst/>
          </a:prstGeom>
          <a:noFill/>
          <a:ln>
            <a:noFill/>
          </a:ln>
        </p:spPr>
        <p:txBody>
          <a:bodyPr spcFirstLastPara="1" wrap="square" lIns="91425" tIns="91425" rIns="91425" bIns="91425" anchor="t" anchorCtr="0">
            <a:spAutoFit/>
          </a:bodyPr>
          <a:lstStyle/>
          <a:p>
            <a:r>
              <a:rPr lang="ko-KR" altLang="en-US" sz="1600" b="1" dirty="0" err="1">
                <a:solidFill>
                  <a:schemeClr val="tx1"/>
                </a:solidFill>
                <a:highlight>
                  <a:srgbClr val="0000FF"/>
                </a:highlight>
              </a:rPr>
              <a:t>포산</a:t>
            </a:r>
            <a:r>
              <a:rPr lang="ko-KR" altLang="en-US" sz="1600" b="1" dirty="0">
                <a:solidFill>
                  <a:schemeClr val="tx1"/>
                </a:solidFill>
                <a:highlight>
                  <a:srgbClr val="0000FF"/>
                </a:highlight>
              </a:rPr>
              <a:t> 공항 사령부</a:t>
            </a:r>
            <a:endParaRPr lang="ko-KR" altLang="en-US" sz="1600" dirty="0">
              <a:solidFill>
                <a:schemeClr val="tx1"/>
              </a:solidFill>
              <a:highlight>
                <a:srgbClr val="0000FF"/>
              </a:highlight>
            </a:endParaRPr>
          </a:p>
        </p:txBody>
      </p:sp>
      <p:cxnSp>
        <p:nvCxnSpPr>
          <p:cNvPr id="169" name="Google Shape;169;p23"/>
          <p:cNvCxnSpPr/>
          <p:nvPr/>
        </p:nvCxnSpPr>
        <p:spPr>
          <a:xfrm>
            <a:off x="1658850" y="4262300"/>
            <a:ext cx="386700" cy="153600"/>
          </a:xfrm>
          <a:prstGeom prst="straightConnector1">
            <a:avLst/>
          </a:prstGeom>
          <a:noFill/>
          <a:ln w="38100" cap="flat" cmpd="sng">
            <a:solidFill>
              <a:srgbClr val="0000FF"/>
            </a:solidFill>
            <a:prstDash val="solid"/>
            <a:round/>
            <a:headEnd type="none" w="med" len="med"/>
            <a:tailEnd type="triangle" w="med" len="med"/>
          </a:ln>
        </p:spPr>
      </p:cxnSp>
      <p:sp>
        <p:nvSpPr>
          <p:cNvPr id="170" name="Google Shape;170;p23"/>
          <p:cNvSpPr txBox="1"/>
          <p:nvPr/>
        </p:nvSpPr>
        <p:spPr>
          <a:xfrm>
            <a:off x="3919825" y="4709967"/>
            <a:ext cx="3000000" cy="430857"/>
          </a:xfrm>
          <a:prstGeom prst="rect">
            <a:avLst/>
          </a:prstGeom>
          <a:noFill/>
          <a:ln>
            <a:noFill/>
          </a:ln>
        </p:spPr>
        <p:txBody>
          <a:bodyPr spcFirstLastPara="1" wrap="square" lIns="91425" tIns="91425" rIns="91425" bIns="91425" anchor="t" anchorCtr="0">
            <a:spAutoFit/>
          </a:bodyPr>
          <a:lstStyle/>
          <a:p>
            <a:r>
              <a:rPr lang="ko-KR" altLang="en-US" sz="1600" b="1" dirty="0" err="1">
                <a:solidFill>
                  <a:schemeClr val="tx1"/>
                </a:solidFill>
                <a:highlight>
                  <a:srgbClr val="0000FF"/>
                </a:highlight>
              </a:rPr>
              <a:t>샨토우</a:t>
            </a:r>
            <a:r>
              <a:rPr lang="ko-KR" altLang="en-US" sz="1600" b="1" dirty="0">
                <a:solidFill>
                  <a:schemeClr val="tx1"/>
                </a:solidFill>
                <a:highlight>
                  <a:srgbClr val="0000FF"/>
                </a:highlight>
              </a:rPr>
              <a:t> 공항 사령부</a:t>
            </a:r>
          </a:p>
        </p:txBody>
      </p:sp>
      <p:cxnSp>
        <p:nvCxnSpPr>
          <p:cNvPr id="171" name="Google Shape;171;p23"/>
          <p:cNvCxnSpPr>
            <a:cxnSpLocks/>
          </p:cNvCxnSpPr>
          <p:nvPr/>
        </p:nvCxnSpPr>
        <p:spPr>
          <a:xfrm flipH="1" flipV="1">
            <a:off x="3428938" y="4469625"/>
            <a:ext cx="590337" cy="361263"/>
          </a:xfrm>
          <a:prstGeom prst="straightConnector1">
            <a:avLst/>
          </a:prstGeom>
          <a:noFill/>
          <a:ln w="38100" cap="flat" cmpd="sng">
            <a:solidFill>
              <a:srgbClr val="0000FF"/>
            </a:solidFill>
            <a:prstDash val="solid"/>
            <a:round/>
            <a:headEnd type="none" w="med" len="med"/>
            <a:tailEnd type="triangle" w="med" len="med"/>
          </a:ln>
        </p:spPr>
      </p:cxnSp>
      <p:pic>
        <p:nvPicPr>
          <p:cNvPr id="3" name="그림 2">
            <a:extLst>
              <a:ext uri="{FF2B5EF4-FFF2-40B4-BE49-F238E27FC236}">
                <a16:creationId xmlns:a16="http://schemas.microsoft.com/office/drawing/2014/main" id="{A6DE78B1-AA4C-FC4C-ACE5-69A61CB08A5F}"/>
              </a:ext>
            </a:extLst>
          </p:cNvPr>
          <p:cNvPicPr>
            <a:picLocks noChangeAspect="1"/>
          </p:cNvPicPr>
          <p:nvPr/>
        </p:nvPicPr>
        <p:blipFill>
          <a:blip r:embed="rId4"/>
          <a:stretch>
            <a:fillRect/>
          </a:stretch>
        </p:blipFill>
        <p:spPr>
          <a:xfrm>
            <a:off x="7128728" y="92990"/>
            <a:ext cx="1861560" cy="5019514"/>
          </a:xfrm>
          <a:prstGeom prst="rect">
            <a:avLst/>
          </a:prstGeom>
        </p:spPr>
      </p:pic>
      <p:pic>
        <p:nvPicPr>
          <p:cNvPr id="172" name="Google Shape;172;p23"/>
          <p:cNvPicPr preferRelativeResize="0"/>
          <p:nvPr/>
        </p:nvPicPr>
        <p:blipFill>
          <a:blip r:embed="rId5">
            <a:alphaModFix amt="15000"/>
          </a:blip>
          <a:stretch>
            <a:fillRect/>
          </a:stretch>
        </p:blipFill>
        <p:spPr>
          <a:xfrm>
            <a:off x="0" y="-9798"/>
            <a:ext cx="9144000" cy="51428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311699" y="0"/>
            <a:ext cx="8832297" cy="572700"/>
          </a:xfrm>
          <a:prstGeom prst="rect">
            <a:avLst/>
          </a:prstGeom>
        </p:spPr>
        <p:txBody>
          <a:bodyPr spcFirstLastPara="1" wrap="square" lIns="91425" tIns="91425" rIns="91425" bIns="91425" anchor="t" anchorCtr="0">
            <a:normAutofit fontScale="90000"/>
          </a:bodyPr>
          <a:lstStyle/>
          <a:p>
            <a:pPr marL="143930" algn="r">
              <a:buClr>
                <a:schemeClr val="accent2"/>
              </a:buClr>
              <a:buSzPts val="1900"/>
            </a:pPr>
            <a:r>
              <a:rPr lang="ko-KR" altLang="en-US" b="1" dirty="0"/>
              <a:t>공군 통합 지휘 플랫폼 참여전투부대로 </a:t>
            </a:r>
            <a:br>
              <a:rPr lang="en-US" altLang="ko-KR" b="1" dirty="0"/>
            </a:br>
            <a:r>
              <a:rPr lang="ko-KR" altLang="en-US" b="1" dirty="0" err="1">
                <a:solidFill>
                  <a:srgbClr val="FF9902"/>
                </a:solidFill>
              </a:rPr>
              <a:t>확대사업</a:t>
            </a:r>
            <a:r>
              <a:rPr lang="ko-KR" altLang="en-US" b="1" dirty="0">
                <a:solidFill>
                  <a:srgbClr val="FF9902"/>
                </a:solidFill>
              </a:rPr>
              <a:t> 예산안</a:t>
            </a:r>
            <a:endParaRPr lang="en-US" altLang="zh-CN" b="1" dirty="0">
              <a:solidFill>
                <a:schemeClr val="accent2"/>
              </a:solidFill>
            </a:endParaRPr>
          </a:p>
        </p:txBody>
      </p:sp>
      <p:pic>
        <p:nvPicPr>
          <p:cNvPr id="7" name="그림 6">
            <a:extLst>
              <a:ext uri="{FF2B5EF4-FFF2-40B4-BE49-F238E27FC236}">
                <a16:creationId xmlns:a16="http://schemas.microsoft.com/office/drawing/2014/main" id="{5CAE5BF6-71F2-2645-BD5E-756B18CFADD5}"/>
              </a:ext>
            </a:extLst>
          </p:cNvPr>
          <p:cNvPicPr>
            <a:picLocks noChangeAspect="1"/>
          </p:cNvPicPr>
          <p:nvPr/>
        </p:nvPicPr>
        <p:blipFill>
          <a:blip r:embed="rId3"/>
          <a:stretch>
            <a:fillRect/>
          </a:stretch>
        </p:blipFill>
        <p:spPr>
          <a:xfrm>
            <a:off x="100584" y="846875"/>
            <a:ext cx="4700243" cy="3834854"/>
          </a:xfrm>
          <a:prstGeom prst="rect">
            <a:avLst/>
          </a:prstGeom>
        </p:spPr>
      </p:pic>
      <p:pic>
        <p:nvPicPr>
          <p:cNvPr id="9" name="그림 8">
            <a:extLst>
              <a:ext uri="{FF2B5EF4-FFF2-40B4-BE49-F238E27FC236}">
                <a16:creationId xmlns:a16="http://schemas.microsoft.com/office/drawing/2014/main" id="{1983BECA-E8CA-CD47-8242-54E5C188B56F}"/>
              </a:ext>
            </a:extLst>
          </p:cNvPr>
          <p:cNvPicPr>
            <a:picLocks noChangeAspect="1"/>
          </p:cNvPicPr>
          <p:nvPr/>
        </p:nvPicPr>
        <p:blipFill>
          <a:blip r:embed="rId4"/>
          <a:stretch>
            <a:fillRect/>
          </a:stretch>
        </p:blipFill>
        <p:spPr>
          <a:xfrm>
            <a:off x="4892039" y="1419841"/>
            <a:ext cx="4179031" cy="2560906"/>
          </a:xfrm>
          <a:prstGeom prst="rect">
            <a:avLst/>
          </a:prstGeom>
        </p:spPr>
      </p:pic>
      <p:pic>
        <p:nvPicPr>
          <p:cNvPr id="182" name="Google Shape;182;p24"/>
          <p:cNvPicPr preferRelativeResize="0"/>
          <p:nvPr/>
        </p:nvPicPr>
        <p:blipFill>
          <a:blip r:embed="rId5">
            <a:alphaModFix amt="15000"/>
          </a:blip>
          <a:stretch>
            <a:fillRect/>
          </a:stretch>
        </p:blipFill>
        <p:spPr>
          <a:xfrm>
            <a:off x="0" y="0"/>
            <a:ext cx="9144000" cy="51428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311700" y="2184225"/>
            <a:ext cx="8520600" cy="841800"/>
          </a:xfrm>
          <a:prstGeom prst="rect">
            <a:avLst/>
          </a:prstGeom>
        </p:spPr>
        <p:txBody>
          <a:bodyPr spcFirstLastPara="1" wrap="square" lIns="91425" tIns="91425" rIns="91425" bIns="91425" anchor="ctr" anchorCtr="0">
            <a:noAutofit/>
          </a:bodyPr>
          <a:lstStyle/>
          <a:p>
            <a:pPr lvl="0">
              <a:buSzPts val="990"/>
            </a:pPr>
            <a:r>
              <a:rPr lang="ko-KR" altLang="en-US" b="1" dirty="0"/>
              <a:t>유선 통신 시스템 프로젝트</a:t>
            </a:r>
            <a:br>
              <a:rPr lang="ko-KR" altLang="en-US" sz="3200" b="1" dirty="0"/>
            </a:br>
            <a:r>
              <a:rPr lang="ko-KR" altLang="en-US" b="1" dirty="0"/>
              <a:t>코드 </a:t>
            </a:r>
            <a:r>
              <a:rPr lang="en-US" altLang="ko-KR" b="1" dirty="0"/>
              <a:t>:</a:t>
            </a:r>
            <a:r>
              <a:rPr lang="ko-KR" altLang="en-US" b="1" dirty="0"/>
              <a:t> </a:t>
            </a:r>
            <a:r>
              <a:rPr lang="en-US" altLang="ko-KR" b="1" dirty="0">
                <a:highlight>
                  <a:srgbClr val="FF0000"/>
                </a:highlight>
              </a:rPr>
              <a:t>910</a:t>
            </a:r>
            <a:endParaRPr sz="3500" b="1" dirty="0">
              <a:highlight>
                <a:srgbClr val="FF0000"/>
              </a:highlight>
              <a:latin typeface="Microsoft Yahei"/>
              <a:ea typeface="Microsoft Yahei"/>
              <a:cs typeface="Microsoft Yahei"/>
              <a:sym typeface="Microsoft Yahei"/>
            </a:endParaRPr>
          </a:p>
        </p:txBody>
      </p:sp>
      <p:pic>
        <p:nvPicPr>
          <p:cNvPr id="188" name="Google Shape;188;p25"/>
          <p:cNvPicPr preferRelativeResize="0"/>
          <p:nvPr/>
        </p:nvPicPr>
        <p:blipFill>
          <a:blip r:embed="rId3">
            <a:alphaModFix amt="15000"/>
          </a:blip>
          <a:stretch>
            <a:fillRect/>
          </a:stretch>
        </p:blipFill>
        <p:spPr>
          <a:xfrm>
            <a:off x="0" y="0"/>
            <a:ext cx="9144000" cy="51428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lvl="0"/>
            <a:r>
              <a:rPr lang="en-US" altLang="ko-KR" sz="4800" b="1" dirty="0"/>
              <a:t>2005</a:t>
            </a:r>
            <a:r>
              <a:rPr lang="ko-KR" altLang="en-US" sz="4800" b="1" dirty="0"/>
              <a:t>년</a:t>
            </a:r>
            <a:r>
              <a:rPr lang="en-US" altLang="ko-KR" sz="4800" b="1" dirty="0"/>
              <a:t>-2007</a:t>
            </a:r>
            <a:r>
              <a:rPr lang="ko-KR" altLang="en-US" sz="4800" b="1" dirty="0"/>
              <a:t>년 집중 발령</a:t>
            </a:r>
            <a:endParaRPr sz="5100" b="1" dirty="0"/>
          </a:p>
        </p:txBody>
      </p:sp>
      <p:pic>
        <p:nvPicPr>
          <p:cNvPr id="63" name="Google Shape;63;p14"/>
          <p:cNvPicPr preferRelativeResize="0"/>
          <p:nvPr/>
        </p:nvPicPr>
        <p:blipFill>
          <a:blip r:embed="rId3">
            <a:alphaModFix amt="15000"/>
          </a:blip>
          <a:stretch>
            <a:fillRect/>
          </a:stretch>
        </p:blipFill>
        <p:spPr>
          <a:xfrm>
            <a:off x="0" y="0"/>
            <a:ext cx="9144000" cy="51428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10775"/>
            <a:ext cx="8520600" cy="572700"/>
          </a:xfrm>
          <a:prstGeom prst="rect">
            <a:avLst/>
          </a:prstGeom>
        </p:spPr>
        <p:txBody>
          <a:bodyPr spcFirstLastPara="1" wrap="square" lIns="91425" tIns="91425" rIns="91425" bIns="91425" anchor="t" anchorCtr="0">
            <a:normAutofit fontScale="90000"/>
          </a:bodyPr>
          <a:lstStyle/>
          <a:p>
            <a:pPr lvl="0" algn="r"/>
            <a:r>
              <a:rPr lang="ko-KR" altLang="en-US" b="1" dirty="0">
                <a:solidFill>
                  <a:srgbClr val="FF9900"/>
                </a:solidFill>
              </a:rPr>
              <a:t>중공 공군 전장 통신 인프라</a:t>
            </a:r>
            <a:br>
              <a:rPr lang="ko-KR" altLang="en-US" b="1" dirty="0">
                <a:solidFill>
                  <a:srgbClr val="FF9900"/>
                </a:solidFill>
              </a:rPr>
            </a:br>
            <a:r>
              <a:rPr lang="ko-KR" altLang="en-US" b="1" dirty="0">
                <a:solidFill>
                  <a:srgbClr val="FF9900"/>
                </a:solidFill>
              </a:rPr>
              <a:t>프로젝트 분류</a:t>
            </a:r>
            <a:r>
              <a:rPr lang="en-US" altLang="ko-KR" b="1" dirty="0">
                <a:solidFill>
                  <a:srgbClr val="FF9900"/>
                </a:solidFill>
              </a:rPr>
              <a:t>, </a:t>
            </a:r>
            <a:r>
              <a:rPr lang="ko-KR" altLang="en-US" b="1" dirty="0">
                <a:solidFill>
                  <a:srgbClr val="FF9900"/>
                </a:solidFill>
              </a:rPr>
              <a:t>코드 및 </a:t>
            </a:r>
            <a:r>
              <a:rPr lang="ko-KR" altLang="en-US" b="1" dirty="0">
                <a:solidFill>
                  <a:srgbClr val="FF0000"/>
                </a:solidFill>
              </a:rPr>
              <a:t>일급 기밀 빨간색 헤더 파일</a:t>
            </a:r>
            <a:endParaRPr b="1" dirty="0">
              <a:solidFill>
                <a:srgbClr val="FF0000"/>
              </a:solidFill>
            </a:endParaRPr>
          </a:p>
        </p:txBody>
      </p:sp>
      <p:sp>
        <p:nvSpPr>
          <p:cNvPr id="69" name="Google Shape;69;p15"/>
          <p:cNvSpPr txBox="1">
            <a:spLocks noGrp="1"/>
          </p:cNvSpPr>
          <p:nvPr>
            <p:ph type="body" idx="1"/>
          </p:nvPr>
        </p:nvSpPr>
        <p:spPr>
          <a:xfrm>
            <a:off x="366400" y="1402400"/>
            <a:ext cx="8520600" cy="3416400"/>
          </a:xfrm>
          <a:prstGeom prst="rect">
            <a:avLst/>
          </a:prstGeom>
        </p:spPr>
        <p:txBody>
          <a:bodyPr spcFirstLastPara="1" wrap="square" lIns="91425" tIns="91425" rIns="91425" bIns="91425" anchor="t" anchorCtr="0">
            <a:normAutofit fontScale="77500" lnSpcReduction="20000"/>
          </a:bodyPr>
          <a:lstStyle/>
          <a:p>
            <a:pPr marL="0" indent="0">
              <a:lnSpc>
                <a:spcPct val="160000"/>
              </a:lnSpc>
              <a:buNone/>
            </a:pPr>
            <a:r>
              <a:rPr lang="ko-KR" altLang="en-US" sz="3200" b="1" dirty="0">
                <a:solidFill>
                  <a:schemeClr val="dk1"/>
                </a:solidFill>
              </a:rPr>
              <a:t>통신 명령 보호 프로젝트</a:t>
            </a:r>
          </a:p>
          <a:p>
            <a:pPr marL="0" indent="0">
              <a:lnSpc>
                <a:spcPct val="160000"/>
              </a:lnSpc>
              <a:buNone/>
            </a:pPr>
            <a:r>
              <a:rPr lang="ko-KR" altLang="en-US" sz="3200" b="1" dirty="0">
                <a:solidFill>
                  <a:schemeClr val="dk1"/>
                </a:solidFill>
                <a:highlight>
                  <a:srgbClr val="FF0000"/>
                </a:highlight>
              </a:rPr>
              <a:t>코드</a:t>
            </a:r>
            <a:r>
              <a:rPr lang="en-US" altLang="ko-KR" sz="3200" b="1" dirty="0">
                <a:solidFill>
                  <a:schemeClr val="dk1"/>
                </a:solidFill>
                <a:highlight>
                  <a:srgbClr val="FF0000"/>
                </a:highlight>
              </a:rPr>
              <a:t>: 2705, 2706, </a:t>
            </a:r>
            <a:r>
              <a:rPr lang="ko-KR" altLang="en-US" sz="3200" b="1" dirty="0">
                <a:solidFill>
                  <a:schemeClr val="dk1"/>
                </a:solidFill>
                <a:highlight>
                  <a:srgbClr val="FF0000"/>
                </a:highlight>
              </a:rPr>
              <a:t>광동 동부</a:t>
            </a:r>
            <a:r>
              <a:rPr lang="en-US" altLang="ko-KR" sz="3200" b="1" dirty="0">
                <a:solidFill>
                  <a:schemeClr val="dk1"/>
                </a:solidFill>
                <a:highlight>
                  <a:srgbClr val="FF0000"/>
                </a:highlight>
              </a:rPr>
              <a:t>, </a:t>
            </a:r>
            <a:r>
              <a:rPr lang="ko-KR" altLang="en-US" sz="3200" b="1" dirty="0">
                <a:solidFill>
                  <a:schemeClr val="dk1"/>
                </a:solidFill>
                <a:highlight>
                  <a:srgbClr val="FF0000"/>
                </a:highlight>
              </a:rPr>
              <a:t>공군 통합화</a:t>
            </a:r>
            <a:r>
              <a:rPr lang="en-US" altLang="ko-KR" sz="3200" b="1" dirty="0">
                <a:solidFill>
                  <a:schemeClr val="dk1"/>
                </a:solidFill>
                <a:highlight>
                  <a:srgbClr val="FF0000"/>
                </a:highlight>
              </a:rPr>
              <a:t>, 2323, 2324</a:t>
            </a:r>
          </a:p>
          <a:p>
            <a:pPr marL="0" indent="0">
              <a:lnSpc>
                <a:spcPct val="160000"/>
              </a:lnSpc>
              <a:buNone/>
            </a:pPr>
            <a:r>
              <a:rPr lang="ko-KR" altLang="en-US" sz="3200" b="1" dirty="0">
                <a:solidFill>
                  <a:schemeClr val="dk1"/>
                </a:solidFill>
              </a:rPr>
              <a:t>위성 무선 단파 통신 프로젝트</a:t>
            </a:r>
          </a:p>
          <a:p>
            <a:pPr marL="0" indent="0">
              <a:lnSpc>
                <a:spcPct val="160000"/>
              </a:lnSpc>
              <a:buNone/>
            </a:pPr>
            <a:r>
              <a:rPr lang="ko-KR" altLang="en-US" sz="3200" b="1" dirty="0">
                <a:solidFill>
                  <a:schemeClr val="dk1"/>
                </a:solidFill>
                <a:highlight>
                  <a:srgbClr val="FF0000"/>
                </a:highlight>
              </a:rPr>
              <a:t>코드</a:t>
            </a:r>
            <a:r>
              <a:rPr lang="en-US" altLang="ko-KR" sz="3200" b="1" dirty="0">
                <a:solidFill>
                  <a:schemeClr val="dk1"/>
                </a:solidFill>
                <a:highlight>
                  <a:srgbClr val="FF0000"/>
                </a:highlight>
              </a:rPr>
              <a:t>: 550, 910, 2708</a:t>
            </a:r>
          </a:p>
          <a:p>
            <a:pPr marL="0" indent="0">
              <a:lnSpc>
                <a:spcPct val="160000"/>
              </a:lnSpc>
              <a:buNone/>
            </a:pPr>
            <a:r>
              <a:rPr lang="ko-KR" altLang="en-US" sz="3200" b="1" dirty="0">
                <a:solidFill>
                  <a:schemeClr val="dk1"/>
                </a:solidFill>
              </a:rPr>
              <a:t>유선 통신 시스템 프로젝트</a:t>
            </a:r>
          </a:p>
          <a:p>
            <a:pPr marL="0" indent="0">
              <a:lnSpc>
                <a:spcPct val="160000"/>
              </a:lnSpc>
              <a:buNone/>
            </a:pPr>
            <a:r>
              <a:rPr lang="ko-KR" altLang="en-US" sz="3200" b="1" dirty="0">
                <a:solidFill>
                  <a:schemeClr val="dk1"/>
                </a:solidFill>
                <a:highlight>
                  <a:srgbClr val="FF0000"/>
                </a:highlight>
              </a:rPr>
              <a:t>코드</a:t>
            </a:r>
            <a:r>
              <a:rPr lang="en-US" altLang="ko-KR" sz="3200" b="1" dirty="0">
                <a:solidFill>
                  <a:schemeClr val="dk1"/>
                </a:solidFill>
                <a:highlight>
                  <a:srgbClr val="FF0000"/>
                </a:highlight>
              </a:rPr>
              <a:t>: 910, 2707, 2709</a:t>
            </a:r>
            <a:endParaRPr sz="3000" b="1" dirty="0">
              <a:solidFill>
                <a:schemeClr val="dk1"/>
              </a:solidFill>
              <a:highlight>
                <a:srgbClr val="FF0000"/>
              </a:highlight>
            </a:endParaRPr>
          </a:p>
        </p:txBody>
      </p:sp>
      <p:pic>
        <p:nvPicPr>
          <p:cNvPr id="70" name="Google Shape;70;p15"/>
          <p:cNvPicPr preferRelativeResize="0"/>
          <p:nvPr/>
        </p:nvPicPr>
        <p:blipFill>
          <a:blip r:embed="rId3">
            <a:alphaModFix amt="15000"/>
          </a:blip>
          <a:stretch>
            <a:fillRect/>
          </a:stretch>
        </p:blipFill>
        <p:spPr>
          <a:xfrm>
            <a:off x="0" y="0"/>
            <a:ext cx="9144000" cy="51428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45075" y="218900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ko-KR" altLang="en-US" b="1" dirty="0"/>
              <a:t>통신 명령 보호 프로젝트</a:t>
            </a:r>
            <a:br>
              <a:rPr lang="ko-KR" altLang="en-US" b="1" dirty="0"/>
            </a:br>
            <a:r>
              <a:rPr lang="ko-KR" altLang="en-US" b="1" dirty="0"/>
              <a:t>코드명 </a:t>
            </a:r>
            <a:r>
              <a:rPr lang="en-US" altLang="ko-KR" b="1" dirty="0"/>
              <a:t>: </a:t>
            </a:r>
            <a:r>
              <a:rPr lang="ko-KR" altLang="en-US" b="1" dirty="0">
                <a:highlight>
                  <a:srgbClr val="FF0000"/>
                </a:highlight>
              </a:rPr>
              <a:t>공군 통합화</a:t>
            </a:r>
            <a:endParaRPr b="1" dirty="0">
              <a:highlight>
                <a:srgbClr val="FF0000"/>
              </a:highlight>
            </a:endParaRPr>
          </a:p>
          <a:p>
            <a:pPr marL="0" lvl="0" indent="0" algn="ctr" rtl="0">
              <a:spcBef>
                <a:spcPts val="0"/>
              </a:spcBef>
              <a:spcAft>
                <a:spcPts val="0"/>
              </a:spcAft>
              <a:buNone/>
            </a:pPr>
            <a:endParaRPr dirty="0"/>
          </a:p>
        </p:txBody>
      </p:sp>
      <p:pic>
        <p:nvPicPr>
          <p:cNvPr id="76" name="Google Shape;76;p16"/>
          <p:cNvPicPr preferRelativeResize="0"/>
          <p:nvPr/>
        </p:nvPicPr>
        <p:blipFill>
          <a:blip r:embed="rId3">
            <a:alphaModFix amt="15000"/>
          </a:blip>
          <a:stretch>
            <a:fillRect/>
          </a:stretch>
        </p:blipFill>
        <p:spPr>
          <a:xfrm>
            <a:off x="0" y="0"/>
            <a:ext cx="9144000" cy="51428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p:cNvPicPr preferRelativeResize="0"/>
          <p:nvPr/>
        </p:nvPicPr>
        <p:blipFill rotWithShape="1">
          <a:blip r:embed="rId3">
            <a:alphaModFix/>
          </a:blip>
          <a:srcRect t="-1214"/>
          <a:stretch/>
        </p:blipFill>
        <p:spPr>
          <a:xfrm>
            <a:off x="430900" y="100287"/>
            <a:ext cx="3372450" cy="4942924"/>
          </a:xfrm>
          <a:prstGeom prst="rect">
            <a:avLst/>
          </a:prstGeom>
          <a:noFill/>
          <a:ln>
            <a:noFill/>
          </a:ln>
        </p:spPr>
      </p:pic>
      <p:cxnSp>
        <p:nvCxnSpPr>
          <p:cNvPr id="82" name="Google Shape;82;p17"/>
          <p:cNvCxnSpPr/>
          <p:nvPr/>
        </p:nvCxnSpPr>
        <p:spPr>
          <a:xfrm>
            <a:off x="1849725" y="3218800"/>
            <a:ext cx="1102800" cy="0"/>
          </a:xfrm>
          <a:prstGeom prst="straightConnector1">
            <a:avLst/>
          </a:prstGeom>
          <a:noFill/>
          <a:ln w="19050" cap="flat" cmpd="sng">
            <a:solidFill>
              <a:srgbClr val="FF0000"/>
            </a:solidFill>
            <a:prstDash val="solid"/>
            <a:round/>
            <a:headEnd type="none" w="med" len="med"/>
            <a:tailEnd type="none" w="med" len="med"/>
          </a:ln>
        </p:spPr>
      </p:cxnSp>
      <p:sp>
        <p:nvSpPr>
          <p:cNvPr id="83" name="Google Shape;83;p17"/>
          <p:cNvSpPr txBox="1"/>
          <p:nvPr/>
        </p:nvSpPr>
        <p:spPr>
          <a:xfrm>
            <a:off x="4013750" y="125370"/>
            <a:ext cx="4948200" cy="5032117"/>
          </a:xfrm>
          <a:prstGeom prst="rect">
            <a:avLst/>
          </a:prstGeom>
          <a:noFill/>
          <a:ln>
            <a:noFill/>
          </a:ln>
        </p:spPr>
        <p:txBody>
          <a:bodyPr spcFirstLastPara="1" wrap="square" lIns="91425" tIns="91425" rIns="91425" bIns="91425" anchor="t" anchorCtr="0">
            <a:spAutoFit/>
          </a:bodyPr>
          <a:lstStyle/>
          <a:p>
            <a:pPr marL="609585" indent="-465655">
              <a:buClr>
                <a:schemeClr val="accent2"/>
              </a:buClr>
              <a:buSzPts val="1900"/>
              <a:buChar char="❏"/>
            </a:pPr>
            <a:r>
              <a:rPr lang="ko-KR" altLang="en-US" sz="1750" dirty="0">
                <a:solidFill>
                  <a:schemeClr val="accent2"/>
                </a:solidFill>
              </a:rPr>
              <a:t>프로젝트 번호 </a:t>
            </a:r>
            <a:r>
              <a:rPr lang="en-US" altLang="ko-KR" sz="1750" dirty="0">
                <a:solidFill>
                  <a:schemeClr val="accent2"/>
                </a:solidFill>
              </a:rPr>
              <a:t>: </a:t>
            </a:r>
            <a:r>
              <a:rPr lang="ko-KR" altLang="en-US" sz="1750" dirty="0">
                <a:solidFill>
                  <a:schemeClr val="accent2"/>
                </a:solidFill>
              </a:rPr>
              <a:t>공군 통합화</a:t>
            </a:r>
          </a:p>
          <a:p>
            <a:pPr marL="609585" indent="-465655">
              <a:buClr>
                <a:schemeClr val="accent2"/>
              </a:buClr>
              <a:buSzPts val="1900"/>
              <a:buChar char="❏"/>
            </a:pPr>
            <a:r>
              <a:rPr lang="ko-KR" altLang="en-US" sz="1750" dirty="0">
                <a:solidFill>
                  <a:schemeClr val="accent2"/>
                </a:solidFill>
              </a:rPr>
              <a:t>발행인 </a:t>
            </a:r>
            <a:r>
              <a:rPr lang="en-US" altLang="ko-KR" sz="1750" dirty="0">
                <a:solidFill>
                  <a:schemeClr val="accent2"/>
                </a:solidFill>
              </a:rPr>
              <a:t>: </a:t>
            </a:r>
            <a:r>
              <a:rPr lang="ko-KR" altLang="en-US" sz="1750" dirty="0">
                <a:solidFill>
                  <a:schemeClr val="accent2"/>
                </a:solidFill>
              </a:rPr>
              <a:t>양 </a:t>
            </a:r>
            <a:r>
              <a:rPr lang="ko-KR" altLang="en-US" sz="1750" dirty="0" err="1">
                <a:solidFill>
                  <a:schemeClr val="accent2"/>
                </a:solidFill>
              </a:rPr>
              <a:t>궈하이</a:t>
            </a:r>
            <a:endParaRPr lang="en-US" altLang="ko-KR" sz="1750" dirty="0">
              <a:solidFill>
                <a:schemeClr val="accent2"/>
              </a:solidFill>
            </a:endParaRPr>
          </a:p>
          <a:p>
            <a:pPr marL="609585" indent="-465655">
              <a:buClr>
                <a:schemeClr val="accent2"/>
              </a:buClr>
              <a:buSzPts val="1900"/>
              <a:buChar char="❏"/>
            </a:pPr>
            <a:r>
              <a:rPr lang="ko-KR" altLang="en-US" sz="1750" dirty="0">
                <a:solidFill>
                  <a:schemeClr val="accent2"/>
                </a:solidFill>
              </a:rPr>
              <a:t>기타인 </a:t>
            </a:r>
            <a:r>
              <a:rPr lang="en-US" altLang="ko-KR" sz="1750" dirty="0">
                <a:solidFill>
                  <a:schemeClr val="accent2"/>
                </a:solidFill>
              </a:rPr>
              <a:t>: </a:t>
            </a:r>
            <a:r>
              <a:rPr lang="ko-KR" altLang="en-US" sz="1750" dirty="0">
                <a:solidFill>
                  <a:schemeClr val="accent2"/>
                </a:solidFill>
              </a:rPr>
              <a:t>자오 종신</a:t>
            </a:r>
            <a:r>
              <a:rPr lang="en-US" altLang="ko-KR" sz="1750" dirty="0">
                <a:solidFill>
                  <a:schemeClr val="accent2"/>
                </a:solidFill>
              </a:rPr>
              <a:t>,</a:t>
            </a:r>
            <a:r>
              <a:rPr lang="ko-KR" altLang="en-US" sz="1750" dirty="0">
                <a:solidFill>
                  <a:schemeClr val="accent2"/>
                </a:solidFill>
              </a:rPr>
              <a:t> 주 </a:t>
            </a:r>
            <a:r>
              <a:rPr lang="ko-KR" altLang="en-US" sz="1750" dirty="0" err="1">
                <a:solidFill>
                  <a:schemeClr val="accent2"/>
                </a:solidFill>
              </a:rPr>
              <a:t>홍다</a:t>
            </a:r>
            <a:endParaRPr lang="en-US" altLang="ko-KR" sz="1750" dirty="0">
              <a:solidFill>
                <a:schemeClr val="accent2"/>
              </a:solidFill>
            </a:endParaRPr>
          </a:p>
          <a:p>
            <a:pPr marL="609585" indent="-465655">
              <a:buClr>
                <a:schemeClr val="accent2"/>
              </a:buClr>
              <a:buSzPts val="1900"/>
              <a:buChar char="❏"/>
            </a:pPr>
            <a:r>
              <a:rPr lang="ko-KR" altLang="en-US" sz="1750" dirty="0">
                <a:solidFill>
                  <a:schemeClr val="accent2"/>
                </a:solidFill>
              </a:rPr>
              <a:t>건설 현장 </a:t>
            </a:r>
            <a:r>
              <a:rPr lang="en-US" altLang="ko-KR" sz="1750" dirty="0">
                <a:solidFill>
                  <a:schemeClr val="accent2"/>
                </a:solidFill>
              </a:rPr>
              <a:t>: </a:t>
            </a:r>
            <a:r>
              <a:rPr lang="ko-KR" altLang="en-US" sz="1750" dirty="0" err="1">
                <a:solidFill>
                  <a:schemeClr val="accent2"/>
                </a:solidFill>
              </a:rPr>
              <a:t>안웨이</a:t>
            </a:r>
            <a:r>
              <a:rPr lang="en-US" altLang="ko-KR" sz="1750" dirty="0">
                <a:solidFill>
                  <a:schemeClr val="accent2"/>
                </a:solidFill>
              </a:rPr>
              <a:t>, </a:t>
            </a:r>
            <a:r>
              <a:rPr lang="ko-KR" altLang="en-US" sz="1750" dirty="0" err="1">
                <a:solidFill>
                  <a:schemeClr val="accent2"/>
                </a:solidFill>
              </a:rPr>
              <a:t>지앙시</a:t>
            </a:r>
            <a:r>
              <a:rPr lang="en-US" altLang="ko-KR" sz="1750" dirty="0">
                <a:solidFill>
                  <a:schemeClr val="accent2"/>
                </a:solidFill>
              </a:rPr>
              <a:t>, </a:t>
            </a:r>
            <a:r>
              <a:rPr lang="ko-KR" altLang="en-US" sz="1750" dirty="0" err="1">
                <a:solidFill>
                  <a:schemeClr val="accent2"/>
                </a:solidFill>
              </a:rPr>
              <a:t>저지앙</a:t>
            </a:r>
            <a:r>
              <a:rPr lang="en-US" altLang="ko-KR" sz="1750" dirty="0">
                <a:solidFill>
                  <a:schemeClr val="accent2"/>
                </a:solidFill>
              </a:rPr>
              <a:t>, </a:t>
            </a:r>
            <a:r>
              <a:rPr lang="ko-KR" altLang="en-US" sz="1750" dirty="0" err="1">
                <a:solidFill>
                  <a:schemeClr val="accent2"/>
                </a:solidFill>
              </a:rPr>
              <a:t>지앙수</a:t>
            </a:r>
            <a:r>
              <a:rPr lang="en-US" altLang="ko-KR" sz="1750" dirty="0">
                <a:solidFill>
                  <a:schemeClr val="accent2"/>
                </a:solidFill>
              </a:rPr>
              <a:t>, </a:t>
            </a:r>
            <a:r>
              <a:rPr lang="ko-KR" altLang="en-US" sz="1750" dirty="0" err="1">
                <a:solidFill>
                  <a:schemeClr val="accent2"/>
                </a:solidFill>
              </a:rPr>
              <a:t>푸지엔</a:t>
            </a:r>
            <a:r>
              <a:rPr lang="en-US" altLang="ko-KR" sz="1750" dirty="0">
                <a:solidFill>
                  <a:schemeClr val="accent2"/>
                </a:solidFill>
              </a:rPr>
              <a:t>, </a:t>
            </a:r>
            <a:r>
              <a:rPr lang="ko-KR" altLang="en-US" sz="1750" dirty="0">
                <a:solidFill>
                  <a:schemeClr val="accent2"/>
                </a:solidFill>
              </a:rPr>
              <a:t>광동</a:t>
            </a:r>
            <a:r>
              <a:rPr lang="en-US" altLang="ko-KR" sz="1750" dirty="0">
                <a:solidFill>
                  <a:schemeClr val="accent2"/>
                </a:solidFill>
              </a:rPr>
              <a:t>, </a:t>
            </a:r>
            <a:r>
              <a:rPr lang="ko-KR" altLang="en-US" sz="1750" dirty="0">
                <a:solidFill>
                  <a:schemeClr val="accent2"/>
                </a:solidFill>
              </a:rPr>
              <a:t>상하이 및 기타 성 및 도시</a:t>
            </a:r>
          </a:p>
          <a:p>
            <a:pPr marL="609585" indent="-465655">
              <a:buClr>
                <a:schemeClr val="accent2"/>
              </a:buClr>
              <a:buSzPts val="1900"/>
              <a:buChar char="❏"/>
            </a:pPr>
            <a:r>
              <a:rPr lang="ko-KR" altLang="en-US" sz="1750" dirty="0">
                <a:solidFill>
                  <a:schemeClr val="accent2"/>
                </a:solidFill>
              </a:rPr>
              <a:t>예상 예산 </a:t>
            </a:r>
            <a:r>
              <a:rPr lang="en-US" altLang="ko-KR" sz="1750" dirty="0">
                <a:solidFill>
                  <a:schemeClr val="accent2"/>
                </a:solidFill>
              </a:rPr>
              <a:t>: </a:t>
            </a:r>
            <a:r>
              <a:rPr lang="ko-KR" altLang="en-US" sz="1750" dirty="0">
                <a:solidFill>
                  <a:schemeClr val="accent2"/>
                </a:solidFill>
              </a:rPr>
              <a:t>위에서 언급한 </a:t>
            </a:r>
            <a:r>
              <a:rPr lang="en-US" altLang="ko-KR" sz="1750" dirty="0">
                <a:solidFill>
                  <a:schemeClr val="accent2"/>
                </a:solidFill>
              </a:rPr>
              <a:t>19</a:t>
            </a:r>
            <a:r>
              <a:rPr lang="ko-KR" altLang="en-US" sz="1750" dirty="0">
                <a:solidFill>
                  <a:schemeClr val="accent2"/>
                </a:solidFill>
              </a:rPr>
              <a:t>개 건설 프로젝트 중</a:t>
            </a:r>
            <a:r>
              <a:rPr lang="en-US" altLang="ko-KR" sz="1750" dirty="0">
                <a:solidFill>
                  <a:schemeClr val="accent2"/>
                </a:solidFill>
              </a:rPr>
              <a:t>,</a:t>
            </a:r>
            <a:r>
              <a:rPr lang="ko-KR" altLang="en-US" sz="1750" dirty="0">
                <a:solidFill>
                  <a:schemeClr val="accent2"/>
                </a:solidFill>
              </a:rPr>
              <a:t> </a:t>
            </a:r>
            <a:r>
              <a:rPr lang="en-US" altLang="ko-KR" sz="1750" dirty="0">
                <a:solidFill>
                  <a:schemeClr val="accent2"/>
                </a:solidFill>
              </a:rPr>
              <a:t>8</a:t>
            </a:r>
            <a:r>
              <a:rPr lang="ko-KR" altLang="en-US" sz="1750" dirty="0">
                <a:solidFill>
                  <a:schemeClr val="accent2"/>
                </a:solidFill>
              </a:rPr>
              <a:t>개의 지하 명령 시스템에는 </a:t>
            </a:r>
            <a:r>
              <a:rPr lang="en-US" altLang="ko-KR" sz="1750" dirty="0">
                <a:solidFill>
                  <a:schemeClr val="accent2"/>
                </a:solidFill>
              </a:rPr>
              <a:t>3986.40</a:t>
            </a:r>
            <a:r>
              <a:rPr lang="ko-KR" altLang="en-US" sz="1750" dirty="0">
                <a:solidFill>
                  <a:schemeClr val="accent2"/>
                </a:solidFill>
              </a:rPr>
              <a:t>만 위안 필요</a:t>
            </a:r>
            <a:r>
              <a:rPr lang="en-US" altLang="ko-KR" sz="1750" dirty="0">
                <a:solidFill>
                  <a:schemeClr val="accent2"/>
                </a:solidFill>
              </a:rPr>
              <a:t>,</a:t>
            </a:r>
            <a:r>
              <a:rPr lang="ko-KR" altLang="en-US" sz="1750" dirty="0">
                <a:solidFill>
                  <a:schemeClr val="accent2"/>
                </a:solidFill>
              </a:rPr>
              <a:t> </a:t>
            </a:r>
            <a:r>
              <a:rPr lang="en-US" altLang="ko-KR" sz="1750" dirty="0">
                <a:solidFill>
                  <a:schemeClr val="accent2"/>
                </a:solidFill>
              </a:rPr>
              <a:t>11</a:t>
            </a:r>
            <a:r>
              <a:rPr lang="ko-KR" altLang="en-US" sz="1750" dirty="0">
                <a:solidFill>
                  <a:schemeClr val="accent2"/>
                </a:solidFill>
              </a:rPr>
              <a:t>개 지상 명령 시스템에는 </a:t>
            </a:r>
            <a:r>
              <a:rPr lang="en-US" altLang="ko-KR" sz="1750" dirty="0">
                <a:solidFill>
                  <a:schemeClr val="accent2"/>
                </a:solidFill>
              </a:rPr>
              <a:t>3629.58</a:t>
            </a:r>
            <a:r>
              <a:rPr lang="ko-KR" altLang="en-US" sz="1750" dirty="0">
                <a:solidFill>
                  <a:schemeClr val="accent2"/>
                </a:solidFill>
              </a:rPr>
              <a:t>만 위안 필요</a:t>
            </a:r>
            <a:r>
              <a:rPr lang="en-US" altLang="ko-KR" sz="1750" dirty="0">
                <a:solidFill>
                  <a:schemeClr val="accent2"/>
                </a:solidFill>
              </a:rPr>
              <a:t>.</a:t>
            </a:r>
          </a:p>
          <a:p>
            <a:pPr marL="143930">
              <a:buClr>
                <a:schemeClr val="accent2"/>
              </a:buClr>
              <a:buSzPts val="1900"/>
            </a:pPr>
            <a:r>
              <a:rPr lang="ko-KR" altLang="en-US" sz="1750" dirty="0">
                <a:solidFill>
                  <a:schemeClr val="accent2"/>
                </a:solidFill>
              </a:rPr>
              <a:t>       총 건설 비용 </a:t>
            </a:r>
            <a:r>
              <a:rPr lang="en-US" altLang="ko-KR" sz="1750" dirty="0">
                <a:solidFill>
                  <a:schemeClr val="accent2"/>
                </a:solidFill>
              </a:rPr>
              <a:t>7615.98</a:t>
            </a:r>
            <a:r>
              <a:rPr lang="ko-KR" altLang="en-US" sz="1750" dirty="0">
                <a:solidFill>
                  <a:schemeClr val="accent2"/>
                </a:solidFill>
              </a:rPr>
              <a:t>만 위안</a:t>
            </a:r>
            <a:r>
              <a:rPr lang="en-US" altLang="ko-KR" sz="1750" dirty="0">
                <a:solidFill>
                  <a:schemeClr val="accent2"/>
                </a:solidFill>
              </a:rPr>
              <a:t>.</a:t>
            </a:r>
          </a:p>
          <a:p>
            <a:pPr marL="609585" indent="-465655">
              <a:buClr>
                <a:schemeClr val="accent2"/>
              </a:buClr>
              <a:buSzPts val="1900"/>
              <a:buChar char="❏"/>
            </a:pPr>
            <a:r>
              <a:rPr lang="ko-KR" altLang="en-US" sz="1750" dirty="0">
                <a:solidFill>
                  <a:schemeClr val="accent2"/>
                </a:solidFill>
              </a:rPr>
              <a:t>일정 </a:t>
            </a:r>
            <a:r>
              <a:rPr lang="en-US" altLang="ko-KR" sz="1750" dirty="0">
                <a:solidFill>
                  <a:schemeClr val="accent2"/>
                </a:solidFill>
              </a:rPr>
              <a:t>: </a:t>
            </a:r>
            <a:r>
              <a:rPr lang="ko-KR" altLang="en-US" sz="1750" dirty="0" err="1">
                <a:solidFill>
                  <a:schemeClr val="accent2"/>
                </a:solidFill>
              </a:rPr>
              <a:t>공군참가군</a:t>
            </a:r>
            <a:r>
              <a:rPr lang="ko-KR" altLang="en-US" sz="1750" dirty="0">
                <a:solidFill>
                  <a:schemeClr val="accent2"/>
                </a:solidFill>
              </a:rPr>
              <a:t> 통합지휘플랫폼의 통신 및 지휘통제시스템 </a:t>
            </a:r>
            <a:r>
              <a:rPr lang="ko-KR" altLang="en-US" sz="1750" dirty="0" err="1">
                <a:solidFill>
                  <a:schemeClr val="accent2"/>
                </a:solidFill>
              </a:rPr>
              <a:t>지원건설</a:t>
            </a:r>
            <a:r>
              <a:rPr lang="ko-KR" altLang="en-US" sz="1750" dirty="0">
                <a:solidFill>
                  <a:schemeClr val="accent2"/>
                </a:solidFill>
              </a:rPr>
              <a:t> 프로젝트는 </a:t>
            </a:r>
            <a:r>
              <a:rPr lang="en-US" altLang="ko-KR" sz="1750" dirty="0" err="1">
                <a:solidFill>
                  <a:schemeClr val="accent2"/>
                </a:solidFill>
              </a:rPr>
              <a:t>Xiangtang</a:t>
            </a:r>
            <a:r>
              <a:rPr lang="ko-KR" altLang="en-US" sz="1750" dirty="0">
                <a:solidFill>
                  <a:schemeClr val="accent2"/>
                </a:solidFill>
              </a:rPr>
              <a:t> 및 </a:t>
            </a:r>
            <a:r>
              <a:rPr lang="en-US" altLang="ko-KR" sz="1750" dirty="0" err="1">
                <a:solidFill>
                  <a:schemeClr val="accent2"/>
                </a:solidFill>
              </a:rPr>
              <a:t>Quzhou</a:t>
            </a:r>
            <a:r>
              <a:rPr lang="ko-KR" altLang="en-US" sz="1750" dirty="0">
                <a:solidFill>
                  <a:schemeClr val="accent2"/>
                </a:solidFill>
              </a:rPr>
              <a:t>의 </a:t>
            </a:r>
            <a:r>
              <a:rPr lang="en-US" altLang="ko-KR" sz="1750" dirty="0">
                <a:solidFill>
                  <a:schemeClr val="accent2"/>
                </a:solidFill>
              </a:rPr>
              <a:t>2</a:t>
            </a:r>
            <a:r>
              <a:rPr lang="ko-KR" altLang="en-US" sz="1750" dirty="0">
                <a:solidFill>
                  <a:schemeClr val="accent2"/>
                </a:solidFill>
              </a:rPr>
              <a:t>개 공항 지휘 사령부 및 레이더 </a:t>
            </a:r>
            <a:r>
              <a:rPr lang="en-US" altLang="ko-KR" sz="1750" dirty="0">
                <a:solidFill>
                  <a:schemeClr val="accent2"/>
                </a:solidFill>
              </a:rPr>
              <a:t>4</a:t>
            </a:r>
            <a:r>
              <a:rPr lang="ko-KR" altLang="en-US" sz="1750" dirty="0">
                <a:solidFill>
                  <a:schemeClr val="accent2"/>
                </a:solidFill>
              </a:rPr>
              <a:t>여단 사령부의 </a:t>
            </a:r>
            <a:r>
              <a:rPr lang="en-US" altLang="ko-KR" sz="1750" dirty="0">
                <a:solidFill>
                  <a:schemeClr val="accent2"/>
                </a:solidFill>
              </a:rPr>
              <a:t>3</a:t>
            </a:r>
            <a:r>
              <a:rPr lang="ko-KR" altLang="en-US" sz="1750" dirty="0">
                <a:solidFill>
                  <a:schemeClr val="accent2"/>
                </a:solidFill>
              </a:rPr>
              <a:t>개 지상 시스템 구축 작업을 포함하여 </a:t>
            </a:r>
            <a:r>
              <a:rPr lang="en-US" altLang="ko-KR" sz="1750" dirty="0">
                <a:solidFill>
                  <a:schemeClr val="accent2"/>
                </a:solidFill>
              </a:rPr>
              <a:t>2007</a:t>
            </a:r>
            <a:r>
              <a:rPr lang="ko-KR" altLang="en-US" sz="1750" dirty="0">
                <a:solidFill>
                  <a:schemeClr val="accent2"/>
                </a:solidFill>
              </a:rPr>
              <a:t>년 </a:t>
            </a:r>
            <a:r>
              <a:rPr lang="en-US" altLang="ko-KR" sz="1750" dirty="0">
                <a:solidFill>
                  <a:schemeClr val="accent2"/>
                </a:solidFill>
              </a:rPr>
              <a:t>8</a:t>
            </a:r>
            <a:r>
              <a:rPr lang="ko-KR" altLang="en-US" sz="1750" dirty="0">
                <a:solidFill>
                  <a:schemeClr val="accent2"/>
                </a:solidFill>
              </a:rPr>
              <a:t>월 완공 예정이며</a:t>
            </a:r>
            <a:r>
              <a:rPr lang="en-US" altLang="ko-KR" sz="1750" dirty="0">
                <a:solidFill>
                  <a:schemeClr val="accent2"/>
                </a:solidFill>
              </a:rPr>
              <a:t>,</a:t>
            </a:r>
            <a:r>
              <a:rPr lang="ko-KR" altLang="en-US" sz="1750" dirty="0">
                <a:solidFill>
                  <a:schemeClr val="accent2"/>
                </a:solidFill>
              </a:rPr>
              <a:t> 나머지 </a:t>
            </a:r>
            <a:r>
              <a:rPr lang="en-US" altLang="ko-KR" sz="1750" dirty="0">
                <a:solidFill>
                  <a:schemeClr val="accent2"/>
                </a:solidFill>
              </a:rPr>
              <a:t>16</a:t>
            </a:r>
            <a:r>
              <a:rPr lang="ko-KR" altLang="en-US" sz="1750" dirty="0">
                <a:solidFill>
                  <a:schemeClr val="accent2"/>
                </a:solidFill>
              </a:rPr>
              <a:t>개는 </a:t>
            </a:r>
            <a:r>
              <a:rPr lang="en-US" altLang="ko-KR" sz="1750" dirty="0">
                <a:solidFill>
                  <a:schemeClr val="accent2"/>
                </a:solidFill>
              </a:rPr>
              <a:t>2007</a:t>
            </a:r>
            <a:r>
              <a:rPr lang="ko-KR" altLang="en-US" sz="1750" dirty="0">
                <a:solidFill>
                  <a:schemeClr val="accent2"/>
                </a:solidFill>
              </a:rPr>
              <a:t>년 </a:t>
            </a:r>
            <a:r>
              <a:rPr lang="en-US" altLang="ko-KR" sz="1750" dirty="0">
                <a:solidFill>
                  <a:schemeClr val="accent2"/>
                </a:solidFill>
              </a:rPr>
              <a:t>12</a:t>
            </a:r>
            <a:r>
              <a:rPr lang="ko-KR" altLang="en-US" sz="1750" dirty="0">
                <a:solidFill>
                  <a:schemeClr val="accent2"/>
                </a:solidFill>
              </a:rPr>
              <a:t>월에 완료될 예정</a:t>
            </a:r>
            <a:r>
              <a:rPr lang="en-US" altLang="ko-KR" sz="1750" dirty="0">
                <a:solidFill>
                  <a:schemeClr val="accent2"/>
                </a:solidFill>
              </a:rPr>
              <a:t>.</a:t>
            </a:r>
            <a:endParaRPr lang="ko-KR" altLang="en-US" sz="1750" dirty="0">
              <a:solidFill>
                <a:schemeClr val="accent2"/>
              </a:solidFill>
            </a:endParaRPr>
          </a:p>
        </p:txBody>
      </p:sp>
      <p:pic>
        <p:nvPicPr>
          <p:cNvPr id="84" name="Google Shape;84;p17"/>
          <p:cNvPicPr preferRelativeResize="0"/>
          <p:nvPr/>
        </p:nvPicPr>
        <p:blipFill>
          <a:blip r:embed="rId4">
            <a:alphaModFix amt="15000"/>
          </a:blip>
          <a:stretch>
            <a:fillRect/>
          </a:stretch>
        </p:blipFill>
        <p:spPr>
          <a:xfrm>
            <a:off x="0" y="0"/>
            <a:ext cx="9144000" cy="51428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98625"/>
            <a:ext cx="8520600" cy="572700"/>
          </a:xfrm>
          <a:prstGeom prst="rect">
            <a:avLst/>
          </a:prstGeom>
        </p:spPr>
        <p:txBody>
          <a:bodyPr spcFirstLastPara="1" wrap="square" lIns="91425" tIns="91425" rIns="91425" bIns="91425" anchor="t" anchorCtr="0">
            <a:noAutofit/>
          </a:bodyPr>
          <a:lstStyle/>
          <a:p>
            <a:pPr lvl="0">
              <a:buSzPts val="990"/>
            </a:pPr>
            <a:r>
              <a:rPr lang="ko-KR" altLang="en-US" sz="4400" b="1" dirty="0">
                <a:solidFill>
                  <a:srgbClr val="FF0000"/>
                </a:solidFill>
              </a:rPr>
              <a:t>관련자 명단</a:t>
            </a:r>
            <a:endParaRPr sz="4020" b="1" dirty="0">
              <a:solidFill>
                <a:srgbClr val="FF0000"/>
              </a:solidFill>
            </a:endParaRPr>
          </a:p>
        </p:txBody>
      </p:sp>
      <p:sp>
        <p:nvSpPr>
          <p:cNvPr id="90" name="Google Shape;90;p18"/>
          <p:cNvSpPr txBox="1">
            <a:spLocks noGrp="1"/>
          </p:cNvSpPr>
          <p:nvPr>
            <p:ph type="body" idx="1"/>
          </p:nvPr>
        </p:nvSpPr>
        <p:spPr>
          <a:xfrm>
            <a:off x="311700" y="1181075"/>
            <a:ext cx="8520600" cy="3416400"/>
          </a:xfrm>
          <a:prstGeom prst="rect">
            <a:avLst/>
          </a:prstGeom>
        </p:spPr>
        <p:txBody>
          <a:bodyPr spcFirstLastPara="1" wrap="square" lIns="91425" tIns="91425" rIns="91425" bIns="91425" anchor="t" anchorCtr="0">
            <a:normAutofit/>
          </a:bodyPr>
          <a:lstStyle/>
          <a:p>
            <a:pPr marL="0" indent="0">
              <a:lnSpc>
                <a:spcPct val="100000"/>
              </a:lnSpc>
              <a:buNone/>
            </a:pPr>
            <a:r>
              <a:rPr lang="ko-KR" altLang="en-US" sz="2800" b="1" dirty="0">
                <a:solidFill>
                  <a:srgbClr val="FF9900"/>
                </a:solidFill>
              </a:rPr>
              <a:t>자오 중신 </a:t>
            </a:r>
            <a:r>
              <a:rPr lang="en-US" altLang="ko-KR" sz="2800" b="1" dirty="0">
                <a:solidFill>
                  <a:schemeClr val="tx1"/>
                </a:solidFill>
              </a:rPr>
              <a:t>: </a:t>
            </a:r>
            <a:r>
              <a:rPr lang="ko-KR" altLang="en-US" sz="2800" b="1" dirty="0">
                <a:solidFill>
                  <a:schemeClr val="tx1"/>
                </a:solidFill>
              </a:rPr>
              <a:t>공군 부사령관</a:t>
            </a:r>
            <a:r>
              <a:rPr lang="en-US" altLang="ko-KR" sz="2800" b="1" dirty="0">
                <a:solidFill>
                  <a:schemeClr val="tx1"/>
                </a:solidFill>
              </a:rPr>
              <a:t>, </a:t>
            </a:r>
            <a:r>
              <a:rPr lang="ko-KR" altLang="en-US" sz="2800" b="1" dirty="0">
                <a:solidFill>
                  <a:schemeClr val="tx1"/>
                </a:solidFill>
              </a:rPr>
              <a:t>중장</a:t>
            </a:r>
          </a:p>
          <a:p>
            <a:pPr marL="0" indent="0">
              <a:lnSpc>
                <a:spcPct val="100000"/>
              </a:lnSpc>
              <a:buNone/>
            </a:pPr>
            <a:r>
              <a:rPr lang="ko-KR" altLang="en-US" sz="2800" b="1" dirty="0">
                <a:solidFill>
                  <a:srgbClr val="FF9900"/>
                </a:solidFill>
              </a:rPr>
              <a:t>양 </a:t>
            </a:r>
            <a:r>
              <a:rPr lang="ko-KR" altLang="en-US" sz="2800" b="1" dirty="0" err="1">
                <a:solidFill>
                  <a:srgbClr val="FF9900"/>
                </a:solidFill>
              </a:rPr>
              <a:t>궈하이</a:t>
            </a:r>
            <a:r>
              <a:rPr lang="ko-KR" altLang="en-US" sz="2800" b="1" dirty="0">
                <a:solidFill>
                  <a:srgbClr val="FF9900"/>
                </a:solidFill>
              </a:rPr>
              <a:t> </a:t>
            </a:r>
            <a:r>
              <a:rPr lang="en-US" altLang="ko-KR" sz="2800" b="1" dirty="0">
                <a:solidFill>
                  <a:schemeClr val="tx1"/>
                </a:solidFill>
              </a:rPr>
              <a:t>: </a:t>
            </a:r>
            <a:r>
              <a:rPr lang="ko-KR" altLang="en-US" sz="2800" b="1" dirty="0">
                <a:solidFill>
                  <a:schemeClr val="tx1"/>
                </a:solidFill>
              </a:rPr>
              <a:t>공군 참모총장</a:t>
            </a:r>
            <a:r>
              <a:rPr lang="en-US" altLang="ko-KR" sz="2800" b="1" dirty="0">
                <a:solidFill>
                  <a:schemeClr val="tx1"/>
                </a:solidFill>
              </a:rPr>
              <a:t>, </a:t>
            </a:r>
            <a:r>
              <a:rPr lang="ko-KR" altLang="en-US" sz="2800" b="1" dirty="0">
                <a:solidFill>
                  <a:schemeClr val="tx1"/>
                </a:solidFill>
              </a:rPr>
              <a:t>중장</a:t>
            </a:r>
          </a:p>
          <a:p>
            <a:pPr marL="0" indent="0">
              <a:lnSpc>
                <a:spcPct val="100000"/>
              </a:lnSpc>
              <a:buNone/>
            </a:pPr>
            <a:r>
              <a:rPr lang="ko-KR" altLang="en-US" sz="2800" b="1" dirty="0">
                <a:solidFill>
                  <a:srgbClr val="FF9900"/>
                </a:solidFill>
              </a:rPr>
              <a:t>주 </a:t>
            </a:r>
            <a:r>
              <a:rPr lang="ko-KR" altLang="en-US" sz="2800" b="1" dirty="0" err="1">
                <a:solidFill>
                  <a:srgbClr val="FF9900"/>
                </a:solidFill>
              </a:rPr>
              <a:t>홍다</a:t>
            </a:r>
            <a:r>
              <a:rPr lang="ko-KR" altLang="en-US" sz="2800" b="1" dirty="0">
                <a:solidFill>
                  <a:srgbClr val="FF9900"/>
                </a:solidFill>
              </a:rPr>
              <a:t> </a:t>
            </a:r>
            <a:r>
              <a:rPr lang="en-US" altLang="ko-KR" sz="2800" b="1" dirty="0">
                <a:solidFill>
                  <a:schemeClr val="tx1"/>
                </a:solidFill>
              </a:rPr>
              <a:t>: </a:t>
            </a:r>
            <a:r>
              <a:rPr lang="ko-KR" altLang="en-US" sz="2800" b="1" dirty="0">
                <a:solidFill>
                  <a:schemeClr val="tx1"/>
                </a:solidFill>
              </a:rPr>
              <a:t>공군 병참 장관</a:t>
            </a:r>
            <a:r>
              <a:rPr lang="en-US" altLang="ko-KR" sz="2800" b="1" dirty="0">
                <a:solidFill>
                  <a:schemeClr val="tx1"/>
                </a:solidFill>
              </a:rPr>
              <a:t>, </a:t>
            </a:r>
            <a:r>
              <a:rPr lang="ko-KR" altLang="en-US" sz="2800" b="1" dirty="0">
                <a:solidFill>
                  <a:schemeClr val="tx1"/>
                </a:solidFill>
              </a:rPr>
              <a:t>소장</a:t>
            </a:r>
          </a:p>
          <a:p>
            <a:pPr marL="0" indent="0">
              <a:lnSpc>
                <a:spcPct val="100000"/>
              </a:lnSpc>
              <a:buNone/>
            </a:pPr>
            <a:r>
              <a:rPr lang="ko-KR" altLang="en-US" sz="2800" b="1" dirty="0">
                <a:solidFill>
                  <a:srgbClr val="FF9900"/>
                </a:solidFill>
              </a:rPr>
              <a:t>쉬 </a:t>
            </a:r>
            <a:r>
              <a:rPr lang="ko-KR" altLang="en-US" sz="2800" b="1" dirty="0" err="1">
                <a:solidFill>
                  <a:srgbClr val="FF9900"/>
                </a:solidFill>
              </a:rPr>
              <a:t>치량</a:t>
            </a:r>
            <a:r>
              <a:rPr lang="ko-KR" altLang="en-US" sz="2800" b="1" dirty="0">
                <a:solidFill>
                  <a:srgbClr val="FF9900"/>
                </a:solidFill>
              </a:rPr>
              <a:t> </a:t>
            </a:r>
            <a:r>
              <a:rPr lang="en-US" altLang="ko-KR" sz="2800" b="1" dirty="0">
                <a:solidFill>
                  <a:schemeClr val="tx1"/>
                </a:solidFill>
              </a:rPr>
              <a:t>: </a:t>
            </a:r>
            <a:r>
              <a:rPr lang="ko-KR" altLang="en-US" sz="2800" b="1" dirty="0">
                <a:solidFill>
                  <a:schemeClr val="tx1"/>
                </a:solidFill>
              </a:rPr>
              <a:t>중국공산당 중앙정치국 위원</a:t>
            </a:r>
            <a:r>
              <a:rPr lang="en-US" altLang="ko-KR" sz="2800" b="1" dirty="0">
                <a:solidFill>
                  <a:schemeClr val="tx1"/>
                </a:solidFill>
              </a:rPr>
              <a:t>, </a:t>
            </a:r>
            <a:r>
              <a:rPr lang="ko-KR" altLang="en-US" sz="2800" b="1" dirty="0">
                <a:solidFill>
                  <a:schemeClr val="tx1"/>
                </a:solidFill>
              </a:rPr>
              <a:t>중국공산당 중앙군사위원회 부주석</a:t>
            </a:r>
            <a:r>
              <a:rPr lang="en-US" altLang="ko-KR" sz="2800" b="1" dirty="0">
                <a:solidFill>
                  <a:schemeClr val="tx1"/>
                </a:solidFill>
              </a:rPr>
              <a:t>, </a:t>
            </a:r>
            <a:r>
              <a:rPr lang="ko-KR" altLang="en-US" sz="2800" b="1" dirty="0">
                <a:solidFill>
                  <a:schemeClr val="tx1"/>
                </a:solidFill>
              </a:rPr>
              <a:t>중화인민공화국 중앙군사위원회 부주석</a:t>
            </a:r>
            <a:r>
              <a:rPr lang="en-US" altLang="ko-KR" sz="2800" b="1" dirty="0">
                <a:solidFill>
                  <a:schemeClr val="tx1"/>
                </a:solidFill>
              </a:rPr>
              <a:t>(2013-</a:t>
            </a:r>
            <a:r>
              <a:rPr lang="ko-KR" altLang="en-US" sz="2800" b="1" dirty="0">
                <a:solidFill>
                  <a:schemeClr val="tx1"/>
                </a:solidFill>
              </a:rPr>
              <a:t>현재</a:t>
            </a:r>
            <a:r>
              <a:rPr lang="en-US" altLang="ko-KR" sz="2800" b="1" dirty="0">
                <a:solidFill>
                  <a:schemeClr val="tx1"/>
                </a:solidFill>
              </a:rPr>
              <a:t>) 2007</a:t>
            </a:r>
            <a:r>
              <a:rPr lang="ko-KR" altLang="en-US" sz="2800" b="1" dirty="0">
                <a:solidFill>
                  <a:schemeClr val="tx1"/>
                </a:solidFill>
              </a:rPr>
              <a:t>년 </a:t>
            </a:r>
            <a:r>
              <a:rPr lang="ko-KR" altLang="en-US" sz="2800" b="1" dirty="0">
                <a:solidFill>
                  <a:schemeClr val="tx1"/>
                </a:solidFill>
                <a:latin typeface="noto"/>
              </a:rPr>
              <a:t>공군사령관</a:t>
            </a:r>
            <a:r>
              <a:rPr lang="en-US" altLang="ko-KR" sz="2800" b="1" dirty="0">
                <a:solidFill>
                  <a:schemeClr val="tx1"/>
                </a:solidFill>
              </a:rPr>
              <a:t>, </a:t>
            </a:r>
            <a:r>
              <a:rPr lang="ko-KR" altLang="en-US" sz="2800" b="1" dirty="0">
                <a:solidFill>
                  <a:schemeClr val="tx1"/>
                </a:solidFill>
              </a:rPr>
              <a:t>장군</a:t>
            </a:r>
          </a:p>
        </p:txBody>
      </p:sp>
      <p:pic>
        <p:nvPicPr>
          <p:cNvPr id="91" name="Google Shape;91;p18"/>
          <p:cNvPicPr preferRelativeResize="0"/>
          <p:nvPr/>
        </p:nvPicPr>
        <p:blipFill>
          <a:blip r:embed="rId3">
            <a:alphaModFix amt="15000"/>
          </a:blip>
          <a:stretch>
            <a:fillRect/>
          </a:stretch>
        </p:blipFill>
        <p:spPr>
          <a:xfrm>
            <a:off x="0" y="605"/>
            <a:ext cx="9144000" cy="51428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ko-KR" altLang="en-US" b="1" dirty="0">
                <a:solidFill>
                  <a:srgbClr val="FF9900"/>
                </a:solidFill>
              </a:rPr>
              <a:t>양 </a:t>
            </a:r>
            <a:r>
              <a:rPr lang="ko-KR" altLang="en-US" b="1" dirty="0" err="1">
                <a:solidFill>
                  <a:srgbClr val="FF9900"/>
                </a:solidFill>
              </a:rPr>
              <a:t>궈하이</a:t>
            </a:r>
            <a:endParaRPr b="1" dirty="0">
              <a:solidFill>
                <a:srgbClr val="FF9900"/>
              </a:solidFill>
            </a:endParaRPr>
          </a:p>
        </p:txBody>
      </p:sp>
      <p:sp>
        <p:nvSpPr>
          <p:cNvPr id="97" name="Google Shape;97;p19"/>
          <p:cNvSpPr txBox="1">
            <a:spLocks noGrp="1"/>
          </p:cNvSpPr>
          <p:nvPr>
            <p:ph type="body" idx="1"/>
          </p:nvPr>
        </p:nvSpPr>
        <p:spPr>
          <a:xfrm>
            <a:off x="4504800" y="1311425"/>
            <a:ext cx="4639200" cy="3149400"/>
          </a:xfrm>
          <a:prstGeom prst="rect">
            <a:avLst/>
          </a:prstGeom>
        </p:spPr>
        <p:txBody>
          <a:bodyPr spcFirstLastPara="1" wrap="square" lIns="91425" tIns="91425" rIns="91425" bIns="91425" anchor="t" anchorCtr="0">
            <a:normAutofit/>
          </a:bodyPr>
          <a:lstStyle/>
          <a:p>
            <a:pPr marL="0" indent="0">
              <a:lnSpc>
                <a:spcPct val="120000"/>
              </a:lnSpc>
              <a:buNone/>
            </a:pPr>
            <a:r>
              <a:rPr lang="ko-KR" altLang="en-US" b="1" dirty="0"/>
              <a:t>양 </a:t>
            </a:r>
            <a:r>
              <a:rPr lang="ko-KR" altLang="en-US" b="1" dirty="0" err="1"/>
              <a:t>궈하이</a:t>
            </a:r>
            <a:endParaRPr lang="ko-KR" altLang="en-US" b="1" dirty="0"/>
          </a:p>
          <a:p>
            <a:pPr marL="0" indent="0">
              <a:lnSpc>
                <a:spcPct val="120000"/>
              </a:lnSpc>
              <a:buNone/>
            </a:pPr>
            <a:endParaRPr lang="ko-KR" altLang="en-US" b="1" dirty="0"/>
          </a:p>
          <a:p>
            <a:pPr marL="0" indent="0">
              <a:lnSpc>
                <a:spcPct val="120000"/>
              </a:lnSpc>
              <a:buNone/>
            </a:pPr>
            <a:r>
              <a:rPr lang="en-US" altLang="ko-KR" b="1" dirty="0">
                <a:solidFill>
                  <a:srgbClr val="FF9902"/>
                </a:solidFill>
              </a:rPr>
              <a:t>PLA </a:t>
            </a:r>
            <a:r>
              <a:rPr lang="ko-KR" altLang="en-US" b="1" dirty="0">
                <a:solidFill>
                  <a:srgbClr val="FF9902"/>
                </a:solidFill>
              </a:rPr>
              <a:t>공군 참모총장</a:t>
            </a:r>
            <a:r>
              <a:rPr lang="en-US" altLang="ko-KR" b="1" dirty="0">
                <a:solidFill>
                  <a:srgbClr val="FF9902"/>
                </a:solidFill>
              </a:rPr>
              <a:t>, </a:t>
            </a:r>
            <a:r>
              <a:rPr lang="ko-KR" altLang="en-US" b="1" dirty="0">
                <a:solidFill>
                  <a:srgbClr val="FF9902"/>
                </a:solidFill>
              </a:rPr>
              <a:t>중장</a:t>
            </a:r>
            <a:r>
              <a:rPr lang="en-US" altLang="ko-KR" b="1" dirty="0"/>
              <a:t>.</a:t>
            </a:r>
            <a:r>
              <a:rPr lang="ko-KR" altLang="en-US" b="1" dirty="0"/>
              <a:t> </a:t>
            </a:r>
            <a:r>
              <a:rPr lang="en-US" altLang="ko-KR" b="1" dirty="0"/>
              <a:t>1950</a:t>
            </a:r>
            <a:r>
              <a:rPr lang="ko-KR" altLang="en-US" b="1" dirty="0"/>
              <a:t>년 </a:t>
            </a:r>
            <a:r>
              <a:rPr lang="en-US" altLang="ko-KR" b="1" dirty="0"/>
              <a:t>5</a:t>
            </a:r>
            <a:r>
              <a:rPr lang="ko-KR" altLang="en-US" b="1" dirty="0"/>
              <a:t>월 톈진 출생</a:t>
            </a:r>
            <a:r>
              <a:rPr lang="en-US" altLang="ko-KR" b="1" dirty="0"/>
              <a:t>.</a:t>
            </a:r>
            <a:r>
              <a:rPr lang="ko-KR" altLang="en-US" b="1" dirty="0"/>
              <a:t> 중앙당교 대학 본과</a:t>
            </a:r>
            <a:r>
              <a:rPr lang="en-US" altLang="ko-KR" b="1" dirty="0"/>
              <a:t>. </a:t>
            </a:r>
            <a:r>
              <a:rPr lang="ko-KR" altLang="en-US" b="1" dirty="0">
                <a:solidFill>
                  <a:srgbClr val="FF9902"/>
                </a:solidFill>
              </a:rPr>
              <a:t>공군 제 </a:t>
            </a:r>
            <a:r>
              <a:rPr lang="en-US" altLang="ko-KR" b="1" dirty="0">
                <a:solidFill>
                  <a:srgbClr val="FF9902"/>
                </a:solidFill>
              </a:rPr>
              <a:t>4</a:t>
            </a:r>
            <a:r>
              <a:rPr lang="ko-KR" altLang="en-US" b="1" dirty="0">
                <a:solidFill>
                  <a:srgbClr val="FF9902"/>
                </a:solidFill>
              </a:rPr>
              <a:t>사단의 사단장</a:t>
            </a:r>
            <a:r>
              <a:rPr lang="ko-KR" altLang="en-US" b="1" dirty="0"/>
              <a:t> 역임</a:t>
            </a:r>
            <a:r>
              <a:rPr lang="en-US" altLang="ko-KR" b="1" dirty="0"/>
              <a:t>,</a:t>
            </a:r>
            <a:r>
              <a:rPr lang="ko-KR" altLang="en-US" b="1" dirty="0"/>
              <a:t> </a:t>
            </a:r>
            <a:r>
              <a:rPr lang="en-US" altLang="ko-KR" b="1" dirty="0"/>
              <a:t>1995</a:t>
            </a:r>
            <a:r>
              <a:rPr lang="ko-KR" altLang="en-US" b="1" dirty="0"/>
              <a:t>년 </a:t>
            </a:r>
            <a:r>
              <a:rPr lang="ko-KR" altLang="en-US" b="1" dirty="0">
                <a:solidFill>
                  <a:srgbClr val="FF9902"/>
                </a:solidFill>
              </a:rPr>
              <a:t>제</a:t>
            </a:r>
            <a:r>
              <a:rPr lang="en-US" altLang="ko-KR" b="1" dirty="0">
                <a:solidFill>
                  <a:srgbClr val="FF9902"/>
                </a:solidFill>
              </a:rPr>
              <a:t>1</a:t>
            </a:r>
            <a:r>
              <a:rPr lang="ko-KR" altLang="en-US" b="1" dirty="0">
                <a:solidFill>
                  <a:srgbClr val="FF9902"/>
                </a:solidFill>
              </a:rPr>
              <a:t>공군 부사령관  </a:t>
            </a:r>
            <a:r>
              <a:rPr lang="ko-KR" altLang="en-US" b="1" dirty="0"/>
              <a:t>임명</a:t>
            </a:r>
            <a:r>
              <a:rPr lang="en-US" altLang="ko-KR" b="1" dirty="0"/>
              <a:t>,</a:t>
            </a:r>
            <a:r>
              <a:rPr lang="ko-KR" altLang="en-US" b="1" dirty="0"/>
              <a:t> </a:t>
            </a:r>
            <a:r>
              <a:rPr lang="en-US" altLang="ko-KR" b="1" dirty="0"/>
              <a:t>1998</a:t>
            </a:r>
            <a:r>
              <a:rPr lang="ko-KR" altLang="en-US" b="1" dirty="0"/>
              <a:t>년 </a:t>
            </a:r>
            <a:r>
              <a:rPr lang="ko-KR" altLang="en-US" b="1" dirty="0">
                <a:solidFill>
                  <a:srgbClr val="FF9902"/>
                </a:solidFill>
              </a:rPr>
              <a:t>공군 상하이 기지 사령관 </a:t>
            </a:r>
            <a:r>
              <a:rPr lang="ko-KR" altLang="en-US" b="1" dirty="0"/>
              <a:t>임명</a:t>
            </a:r>
            <a:r>
              <a:rPr lang="en-US" altLang="ko-KR" b="1" dirty="0"/>
              <a:t>,</a:t>
            </a:r>
            <a:r>
              <a:rPr lang="ko-KR" altLang="en-US" b="1" dirty="0"/>
              <a:t> </a:t>
            </a:r>
            <a:r>
              <a:rPr lang="en-US" altLang="ko-KR" b="1" dirty="0"/>
              <a:t>2000</a:t>
            </a:r>
            <a:r>
              <a:rPr lang="ko-KR" altLang="en-US" b="1" dirty="0"/>
              <a:t>년 </a:t>
            </a:r>
            <a:r>
              <a:rPr lang="ko-KR" altLang="en-US" b="1" dirty="0">
                <a:solidFill>
                  <a:srgbClr val="FF9902"/>
                </a:solidFill>
              </a:rPr>
              <a:t>란저우 </a:t>
            </a:r>
            <a:r>
              <a:rPr lang="ko-KR" altLang="en-US" b="1" dirty="0" err="1">
                <a:solidFill>
                  <a:srgbClr val="FF9902"/>
                </a:solidFill>
              </a:rPr>
              <a:t>군구</a:t>
            </a:r>
            <a:r>
              <a:rPr lang="ko-KR" altLang="en-US" b="1" dirty="0">
                <a:solidFill>
                  <a:srgbClr val="FF9902"/>
                </a:solidFill>
              </a:rPr>
              <a:t> 공군 참모총장 </a:t>
            </a:r>
            <a:r>
              <a:rPr lang="ko-KR" altLang="en-US" b="1" dirty="0"/>
              <a:t>임명</a:t>
            </a:r>
            <a:r>
              <a:rPr lang="en-US" altLang="ko-KR" b="1" dirty="0"/>
              <a:t>,</a:t>
            </a:r>
            <a:r>
              <a:rPr lang="ko-KR" altLang="en-US" b="1" dirty="0"/>
              <a:t> </a:t>
            </a:r>
            <a:r>
              <a:rPr lang="en-US" altLang="ko-KR" b="1" dirty="0"/>
              <a:t>2006</a:t>
            </a:r>
            <a:r>
              <a:rPr lang="ko-KR" altLang="en-US" b="1" dirty="0"/>
              <a:t>년 </a:t>
            </a:r>
            <a:r>
              <a:rPr lang="ko-KR" altLang="en-US" b="1" dirty="0">
                <a:solidFill>
                  <a:srgbClr val="FF9902"/>
                </a:solidFill>
              </a:rPr>
              <a:t>공군부참모장</a:t>
            </a:r>
            <a:r>
              <a:rPr lang="ko-KR" altLang="en-US" b="1" dirty="0"/>
              <a:t> 임명</a:t>
            </a:r>
            <a:r>
              <a:rPr lang="en-US" altLang="ko-KR" b="1" dirty="0"/>
              <a:t>,</a:t>
            </a:r>
            <a:r>
              <a:rPr lang="ko-KR" altLang="en-US" b="1" dirty="0"/>
              <a:t> </a:t>
            </a:r>
            <a:r>
              <a:rPr lang="en-US" altLang="ko-KR" b="1" dirty="0"/>
              <a:t>2007</a:t>
            </a:r>
            <a:r>
              <a:rPr lang="ko-KR" altLang="en-US" b="1" dirty="0"/>
              <a:t>년 </a:t>
            </a:r>
            <a:r>
              <a:rPr lang="en-US" altLang="ko-KR" b="1" dirty="0"/>
              <a:t>9</a:t>
            </a:r>
            <a:r>
              <a:rPr lang="ko-KR" altLang="en-US" b="1" dirty="0"/>
              <a:t>월 </a:t>
            </a:r>
            <a:r>
              <a:rPr lang="ko-KR" altLang="en-US" b="1" dirty="0">
                <a:solidFill>
                  <a:srgbClr val="FF9902"/>
                </a:solidFill>
              </a:rPr>
              <a:t>공군참모총장</a:t>
            </a:r>
            <a:r>
              <a:rPr lang="ko-KR" altLang="en-US" b="1" dirty="0"/>
              <a:t> 임명</a:t>
            </a:r>
          </a:p>
        </p:txBody>
      </p:sp>
      <p:pic>
        <p:nvPicPr>
          <p:cNvPr id="98" name="Google Shape;98;p19"/>
          <p:cNvPicPr preferRelativeResize="0"/>
          <p:nvPr/>
        </p:nvPicPr>
        <p:blipFill>
          <a:blip r:embed="rId3">
            <a:alphaModFix/>
          </a:blip>
          <a:stretch>
            <a:fillRect/>
          </a:stretch>
        </p:blipFill>
        <p:spPr>
          <a:xfrm>
            <a:off x="152400" y="1170125"/>
            <a:ext cx="4199925" cy="3366954"/>
          </a:xfrm>
          <a:prstGeom prst="rect">
            <a:avLst/>
          </a:prstGeom>
          <a:noFill/>
          <a:ln>
            <a:noFill/>
          </a:ln>
        </p:spPr>
      </p:pic>
      <p:pic>
        <p:nvPicPr>
          <p:cNvPr id="99" name="Google Shape;99;p19"/>
          <p:cNvPicPr preferRelativeResize="0"/>
          <p:nvPr/>
        </p:nvPicPr>
        <p:blipFill>
          <a:blip r:embed="rId4">
            <a:alphaModFix amt="15000"/>
          </a:blip>
          <a:stretch>
            <a:fillRect/>
          </a:stretch>
        </p:blipFill>
        <p:spPr>
          <a:xfrm>
            <a:off x="0" y="0"/>
            <a:ext cx="9144000" cy="51428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ko-KR" altLang="en-US" b="1" dirty="0">
                <a:solidFill>
                  <a:srgbClr val="FF9900"/>
                </a:solidFill>
              </a:rPr>
              <a:t>주 </a:t>
            </a:r>
            <a:r>
              <a:rPr lang="ko-KR" altLang="en-US" b="1" dirty="0" err="1">
                <a:solidFill>
                  <a:srgbClr val="FF9900"/>
                </a:solidFill>
              </a:rPr>
              <a:t>홍다</a:t>
            </a:r>
            <a:endParaRPr b="1" dirty="0">
              <a:solidFill>
                <a:srgbClr val="FF9900"/>
              </a:solidFill>
            </a:endParaRPr>
          </a:p>
        </p:txBody>
      </p:sp>
      <p:sp>
        <p:nvSpPr>
          <p:cNvPr id="105" name="Google Shape;105;p20"/>
          <p:cNvSpPr txBox="1">
            <a:spLocks noGrp="1"/>
          </p:cNvSpPr>
          <p:nvPr>
            <p:ph type="body" idx="1"/>
          </p:nvPr>
        </p:nvSpPr>
        <p:spPr>
          <a:xfrm>
            <a:off x="4504800" y="1387625"/>
            <a:ext cx="4327500" cy="3149400"/>
          </a:xfrm>
          <a:prstGeom prst="rect">
            <a:avLst/>
          </a:prstGeom>
        </p:spPr>
        <p:txBody>
          <a:bodyPr spcFirstLastPara="1" wrap="square" lIns="91425" tIns="91425" rIns="91425" bIns="91425" anchor="t" anchorCtr="0">
            <a:normAutofit lnSpcReduction="10000"/>
          </a:bodyPr>
          <a:lstStyle/>
          <a:p>
            <a:pPr marL="0" indent="0">
              <a:lnSpc>
                <a:spcPct val="110000"/>
              </a:lnSpc>
              <a:buNone/>
            </a:pPr>
            <a:r>
              <a:rPr lang="ko-KR" altLang="en-US" b="1" dirty="0"/>
              <a:t>주 </a:t>
            </a:r>
            <a:r>
              <a:rPr lang="ko-KR" altLang="en-US" b="1" dirty="0" err="1"/>
              <a:t>홍다</a:t>
            </a:r>
            <a:endParaRPr lang="en-US" altLang="ko-KR" b="1" dirty="0"/>
          </a:p>
          <a:p>
            <a:pPr marL="0" indent="0">
              <a:lnSpc>
                <a:spcPct val="110000"/>
              </a:lnSpc>
              <a:buNone/>
            </a:pPr>
            <a:endParaRPr lang="ko-KR" altLang="en-US" b="1" dirty="0">
              <a:solidFill>
                <a:srgbClr val="FF9900"/>
              </a:solidFill>
            </a:endParaRPr>
          </a:p>
          <a:p>
            <a:pPr marL="0" indent="0">
              <a:lnSpc>
                <a:spcPct val="110000"/>
              </a:lnSpc>
              <a:buNone/>
            </a:pPr>
            <a:r>
              <a:rPr lang="ko-KR" altLang="en-US" b="1" dirty="0">
                <a:solidFill>
                  <a:srgbClr val="FF9900"/>
                </a:solidFill>
              </a:rPr>
              <a:t>전 공군 군수국장 </a:t>
            </a:r>
            <a:r>
              <a:rPr lang="ko-KR" altLang="en-US" b="1" dirty="0" err="1">
                <a:solidFill>
                  <a:srgbClr val="FF9900"/>
                </a:solidFill>
              </a:rPr>
              <a:t>전임，소장</a:t>
            </a:r>
            <a:r>
              <a:rPr lang="ko-KR" altLang="en-US" b="1" dirty="0"/>
              <a:t>。 </a:t>
            </a:r>
            <a:r>
              <a:rPr lang="en-US" altLang="ko-KR" b="1" dirty="0"/>
              <a:t>1954</a:t>
            </a:r>
            <a:r>
              <a:rPr lang="ko-KR" altLang="en-US" b="1" dirty="0"/>
              <a:t>년 </a:t>
            </a:r>
            <a:r>
              <a:rPr lang="en-US" altLang="ko-KR" b="1" dirty="0"/>
              <a:t>8</a:t>
            </a:r>
            <a:r>
              <a:rPr lang="ko-KR" altLang="en-US" b="1" dirty="0"/>
              <a:t>월 상하이 출생。 인민해방군 공군 공과대학에서 도로 및 철도 공학을 전공</a:t>
            </a:r>
            <a:r>
              <a:rPr lang="en-US" altLang="ko-KR" b="1" dirty="0"/>
              <a:t>,</a:t>
            </a:r>
            <a:r>
              <a:rPr lang="ko-KR" altLang="en-US" b="1" dirty="0"/>
              <a:t> 대학원 학위</a:t>
            </a:r>
            <a:r>
              <a:rPr lang="en-US" altLang="ko-KR" b="1" dirty="0"/>
              <a:t>,</a:t>
            </a:r>
            <a:r>
              <a:rPr lang="ko-KR" altLang="en-US" b="1" dirty="0"/>
              <a:t> 공학 석사 학위 취득</a:t>
            </a:r>
            <a:r>
              <a:rPr lang="en-US" altLang="ko-KR" b="1" dirty="0"/>
              <a:t>.</a:t>
            </a:r>
          </a:p>
          <a:p>
            <a:pPr marL="0" indent="0">
              <a:lnSpc>
                <a:spcPct val="110000"/>
              </a:lnSpc>
              <a:buNone/>
            </a:pPr>
            <a:r>
              <a:rPr lang="ko-KR" altLang="en-US" b="1" dirty="0"/>
              <a:t>중국 공산당 당원</a:t>
            </a:r>
            <a:r>
              <a:rPr lang="en-US" altLang="ko-KR" b="1" dirty="0"/>
              <a:t>.</a:t>
            </a:r>
            <a:r>
              <a:rPr lang="ko-KR" altLang="en-US" b="1" dirty="0"/>
              <a:t> 주 </a:t>
            </a:r>
            <a:r>
              <a:rPr lang="ko-KR" altLang="en-US" b="1" dirty="0" err="1"/>
              <a:t>홍다는</a:t>
            </a:r>
            <a:r>
              <a:rPr lang="ko-KR" altLang="en-US" b="1" dirty="0"/>
              <a:t> 오랫동안 공군에서 복무했으며</a:t>
            </a:r>
            <a:r>
              <a:rPr lang="en-US" altLang="ko-KR" b="1" dirty="0"/>
              <a:t>,</a:t>
            </a:r>
            <a:r>
              <a:rPr lang="ko-KR" altLang="en-US" b="1" dirty="0"/>
              <a:t> 란저우 군사 지역의 공군 물류 부서장과 </a:t>
            </a:r>
            <a:r>
              <a:rPr lang="en-US" altLang="ko-KR" b="1" dirty="0"/>
              <a:t>PLA</a:t>
            </a:r>
            <a:r>
              <a:rPr lang="ko-KR" altLang="en-US" b="1" dirty="0"/>
              <a:t>의 공군 물류 부서장으로 임명</a:t>
            </a:r>
          </a:p>
        </p:txBody>
      </p:sp>
      <p:pic>
        <p:nvPicPr>
          <p:cNvPr id="106" name="Google Shape;106;p20"/>
          <p:cNvPicPr preferRelativeResize="0"/>
          <p:nvPr/>
        </p:nvPicPr>
        <p:blipFill>
          <a:blip r:embed="rId3">
            <a:alphaModFix/>
          </a:blip>
          <a:stretch>
            <a:fillRect/>
          </a:stretch>
        </p:blipFill>
        <p:spPr>
          <a:xfrm>
            <a:off x="152400" y="1170125"/>
            <a:ext cx="4199925" cy="3366954"/>
          </a:xfrm>
          <a:prstGeom prst="rect">
            <a:avLst/>
          </a:prstGeom>
          <a:noFill/>
          <a:ln>
            <a:noFill/>
          </a:ln>
        </p:spPr>
      </p:pic>
      <p:pic>
        <p:nvPicPr>
          <p:cNvPr id="107" name="Google Shape;107;p20"/>
          <p:cNvPicPr preferRelativeResize="0"/>
          <p:nvPr/>
        </p:nvPicPr>
        <p:blipFill>
          <a:blip r:embed="rId4">
            <a:alphaModFix/>
          </a:blip>
          <a:stretch>
            <a:fillRect/>
          </a:stretch>
        </p:blipFill>
        <p:spPr>
          <a:xfrm>
            <a:off x="227863" y="1241438"/>
            <a:ext cx="4049000" cy="3224325"/>
          </a:xfrm>
          <a:prstGeom prst="rect">
            <a:avLst/>
          </a:prstGeom>
          <a:noFill/>
          <a:ln>
            <a:noFill/>
          </a:ln>
        </p:spPr>
      </p:pic>
      <p:pic>
        <p:nvPicPr>
          <p:cNvPr id="108" name="Google Shape;108;p20"/>
          <p:cNvPicPr preferRelativeResize="0"/>
          <p:nvPr/>
        </p:nvPicPr>
        <p:blipFill>
          <a:blip r:embed="rId5">
            <a:alphaModFix amt="15000"/>
          </a:blip>
          <a:stretch>
            <a:fillRect/>
          </a:stretch>
        </p:blipFill>
        <p:spPr>
          <a:xfrm>
            <a:off x="0" y="605"/>
            <a:ext cx="9144000" cy="51428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ko-KR" altLang="en-US" b="1" dirty="0">
                <a:solidFill>
                  <a:srgbClr val="FF9900"/>
                </a:solidFill>
              </a:rPr>
              <a:t>자오 중신</a:t>
            </a:r>
            <a:endParaRPr b="1" dirty="0">
              <a:solidFill>
                <a:srgbClr val="FF9900"/>
              </a:solidFill>
            </a:endParaRPr>
          </a:p>
        </p:txBody>
      </p:sp>
      <p:sp>
        <p:nvSpPr>
          <p:cNvPr id="114" name="Google Shape;114;p21"/>
          <p:cNvSpPr txBox="1">
            <a:spLocks noGrp="1"/>
          </p:cNvSpPr>
          <p:nvPr>
            <p:ph type="body" idx="1"/>
          </p:nvPr>
        </p:nvSpPr>
        <p:spPr>
          <a:xfrm>
            <a:off x="4504800" y="1387625"/>
            <a:ext cx="4327500" cy="3149400"/>
          </a:xfrm>
          <a:prstGeom prst="rect">
            <a:avLst/>
          </a:prstGeom>
        </p:spPr>
        <p:txBody>
          <a:bodyPr spcFirstLastPara="1" wrap="square" lIns="91425" tIns="91425" rIns="91425" bIns="91425" anchor="t" anchorCtr="0">
            <a:normAutofit/>
          </a:bodyPr>
          <a:lstStyle/>
          <a:p>
            <a:pPr marL="0" indent="0">
              <a:buNone/>
            </a:pPr>
            <a:r>
              <a:rPr lang="ko-KR" altLang="en-US" b="1" dirty="0"/>
              <a:t>자오 중신</a:t>
            </a:r>
            <a:endParaRPr lang="ko-KR" altLang="en-US" b="1" dirty="0">
              <a:solidFill>
                <a:srgbClr val="FF9902"/>
              </a:solidFill>
            </a:endParaRPr>
          </a:p>
          <a:p>
            <a:pPr marL="0" indent="0">
              <a:buNone/>
            </a:pPr>
            <a:endParaRPr lang="ko-KR" altLang="en-US" b="1" dirty="0">
              <a:solidFill>
                <a:srgbClr val="FF9900"/>
              </a:solidFill>
            </a:endParaRPr>
          </a:p>
          <a:p>
            <a:pPr marL="0" indent="0">
              <a:lnSpc>
                <a:spcPct val="100000"/>
              </a:lnSpc>
              <a:buNone/>
            </a:pPr>
            <a:r>
              <a:rPr lang="en-US" altLang="ko-KR" b="1" dirty="0">
                <a:solidFill>
                  <a:srgbClr val="FF9900"/>
                </a:solidFill>
              </a:rPr>
              <a:t>PLA </a:t>
            </a:r>
            <a:r>
              <a:rPr lang="ko-KR" altLang="en-US" b="1" dirty="0">
                <a:solidFill>
                  <a:srgbClr val="FF9900"/>
                </a:solidFill>
              </a:rPr>
              <a:t>공군 부사령관</a:t>
            </a:r>
            <a:r>
              <a:rPr lang="en-US" altLang="ko-KR" b="1" dirty="0">
                <a:solidFill>
                  <a:srgbClr val="FF9900"/>
                </a:solidFill>
              </a:rPr>
              <a:t>, </a:t>
            </a:r>
            <a:r>
              <a:rPr lang="ko-KR" altLang="en-US" b="1" dirty="0">
                <a:solidFill>
                  <a:srgbClr val="FF9900"/>
                </a:solidFill>
              </a:rPr>
              <a:t>중장</a:t>
            </a:r>
            <a:r>
              <a:rPr lang="en-US" altLang="ko-KR" b="1" dirty="0">
                <a:solidFill>
                  <a:srgbClr val="FF9900"/>
                </a:solidFill>
              </a:rPr>
              <a:t>. </a:t>
            </a:r>
            <a:r>
              <a:rPr lang="ko-KR" altLang="en-US" b="1" dirty="0" err="1"/>
              <a:t>산둥성</a:t>
            </a:r>
            <a:r>
              <a:rPr lang="ko-KR" altLang="en-US" b="1" dirty="0"/>
              <a:t> </a:t>
            </a:r>
            <a:r>
              <a:rPr lang="ko-KR" altLang="en-US" b="1" dirty="0" err="1"/>
              <a:t>자샹</a:t>
            </a:r>
            <a:r>
              <a:rPr lang="ko-KR" altLang="en-US" b="1" dirty="0"/>
              <a:t> 출신</a:t>
            </a:r>
            <a:r>
              <a:rPr lang="en-US" altLang="ko-KR" b="1" dirty="0"/>
              <a:t>.</a:t>
            </a:r>
            <a:r>
              <a:rPr lang="ko-KR" altLang="en-US" b="1" dirty="0"/>
              <a:t> 중앙당 학교 학사 학위 취득</a:t>
            </a:r>
            <a:r>
              <a:rPr lang="en-US" altLang="ko-KR" b="1" dirty="0"/>
              <a:t>. 2000</a:t>
            </a:r>
            <a:r>
              <a:rPr lang="ko-KR" altLang="en-US" b="1" dirty="0"/>
              <a:t>년 </a:t>
            </a:r>
            <a:r>
              <a:rPr lang="ko-KR" altLang="en-US" b="1" dirty="0">
                <a:solidFill>
                  <a:srgbClr val="FF9900"/>
                </a:solidFill>
              </a:rPr>
              <a:t>다롄 기지의 사령관 임명</a:t>
            </a:r>
            <a:r>
              <a:rPr lang="en-US" altLang="ko-KR" b="1" dirty="0">
                <a:solidFill>
                  <a:srgbClr val="FF9900"/>
                </a:solidFill>
              </a:rPr>
              <a:t>, </a:t>
            </a:r>
            <a:r>
              <a:rPr lang="en-US" altLang="ko-KR" b="1" dirty="0"/>
              <a:t>2002</a:t>
            </a:r>
            <a:r>
              <a:rPr lang="ko-KR" altLang="en-US" b="1" dirty="0"/>
              <a:t>년</a:t>
            </a:r>
            <a:r>
              <a:rPr lang="ko-KR" altLang="en-US" b="1" dirty="0">
                <a:solidFill>
                  <a:srgbClr val="FF9900"/>
                </a:solidFill>
              </a:rPr>
              <a:t> </a:t>
            </a:r>
            <a:r>
              <a:rPr lang="ko-KR" altLang="en-US" b="1" dirty="0" err="1">
                <a:solidFill>
                  <a:srgbClr val="FF9900"/>
                </a:solidFill>
              </a:rPr>
              <a:t>청두군구</a:t>
            </a:r>
            <a:r>
              <a:rPr lang="ko-KR" altLang="en-US" b="1" dirty="0">
                <a:solidFill>
                  <a:srgbClr val="FF9900"/>
                </a:solidFill>
              </a:rPr>
              <a:t> 공군참모총장</a:t>
            </a:r>
            <a:r>
              <a:rPr lang="en-US" altLang="ko-KR" b="1" dirty="0">
                <a:solidFill>
                  <a:srgbClr val="FF9900"/>
                </a:solidFill>
              </a:rPr>
              <a:t>, </a:t>
            </a:r>
            <a:r>
              <a:rPr lang="en-US" altLang="ko-KR" b="1" dirty="0"/>
              <a:t>2004</a:t>
            </a:r>
            <a:r>
              <a:rPr lang="ko-KR" altLang="en-US" b="1" dirty="0"/>
              <a:t>년</a:t>
            </a:r>
            <a:r>
              <a:rPr lang="ko-KR" altLang="en-US" b="1" dirty="0">
                <a:solidFill>
                  <a:srgbClr val="FF9900"/>
                </a:solidFill>
              </a:rPr>
              <a:t> 공군부참모총장</a:t>
            </a:r>
            <a:r>
              <a:rPr lang="en-US" altLang="ko-KR" b="1" dirty="0">
                <a:solidFill>
                  <a:srgbClr val="FF9900"/>
                </a:solidFill>
              </a:rPr>
              <a:t>, </a:t>
            </a:r>
            <a:r>
              <a:rPr lang="en-US" altLang="ko-KR" b="1" dirty="0"/>
              <a:t>2005</a:t>
            </a:r>
            <a:r>
              <a:rPr lang="ko-KR" altLang="en-US" b="1" dirty="0"/>
              <a:t>년 </a:t>
            </a:r>
            <a:r>
              <a:rPr lang="ko-KR" altLang="en-US" b="1" dirty="0">
                <a:solidFill>
                  <a:srgbClr val="FF9900"/>
                </a:solidFill>
              </a:rPr>
              <a:t>공군참모총장 </a:t>
            </a:r>
            <a:r>
              <a:rPr lang="en-US" altLang="ko-KR" b="1" dirty="0"/>
              <a:t>2007</a:t>
            </a:r>
            <a:r>
              <a:rPr lang="ko-KR" altLang="en-US" b="1" dirty="0"/>
              <a:t>년</a:t>
            </a:r>
            <a:r>
              <a:rPr lang="ko-KR" altLang="en-US" b="1" dirty="0">
                <a:solidFill>
                  <a:srgbClr val="FF9900"/>
                </a:solidFill>
              </a:rPr>
              <a:t> 공군 부사령관 역임</a:t>
            </a:r>
            <a:r>
              <a:rPr lang="en-US" altLang="ko-KR" b="1" dirty="0">
                <a:solidFill>
                  <a:srgbClr val="FF9900"/>
                </a:solidFill>
              </a:rPr>
              <a:t>.</a:t>
            </a:r>
            <a:endParaRPr lang="ko-KR" altLang="en-US" b="1" dirty="0"/>
          </a:p>
        </p:txBody>
      </p:sp>
      <p:pic>
        <p:nvPicPr>
          <p:cNvPr id="115" name="Google Shape;115;p21"/>
          <p:cNvPicPr preferRelativeResize="0"/>
          <p:nvPr/>
        </p:nvPicPr>
        <p:blipFill>
          <a:blip r:embed="rId3">
            <a:alphaModFix/>
          </a:blip>
          <a:stretch>
            <a:fillRect/>
          </a:stretch>
        </p:blipFill>
        <p:spPr>
          <a:xfrm>
            <a:off x="152400" y="1170125"/>
            <a:ext cx="4199925" cy="3366954"/>
          </a:xfrm>
          <a:prstGeom prst="rect">
            <a:avLst/>
          </a:prstGeom>
          <a:noFill/>
          <a:ln>
            <a:noFill/>
          </a:ln>
        </p:spPr>
      </p:pic>
      <p:pic>
        <p:nvPicPr>
          <p:cNvPr id="116" name="Google Shape;116;p21"/>
          <p:cNvPicPr preferRelativeResize="0"/>
          <p:nvPr/>
        </p:nvPicPr>
        <p:blipFill rotWithShape="1">
          <a:blip r:embed="rId4">
            <a:alphaModFix/>
          </a:blip>
          <a:srcRect l="9148" t="1638" b="-8055"/>
          <a:stretch/>
        </p:blipFill>
        <p:spPr>
          <a:xfrm>
            <a:off x="246200" y="1238250"/>
            <a:ext cx="4033076" cy="3196700"/>
          </a:xfrm>
          <a:prstGeom prst="rect">
            <a:avLst/>
          </a:prstGeom>
          <a:noFill/>
          <a:ln>
            <a:noFill/>
          </a:ln>
        </p:spPr>
      </p:pic>
      <p:pic>
        <p:nvPicPr>
          <p:cNvPr id="117" name="Google Shape;117;p21"/>
          <p:cNvPicPr preferRelativeResize="0"/>
          <p:nvPr/>
        </p:nvPicPr>
        <p:blipFill>
          <a:blip r:embed="rId5">
            <a:alphaModFix amt="15000"/>
          </a:blip>
          <a:stretch>
            <a:fillRect/>
          </a:stretch>
        </p:blipFill>
        <p:spPr>
          <a:xfrm>
            <a:off x="0" y="0"/>
            <a:ext cx="9144000" cy="514289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1046</Words>
  <Application>Microsoft Macintosh PowerPoint</Application>
  <PresentationFormat>화면 슬라이드 쇼(16:9)</PresentationFormat>
  <Paragraphs>70</Paragraphs>
  <Slides>13</Slides>
  <Notes>13</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13</vt:i4>
      </vt:variant>
    </vt:vector>
  </HeadingPairs>
  <TitlesOfParts>
    <vt:vector size="17" baseType="lpstr">
      <vt:lpstr>Microsoft Yahei</vt:lpstr>
      <vt:lpstr>noto</vt:lpstr>
      <vt:lpstr>Arial</vt:lpstr>
      <vt:lpstr>Simple Dark</vt:lpstr>
      <vt:lpstr>중국인민해방군 공군전장 통신시설 건설</vt:lpstr>
      <vt:lpstr>2005년-2007년 집중 발령</vt:lpstr>
      <vt:lpstr>중공 공군 전장 통신 인프라 프로젝트 분류, 코드 및 일급 기밀 빨간색 헤더 파일</vt:lpstr>
      <vt:lpstr>통신 명령 보호 프로젝트 코드명 : 공군 통합화 </vt:lpstr>
      <vt:lpstr>PowerPoint 프레젠테이션</vt:lpstr>
      <vt:lpstr>관련자 명단</vt:lpstr>
      <vt:lpstr>양 궈하이</vt:lpstr>
      <vt:lpstr>주 홍다</vt:lpstr>
      <vt:lpstr>자오 중신</vt:lpstr>
      <vt:lpstr>쉬 치량</vt:lpstr>
      <vt:lpstr>PowerPoint 프레젠테이션</vt:lpstr>
      <vt:lpstr>공군 통합 지휘 플랫폼 참여전투부대로  확대사업 예산안</vt:lpstr>
      <vt:lpstr>유선 통신 시스템 프로젝트 코드 : 910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中共解放军空军战场 通讯设施建设</dc:title>
  <dc:creator>Anna</dc:creator>
  <cp:lastModifiedBy>Microsoft Office User</cp:lastModifiedBy>
  <cp:revision>35</cp:revision>
  <dcterms:modified xsi:type="dcterms:W3CDTF">2022-07-19T12:14:37Z</dcterms:modified>
</cp:coreProperties>
</file>