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1.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Lst>
  <p:sldSz cx="24384000" cy="13716000"/>
  <p:notesSz cx="6858000" cy="9144000"/>
  <p:defaultTextStyle>
    <a:lvl1pPr algn="ctr" defTabSz="584200">
      <a:defRPr sz="5000">
        <a:latin typeface="+mn-lt"/>
        <a:ea typeface="+mn-ea"/>
        <a:cs typeface="+mn-cs"/>
        <a:sym typeface="Helvetica Light"/>
      </a:defRPr>
    </a:lvl1pPr>
    <a:lvl2pPr indent="228600" algn="ctr" defTabSz="584200">
      <a:defRPr sz="5000">
        <a:latin typeface="+mn-lt"/>
        <a:ea typeface="+mn-ea"/>
        <a:cs typeface="+mn-cs"/>
        <a:sym typeface="Helvetica Light"/>
      </a:defRPr>
    </a:lvl2pPr>
    <a:lvl3pPr indent="457200" algn="ctr" defTabSz="584200">
      <a:defRPr sz="5000">
        <a:latin typeface="+mn-lt"/>
        <a:ea typeface="+mn-ea"/>
        <a:cs typeface="+mn-cs"/>
        <a:sym typeface="Helvetica Light"/>
      </a:defRPr>
    </a:lvl3pPr>
    <a:lvl4pPr indent="685800" algn="ctr" defTabSz="584200">
      <a:defRPr sz="5000">
        <a:latin typeface="+mn-lt"/>
        <a:ea typeface="+mn-ea"/>
        <a:cs typeface="+mn-cs"/>
        <a:sym typeface="Helvetica Light"/>
      </a:defRPr>
    </a:lvl4pPr>
    <a:lvl5pPr indent="914400" algn="ctr" defTabSz="584200">
      <a:defRPr sz="5000">
        <a:latin typeface="+mn-lt"/>
        <a:ea typeface="+mn-ea"/>
        <a:cs typeface="+mn-cs"/>
        <a:sym typeface="Helvetica Light"/>
      </a:defRPr>
    </a:lvl5pPr>
    <a:lvl6pPr indent="1143000" algn="ctr" defTabSz="584200">
      <a:defRPr sz="5000">
        <a:latin typeface="+mn-lt"/>
        <a:ea typeface="+mn-ea"/>
        <a:cs typeface="+mn-cs"/>
        <a:sym typeface="Helvetica Light"/>
      </a:defRPr>
    </a:lvl6pPr>
    <a:lvl7pPr indent="1371600" algn="ctr" defTabSz="584200">
      <a:defRPr sz="5000">
        <a:latin typeface="+mn-lt"/>
        <a:ea typeface="+mn-ea"/>
        <a:cs typeface="+mn-cs"/>
        <a:sym typeface="Helvetica Light"/>
      </a:defRPr>
    </a:lvl7pPr>
    <a:lvl8pPr indent="1600200" algn="ctr" defTabSz="584200">
      <a:defRPr sz="5000">
        <a:latin typeface="+mn-lt"/>
        <a:ea typeface="+mn-ea"/>
        <a:cs typeface="+mn-cs"/>
        <a:sym typeface="Helvetica Light"/>
      </a:defRPr>
    </a:lvl8pPr>
    <a:lvl9pPr indent="1828800" algn="ctr" defTabSz="584200">
      <a:defRPr sz="50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p:nvPr>
            <p:ph type="sldImg"/>
          </p:nvPr>
        </p:nvSpPr>
        <p:spPr>
          <a:xfrm>
            <a:off x="1143000" y="685800"/>
            <a:ext cx="4572000" cy="3429000"/>
          </a:xfrm>
          <a:prstGeom prst="rect">
            <a:avLst/>
          </a:prstGeom>
        </p:spPr>
        <p:txBody>
          <a:bodyPr/>
          <a:lstStyle/>
          <a:p>
            <a:pPr lvl="0"/>
          </a:p>
        </p:txBody>
      </p:sp>
      <p:sp>
        <p:nvSpPr>
          <p:cNvPr id="39" name="Shape 39"/>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3200">
        <a:latin typeface="Avenir Roman"/>
        <a:ea typeface="Avenir Roman"/>
        <a:cs typeface="Avenir Roman"/>
        <a:sym typeface="Avenir Roman"/>
      </a:defRPr>
    </a:lvl1pPr>
    <a:lvl2pPr indent="228600" defTabSz="457200">
      <a:lnSpc>
        <a:spcPct val="125000"/>
      </a:lnSpc>
      <a:defRPr sz="3200">
        <a:latin typeface="Avenir Roman"/>
        <a:ea typeface="Avenir Roman"/>
        <a:cs typeface="Avenir Roman"/>
        <a:sym typeface="Avenir Roman"/>
      </a:defRPr>
    </a:lvl2pPr>
    <a:lvl3pPr indent="457200" defTabSz="457200">
      <a:lnSpc>
        <a:spcPct val="125000"/>
      </a:lnSpc>
      <a:defRPr sz="3200">
        <a:latin typeface="Avenir Roman"/>
        <a:ea typeface="Avenir Roman"/>
        <a:cs typeface="Avenir Roman"/>
        <a:sym typeface="Avenir Roman"/>
      </a:defRPr>
    </a:lvl3pPr>
    <a:lvl4pPr indent="685800" defTabSz="457200">
      <a:lnSpc>
        <a:spcPct val="125000"/>
      </a:lnSpc>
      <a:defRPr sz="3200">
        <a:latin typeface="Avenir Roman"/>
        <a:ea typeface="Avenir Roman"/>
        <a:cs typeface="Avenir Roman"/>
        <a:sym typeface="Avenir Roman"/>
      </a:defRPr>
    </a:lvl4pPr>
    <a:lvl5pPr indent="914400" defTabSz="457200">
      <a:lnSpc>
        <a:spcPct val="125000"/>
      </a:lnSpc>
      <a:defRPr sz="3200">
        <a:latin typeface="Avenir Roman"/>
        <a:ea typeface="Avenir Roman"/>
        <a:cs typeface="Avenir Roman"/>
        <a:sym typeface="Avenir Roman"/>
      </a:defRPr>
    </a:lvl5pPr>
    <a:lvl6pPr indent="1143000" defTabSz="457200">
      <a:lnSpc>
        <a:spcPct val="125000"/>
      </a:lnSpc>
      <a:defRPr sz="3200">
        <a:latin typeface="Avenir Roman"/>
        <a:ea typeface="Avenir Roman"/>
        <a:cs typeface="Avenir Roman"/>
        <a:sym typeface="Avenir Roman"/>
      </a:defRPr>
    </a:lvl6pPr>
    <a:lvl7pPr indent="1371600" defTabSz="457200">
      <a:lnSpc>
        <a:spcPct val="125000"/>
      </a:lnSpc>
      <a:defRPr sz="3200">
        <a:latin typeface="Avenir Roman"/>
        <a:ea typeface="Avenir Roman"/>
        <a:cs typeface="Avenir Roman"/>
        <a:sym typeface="Avenir Roman"/>
      </a:defRPr>
    </a:lvl7pPr>
    <a:lvl8pPr indent="1600200" defTabSz="457200">
      <a:lnSpc>
        <a:spcPct val="125000"/>
      </a:lnSpc>
      <a:defRPr sz="3200">
        <a:latin typeface="Avenir Roman"/>
        <a:ea typeface="Avenir Roman"/>
        <a:cs typeface="Avenir Roman"/>
        <a:sym typeface="Avenir Roman"/>
      </a:defRPr>
    </a:lvl8pPr>
    <a:lvl9pPr indent="1828800" defTabSz="457200">
      <a:lnSpc>
        <a:spcPct val="125000"/>
      </a:lnSpc>
      <a:defRPr sz="32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sldImg"/>
          </p:nvPr>
        </p:nvSpPr>
        <p:spPr>
          <a:prstGeom prst="rect">
            <a:avLst/>
          </a:prstGeom>
        </p:spPr>
        <p:txBody>
          <a:bodyPr/>
          <a:lstStyle/>
          <a:p>
            <a:pPr lvl="0"/>
          </a:p>
        </p:txBody>
      </p:sp>
      <p:sp>
        <p:nvSpPr>
          <p:cNvPr id="58" name="Shape 58"/>
          <p:cNvSpPr/>
          <p:nvPr>
            <p:ph type="body" sz="quarter" idx="1"/>
          </p:nvPr>
        </p:nvSpPr>
        <p:spPr>
          <a:prstGeom prst="rect">
            <a:avLst/>
          </a:prstGeom>
        </p:spPr>
        <p:txBody>
          <a:bodyPr/>
          <a:lstStyle/>
          <a:p>
            <a:pPr lvl="0">
              <a:defRPr sz="1800"/>
            </a:pPr>
            <a:r>
              <a:rPr sz="3200"/>
              <a:t>Under the covers Sonic Pi uses Supercollider, an open source synthesis engine.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sldImg"/>
          </p:nvPr>
        </p:nvSpPr>
        <p:spPr>
          <a:prstGeom prst="rect">
            <a:avLst/>
          </a:prstGeom>
        </p:spPr>
        <p:txBody>
          <a:bodyPr/>
          <a:lstStyle/>
          <a:p>
            <a:pPr lvl="0"/>
          </a:p>
        </p:txBody>
      </p:sp>
      <p:sp>
        <p:nvSpPr>
          <p:cNvPr id="102" name="Shape 102"/>
          <p:cNvSpPr/>
          <p:nvPr>
            <p:ph type="body" sz="quarter" idx="1"/>
          </p:nvPr>
        </p:nvSpPr>
        <p:spPr>
          <a:prstGeom prst="rect">
            <a:avLst/>
          </a:prstGeom>
        </p:spPr>
        <p:txBody>
          <a:bodyPr/>
          <a:lstStyle/>
          <a:p>
            <a:pPr lvl="0">
              <a:defRPr sz="1800"/>
            </a:pPr>
            <a:r>
              <a:rPr sz="3200"/>
              <a:t>Sonic Pi can play samples, little bits of audio that’s saved as a file.  There are a bunch of them built in. Here’s a bass drum kick.</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 name="Shape 105"/>
          <p:cNvSpPr/>
          <p:nvPr>
            <p:ph type="sldImg"/>
          </p:nvPr>
        </p:nvSpPr>
        <p:spPr>
          <a:prstGeom prst="rect">
            <a:avLst/>
          </a:prstGeom>
        </p:spPr>
        <p:txBody>
          <a:bodyPr/>
          <a:lstStyle/>
          <a:p>
            <a:pPr lvl="0"/>
          </a:p>
        </p:txBody>
      </p:sp>
      <p:sp>
        <p:nvSpPr>
          <p:cNvPr id="106" name="Shape 106"/>
          <p:cNvSpPr/>
          <p:nvPr>
            <p:ph type="body" sz="quarter" idx="1"/>
          </p:nvPr>
        </p:nvSpPr>
        <p:spPr>
          <a:prstGeom prst="rect">
            <a:avLst/>
          </a:prstGeom>
        </p:spPr>
        <p:txBody>
          <a:bodyPr/>
          <a:lstStyle/>
          <a:p>
            <a:pPr lvl="0">
              <a:defRPr sz="1800"/>
            </a:pPr>
            <a:r>
              <a:rPr sz="3200"/>
              <a:t>Now we’ve got a beat going.</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ph type="sldImg"/>
          </p:nvPr>
        </p:nvSpPr>
        <p:spPr>
          <a:prstGeom prst="rect">
            <a:avLst/>
          </a:prstGeom>
        </p:spPr>
        <p:txBody>
          <a:bodyPr/>
          <a:lstStyle/>
          <a:p>
            <a:pPr lvl="0"/>
          </a:p>
        </p:txBody>
      </p:sp>
      <p:sp>
        <p:nvSpPr>
          <p:cNvPr id="110" name="Shape 110"/>
          <p:cNvSpPr/>
          <p:nvPr>
            <p:ph type="body" sz="quarter" idx="1"/>
          </p:nvPr>
        </p:nvSpPr>
        <p:spPr>
          <a:prstGeom prst="rect">
            <a:avLst/>
          </a:prstGeom>
        </p:spPr>
        <p:txBody>
          <a:bodyPr/>
          <a:lstStyle/>
          <a:p>
            <a:pPr lvl="0">
              <a:defRPr sz="1800"/>
            </a:pPr>
            <a:r>
              <a:rPr sz="3200"/>
              <a:t>Start with bit-of-twinkle.rb and try to add some beats to it. We can get it to sort of work, but this isn’t the best solution.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Shape 113"/>
          <p:cNvSpPr/>
          <p:nvPr>
            <p:ph type="sldImg"/>
          </p:nvPr>
        </p:nvSpPr>
        <p:spPr>
          <a:prstGeom prst="rect">
            <a:avLst/>
          </a:prstGeom>
        </p:spPr>
        <p:txBody>
          <a:bodyPr/>
          <a:lstStyle/>
          <a:p>
            <a:pPr lvl="0"/>
          </a:p>
        </p:txBody>
      </p:sp>
      <p:sp>
        <p:nvSpPr>
          <p:cNvPr id="114" name="Shape 114"/>
          <p:cNvSpPr/>
          <p:nvPr>
            <p:ph type="body" sz="quarter" idx="1"/>
          </p:nvPr>
        </p:nvSpPr>
        <p:spPr>
          <a:prstGeom prst="rect">
            <a:avLst/>
          </a:prstGeom>
        </p:spPr>
        <p:txBody>
          <a:bodyPr/>
          <a:lstStyle/>
          <a:p>
            <a:pPr lvl="0">
              <a:defRPr sz="1800"/>
            </a:pPr>
            <a:r>
              <a:rPr sz="3200"/>
              <a:t>We can create threads using the in_thread block. A thread is a construct that lets us execute code in parallel (at the same time).  Use threads-and-beats.rb to show some threads.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sldImg"/>
          </p:nvPr>
        </p:nvSpPr>
        <p:spPr>
          <a:prstGeom prst="rect">
            <a:avLst/>
          </a:prstGeom>
        </p:spPr>
        <p:txBody>
          <a:bodyPr/>
          <a:lstStyle/>
          <a:p>
            <a:pPr lvl="0"/>
          </a:p>
        </p:txBody>
      </p:sp>
      <p:sp>
        <p:nvSpPr>
          <p:cNvPr id="120" name="Shape 120"/>
          <p:cNvSpPr/>
          <p:nvPr>
            <p:ph type="body" sz="quarter" idx="1"/>
          </p:nvPr>
        </p:nvSpPr>
        <p:spPr>
          <a:prstGeom prst="rect">
            <a:avLst/>
          </a:prstGeom>
        </p:spPr>
        <p:txBody>
          <a:bodyPr/>
          <a:lstStyle/>
          <a:p>
            <a:pPr lvl="0">
              <a:defRPr sz="1800"/>
            </a:pPr>
            <a:r>
              <a:rPr sz="3200"/>
              <a:t>We can take advantage of the Ruby language to loop things.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sldImg"/>
          </p:nvPr>
        </p:nvSpPr>
        <p:spPr>
          <a:prstGeom prst="rect">
            <a:avLst/>
          </a:prstGeom>
        </p:spPr>
        <p:txBody>
          <a:bodyPr/>
          <a:lstStyle/>
          <a:p>
            <a:pPr lvl="0"/>
          </a:p>
        </p:txBody>
      </p:sp>
      <p:sp>
        <p:nvSpPr>
          <p:cNvPr id="126" name="Shape 126"/>
          <p:cNvSpPr/>
          <p:nvPr>
            <p:ph type="body" sz="quarter" idx="1"/>
          </p:nvPr>
        </p:nvSpPr>
        <p:spPr>
          <a:prstGeom prst="rect">
            <a:avLst/>
          </a:prstGeom>
        </p:spPr>
        <p:txBody>
          <a:bodyPr/>
          <a:lstStyle/>
          <a:p>
            <a:pPr lvl="0">
              <a:defRPr sz="1800"/>
            </a:pPr>
            <a:r>
              <a:rPr sz="3200"/>
              <a:t>Modify our in_thread blocks to be live_loop blocks.  twinkle-beats-live-loop.rb</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sldImg"/>
          </p:nvPr>
        </p:nvSpPr>
        <p:spPr>
          <a:prstGeom prst="rect">
            <a:avLst/>
          </a:prstGeom>
        </p:spPr>
        <p:txBody>
          <a:bodyPr/>
          <a:lstStyle/>
          <a:p>
            <a:pPr lvl="0"/>
          </a:p>
        </p:txBody>
      </p:sp>
      <p:sp>
        <p:nvSpPr>
          <p:cNvPr id="140" name="Shape 140"/>
          <p:cNvSpPr/>
          <p:nvPr>
            <p:ph type="body" sz="quarter" idx="1"/>
          </p:nvPr>
        </p:nvSpPr>
        <p:spPr>
          <a:prstGeom prst="rect">
            <a:avLst/>
          </a:prstGeom>
        </p:spPr>
        <p:txBody>
          <a:bodyPr/>
          <a:lstStyle/>
          <a:p>
            <a:pPr lvl="0">
              <a:defRPr sz="1800"/>
            </a:pPr>
            <a:r>
              <a:rPr sz="3200"/>
              <a:t>Use_synth is a single line and everything below it uses that synth.  with_synth is a block and everything in the block uses that synth. Experiment.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sldImg"/>
          </p:nvPr>
        </p:nvSpPr>
        <p:spPr>
          <a:prstGeom prst="rect">
            <a:avLst/>
          </a:prstGeom>
        </p:spPr>
        <p:txBody>
          <a:bodyPr/>
          <a:lstStyle/>
          <a:p>
            <a:pPr lvl="0"/>
          </a:p>
        </p:txBody>
      </p:sp>
      <p:sp>
        <p:nvSpPr>
          <p:cNvPr id="144" name="Shape 144"/>
          <p:cNvSpPr/>
          <p:nvPr>
            <p:ph type="body" sz="quarter" idx="1"/>
          </p:nvPr>
        </p:nvSpPr>
        <p:spPr>
          <a:prstGeom prst="rect">
            <a:avLst/>
          </a:prstGeom>
        </p:spPr>
        <p:txBody>
          <a:bodyPr/>
          <a:lstStyle/>
          <a:p>
            <a:pPr lvl="0">
              <a:defRPr sz="1800"/>
            </a:pPr>
            <a:r>
              <a:rPr sz="3200"/>
              <a:t>Define a bunch of notes using the ring function. Tell a synth to use those notes with the tick function and it will play the notes in order over and over.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sldImg"/>
          </p:nvPr>
        </p:nvSpPr>
        <p:spPr>
          <a:prstGeom prst="rect">
            <a:avLst/>
          </a:prstGeom>
        </p:spPr>
        <p:txBody>
          <a:bodyPr/>
          <a:lstStyle/>
          <a:p>
            <a:pPr lvl="0"/>
          </a:p>
        </p:txBody>
      </p:sp>
      <p:sp>
        <p:nvSpPr>
          <p:cNvPr id="148" name="Shape 148"/>
          <p:cNvSpPr/>
          <p:nvPr>
            <p:ph type="body" sz="quarter" idx="1"/>
          </p:nvPr>
        </p:nvSpPr>
        <p:spPr>
          <a:prstGeom prst="rect">
            <a:avLst/>
          </a:prstGeom>
        </p:spPr>
        <p:txBody>
          <a:bodyPr/>
          <a:lstStyle/>
          <a:p>
            <a:pPr lvl="0">
              <a:defRPr sz="1800"/>
            </a:pPr>
            <a:r>
              <a:rPr sz="3200"/>
              <a:t>Attack, Delay, Sustain, Release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sldImg"/>
          </p:nvPr>
        </p:nvSpPr>
        <p:spPr>
          <a:prstGeom prst="rect">
            <a:avLst/>
          </a:prstGeom>
        </p:spPr>
        <p:txBody>
          <a:bodyPr/>
          <a:lstStyle/>
          <a:p>
            <a:pPr lvl="0"/>
          </a:p>
        </p:txBody>
      </p:sp>
      <p:sp>
        <p:nvSpPr>
          <p:cNvPr id="152" name="Shape 152"/>
          <p:cNvSpPr/>
          <p:nvPr>
            <p:ph type="body" sz="quarter" idx="1"/>
          </p:nvPr>
        </p:nvSpPr>
        <p:spPr>
          <a:prstGeom prst="rect">
            <a:avLst/>
          </a:prstGeom>
        </p:spPr>
        <p:txBody>
          <a:bodyPr/>
          <a:lstStyle/>
          <a:p>
            <a:pPr lvl="0">
              <a:defRPr sz="1800"/>
            </a:pPr>
            <a:r>
              <a:rPr sz="3200"/>
              <a:t>Experiment with the different values. Check the help. Some synths have different parameters that can be changed.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 name="Shape 61"/>
          <p:cNvSpPr/>
          <p:nvPr>
            <p:ph type="sldImg"/>
          </p:nvPr>
        </p:nvSpPr>
        <p:spPr>
          <a:prstGeom prst="rect">
            <a:avLst/>
          </a:prstGeom>
        </p:spPr>
        <p:txBody>
          <a:bodyPr/>
          <a:lstStyle/>
          <a:p>
            <a:pPr lvl="0"/>
          </a:p>
        </p:txBody>
      </p:sp>
      <p:sp>
        <p:nvSpPr>
          <p:cNvPr id="62" name="Shape 62"/>
          <p:cNvSpPr/>
          <p:nvPr>
            <p:ph type="body" sz="quarter" idx="1"/>
          </p:nvPr>
        </p:nvSpPr>
        <p:spPr>
          <a:prstGeom prst="rect">
            <a:avLst/>
          </a:prstGeom>
        </p:spPr>
        <p:txBody>
          <a:bodyPr/>
          <a:lstStyle/>
          <a:p>
            <a:pPr lvl="0">
              <a:defRPr sz="1800"/>
            </a:pPr>
            <a:r>
              <a:rPr sz="3200"/>
              <a:t>This is how we play a note, use the standard musical note scale from A - G</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sldImg"/>
          </p:nvPr>
        </p:nvSpPr>
        <p:spPr>
          <a:prstGeom prst="rect">
            <a:avLst/>
          </a:prstGeom>
        </p:spPr>
        <p:txBody>
          <a:bodyPr/>
          <a:lstStyle/>
          <a:p>
            <a:pPr lvl="0"/>
          </a:p>
        </p:txBody>
      </p:sp>
      <p:sp>
        <p:nvSpPr>
          <p:cNvPr id="156" name="Shape 156"/>
          <p:cNvSpPr/>
          <p:nvPr>
            <p:ph type="body" sz="quarter" idx="1"/>
          </p:nvPr>
        </p:nvSpPr>
        <p:spPr>
          <a:prstGeom prst="rect">
            <a:avLst/>
          </a:prstGeom>
        </p:spPr>
        <p:txBody>
          <a:bodyPr/>
          <a:lstStyle/>
          <a:p>
            <a:pPr lvl="0">
              <a:defRPr sz="1800"/>
            </a:pPr>
            <a:r>
              <a:rPr sz="3200"/>
              <a:t>rrand and rrand_i are great helper functions to select random values each time through a loop.</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lvl="0"/>
          </a:p>
        </p:txBody>
      </p:sp>
      <p:sp>
        <p:nvSpPr>
          <p:cNvPr id="164" name="Shape 164"/>
          <p:cNvSpPr/>
          <p:nvPr>
            <p:ph type="body" sz="quarter" idx="1"/>
          </p:nvPr>
        </p:nvSpPr>
        <p:spPr>
          <a:prstGeom prst="rect">
            <a:avLst/>
          </a:prstGeom>
        </p:spPr>
        <p:txBody>
          <a:bodyPr/>
          <a:lstStyle/>
          <a:p>
            <a:pPr lvl="0">
              <a:defRPr sz="1800"/>
            </a:pPr>
            <a:r>
              <a:rPr sz="3200"/>
              <a:t>Can do other things with samples such as the standard ADSR envelope and chop the sample to start and stop at different points.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sldImg"/>
          </p:nvPr>
        </p:nvSpPr>
        <p:spPr>
          <a:prstGeom prst="rect">
            <a:avLst/>
          </a:prstGeom>
        </p:spPr>
        <p:txBody>
          <a:bodyPr/>
          <a:lstStyle/>
          <a:p>
            <a:pPr lvl="0"/>
          </a:p>
        </p:txBody>
      </p:sp>
      <p:sp>
        <p:nvSpPr>
          <p:cNvPr id="172" name="Shape 172"/>
          <p:cNvSpPr/>
          <p:nvPr>
            <p:ph type="body" sz="quarter" idx="1"/>
          </p:nvPr>
        </p:nvSpPr>
        <p:spPr>
          <a:prstGeom prst="rect">
            <a:avLst/>
          </a:prstGeom>
        </p:spPr>
        <p:txBody>
          <a:bodyPr/>
          <a:lstStyle/>
          <a:p>
            <a:pPr lvl="0">
              <a:defRPr sz="1800"/>
            </a:pPr>
            <a:r>
              <a:rPr sz="3200"/>
              <a:t>fx-example.rb</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lvl="0"/>
          </a:p>
        </p:txBody>
      </p:sp>
      <p:sp>
        <p:nvSpPr>
          <p:cNvPr id="176" name="Shape 176"/>
          <p:cNvSpPr/>
          <p:nvPr>
            <p:ph type="body" sz="quarter" idx="1"/>
          </p:nvPr>
        </p:nvSpPr>
        <p:spPr>
          <a:prstGeom prst="rect">
            <a:avLst/>
          </a:prstGeom>
        </p:spPr>
        <p:txBody>
          <a:bodyPr/>
          <a:lstStyle/>
          <a:p>
            <a:pPr lvl="0">
              <a:defRPr sz="1800"/>
            </a:pPr>
            <a:r>
              <a:rPr sz="3200"/>
              <a:t>if asks a question that can be true or false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lvl="0"/>
          </a:p>
        </p:txBody>
      </p:sp>
      <p:sp>
        <p:nvSpPr>
          <p:cNvPr id="180" name="Shape 180"/>
          <p:cNvSpPr/>
          <p:nvPr>
            <p:ph type="body" sz="quarter" idx="1"/>
          </p:nvPr>
        </p:nvSpPr>
        <p:spPr>
          <a:prstGeom prst="rect">
            <a:avLst/>
          </a:prstGeom>
        </p:spPr>
        <p:txBody>
          <a:bodyPr/>
          <a:lstStyle/>
          <a:p>
            <a:pPr lvl="0">
              <a:defRPr sz="1800"/>
            </a:pPr>
            <a:r>
              <a:rPr sz="3200"/>
              <a:t>if one_in(4) play the bass drum otherwise play a cymbal.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sldImg"/>
          </p:nvPr>
        </p:nvSpPr>
        <p:spPr>
          <a:prstGeom prst="rect">
            <a:avLst/>
          </a:prstGeom>
        </p:spPr>
        <p:txBody>
          <a:bodyPr/>
          <a:lstStyle/>
          <a:p>
            <a:pPr lvl="0"/>
          </a:p>
        </p:txBody>
      </p:sp>
      <p:sp>
        <p:nvSpPr>
          <p:cNvPr id="66" name="Shape 66"/>
          <p:cNvSpPr/>
          <p:nvPr>
            <p:ph type="body" sz="quarter" idx="1"/>
          </p:nvPr>
        </p:nvSpPr>
        <p:spPr>
          <a:prstGeom prst="rect">
            <a:avLst/>
          </a:prstGeom>
        </p:spPr>
        <p:txBody>
          <a:bodyPr/>
          <a:lstStyle/>
          <a:p>
            <a:pPr lvl="0">
              <a:defRPr sz="1800"/>
            </a:pPr>
            <a:r>
              <a:rPr sz="3200"/>
              <a:t>Use numbers to denote octave (4 is default)</a:t>
            </a:r>
            <a:endParaRPr sz="3200"/>
          </a:p>
          <a:p>
            <a:pPr lvl="0">
              <a:defRPr sz="1800"/>
            </a:pPr>
            <a:r>
              <a:rPr sz="3200"/>
              <a:t>How can we play a lower C note?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Shape 69"/>
          <p:cNvSpPr/>
          <p:nvPr>
            <p:ph type="sldImg"/>
          </p:nvPr>
        </p:nvSpPr>
        <p:spPr>
          <a:prstGeom prst="rect">
            <a:avLst/>
          </a:prstGeom>
        </p:spPr>
        <p:txBody>
          <a:bodyPr/>
          <a:lstStyle/>
          <a:p>
            <a:pPr lvl="0"/>
          </a:p>
        </p:txBody>
      </p:sp>
      <p:sp>
        <p:nvSpPr>
          <p:cNvPr id="70" name="Shape 70"/>
          <p:cNvSpPr/>
          <p:nvPr>
            <p:ph type="body" sz="quarter" idx="1"/>
          </p:nvPr>
        </p:nvSpPr>
        <p:spPr>
          <a:prstGeom prst="rect">
            <a:avLst/>
          </a:prstGeom>
        </p:spPr>
        <p:txBody>
          <a:bodyPr/>
          <a:lstStyle/>
          <a:p>
            <a:pPr lvl="0">
              <a:defRPr sz="1800"/>
            </a:pPr>
            <a:r>
              <a:rPr sz="3200"/>
              <a:t>Use the standard letter scale of notes A - G</a:t>
            </a:r>
            <a:endParaRPr sz="3200"/>
          </a:p>
          <a:p>
            <a:pPr lvl="0">
              <a:defRPr sz="1800"/>
            </a:pPr>
            <a:r>
              <a:rPr sz="3200"/>
              <a:t>’s’ is for sharps, ‘f’ is for flats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 name="Shape 73"/>
          <p:cNvSpPr/>
          <p:nvPr>
            <p:ph type="sldImg"/>
          </p:nvPr>
        </p:nvSpPr>
        <p:spPr>
          <a:prstGeom prst="rect">
            <a:avLst/>
          </a:prstGeom>
        </p:spPr>
        <p:txBody>
          <a:bodyPr/>
          <a:lstStyle/>
          <a:p>
            <a:pPr lvl="0"/>
          </a:p>
        </p:txBody>
      </p:sp>
      <p:sp>
        <p:nvSpPr>
          <p:cNvPr id="74" name="Shape 74"/>
          <p:cNvSpPr/>
          <p:nvPr>
            <p:ph type="body" sz="quarter" idx="1"/>
          </p:nvPr>
        </p:nvSpPr>
        <p:spPr>
          <a:prstGeom prst="rect">
            <a:avLst/>
          </a:prstGeom>
        </p:spPr>
        <p:txBody>
          <a:bodyPr/>
          <a:lstStyle/>
          <a:p>
            <a:pPr lvl="0">
              <a:defRPr sz="1800"/>
            </a:pPr>
            <a:r>
              <a:rPr sz="3200"/>
              <a:t>On the right side of Sonic Pi it shows you what it’s doing.  It’s telling us that it’s playing note 60 with the synth beep. The number is the MIDI note number.  Using the note letter and octave makes more sense to us.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sldImg"/>
          </p:nvPr>
        </p:nvSpPr>
        <p:spPr>
          <a:prstGeom prst="rect">
            <a:avLst/>
          </a:prstGeom>
        </p:spPr>
        <p:txBody>
          <a:bodyPr/>
          <a:lstStyle/>
          <a:p>
            <a:pPr lvl="0"/>
          </a:p>
        </p:txBody>
      </p:sp>
      <p:sp>
        <p:nvSpPr>
          <p:cNvPr id="78" name="Shape 78"/>
          <p:cNvSpPr/>
          <p:nvPr>
            <p:ph type="body" sz="quarter" idx="1"/>
          </p:nvPr>
        </p:nvSpPr>
        <p:spPr>
          <a:prstGeom prst="rect">
            <a:avLst/>
          </a:prstGeom>
        </p:spPr>
        <p:txBody>
          <a:bodyPr/>
          <a:lstStyle/>
          <a:p>
            <a:pPr lvl="0">
              <a:defRPr sz="1800"/>
            </a:pPr>
            <a:r>
              <a:rPr sz="3200"/>
              <a:t>How do we play more than one note? This doesn’t quite do what we want.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Shape 81"/>
          <p:cNvSpPr/>
          <p:nvPr>
            <p:ph type="sldImg"/>
          </p:nvPr>
        </p:nvSpPr>
        <p:spPr>
          <a:prstGeom prst="rect">
            <a:avLst/>
          </a:prstGeom>
        </p:spPr>
        <p:txBody>
          <a:bodyPr/>
          <a:lstStyle/>
          <a:p>
            <a:pPr lvl="0"/>
          </a:p>
        </p:txBody>
      </p:sp>
      <p:sp>
        <p:nvSpPr>
          <p:cNvPr id="82" name="Shape 82"/>
          <p:cNvSpPr/>
          <p:nvPr>
            <p:ph type="body" sz="quarter" idx="1"/>
          </p:nvPr>
        </p:nvSpPr>
        <p:spPr>
          <a:prstGeom prst="rect">
            <a:avLst/>
          </a:prstGeom>
        </p:spPr>
        <p:txBody>
          <a:bodyPr/>
          <a:lstStyle/>
          <a:p>
            <a:pPr lvl="0">
              <a:defRPr sz="1800"/>
            </a:pPr>
            <a:r>
              <a:rPr sz="3200"/>
              <a:t>Let’s use the sleep command. The number is a number of seconds to pause before continuing.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sldImg"/>
          </p:nvPr>
        </p:nvSpPr>
        <p:spPr>
          <a:prstGeom prst="rect">
            <a:avLst/>
          </a:prstGeom>
        </p:spPr>
        <p:txBody>
          <a:bodyPr/>
          <a:lstStyle/>
          <a:p>
            <a:pPr lvl="0"/>
          </a:p>
        </p:txBody>
      </p:sp>
      <p:sp>
        <p:nvSpPr>
          <p:cNvPr id="88" name="Shape 88"/>
          <p:cNvSpPr/>
          <p:nvPr>
            <p:ph type="body" sz="quarter" idx="1"/>
          </p:nvPr>
        </p:nvSpPr>
        <p:spPr>
          <a:prstGeom prst="rect">
            <a:avLst/>
          </a:prstGeom>
        </p:spPr>
        <p:txBody>
          <a:bodyPr/>
          <a:lstStyle/>
          <a:p>
            <a:pPr lvl="0">
              <a:defRPr sz="1800"/>
            </a:pPr>
            <a:r>
              <a:rPr sz="3200"/>
              <a:t>Chords and scales take the starting note, major or minor, and the number of octaves for the chord.  There are other types of chords as well.  Try a minor chord!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Shape 93"/>
          <p:cNvSpPr/>
          <p:nvPr>
            <p:ph type="sldImg"/>
          </p:nvPr>
        </p:nvSpPr>
        <p:spPr>
          <a:prstGeom prst="rect">
            <a:avLst/>
          </a:prstGeom>
        </p:spPr>
        <p:txBody>
          <a:bodyPr/>
          <a:lstStyle/>
          <a:p>
            <a:pPr lvl="0"/>
          </a:p>
        </p:txBody>
      </p:sp>
      <p:sp>
        <p:nvSpPr>
          <p:cNvPr id="94" name="Shape 94"/>
          <p:cNvSpPr/>
          <p:nvPr>
            <p:ph type="body" sz="quarter" idx="1"/>
          </p:nvPr>
        </p:nvSpPr>
        <p:spPr>
          <a:prstGeom prst="rect">
            <a:avLst/>
          </a:prstGeom>
        </p:spPr>
        <p:txBody>
          <a:bodyPr/>
          <a:lstStyle/>
          <a:p>
            <a:pPr lvl="0">
              <a:defRPr sz="1800"/>
            </a:pPr>
            <a:r>
              <a:rPr sz="3200"/>
              <a:t>Here’s one way to create a version of Twinkle Twinkle Little Star.  twinkle-twinkle.rb</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6" name="Shape 6"/>
          <p:cNvSpPr/>
          <p:nvPr>
            <p:ph type="title"/>
          </p:nvPr>
        </p:nvSpPr>
        <p:spPr>
          <a:xfrm>
            <a:off x="4833937" y="2303859"/>
            <a:ext cx="14716126" cy="4643438"/>
          </a:xfrm>
          <a:prstGeom prst="rect">
            <a:avLst/>
          </a:prstGeom>
        </p:spPr>
        <p:txBody>
          <a:bodyPr lIns="0" tIns="0" rIns="0" bIns="0"/>
          <a:lstStyle>
            <a:lvl1pPr defTabSz="584200">
              <a:lnSpc>
                <a:spcPct val="100000"/>
              </a:lnSpc>
              <a:defRPr sz="11200">
                <a:latin typeface="+mn-lt"/>
                <a:ea typeface="+mn-ea"/>
                <a:cs typeface="+mn-cs"/>
                <a:sym typeface="Helvetica Light"/>
              </a:defRPr>
            </a:lvl1pPr>
          </a:lstStyle>
          <a:p>
            <a:pPr lvl="0">
              <a:defRPr sz="1800"/>
            </a:pPr>
            <a:r>
              <a:rPr sz="11200"/>
              <a:t>Title Text</a:t>
            </a:r>
          </a:p>
        </p:txBody>
      </p:sp>
      <p:sp>
        <p:nvSpPr>
          <p:cNvPr id="7" name="Shape 7"/>
          <p:cNvSpPr/>
          <p:nvPr>
            <p:ph type="body" idx="1"/>
          </p:nvPr>
        </p:nvSpPr>
        <p:spPr>
          <a:xfrm>
            <a:off x="4833937" y="7072312"/>
            <a:ext cx="14716126" cy="1589485"/>
          </a:xfrm>
          <a:prstGeom prst="rect">
            <a:avLst/>
          </a:prstGeom>
        </p:spPr>
        <p:txBody>
          <a:bodyPr lIns="0" tIns="0" rIns="0" bIns="0"/>
          <a:lstStyle>
            <a:lvl1pPr defTabSz="584200">
              <a:lnSpc>
                <a:spcPct val="100000"/>
              </a:lnSpc>
              <a:spcBef>
                <a:spcPts val="0"/>
              </a:spcBef>
              <a:defRPr sz="4400">
                <a:latin typeface="+mn-lt"/>
                <a:ea typeface="+mn-ea"/>
                <a:cs typeface="+mn-cs"/>
                <a:sym typeface="Helvetica Light"/>
              </a:defRPr>
            </a:lvl1pPr>
            <a:lvl2pPr indent="228600" defTabSz="584200">
              <a:lnSpc>
                <a:spcPct val="100000"/>
              </a:lnSpc>
              <a:spcBef>
                <a:spcPts val="0"/>
              </a:spcBef>
              <a:defRPr sz="4400">
                <a:latin typeface="+mn-lt"/>
                <a:ea typeface="+mn-ea"/>
                <a:cs typeface="+mn-cs"/>
                <a:sym typeface="Helvetica Light"/>
              </a:defRPr>
            </a:lvl2pPr>
            <a:lvl3pPr indent="457200" defTabSz="584200">
              <a:lnSpc>
                <a:spcPct val="100000"/>
              </a:lnSpc>
              <a:spcBef>
                <a:spcPts val="0"/>
              </a:spcBef>
              <a:defRPr sz="4400">
                <a:latin typeface="+mn-lt"/>
                <a:ea typeface="+mn-ea"/>
                <a:cs typeface="+mn-cs"/>
                <a:sym typeface="Helvetica Light"/>
              </a:defRPr>
            </a:lvl3pPr>
            <a:lvl4pPr indent="685800" defTabSz="584200">
              <a:lnSpc>
                <a:spcPct val="100000"/>
              </a:lnSpc>
              <a:spcBef>
                <a:spcPts val="0"/>
              </a:spcBef>
              <a:defRPr sz="4400">
                <a:latin typeface="+mn-lt"/>
                <a:ea typeface="+mn-ea"/>
                <a:cs typeface="+mn-cs"/>
                <a:sym typeface="Helvetica Light"/>
              </a:defRPr>
            </a:lvl4pPr>
            <a:lvl5pPr indent="914400" defTabSz="584200">
              <a:lnSpc>
                <a:spcPct val="100000"/>
              </a:lnSpc>
              <a:spcBef>
                <a:spcPts val="0"/>
              </a:spcBef>
              <a:defRPr sz="4400">
                <a:latin typeface="+mn-lt"/>
                <a:ea typeface="+mn-ea"/>
                <a:cs typeface="+mn-cs"/>
                <a:sym typeface="Helvetica Light"/>
              </a:defRPr>
            </a:lvl5pPr>
          </a:lstStyle>
          <a:p>
            <a:pPr lvl="0">
              <a:defRPr sz="1800"/>
            </a:pPr>
            <a:r>
              <a:rPr sz="4400"/>
              <a:t>Body Level One</a:t>
            </a:r>
            <a:endParaRPr sz="4400"/>
          </a:p>
          <a:p>
            <a:pPr lvl="1">
              <a:defRPr sz="1800"/>
            </a:pPr>
            <a:r>
              <a:rPr sz="4400"/>
              <a:t>Body Level Two</a:t>
            </a:r>
            <a:endParaRPr sz="4400"/>
          </a:p>
          <a:p>
            <a:pPr lvl="2">
              <a:defRPr sz="1800"/>
            </a:pPr>
            <a:r>
              <a:rPr sz="4400"/>
              <a:t>Body Level Three</a:t>
            </a:r>
            <a:endParaRPr sz="4400"/>
          </a:p>
          <a:p>
            <a:pPr lvl="3">
              <a:defRPr sz="1800"/>
            </a:pPr>
            <a:r>
              <a:rPr sz="4400"/>
              <a:t>Body Level Four</a:t>
            </a:r>
            <a:endParaRPr sz="4400"/>
          </a:p>
          <a:p>
            <a:pPr lvl="4">
              <a:defRPr sz="1800"/>
            </a:pPr>
            <a:r>
              <a:rPr sz="44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31" name="Shape 31"/>
          <p:cNvSpPr/>
          <p:nvPr>
            <p:ph type="title"/>
          </p:nvPr>
        </p:nvSpPr>
        <p:spPr>
          <a:prstGeom prst="rect">
            <a:avLst/>
          </a:prstGeom>
        </p:spPr>
        <p:txBody>
          <a:bodyPr/>
          <a:lstStyle/>
          <a:p>
            <a:pPr lvl="0">
              <a:defRPr sz="1800"/>
            </a:pPr>
            <a:r>
              <a:rPr sz="12000"/>
              <a:t>Title Text</a:t>
            </a:r>
          </a:p>
        </p:txBody>
      </p:sp>
      <p:sp>
        <p:nvSpPr>
          <p:cNvPr id="32" name="Shape 32"/>
          <p:cNvSpPr/>
          <p:nvPr>
            <p:ph type="body" idx="1"/>
          </p:nvPr>
        </p:nvSpPr>
        <p:spPr>
          <a:prstGeom prst="rect">
            <a:avLst/>
          </a:prstGeom>
        </p:spPr>
        <p:txBody>
          <a:bodyPr/>
          <a:lstStyle/>
          <a:p>
            <a:pPr lvl="0">
              <a:defRPr sz="1800"/>
            </a:pPr>
            <a:r>
              <a:rPr sz="4800"/>
              <a:t>Body Level One</a:t>
            </a:r>
            <a:endParaRPr sz="4800"/>
          </a:p>
          <a:p>
            <a:pPr lvl="1">
              <a:defRPr sz="1800"/>
            </a:pPr>
            <a:r>
              <a:rPr sz="4800"/>
              <a:t>Body Level Two</a:t>
            </a:r>
            <a:endParaRPr sz="4800"/>
          </a:p>
          <a:p>
            <a:pPr lvl="2">
              <a:defRPr sz="1800"/>
            </a:pPr>
            <a:r>
              <a:rPr sz="4800"/>
              <a:t>Body Level Three</a:t>
            </a:r>
            <a:endParaRPr sz="4800"/>
          </a:p>
          <a:p>
            <a:pPr lvl="3">
              <a:defRPr sz="1800"/>
            </a:pPr>
            <a:r>
              <a:rPr sz="4800"/>
              <a:t>Body Level Four</a:t>
            </a:r>
            <a:endParaRPr sz="4800"/>
          </a:p>
          <a:p>
            <a:pPr lvl="4">
              <a:defRPr sz="1800"/>
            </a:pPr>
            <a:r>
              <a:rPr sz="4800"/>
              <a:t>Body Level Five</a:t>
            </a:r>
          </a:p>
        </p:txBody>
      </p:sp>
      <p:sp>
        <p:nvSpPr>
          <p:cNvPr id="33" name="Shape 3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35" name="Shape 35"/>
          <p:cNvSpPr/>
          <p:nvPr>
            <p:ph type="title"/>
          </p:nvPr>
        </p:nvSpPr>
        <p:spPr>
          <a:prstGeom prst="rect">
            <a:avLst/>
          </a:prstGeom>
        </p:spPr>
        <p:txBody>
          <a:bodyPr/>
          <a:lstStyle/>
          <a:p>
            <a:pPr lvl="0">
              <a:defRPr sz="1800"/>
            </a:pPr>
            <a:r>
              <a:rPr sz="12000"/>
              <a:t>Title Text</a:t>
            </a:r>
          </a:p>
        </p:txBody>
      </p:sp>
      <p:sp>
        <p:nvSpPr>
          <p:cNvPr id="36" name="Shape 36"/>
          <p:cNvSpPr/>
          <p:nvPr>
            <p:ph type="body" idx="1"/>
          </p:nvPr>
        </p:nvSpPr>
        <p:spPr>
          <a:prstGeom prst="rect">
            <a:avLst/>
          </a:prstGeom>
        </p:spPr>
        <p:txBody>
          <a:bodyPr/>
          <a:lstStyle/>
          <a:p>
            <a:pPr lvl="0">
              <a:defRPr sz="1800"/>
            </a:pPr>
            <a:r>
              <a:rPr sz="4800"/>
              <a:t>Body Level One</a:t>
            </a:r>
            <a:endParaRPr sz="4800"/>
          </a:p>
          <a:p>
            <a:pPr lvl="1">
              <a:defRPr sz="1800"/>
            </a:pPr>
            <a:r>
              <a:rPr sz="4800"/>
              <a:t>Body Level Two</a:t>
            </a:r>
            <a:endParaRPr sz="4800"/>
          </a:p>
          <a:p>
            <a:pPr lvl="2">
              <a:defRPr sz="1800"/>
            </a:pPr>
            <a:r>
              <a:rPr sz="4800"/>
              <a:t>Body Level Three</a:t>
            </a:r>
            <a:endParaRPr sz="4800"/>
          </a:p>
          <a:p>
            <a:pPr lvl="3">
              <a:defRPr sz="1800"/>
            </a:pPr>
            <a:r>
              <a:rPr sz="4800"/>
              <a:t>Body Level Four</a:t>
            </a:r>
            <a:endParaRPr sz="4800"/>
          </a:p>
          <a:p>
            <a:pPr lvl="4">
              <a:defRPr sz="1800"/>
            </a:pPr>
            <a:r>
              <a:rPr sz="4800"/>
              <a:t>Body Level Five</a:t>
            </a:r>
          </a:p>
        </p:txBody>
      </p:sp>
      <p:sp>
        <p:nvSpPr>
          <p:cNvPr id="37" name="Shape 3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9" name="Shape 9"/>
          <p:cNvSpPr/>
          <p:nvPr>
            <p:ph type="title"/>
          </p:nvPr>
        </p:nvSpPr>
        <p:spPr>
          <a:xfrm>
            <a:off x="4833937" y="9447609"/>
            <a:ext cx="14716126" cy="2000251"/>
          </a:xfrm>
          <a:prstGeom prst="rect">
            <a:avLst/>
          </a:prstGeom>
        </p:spPr>
        <p:txBody>
          <a:bodyPr lIns="0" tIns="0" rIns="0" bIns="0"/>
          <a:lstStyle>
            <a:lvl1pPr defTabSz="584200">
              <a:lnSpc>
                <a:spcPct val="100000"/>
              </a:lnSpc>
              <a:defRPr sz="11200">
                <a:latin typeface="+mn-lt"/>
                <a:ea typeface="+mn-ea"/>
                <a:cs typeface="+mn-cs"/>
                <a:sym typeface="Helvetica Light"/>
              </a:defRPr>
            </a:lvl1pPr>
          </a:lstStyle>
          <a:p>
            <a:pPr lvl="0">
              <a:defRPr sz="1800"/>
            </a:pPr>
            <a:r>
              <a:rPr sz="11200"/>
              <a:t>Title Text</a:t>
            </a:r>
          </a:p>
        </p:txBody>
      </p:sp>
      <p:sp>
        <p:nvSpPr>
          <p:cNvPr id="10" name="Shape 10"/>
          <p:cNvSpPr/>
          <p:nvPr>
            <p:ph type="body" idx="1"/>
          </p:nvPr>
        </p:nvSpPr>
        <p:spPr>
          <a:xfrm>
            <a:off x="4833937" y="11519296"/>
            <a:ext cx="14716126" cy="1589486"/>
          </a:xfrm>
          <a:prstGeom prst="rect">
            <a:avLst/>
          </a:prstGeom>
        </p:spPr>
        <p:txBody>
          <a:bodyPr lIns="0" tIns="0" rIns="0" bIns="0"/>
          <a:lstStyle>
            <a:lvl1pPr defTabSz="584200">
              <a:lnSpc>
                <a:spcPct val="100000"/>
              </a:lnSpc>
              <a:spcBef>
                <a:spcPts val="0"/>
              </a:spcBef>
              <a:defRPr sz="4400">
                <a:latin typeface="+mn-lt"/>
                <a:ea typeface="+mn-ea"/>
                <a:cs typeface="+mn-cs"/>
                <a:sym typeface="Helvetica Light"/>
              </a:defRPr>
            </a:lvl1pPr>
            <a:lvl2pPr indent="228600" defTabSz="584200">
              <a:lnSpc>
                <a:spcPct val="100000"/>
              </a:lnSpc>
              <a:spcBef>
                <a:spcPts val="0"/>
              </a:spcBef>
              <a:defRPr sz="4400">
                <a:latin typeface="+mn-lt"/>
                <a:ea typeface="+mn-ea"/>
                <a:cs typeface="+mn-cs"/>
                <a:sym typeface="Helvetica Light"/>
              </a:defRPr>
            </a:lvl2pPr>
            <a:lvl3pPr indent="457200" defTabSz="584200">
              <a:lnSpc>
                <a:spcPct val="100000"/>
              </a:lnSpc>
              <a:spcBef>
                <a:spcPts val="0"/>
              </a:spcBef>
              <a:defRPr sz="4400">
                <a:latin typeface="+mn-lt"/>
                <a:ea typeface="+mn-ea"/>
                <a:cs typeface="+mn-cs"/>
                <a:sym typeface="Helvetica Light"/>
              </a:defRPr>
            </a:lvl3pPr>
            <a:lvl4pPr indent="685800" defTabSz="584200">
              <a:lnSpc>
                <a:spcPct val="100000"/>
              </a:lnSpc>
              <a:spcBef>
                <a:spcPts val="0"/>
              </a:spcBef>
              <a:defRPr sz="4400">
                <a:latin typeface="+mn-lt"/>
                <a:ea typeface="+mn-ea"/>
                <a:cs typeface="+mn-cs"/>
                <a:sym typeface="Helvetica Light"/>
              </a:defRPr>
            </a:lvl4pPr>
            <a:lvl5pPr indent="914400" defTabSz="584200">
              <a:lnSpc>
                <a:spcPct val="100000"/>
              </a:lnSpc>
              <a:spcBef>
                <a:spcPts val="0"/>
              </a:spcBef>
              <a:defRPr sz="4400">
                <a:latin typeface="+mn-lt"/>
                <a:ea typeface="+mn-ea"/>
                <a:cs typeface="+mn-cs"/>
                <a:sym typeface="Helvetica Light"/>
              </a:defRPr>
            </a:lvl5pPr>
          </a:lstStyle>
          <a:p>
            <a:pPr lvl="0">
              <a:defRPr sz="1800"/>
            </a:pPr>
            <a:r>
              <a:rPr sz="4400"/>
              <a:t>Body Level One</a:t>
            </a:r>
            <a:endParaRPr sz="4400"/>
          </a:p>
          <a:p>
            <a:pPr lvl="1">
              <a:defRPr sz="1800"/>
            </a:pPr>
            <a:r>
              <a:rPr sz="4400"/>
              <a:t>Body Level Two</a:t>
            </a:r>
            <a:endParaRPr sz="4400"/>
          </a:p>
          <a:p>
            <a:pPr lvl="2">
              <a:defRPr sz="1800"/>
            </a:pPr>
            <a:r>
              <a:rPr sz="4400"/>
              <a:t>Body Level Three</a:t>
            </a:r>
            <a:endParaRPr sz="4400"/>
          </a:p>
          <a:p>
            <a:pPr lvl="3">
              <a:defRPr sz="1800"/>
            </a:pPr>
            <a:r>
              <a:rPr sz="4400"/>
              <a:t>Body Level Four</a:t>
            </a:r>
            <a:endParaRPr sz="4400"/>
          </a:p>
          <a:p>
            <a:pPr lvl="4">
              <a:defRPr sz="1800"/>
            </a:pPr>
            <a:r>
              <a:rPr sz="44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2" name="Shape 12"/>
          <p:cNvSpPr/>
          <p:nvPr>
            <p:ph type="title"/>
          </p:nvPr>
        </p:nvSpPr>
        <p:spPr>
          <a:xfrm>
            <a:off x="4833937" y="4536281"/>
            <a:ext cx="14716126" cy="4643438"/>
          </a:xfrm>
          <a:prstGeom prst="rect">
            <a:avLst/>
          </a:prstGeom>
        </p:spPr>
        <p:txBody>
          <a:bodyPr lIns="0" tIns="0" rIns="0" bIns="0" anchor="ctr"/>
          <a:lstStyle>
            <a:lvl1pPr defTabSz="584200">
              <a:lnSpc>
                <a:spcPct val="100000"/>
              </a:lnSpc>
              <a:defRPr sz="11200">
                <a:latin typeface="+mn-lt"/>
                <a:ea typeface="+mn-ea"/>
                <a:cs typeface="+mn-cs"/>
                <a:sym typeface="Helvetica Light"/>
              </a:defRPr>
            </a:lvl1pPr>
          </a:lstStyle>
          <a:p>
            <a:pPr lvl="0">
              <a:defRPr sz="1800"/>
            </a:pPr>
            <a:r>
              <a:rPr sz="112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4" name="Shape 14"/>
          <p:cNvSpPr/>
          <p:nvPr>
            <p:ph type="title"/>
          </p:nvPr>
        </p:nvSpPr>
        <p:spPr>
          <a:xfrm>
            <a:off x="4387453" y="892968"/>
            <a:ext cx="7500938" cy="5607845"/>
          </a:xfrm>
          <a:prstGeom prst="rect">
            <a:avLst/>
          </a:prstGeom>
        </p:spPr>
        <p:txBody>
          <a:bodyPr lIns="0" tIns="0" rIns="0" bIns="0"/>
          <a:lstStyle>
            <a:lvl1pPr defTabSz="584200">
              <a:lnSpc>
                <a:spcPct val="100000"/>
              </a:lnSpc>
              <a:defRPr sz="8400">
                <a:latin typeface="+mn-lt"/>
                <a:ea typeface="+mn-ea"/>
                <a:cs typeface="+mn-cs"/>
                <a:sym typeface="Helvetica Light"/>
              </a:defRPr>
            </a:lvl1pPr>
          </a:lstStyle>
          <a:p>
            <a:pPr lvl="0">
              <a:defRPr sz="1800"/>
            </a:pPr>
            <a:r>
              <a:rPr sz="8400"/>
              <a:t>Title Text</a:t>
            </a:r>
          </a:p>
        </p:txBody>
      </p:sp>
      <p:sp>
        <p:nvSpPr>
          <p:cNvPr id="15" name="Shape 15"/>
          <p:cNvSpPr/>
          <p:nvPr>
            <p:ph type="body" idx="1"/>
          </p:nvPr>
        </p:nvSpPr>
        <p:spPr>
          <a:xfrm>
            <a:off x="4387453" y="6697265"/>
            <a:ext cx="7500938" cy="5768579"/>
          </a:xfrm>
          <a:prstGeom prst="rect">
            <a:avLst/>
          </a:prstGeom>
        </p:spPr>
        <p:txBody>
          <a:bodyPr lIns="0" tIns="0" rIns="0" bIns="0"/>
          <a:lstStyle>
            <a:lvl1pPr defTabSz="584200">
              <a:lnSpc>
                <a:spcPct val="100000"/>
              </a:lnSpc>
              <a:spcBef>
                <a:spcPts val="0"/>
              </a:spcBef>
              <a:defRPr sz="4400">
                <a:latin typeface="+mn-lt"/>
                <a:ea typeface="+mn-ea"/>
                <a:cs typeface="+mn-cs"/>
                <a:sym typeface="Helvetica Light"/>
              </a:defRPr>
            </a:lvl1pPr>
            <a:lvl2pPr indent="228600" defTabSz="584200">
              <a:lnSpc>
                <a:spcPct val="100000"/>
              </a:lnSpc>
              <a:spcBef>
                <a:spcPts val="0"/>
              </a:spcBef>
              <a:defRPr sz="4400">
                <a:latin typeface="+mn-lt"/>
                <a:ea typeface="+mn-ea"/>
                <a:cs typeface="+mn-cs"/>
                <a:sym typeface="Helvetica Light"/>
              </a:defRPr>
            </a:lvl2pPr>
            <a:lvl3pPr indent="457200" defTabSz="584200">
              <a:lnSpc>
                <a:spcPct val="100000"/>
              </a:lnSpc>
              <a:spcBef>
                <a:spcPts val="0"/>
              </a:spcBef>
              <a:defRPr sz="4400">
                <a:latin typeface="+mn-lt"/>
                <a:ea typeface="+mn-ea"/>
                <a:cs typeface="+mn-cs"/>
                <a:sym typeface="Helvetica Light"/>
              </a:defRPr>
            </a:lvl3pPr>
            <a:lvl4pPr indent="685800" defTabSz="584200">
              <a:lnSpc>
                <a:spcPct val="100000"/>
              </a:lnSpc>
              <a:spcBef>
                <a:spcPts val="0"/>
              </a:spcBef>
              <a:defRPr sz="4400">
                <a:latin typeface="+mn-lt"/>
                <a:ea typeface="+mn-ea"/>
                <a:cs typeface="+mn-cs"/>
                <a:sym typeface="Helvetica Light"/>
              </a:defRPr>
            </a:lvl4pPr>
            <a:lvl5pPr indent="914400" defTabSz="584200">
              <a:lnSpc>
                <a:spcPct val="100000"/>
              </a:lnSpc>
              <a:spcBef>
                <a:spcPts val="0"/>
              </a:spcBef>
              <a:defRPr sz="4400">
                <a:latin typeface="+mn-lt"/>
                <a:ea typeface="+mn-ea"/>
                <a:cs typeface="+mn-cs"/>
                <a:sym typeface="Helvetica Light"/>
              </a:defRPr>
            </a:lvl5pPr>
          </a:lstStyle>
          <a:p>
            <a:pPr lvl="0">
              <a:defRPr sz="1800"/>
            </a:pPr>
            <a:r>
              <a:rPr sz="4400"/>
              <a:t>Body Level One</a:t>
            </a:r>
            <a:endParaRPr sz="4400"/>
          </a:p>
          <a:p>
            <a:pPr lvl="1">
              <a:defRPr sz="1800"/>
            </a:pPr>
            <a:r>
              <a:rPr sz="4400"/>
              <a:t>Body Level Two</a:t>
            </a:r>
            <a:endParaRPr sz="4400"/>
          </a:p>
          <a:p>
            <a:pPr lvl="2">
              <a:defRPr sz="1800"/>
            </a:pPr>
            <a:r>
              <a:rPr sz="4400"/>
              <a:t>Body Level Three</a:t>
            </a:r>
            <a:endParaRPr sz="4400"/>
          </a:p>
          <a:p>
            <a:pPr lvl="3">
              <a:defRPr sz="1800"/>
            </a:pPr>
            <a:r>
              <a:rPr sz="4400"/>
              <a:t>Body Level Four</a:t>
            </a:r>
            <a:endParaRPr sz="4400"/>
          </a:p>
          <a:p>
            <a:pPr lvl="4">
              <a:defRPr sz="1800"/>
            </a:pPr>
            <a:r>
              <a:rPr sz="44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7" name="Shape 17"/>
          <p:cNvSpPr/>
          <p:nvPr>
            <p:ph type="title"/>
          </p:nvPr>
        </p:nvSpPr>
        <p:spPr>
          <a:xfrm>
            <a:off x="4387453" y="625078"/>
            <a:ext cx="15609094" cy="3036094"/>
          </a:xfrm>
          <a:prstGeom prst="rect">
            <a:avLst/>
          </a:prstGeom>
        </p:spPr>
        <p:txBody>
          <a:bodyPr lIns="0" tIns="0" rIns="0" bIns="0" anchor="ctr"/>
          <a:lstStyle>
            <a:lvl1pPr defTabSz="584200">
              <a:lnSpc>
                <a:spcPct val="100000"/>
              </a:lnSpc>
              <a:defRPr sz="11200">
                <a:latin typeface="+mn-lt"/>
                <a:ea typeface="+mn-ea"/>
                <a:cs typeface="+mn-cs"/>
                <a:sym typeface="Helvetica Light"/>
              </a:defRPr>
            </a:lvl1pPr>
          </a:lstStyle>
          <a:p>
            <a:pPr lvl="0">
              <a:defRPr sz="1800"/>
            </a:pPr>
            <a:r>
              <a:rPr sz="112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9" name="Shape 19"/>
          <p:cNvSpPr/>
          <p:nvPr>
            <p:ph type="title"/>
          </p:nvPr>
        </p:nvSpPr>
        <p:spPr>
          <a:xfrm>
            <a:off x="4387453" y="625078"/>
            <a:ext cx="15609094" cy="3036094"/>
          </a:xfrm>
          <a:prstGeom prst="rect">
            <a:avLst/>
          </a:prstGeom>
        </p:spPr>
        <p:txBody>
          <a:bodyPr lIns="0" tIns="0" rIns="0" bIns="0" anchor="ctr"/>
          <a:lstStyle>
            <a:lvl1pPr defTabSz="584200">
              <a:lnSpc>
                <a:spcPct val="100000"/>
              </a:lnSpc>
              <a:defRPr sz="11200">
                <a:latin typeface="+mn-lt"/>
                <a:ea typeface="+mn-ea"/>
                <a:cs typeface="+mn-cs"/>
                <a:sym typeface="Helvetica Light"/>
              </a:defRPr>
            </a:lvl1pPr>
          </a:lstStyle>
          <a:p>
            <a:pPr lvl="0">
              <a:defRPr sz="1800"/>
            </a:pPr>
            <a:r>
              <a:rPr sz="11200"/>
              <a:t>Title Text</a:t>
            </a:r>
          </a:p>
        </p:txBody>
      </p:sp>
      <p:sp>
        <p:nvSpPr>
          <p:cNvPr id="20" name="Shape 20"/>
          <p:cNvSpPr/>
          <p:nvPr>
            <p:ph type="body" idx="1"/>
          </p:nvPr>
        </p:nvSpPr>
        <p:spPr>
          <a:xfrm>
            <a:off x="4387453" y="3661171"/>
            <a:ext cx="15609094" cy="8840392"/>
          </a:xfrm>
          <a:prstGeom prst="rect">
            <a:avLst/>
          </a:prstGeom>
        </p:spPr>
        <p:txBody>
          <a:bodyPr lIns="0" tIns="0" rIns="0" bIns="0" anchor="ctr"/>
          <a:lstStyle>
            <a:lvl1pPr marL="617361" indent="-617361" algn="l" defTabSz="584200">
              <a:lnSpc>
                <a:spcPct val="100000"/>
              </a:lnSpc>
              <a:spcBef>
                <a:spcPts val="4200"/>
              </a:spcBef>
              <a:buSzPct val="75000"/>
              <a:buChar char="•"/>
              <a:defRPr sz="5000">
                <a:latin typeface="+mn-lt"/>
                <a:ea typeface="+mn-ea"/>
                <a:cs typeface="+mn-cs"/>
                <a:sym typeface="Helvetica Light"/>
              </a:defRPr>
            </a:lvl1pPr>
            <a:lvl2pPr marL="1061861" indent="-617361" algn="l" defTabSz="584200">
              <a:lnSpc>
                <a:spcPct val="100000"/>
              </a:lnSpc>
              <a:spcBef>
                <a:spcPts val="4200"/>
              </a:spcBef>
              <a:buSzPct val="75000"/>
              <a:buChar char="•"/>
              <a:defRPr sz="5000">
                <a:latin typeface="+mn-lt"/>
                <a:ea typeface="+mn-ea"/>
                <a:cs typeface="+mn-cs"/>
                <a:sym typeface="Helvetica Light"/>
              </a:defRPr>
            </a:lvl2pPr>
            <a:lvl3pPr marL="1506361" indent="-617361" algn="l" defTabSz="584200">
              <a:lnSpc>
                <a:spcPct val="100000"/>
              </a:lnSpc>
              <a:spcBef>
                <a:spcPts val="4200"/>
              </a:spcBef>
              <a:buSzPct val="75000"/>
              <a:buChar char="•"/>
              <a:defRPr sz="5000">
                <a:latin typeface="+mn-lt"/>
                <a:ea typeface="+mn-ea"/>
                <a:cs typeface="+mn-cs"/>
                <a:sym typeface="Helvetica Light"/>
              </a:defRPr>
            </a:lvl3pPr>
            <a:lvl4pPr marL="1950861" indent="-617361" algn="l" defTabSz="584200">
              <a:lnSpc>
                <a:spcPct val="100000"/>
              </a:lnSpc>
              <a:spcBef>
                <a:spcPts val="4200"/>
              </a:spcBef>
              <a:buSzPct val="75000"/>
              <a:buChar char="•"/>
              <a:defRPr sz="5000">
                <a:latin typeface="+mn-lt"/>
                <a:ea typeface="+mn-ea"/>
                <a:cs typeface="+mn-cs"/>
                <a:sym typeface="Helvetica Light"/>
              </a:defRPr>
            </a:lvl4pPr>
            <a:lvl5pPr marL="2395361" indent="-617361" algn="l" defTabSz="584200">
              <a:lnSpc>
                <a:spcPct val="100000"/>
              </a:lnSpc>
              <a:spcBef>
                <a:spcPts val="4200"/>
              </a:spcBef>
              <a:buSzPct val="75000"/>
              <a:buChar char="•"/>
              <a:defRPr sz="5000">
                <a:latin typeface="+mn-lt"/>
                <a:ea typeface="+mn-ea"/>
                <a:cs typeface="+mn-cs"/>
                <a:sym typeface="Helvetica Light"/>
              </a:defRPr>
            </a:lvl5pPr>
          </a:lstStyle>
          <a:p>
            <a:pPr lvl="0">
              <a:defRPr sz="1800"/>
            </a:pPr>
            <a:r>
              <a:rPr sz="5000"/>
              <a:t>Body Level One</a:t>
            </a:r>
            <a:endParaRPr sz="5000"/>
          </a:p>
          <a:p>
            <a:pPr lvl="1">
              <a:defRPr sz="1800"/>
            </a:pPr>
            <a:r>
              <a:rPr sz="5000"/>
              <a:t>Body Level Two</a:t>
            </a:r>
            <a:endParaRPr sz="5000"/>
          </a:p>
          <a:p>
            <a:pPr lvl="2">
              <a:defRPr sz="1800"/>
            </a:pPr>
            <a:r>
              <a:rPr sz="5000"/>
              <a:t>Body Level Three</a:t>
            </a:r>
            <a:endParaRPr sz="5000"/>
          </a:p>
          <a:p>
            <a:pPr lvl="3">
              <a:defRPr sz="1800"/>
            </a:pPr>
            <a:r>
              <a:rPr sz="5000"/>
              <a:t>Body Level Four</a:t>
            </a:r>
            <a:endParaRPr sz="5000"/>
          </a:p>
          <a:p>
            <a:pPr lvl="4">
              <a:defRPr sz="1800"/>
            </a:pPr>
            <a:r>
              <a:rPr sz="50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2" name="Shape 22"/>
          <p:cNvSpPr/>
          <p:nvPr>
            <p:ph type="title"/>
          </p:nvPr>
        </p:nvSpPr>
        <p:spPr>
          <a:xfrm>
            <a:off x="4387453" y="625078"/>
            <a:ext cx="15609094" cy="3036094"/>
          </a:xfrm>
          <a:prstGeom prst="rect">
            <a:avLst/>
          </a:prstGeom>
        </p:spPr>
        <p:txBody>
          <a:bodyPr lIns="0" tIns="0" rIns="0" bIns="0" anchor="ctr"/>
          <a:lstStyle>
            <a:lvl1pPr defTabSz="584200">
              <a:lnSpc>
                <a:spcPct val="100000"/>
              </a:lnSpc>
              <a:defRPr sz="11200">
                <a:latin typeface="+mn-lt"/>
                <a:ea typeface="+mn-ea"/>
                <a:cs typeface="+mn-cs"/>
                <a:sym typeface="Helvetica Light"/>
              </a:defRPr>
            </a:lvl1pPr>
          </a:lstStyle>
          <a:p>
            <a:pPr lvl="0">
              <a:defRPr sz="1800"/>
            </a:pPr>
            <a:r>
              <a:rPr sz="11200"/>
              <a:t>Title Text</a:t>
            </a:r>
          </a:p>
        </p:txBody>
      </p:sp>
      <p:sp>
        <p:nvSpPr>
          <p:cNvPr id="23" name="Shape 23"/>
          <p:cNvSpPr/>
          <p:nvPr>
            <p:ph type="body" idx="1"/>
          </p:nvPr>
        </p:nvSpPr>
        <p:spPr>
          <a:xfrm>
            <a:off x="4387453" y="3661171"/>
            <a:ext cx="7500938" cy="8840392"/>
          </a:xfrm>
          <a:prstGeom prst="rect">
            <a:avLst/>
          </a:prstGeom>
        </p:spPr>
        <p:txBody>
          <a:bodyPr lIns="0" tIns="0" rIns="0" bIns="0" anchor="ctr"/>
          <a:lstStyle>
            <a:lvl1pPr marL="465364" indent="-465364" algn="l" defTabSz="584200">
              <a:lnSpc>
                <a:spcPct val="100000"/>
              </a:lnSpc>
              <a:spcBef>
                <a:spcPts val="3200"/>
              </a:spcBef>
              <a:buSzPct val="75000"/>
              <a:buChar char="•"/>
              <a:defRPr sz="3800">
                <a:latin typeface="+mn-lt"/>
                <a:ea typeface="+mn-ea"/>
                <a:cs typeface="+mn-cs"/>
                <a:sym typeface="Helvetica Light"/>
              </a:defRPr>
            </a:lvl1pPr>
            <a:lvl2pPr marL="808264" indent="-465364" algn="l" defTabSz="584200">
              <a:lnSpc>
                <a:spcPct val="100000"/>
              </a:lnSpc>
              <a:spcBef>
                <a:spcPts val="3200"/>
              </a:spcBef>
              <a:buSzPct val="75000"/>
              <a:buChar char="•"/>
              <a:defRPr sz="3800">
                <a:latin typeface="+mn-lt"/>
                <a:ea typeface="+mn-ea"/>
                <a:cs typeface="+mn-cs"/>
                <a:sym typeface="Helvetica Light"/>
              </a:defRPr>
            </a:lvl2pPr>
            <a:lvl3pPr marL="1151164" indent="-465364" algn="l" defTabSz="584200">
              <a:lnSpc>
                <a:spcPct val="100000"/>
              </a:lnSpc>
              <a:spcBef>
                <a:spcPts val="3200"/>
              </a:spcBef>
              <a:buSzPct val="75000"/>
              <a:buChar char="•"/>
              <a:defRPr sz="3800">
                <a:latin typeface="+mn-lt"/>
                <a:ea typeface="+mn-ea"/>
                <a:cs typeface="+mn-cs"/>
                <a:sym typeface="Helvetica Light"/>
              </a:defRPr>
            </a:lvl3pPr>
            <a:lvl4pPr marL="1494064" indent="-465364" algn="l" defTabSz="584200">
              <a:lnSpc>
                <a:spcPct val="100000"/>
              </a:lnSpc>
              <a:spcBef>
                <a:spcPts val="3200"/>
              </a:spcBef>
              <a:buSzPct val="75000"/>
              <a:buChar char="•"/>
              <a:defRPr sz="3800">
                <a:latin typeface="+mn-lt"/>
                <a:ea typeface="+mn-ea"/>
                <a:cs typeface="+mn-cs"/>
                <a:sym typeface="Helvetica Light"/>
              </a:defRPr>
            </a:lvl4pPr>
            <a:lvl5pPr marL="1836964" indent="-465364" algn="l" defTabSz="584200">
              <a:lnSpc>
                <a:spcPct val="100000"/>
              </a:lnSpc>
              <a:spcBef>
                <a:spcPts val="3200"/>
              </a:spcBef>
              <a:buSzPct val="75000"/>
              <a:buChar char="•"/>
              <a:defRPr sz="3800">
                <a:latin typeface="+mn-lt"/>
                <a:ea typeface="+mn-ea"/>
                <a:cs typeface="+mn-cs"/>
                <a:sym typeface="Helvetica Light"/>
              </a:defRPr>
            </a:lvl5pPr>
          </a:lstStyle>
          <a:p>
            <a:pPr lvl="0">
              <a:defRPr sz="1800"/>
            </a:pPr>
            <a:r>
              <a:rPr sz="3800"/>
              <a:t>Body Level One</a:t>
            </a:r>
            <a:endParaRPr sz="3800"/>
          </a:p>
          <a:p>
            <a:pPr lvl="1">
              <a:defRPr sz="1800"/>
            </a:pPr>
            <a:r>
              <a:rPr sz="3800"/>
              <a:t>Body Level Two</a:t>
            </a:r>
            <a:endParaRPr sz="3800"/>
          </a:p>
          <a:p>
            <a:pPr lvl="2">
              <a:defRPr sz="1800"/>
            </a:pPr>
            <a:r>
              <a:rPr sz="3800"/>
              <a:t>Body Level Three</a:t>
            </a:r>
            <a:endParaRPr sz="3800"/>
          </a:p>
          <a:p>
            <a:pPr lvl="3">
              <a:defRPr sz="1800"/>
            </a:pPr>
            <a:r>
              <a:rPr sz="3800"/>
              <a:t>Body Level Four</a:t>
            </a:r>
            <a:endParaRPr sz="3800"/>
          </a:p>
          <a:p>
            <a:pPr lvl="4">
              <a:defRPr sz="1800"/>
            </a:pPr>
            <a:r>
              <a:rPr sz="3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5" name="Shape 25"/>
          <p:cNvSpPr/>
          <p:nvPr>
            <p:ph type="body" idx="1"/>
          </p:nvPr>
        </p:nvSpPr>
        <p:spPr>
          <a:xfrm>
            <a:off x="4387453" y="1785937"/>
            <a:ext cx="15609094" cy="10144126"/>
          </a:xfrm>
          <a:prstGeom prst="rect">
            <a:avLst/>
          </a:prstGeom>
        </p:spPr>
        <p:txBody>
          <a:bodyPr lIns="0" tIns="0" rIns="0" bIns="0" anchor="ctr"/>
          <a:lstStyle>
            <a:lvl1pPr marL="617361" indent="-617361" algn="l" defTabSz="584200">
              <a:lnSpc>
                <a:spcPct val="100000"/>
              </a:lnSpc>
              <a:spcBef>
                <a:spcPts val="4200"/>
              </a:spcBef>
              <a:buSzPct val="75000"/>
              <a:buChar char="•"/>
              <a:defRPr sz="5000">
                <a:latin typeface="+mn-lt"/>
                <a:ea typeface="+mn-ea"/>
                <a:cs typeface="+mn-cs"/>
                <a:sym typeface="Helvetica Light"/>
              </a:defRPr>
            </a:lvl1pPr>
            <a:lvl2pPr marL="1061861" indent="-617361" algn="l" defTabSz="584200">
              <a:lnSpc>
                <a:spcPct val="100000"/>
              </a:lnSpc>
              <a:spcBef>
                <a:spcPts val="4200"/>
              </a:spcBef>
              <a:buSzPct val="75000"/>
              <a:buChar char="•"/>
              <a:defRPr sz="5000">
                <a:latin typeface="+mn-lt"/>
                <a:ea typeface="+mn-ea"/>
                <a:cs typeface="+mn-cs"/>
                <a:sym typeface="Helvetica Light"/>
              </a:defRPr>
            </a:lvl2pPr>
            <a:lvl3pPr marL="1506361" indent="-617361" algn="l" defTabSz="584200">
              <a:lnSpc>
                <a:spcPct val="100000"/>
              </a:lnSpc>
              <a:spcBef>
                <a:spcPts val="4200"/>
              </a:spcBef>
              <a:buSzPct val="75000"/>
              <a:buChar char="•"/>
              <a:defRPr sz="5000">
                <a:latin typeface="+mn-lt"/>
                <a:ea typeface="+mn-ea"/>
                <a:cs typeface="+mn-cs"/>
                <a:sym typeface="Helvetica Light"/>
              </a:defRPr>
            </a:lvl3pPr>
            <a:lvl4pPr marL="1950861" indent="-617361" algn="l" defTabSz="584200">
              <a:lnSpc>
                <a:spcPct val="100000"/>
              </a:lnSpc>
              <a:spcBef>
                <a:spcPts val="4200"/>
              </a:spcBef>
              <a:buSzPct val="75000"/>
              <a:buChar char="•"/>
              <a:defRPr sz="5000">
                <a:latin typeface="+mn-lt"/>
                <a:ea typeface="+mn-ea"/>
                <a:cs typeface="+mn-cs"/>
                <a:sym typeface="Helvetica Light"/>
              </a:defRPr>
            </a:lvl4pPr>
            <a:lvl5pPr marL="2395361" indent="-617361" algn="l" defTabSz="584200">
              <a:lnSpc>
                <a:spcPct val="100000"/>
              </a:lnSpc>
              <a:spcBef>
                <a:spcPts val="4200"/>
              </a:spcBef>
              <a:buSzPct val="75000"/>
              <a:buChar char="•"/>
              <a:defRPr sz="5000">
                <a:latin typeface="+mn-lt"/>
                <a:ea typeface="+mn-ea"/>
                <a:cs typeface="+mn-cs"/>
                <a:sym typeface="Helvetica Light"/>
              </a:defRPr>
            </a:lvl5pPr>
          </a:lstStyle>
          <a:p>
            <a:pPr lvl="0">
              <a:defRPr sz="1800"/>
            </a:pPr>
            <a:r>
              <a:rPr sz="5000"/>
              <a:t>Body Level One</a:t>
            </a:r>
            <a:endParaRPr sz="5000"/>
          </a:p>
          <a:p>
            <a:pPr lvl="1">
              <a:defRPr sz="1800"/>
            </a:pPr>
            <a:r>
              <a:rPr sz="5000"/>
              <a:t>Body Level Two</a:t>
            </a:r>
            <a:endParaRPr sz="5000"/>
          </a:p>
          <a:p>
            <a:pPr lvl="2">
              <a:defRPr sz="1800"/>
            </a:pPr>
            <a:r>
              <a:rPr sz="5000"/>
              <a:t>Body Level Three</a:t>
            </a:r>
            <a:endParaRPr sz="5000"/>
          </a:p>
          <a:p>
            <a:pPr lvl="3">
              <a:defRPr sz="1800"/>
            </a:pPr>
            <a:r>
              <a:rPr sz="5000"/>
              <a:t>Body Level Four</a:t>
            </a:r>
            <a:endParaRPr sz="5000"/>
          </a:p>
          <a:p>
            <a:pPr lvl="4">
              <a:defRPr sz="1800"/>
            </a:pPr>
            <a:r>
              <a:rPr sz="50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3048000" y="0"/>
            <a:ext cx="18288000" cy="7019926"/>
          </a:xfrm>
          <a:prstGeom prst="rect">
            <a:avLst/>
          </a:prstGeom>
          <a:ln w="12700">
            <a:miter lim="400000"/>
          </a:ln>
          <a:extLst>
            <a:ext uri="{C572A759-6A51-4108-AA02-DFA0A04FC94B}">
              <ma14:wrappingTextBoxFlag xmlns:ma14="http://schemas.microsoft.com/office/mac/drawingml/2011/main" val="1"/>
            </a:ext>
          </a:extLst>
        </p:spPr>
        <p:txBody>
          <a:bodyPr tIns="91439" bIns="91439" anchor="b">
            <a:normAutofit fontScale="100000" lnSpcReduction="0"/>
          </a:bodyPr>
          <a:lstStyle/>
          <a:p>
            <a:pPr lvl="0">
              <a:defRPr sz="1800"/>
            </a:pPr>
            <a:r>
              <a:rPr sz="12000"/>
              <a:t>Title Text</a:t>
            </a:r>
          </a:p>
        </p:txBody>
      </p:sp>
      <p:sp>
        <p:nvSpPr>
          <p:cNvPr id="3" name="Shape 3"/>
          <p:cNvSpPr/>
          <p:nvPr>
            <p:ph type="body" idx="1"/>
          </p:nvPr>
        </p:nvSpPr>
        <p:spPr>
          <a:xfrm>
            <a:off x="3048000" y="7204075"/>
            <a:ext cx="18288000" cy="6511925"/>
          </a:xfrm>
          <a:prstGeom prst="rect">
            <a:avLst/>
          </a:prstGeom>
          <a:ln w="12700">
            <a:miter lim="400000"/>
          </a:ln>
          <a:extLst>
            <a:ext uri="{C572A759-6A51-4108-AA02-DFA0A04FC94B}">
              <ma14:wrappingTextBoxFlag xmlns:ma14="http://schemas.microsoft.com/office/mac/drawingml/2011/main" val="1"/>
            </a:ext>
          </a:extLst>
        </p:spPr>
        <p:txBody>
          <a:bodyPr tIns="91439" bIns="91439">
            <a:normAutofit fontScale="100000" lnSpcReduction="0"/>
          </a:bodyPr>
          <a:lstStyle/>
          <a:p>
            <a:pPr lvl="0">
              <a:defRPr sz="1800"/>
            </a:pPr>
            <a:r>
              <a:rPr sz="4800"/>
              <a:t>Body Level One</a:t>
            </a:r>
            <a:endParaRPr sz="4800"/>
          </a:p>
          <a:p>
            <a:pPr lvl="1">
              <a:defRPr sz="1800"/>
            </a:pPr>
            <a:r>
              <a:rPr sz="4800"/>
              <a:t>Body Level Two</a:t>
            </a:r>
            <a:endParaRPr sz="4800"/>
          </a:p>
          <a:p>
            <a:pPr lvl="2">
              <a:defRPr sz="1800"/>
            </a:pPr>
            <a:r>
              <a:rPr sz="4800"/>
              <a:t>Body Level Three</a:t>
            </a:r>
            <a:endParaRPr sz="4800"/>
          </a:p>
          <a:p>
            <a:pPr lvl="3">
              <a:defRPr sz="1800"/>
            </a:pPr>
            <a:r>
              <a:rPr sz="4800"/>
              <a:t>Body Level Four</a:t>
            </a:r>
            <a:endParaRPr sz="4800"/>
          </a:p>
          <a:p>
            <a:pPr lvl="4">
              <a:defRPr sz="1800"/>
            </a:pPr>
            <a:r>
              <a:rPr sz="4800"/>
              <a:t>Body Level Five</a:t>
            </a:r>
          </a:p>
        </p:txBody>
      </p:sp>
      <p:sp>
        <p:nvSpPr>
          <p:cNvPr id="4" name="Shape 4"/>
          <p:cNvSpPr/>
          <p:nvPr>
            <p:ph type="sldNum" sz="quarter" idx="2"/>
          </p:nvPr>
        </p:nvSpPr>
        <p:spPr>
          <a:xfrm>
            <a:off x="17221200" y="12808585"/>
            <a:ext cx="5486400" cy="538480"/>
          </a:xfrm>
          <a:prstGeom prst="rect">
            <a:avLst/>
          </a:prstGeom>
          <a:ln w="12700">
            <a:miter lim="400000"/>
          </a:ln>
        </p:spPr>
        <p:txBody>
          <a:bodyPr tIns="91439" bIns="91439" anchor="ctr">
            <a:spAutoFit/>
          </a:bodyPr>
          <a:lstStyle>
            <a:lvl1pPr algn="r" defTabSz="914400">
              <a:defRPr sz="2400">
                <a:solidFill>
                  <a:srgbClr val="888888"/>
                </a:solidFill>
                <a:latin typeface="Calibri"/>
                <a:ea typeface="Calibri"/>
                <a:cs typeface="Calibri"/>
                <a:sym typeface="Calibri"/>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spd="med" advClick="1"/>
  <p:txStyles>
    <p:titleStyle>
      <a:lvl1pPr algn="ctr">
        <a:lnSpc>
          <a:spcPct val="90000"/>
        </a:lnSpc>
        <a:defRPr sz="12000">
          <a:latin typeface="Calibri Light"/>
          <a:ea typeface="Calibri Light"/>
          <a:cs typeface="Calibri Light"/>
          <a:sym typeface="Calibri Light"/>
        </a:defRPr>
      </a:lvl1pPr>
      <a:lvl2pPr algn="ctr">
        <a:lnSpc>
          <a:spcPct val="90000"/>
        </a:lnSpc>
        <a:defRPr sz="12000">
          <a:latin typeface="Calibri Light"/>
          <a:ea typeface="Calibri Light"/>
          <a:cs typeface="Calibri Light"/>
          <a:sym typeface="Calibri Light"/>
        </a:defRPr>
      </a:lvl2pPr>
      <a:lvl3pPr algn="ctr">
        <a:lnSpc>
          <a:spcPct val="90000"/>
        </a:lnSpc>
        <a:defRPr sz="12000">
          <a:latin typeface="Calibri Light"/>
          <a:ea typeface="Calibri Light"/>
          <a:cs typeface="Calibri Light"/>
          <a:sym typeface="Calibri Light"/>
        </a:defRPr>
      </a:lvl3pPr>
      <a:lvl4pPr algn="ctr">
        <a:lnSpc>
          <a:spcPct val="90000"/>
        </a:lnSpc>
        <a:defRPr sz="12000">
          <a:latin typeface="Calibri Light"/>
          <a:ea typeface="Calibri Light"/>
          <a:cs typeface="Calibri Light"/>
          <a:sym typeface="Calibri Light"/>
        </a:defRPr>
      </a:lvl4pPr>
      <a:lvl5pPr algn="ctr">
        <a:lnSpc>
          <a:spcPct val="90000"/>
        </a:lnSpc>
        <a:defRPr sz="12000">
          <a:latin typeface="Calibri Light"/>
          <a:ea typeface="Calibri Light"/>
          <a:cs typeface="Calibri Light"/>
          <a:sym typeface="Calibri Light"/>
        </a:defRPr>
      </a:lvl5pPr>
      <a:lvl6pPr algn="ctr">
        <a:lnSpc>
          <a:spcPct val="90000"/>
        </a:lnSpc>
        <a:defRPr sz="12000">
          <a:latin typeface="Calibri Light"/>
          <a:ea typeface="Calibri Light"/>
          <a:cs typeface="Calibri Light"/>
          <a:sym typeface="Calibri Light"/>
        </a:defRPr>
      </a:lvl6pPr>
      <a:lvl7pPr algn="ctr">
        <a:lnSpc>
          <a:spcPct val="90000"/>
        </a:lnSpc>
        <a:defRPr sz="12000">
          <a:latin typeface="Calibri Light"/>
          <a:ea typeface="Calibri Light"/>
          <a:cs typeface="Calibri Light"/>
          <a:sym typeface="Calibri Light"/>
        </a:defRPr>
      </a:lvl7pPr>
      <a:lvl8pPr algn="ctr">
        <a:lnSpc>
          <a:spcPct val="90000"/>
        </a:lnSpc>
        <a:defRPr sz="12000">
          <a:latin typeface="Calibri Light"/>
          <a:ea typeface="Calibri Light"/>
          <a:cs typeface="Calibri Light"/>
          <a:sym typeface="Calibri Light"/>
        </a:defRPr>
      </a:lvl8pPr>
      <a:lvl9pPr algn="ctr">
        <a:lnSpc>
          <a:spcPct val="90000"/>
        </a:lnSpc>
        <a:defRPr sz="12000">
          <a:latin typeface="Calibri Light"/>
          <a:ea typeface="Calibri Light"/>
          <a:cs typeface="Calibri Light"/>
          <a:sym typeface="Calibri Light"/>
        </a:defRPr>
      </a:lvl9pPr>
    </p:titleStyle>
    <p:bodyStyle>
      <a:lvl1pPr algn="ctr">
        <a:lnSpc>
          <a:spcPct val="90000"/>
        </a:lnSpc>
        <a:spcBef>
          <a:spcPts val="1000"/>
        </a:spcBef>
        <a:defRPr sz="4800">
          <a:latin typeface="Calibri"/>
          <a:ea typeface="Calibri"/>
          <a:cs typeface="Calibri"/>
          <a:sym typeface="Calibri"/>
        </a:defRPr>
      </a:lvl1pPr>
      <a:lvl2pPr indent="457200" algn="ctr">
        <a:lnSpc>
          <a:spcPct val="90000"/>
        </a:lnSpc>
        <a:spcBef>
          <a:spcPts val="1000"/>
        </a:spcBef>
        <a:defRPr sz="4800">
          <a:latin typeface="Calibri"/>
          <a:ea typeface="Calibri"/>
          <a:cs typeface="Calibri"/>
          <a:sym typeface="Calibri"/>
        </a:defRPr>
      </a:lvl2pPr>
      <a:lvl3pPr indent="914400" algn="ctr">
        <a:lnSpc>
          <a:spcPct val="90000"/>
        </a:lnSpc>
        <a:spcBef>
          <a:spcPts val="1000"/>
        </a:spcBef>
        <a:defRPr sz="4800">
          <a:latin typeface="Calibri"/>
          <a:ea typeface="Calibri"/>
          <a:cs typeface="Calibri"/>
          <a:sym typeface="Calibri"/>
        </a:defRPr>
      </a:lvl3pPr>
      <a:lvl4pPr indent="1371600" algn="ctr">
        <a:lnSpc>
          <a:spcPct val="90000"/>
        </a:lnSpc>
        <a:spcBef>
          <a:spcPts val="1000"/>
        </a:spcBef>
        <a:defRPr sz="4800">
          <a:latin typeface="Calibri"/>
          <a:ea typeface="Calibri"/>
          <a:cs typeface="Calibri"/>
          <a:sym typeface="Calibri"/>
        </a:defRPr>
      </a:lvl4pPr>
      <a:lvl5pPr indent="1828800" algn="ctr">
        <a:lnSpc>
          <a:spcPct val="90000"/>
        </a:lnSpc>
        <a:spcBef>
          <a:spcPts val="1000"/>
        </a:spcBef>
        <a:defRPr sz="4800">
          <a:latin typeface="Calibri"/>
          <a:ea typeface="Calibri"/>
          <a:cs typeface="Calibri"/>
          <a:sym typeface="Calibri"/>
        </a:defRPr>
      </a:lvl5pPr>
      <a:lvl6pPr indent="2286000" algn="ctr">
        <a:lnSpc>
          <a:spcPct val="90000"/>
        </a:lnSpc>
        <a:spcBef>
          <a:spcPts val="1000"/>
        </a:spcBef>
        <a:defRPr sz="4800">
          <a:latin typeface="Calibri"/>
          <a:ea typeface="Calibri"/>
          <a:cs typeface="Calibri"/>
          <a:sym typeface="Calibri"/>
        </a:defRPr>
      </a:lvl6pPr>
      <a:lvl7pPr indent="2743200" algn="ctr">
        <a:lnSpc>
          <a:spcPct val="90000"/>
        </a:lnSpc>
        <a:spcBef>
          <a:spcPts val="1000"/>
        </a:spcBef>
        <a:defRPr sz="4800">
          <a:latin typeface="Calibri"/>
          <a:ea typeface="Calibri"/>
          <a:cs typeface="Calibri"/>
          <a:sym typeface="Calibri"/>
        </a:defRPr>
      </a:lvl7pPr>
      <a:lvl8pPr indent="3200400" algn="ctr">
        <a:lnSpc>
          <a:spcPct val="90000"/>
        </a:lnSpc>
        <a:spcBef>
          <a:spcPts val="1000"/>
        </a:spcBef>
        <a:defRPr sz="4800">
          <a:latin typeface="Calibri"/>
          <a:ea typeface="Calibri"/>
          <a:cs typeface="Calibri"/>
          <a:sym typeface="Calibri"/>
        </a:defRPr>
      </a:lvl8pPr>
      <a:lvl9pPr indent="3657600" algn="ctr">
        <a:lnSpc>
          <a:spcPct val="90000"/>
        </a:lnSpc>
        <a:spcBef>
          <a:spcPts val="1000"/>
        </a:spcBef>
        <a:defRPr sz="4800">
          <a:latin typeface="Calibri"/>
          <a:ea typeface="Calibri"/>
          <a:cs typeface="Calibri"/>
          <a:sym typeface="Calibri"/>
        </a:defRPr>
      </a:lvl9pPr>
    </p:bodyStyle>
    <p:otherStyle>
      <a:lvl1pPr algn="r">
        <a:defRPr sz="2400">
          <a:solidFill>
            <a:schemeClr val="tx1"/>
          </a:solidFill>
          <a:latin typeface="+mn-lt"/>
          <a:ea typeface="+mn-ea"/>
          <a:cs typeface="+mn-cs"/>
          <a:sym typeface="Calibri"/>
        </a:defRPr>
      </a:lvl1pPr>
      <a:lvl2pPr indent="457200" algn="r">
        <a:defRPr sz="2400">
          <a:solidFill>
            <a:schemeClr val="tx1"/>
          </a:solidFill>
          <a:latin typeface="+mn-lt"/>
          <a:ea typeface="+mn-ea"/>
          <a:cs typeface="+mn-cs"/>
          <a:sym typeface="Calibri"/>
        </a:defRPr>
      </a:lvl2pPr>
      <a:lvl3pPr indent="914400" algn="r">
        <a:defRPr sz="2400">
          <a:solidFill>
            <a:schemeClr val="tx1"/>
          </a:solidFill>
          <a:latin typeface="+mn-lt"/>
          <a:ea typeface="+mn-ea"/>
          <a:cs typeface="+mn-cs"/>
          <a:sym typeface="Calibri"/>
        </a:defRPr>
      </a:lvl3pPr>
      <a:lvl4pPr indent="1371600" algn="r">
        <a:defRPr sz="2400">
          <a:solidFill>
            <a:schemeClr val="tx1"/>
          </a:solidFill>
          <a:latin typeface="+mn-lt"/>
          <a:ea typeface="+mn-ea"/>
          <a:cs typeface="+mn-cs"/>
          <a:sym typeface="Calibri"/>
        </a:defRPr>
      </a:lvl4pPr>
      <a:lvl5pPr indent="1828800" algn="r">
        <a:defRPr sz="2400">
          <a:solidFill>
            <a:schemeClr val="tx1"/>
          </a:solidFill>
          <a:latin typeface="+mn-lt"/>
          <a:ea typeface="+mn-ea"/>
          <a:cs typeface="+mn-cs"/>
          <a:sym typeface="Calibri"/>
        </a:defRPr>
      </a:lvl5pPr>
      <a:lvl6pPr indent="2286000" algn="r">
        <a:defRPr sz="2400">
          <a:solidFill>
            <a:schemeClr val="tx1"/>
          </a:solidFill>
          <a:latin typeface="+mn-lt"/>
          <a:ea typeface="+mn-ea"/>
          <a:cs typeface="+mn-cs"/>
          <a:sym typeface="Calibri"/>
        </a:defRPr>
      </a:lvl6pPr>
      <a:lvl7pPr indent="2743200" algn="r">
        <a:defRPr sz="2400">
          <a:solidFill>
            <a:schemeClr val="tx1"/>
          </a:solidFill>
          <a:latin typeface="+mn-lt"/>
          <a:ea typeface="+mn-ea"/>
          <a:cs typeface="+mn-cs"/>
          <a:sym typeface="Calibri"/>
        </a:defRPr>
      </a:lvl7pPr>
      <a:lvl8pPr indent="3200400" algn="r">
        <a:defRPr sz="2400">
          <a:solidFill>
            <a:schemeClr val="tx1"/>
          </a:solidFill>
          <a:latin typeface="+mn-lt"/>
          <a:ea typeface="+mn-ea"/>
          <a:cs typeface="+mn-cs"/>
          <a:sym typeface="Calibri"/>
        </a:defRPr>
      </a:lvl8pPr>
      <a:lvl9pPr indent="3657600" algn="r">
        <a:defRPr sz="24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jpeg"/><Relationship Id="rId3"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sfradkin/presentations/intro-to-sonic-pi" TargetMode="Externa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fradkin.com" TargetMode="External"/><Relationship Id="rId3" Type="http://schemas.openxmlformats.org/officeDocument/2006/relationships/hyperlink" Target="https://github.com/sfradkin/presentations/intro-to-sonic-pi" TargetMode="External"/><Relationship Id="rId4" Type="http://schemas.openxmlformats.org/officeDocument/2006/relationships/hyperlink" Target="mailto:scott@fradkin.com" TargetMode="Externa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jpeg"/><Relationship Id="rId3" Type="http://schemas.openxmlformats.org/officeDocument/2006/relationships/image" Target="../media/image3.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onic-pi.net" TargetMode="External"/><Relationship Id="rId3" Type="http://schemas.openxmlformats.org/officeDocument/2006/relationships/hyperlink" Target="http://twitter.com/samaaron" TargetMode="External"/><Relationship Id="rId4" Type="http://schemas.openxmlformats.org/officeDocument/2006/relationships/hyperlink" Target="http://twitter.com/Sonic_Pi"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hyperlink" Target="http://sonic-pi.net"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1" name="image1.jpg"/>
          <p:cNvPicPr/>
          <p:nvPr/>
        </p:nvPicPr>
        <p:blipFill>
          <a:blip r:embed="rId2">
            <a:extLst/>
          </a:blip>
          <a:stretch>
            <a:fillRect/>
          </a:stretch>
        </p:blipFill>
        <p:spPr>
          <a:xfrm>
            <a:off x="0" y="0"/>
            <a:ext cx="24384000" cy="13716000"/>
          </a:xfrm>
          <a:prstGeom prst="rect">
            <a:avLst/>
          </a:prstGeom>
          <a:ln w="12700">
            <a:miter lim="400000"/>
          </a:ln>
        </p:spPr>
      </p:pic>
      <p:pic>
        <p:nvPicPr>
          <p:cNvPr id="42" name="image2.png"/>
          <p:cNvPicPr/>
          <p:nvPr/>
        </p:nvPicPr>
        <p:blipFill>
          <a:blip r:embed="rId3">
            <a:extLst/>
          </a:blip>
          <a:stretch>
            <a:fillRect/>
          </a:stretch>
        </p:blipFill>
        <p:spPr>
          <a:xfrm>
            <a:off x="2743200" y="0"/>
            <a:ext cx="18884065" cy="13716000"/>
          </a:xfrm>
          <a:prstGeom prst="rect">
            <a:avLst/>
          </a:prstGeom>
          <a:ln w="12700">
            <a:miter lim="400000"/>
          </a:ln>
        </p:spPr>
      </p:pic>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p:cNvSpPr/>
          <p:nvPr>
            <p:ph type="title"/>
          </p:nvPr>
        </p:nvSpPr>
        <p:spPr>
          <a:prstGeom prst="rect">
            <a:avLst/>
          </a:prstGeom>
        </p:spPr>
        <p:txBody>
          <a:bodyPr/>
          <a:lstStyle/>
          <a:p>
            <a:pPr lvl="0">
              <a:defRPr sz="1800"/>
            </a:pPr>
            <a:r>
              <a:rPr sz="11200"/>
              <a:t>synth :beep, {note: 60}</a:t>
            </a:r>
            <a:endParaRPr sz="11200"/>
          </a:p>
          <a:p>
            <a:pPr lvl="0">
              <a:defRPr sz="1800"/>
            </a:pPr>
            <a:r>
              <a:rPr sz="11200"/>
              <a:t>What is that?</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hape 76"/>
          <p:cNvSpPr/>
          <p:nvPr>
            <p:ph type="title"/>
          </p:nvPr>
        </p:nvSpPr>
        <p:spPr>
          <a:prstGeom prst="rect">
            <a:avLst/>
          </a:prstGeom>
        </p:spPr>
        <p:txBody>
          <a:bodyPr/>
          <a:lstStyle/>
          <a:p>
            <a:pPr lvl="0">
              <a:defRPr sz="1800"/>
            </a:pPr>
            <a:r>
              <a:rPr sz="11200"/>
              <a:t>play :c4</a:t>
            </a:r>
            <a:endParaRPr sz="11200"/>
          </a:p>
          <a:p>
            <a:pPr lvl="0">
              <a:defRPr sz="1800"/>
            </a:pPr>
            <a:r>
              <a:rPr sz="11200"/>
              <a:t>play :c5</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title"/>
          </p:nvPr>
        </p:nvSpPr>
        <p:spPr>
          <a:prstGeom prst="rect">
            <a:avLst/>
          </a:prstGeom>
        </p:spPr>
        <p:txBody>
          <a:bodyPr/>
          <a:lstStyle/>
          <a:p>
            <a:pPr lvl="0" defTabSz="508254">
              <a:defRPr sz="1800"/>
            </a:pPr>
            <a:r>
              <a:rPr sz="9744"/>
              <a:t>play :c4</a:t>
            </a:r>
            <a:endParaRPr sz="9744"/>
          </a:p>
          <a:p>
            <a:pPr lvl="0" defTabSz="508254">
              <a:defRPr sz="1800"/>
            </a:pPr>
            <a:r>
              <a:rPr sz="9744"/>
              <a:t>sleep 0.5</a:t>
            </a:r>
            <a:endParaRPr sz="9744"/>
          </a:p>
          <a:p>
            <a:pPr lvl="0" defTabSz="508254">
              <a:defRPr sz="1800"/>
            </a:pPr>
            <a:r>
              <a:rPr sz="9744"/>
              <a:t>play :c5</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4" name="Shape 84"/>
          <p:cNvSpPr/>
          <p:nvPr>
            <p:ph type="title"/>
          </p:nvPr>
        </p:nvSpPr>
        <p:spPr>
          <a:prstGeom prst="rect">
            <a:avLst/>
          </a:prstGeom>
        </p:spPr>
        <p:txBody>
          <a:bodyPr/>
          <a:lstStyle/>
          <a:p>
            <a:pPr lvl="0" defTabSz="508254">
              <a:defRPr sz="1800"/>
            </a:pPr>
            <a:r>
              <a:rPr sz="9744"/>
              <a:t>OK</a:t>
            </a:r>
            <a:endParaRPr sz="9744"/>
          </a:p>
          <a:p>
            <a:pPr lvl="0" defTabSz="508254">
              <a:defRPr sz="1800"/>
            </a:pPr>
            <a:r>
              <a:rPr sz="9744"/>
              <a:t>What else can we do?</a:t>
            </a:r>
            <a:endParaRPr sz="9744"/>
          </a:p>
          <a:p>
            <a:pPr lvl="0" defTabSz="508254">
              <a:defRPr sz="1800"/>
            </a:pPr>
            <a:r>
              <a:rPr sz="9744"/>
              <a:t>Chords and scales!</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 name="Shape 86"/>
          <p:cNvSpPr/>
          <p:nvPr>
            <p:ph type="title"/>
          </p:nvPr>
        </p:nvSpPr>
        <p:spPr>
          <a:xfrm>
            <a:off x="351476" y="4536281"/>
            <a:ext cx="23681047" cy="4643438"/>
          </a:xfrm>
          <a:prstGeom prst="rect">
            <a:avLst/>
          </a:prstGeom>
        </p:spPr>
        <p:txBody>
          <a:bodyPr/>
          <a:lstStyle/>
          <a:p>
            <a:pPr lvl="0">
              <a:defRPr sz="1800"/>
            </a:pPr>
            <a:r>
              <a:rPr sz="10400"/>
              <a:t>play chord :c4, :major, num_octaves: 1</a:t>
            </a:r>
            <a:endParaRPr sz="10400"/>
          </a:p>
          <a:p>
            <a:pPr lvl="0">
              <a:defRPr sz="1800"/>
            </a:pPr>
            <a:r>
              <a:rPr sz="10400"/>
              <a:t>play scale :c4, :minor, num_octaves: 1</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Shape 90"/>
          <p:cNvSpPr/>
          <p:nvPr>
            <p:ph type="title"/>
          </p:nvPr>
        </p:nvSpPr>
        <p:spPr>
          <a:prstGeom prst="rect">
            <a:avLst/>
          </a:prstGeom>
        </p:spPr>
        <p:txBody>
          <a:bodyPr/>
          <a:lstStyle/>
          <a:p>
            <a:pPr lvl="0" defTabSz="379729">
              <a:defRPr sz="1800"/>
            </a:pPr>
            <a:r>
              <a:rPr sz="7279"/>
              <a:t>synth :beep, {note: [60, 64, 67]}</a:t>
            </a:r>
            <a:endParaRPr sz="7279"/>
          </a:p>
          <a:p>
            <a:pPr lvl="0" defTabSz="379729">
              <a:defRPr sz="1800"/>
            </a:pPr>
            <a:r>
              <a:rPr sz="7279"/>
              <a:t>That’s a :c4, :e4, :g4</a:t>
            </a:r>
            <a:endParaRPr sz="7279"/>
          </a:p>
          <a:p>
            <a:pPr lvl="0" defTabSz="379729">
              <a:defRPr sz="1800"/>
            </a:pPr>
            <a:r>
              <a:rPr sz="7279"/>
              <a:t>synth :beep, {note: [60, 63, 67]}</a:t>
            </a:r>
            <a:endParaRPr sz="7279"/>
          </a:p>
          <a:p>
            <a:pPr lvl="0" defTabSz="379729">
              <a:defRPr sz="1800"/>
            </a:pPr>
            <a:r>
              <a:rPr sz="7279"/>
              <a:t>That’s a :c4, :ds4, :g4</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lvl="0" defTabSz="414781">
              <a:defRPr sz="1800"/>
            </a:pPr>
            <a:r>
              <a:rPr sz="7951"/>
              <a:t>Now we can make some songs!</a:t>
            </a:r>
            <a:endParaRPr sz="7951"/>
          </a:p>
          <a:p>
            <a:pPr lvl="0" defTabSz="414781">
              <a:defRPr sz="1800"/>
            </a:pPr>
            <a:r>
              <a:rPr sz="7951" u="sng">
                <a:hlinkClick r:id="rId3" invalidUrl="" action="" tgtFrame="" tooltip="" history="1" highlightClick="0" endSnd="0"/>
              </a:rPr>
              <a:t>https://github.com/sfradkin/presentations/intro-to-sonic-pi</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ph type="title"/>
          </p:nvPr>
        </p:nvSpPr>
        <p:spPr>
          <a:prstGeom prst="rect">
            <a:avLst/>
          </a:prstGeom>
        </p:spPr>
        <p:txBody>
          <a:bodyPr/>
          <a:lstStyle/>
          <a:p>
            <a:pPr lvl="0">
              <a:defRPr sz="1800"/>
            </a:pPr>
            <a:r>
              <a:rPr sz="11200"/>
              <a:t>Certainly Sonic Pi can do more?</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ph type="title"/>
          </p:nvPr>
        </p:nvSpPr>
        <p:spPr>
          <a:prstGeom prst="rect">
            <a:avLst/>
          </a:prstGeom>
        </p:spPr>
        <p:txBody>
          <a:bodyPr/>
          <a:lstStyle/>
          <a:p>
            <a:pPr lvl="0">
              <a:defRPr sz="1800"/>
            </a:pPr>
            <a:r>
              <a:rPr sz="11200"/>
              <a:t>Of course!</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Shape 100"/>
          <p:cNvSpPr/>
          <p:nvPr>
            <p:ph type="title"/>
          </p:nvPr>
        </p:nvSpPr>
        <p:spPr>
          <a:prstGeom prst="rect">
            <a:avLst/>
          </a:prstGeom>
        </p:spPr>
        <p:txBody>
          <a:bodyPr/>
          <a:lstStyle/>
          <a:p>
            <a:pPr lvl="0">
              <a:defRPr sz="1800"/>
            </a:pPr>
            <a:r>
              <a:rPr sz="11200"/>
              <a:t>sample :bd_haus</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 name="Shape 44"/>
          <p:cNvSpPr/>
          <p:nvPr>
            <p:ph type="title"/>
          </p:nvPr>
        </p:nvSpPr>
        <p:spPr>
          <a:xfrm>
            <a:off x="4833937" y="2303859"/>
            <a:ext cx="16186694" cy="4643438"/>
          </a:xfrm>
          <a:prstGeom prst="rect">
            <a:avLst/>
          </a:prstGeom>
        </p:spPr>
        <p:txBody>
          <a:bodyPr/>
          <a:lstStyle/>
          <a:p>
            <a:pPr lvl="0">
              <a:defRPr sz="1800"/>
            </a:pPr>
            <a:r>
              <a:rPr sz="11200"/>
              <a:t>Introduction to Sonic Pi</a:t>
            </a:r>
          </a:p>
        </p:txBody>
      </p:sp>
      <p:sp>
        <p:nvSpPr>
          <p:cNvPr id="45" name="Shape 45"/>
          <p:cNvSpPr/>
          <p:nvPr>
            <p:ph type="body" idx="1"/>
          </p:nvPr>
        </p:nvSpPr>
        <p:spPr>
          <a:xfrm>
            <a:off x="4833937" y="7072312"/>
            <a:ext cx="14716126" cy="3824956"/>
          </a:xfrm>
          <a:prstGeom prst="rect">
            <a:avLst/>
          </a:prstGeom>
        </p:spPr>
        <p:txBody>
          <a:bodyPr/>
          <a:lstStyle/>
          <a:p>
            <a:pPr lvl="0">
              <a:defRPr sz="1800"/>
            </a:pPr>
            <a:r>
              <a:rPr sz="4400"/>
              <a:t>Scott Fradkin</a:t>
            </a:r>
            <a:endParaRPr sz="4400"/>
          </a:p>
          <a:p>
            <a:pPr lvl="0">
              <a:defRPr sz="1800"/>
            </a:pPr>
            <a:r>
              <a:rPr sz="4400" u="sng">
                <a:hlinkClick r:id="rId2" invalidUrl="" action="" tgtFrame="" tooltip="" history="1" highlightClick="0" endSnd="0"/>
              </a:rPr>
              <a:t>http://www.fradkin.com</a:t>
            </a:r>
            <a:endParaRPr sz="4400"/>
          </a:p>
          <a:p>
            <a:pPr lvl="0">
              <a:defRPr sz="1800"/>
            </a:pPr>
            <a:r>
              <a:rPr sz="4400" u="sng">
                <a:hlinkClick r:id="rId3" invalidUrl="" action="" tgtFrame="" tooltip="" history="1" highlightClick="0" endSnd="0"/>
              </a:rPr>
              <a:t>https://github.com/sfradkin/presentations/intro-to-sonic-pi</a:t>
            </a:r>
            <a:endParaRPr sz="4400"/>
          </a:p>
          <a:p>
            <a:pPr lvl="0">
              <a:defRPr sz="1800"/>
            </a:pPr>
            <a:r>
              <a:rPr sz="4400" u="sng">
                <a:hlinkClick r:id="rId4" invalidUrl="" action="" tgtFrame="" tooltip="" history="1" highlightClick="0" endSnd="0"/>
              </a:rPr>
              <a:t>scott@fradkin.com</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Shape 104"/>
          <p:cNvSpPr/>
          <p:nvPr>
            <p:ph type="title"/>
          </p:nvPr>
        </p:nvSpPr>
        <p:spPr>
          <a:prstGeom prst="rect">
            <a:avLst/>
          </a:prstGeom>
        </p:spPr>
        <p:txBody>
          <a:bodyPr/>
          <a:lstStyle/>
          <a:p>
            <a:pPr lvl="0" defTabSz="303783">
              <a:defRPr sz="1800"/>
            </a:pPr>
            <a:r>
              <a:rPr sz="5824"/>
              <a:t>How about a beat? Add a few</a:t>
            </a:r>
            <a:endParaRPr sz="5824"/>
          </a:p>
          <a:p>
            <a:pPr lvl="0" defTabSz="303783">
              <a:defRPr sz="1800"/>
            </a:pPr>
            <a:r>
              <a:rPr sz="5824"/>
              <a:t>sample :bd_haus</a:t>
            </a:r>
            <a:endParaRPr sz="5824"/>
          </a:p>
          <a:p>
            <a:pPr lvl="0" defTabSz="303783">
              <a:defRPr sz="1800"/>
            </a:pPr>
            <a:r>
              <a:rPr sz="5824"/>
              <a:t>with some</a:t>
            </a:r>
            <a:endParaRPr sz="5824"/>
          </a:p>
          <a:p>
            <a:pPr lvl="0" defTabSz="303783">
              <a:defRPr sz="1800"/>
            </a:pPr>
            <a:r>
              <a:rPr sz="5824"/>
              <a:t>sleep 0.5</a:t>
            </a:r>
            <a:endParaRPr sz="5824"/>
          </a:p>
          <a:p>
            <a:pPr lvl="0" defTabSz="303783">
              <a:defRPr sz="1800"/>
            </a:pPr>
            <a:r>
              <a:rPr sz="5824"/>
              <a:t>in between</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 name="Shape 108"/>
          <p:cNvSpPr/>
          <p:nvPr>
            <p:ph type="title"/>
          </p:nvPr>
        </p:nvSpPr>
        <p:spPr>
          <a:prstGeom prst="rect">
            <a:avLst/>
          </a:prstGeom>
        </p:spPr>
        <p:txBody>
          <a:bodyPr/>
          <a:lstStyle/>
          <a:p>
            <a:pPr lvl="0">
              <a:defRPr sz="1800"/>
            </a:pPr>
            <a:r>
              <a:rPr sz="11200"/>
              <a:t>How can we put music and a beat together?</a:t>
            </a: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title"/>
          </p:nvPr>
        </p:nvSpPr>
        <p:spPr>
          <a:prstGeom prst="rect">
            <a:avLst/>
          </a:prstGeom>
        </p:spPr>
        <p:txBody>
          <a:bodyPr/>
          <a:lstStyle/>
          <a:p>
            <a:pPr lvl="0">
              <a:defRPr sz="1800"/>
            </a:pPr>
            <a:r>
              <a:rPr sz="11200"/>
              <a:t>in_thread</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Shape 116"/>
          <p:cNvSpPr/>
          <p:nvPr>
            <p:ph type="title"/>
          </p:nvPr>
        </p:nvSpPr>
        <p:spPr>
          <a:prstGeom prst="rect">
            <a:avLst/>
          </a:prstGeom>
        </p:spPr>
        <p:txBody>
          <a:bodyPr/>
          <a:lstStyle/>
          <a:p>
            <a:pPr lvl="0">
              <a:defRPr sz="1800"/>
            </a:pPr>
            <a:r>
              <a:rPr sz="11200"/>
              <a:t>Our music stops! How can we keep it going?</a:t>
            </a: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hape 118"/>
          <p:cNvSpPr/>
          <p:nvPr>
            <p:ph type="title"/>
          </p:nvPr>
        </p:nvSpPr>
        <p:spPr>
          <a:prstGeom prst="rect">
            <a:avLst/>
          </a:prstGeom>
        </p:spPr>
        <p:txBody>
          <a:bodyPr/>
          <a:lstStyle/>
          <a:p>
            <a:pPr lvl="0" defTabSz="508254">
              <a:defRPr sz="1800"/>
            </a:pPr>
            <a:r>
              <a:rPr sz="9744"/>
              <a:t>4.times do</a:t>
            </a:r>
            <a:endParaRPr sz="9744"/>
          </a:p>
          <a:p>
            <a:pPr lvl="0" defTabSz="508254">
              <a:defRPr sz="1800"/>
            </a:pPr>
            <a:r>
              <a:rPr sz="9744"/>
              <a:t>stuff</a:t>
            </a:r>
            <a:endParaRPr sz="9744"/>
          </a:p>
          <a:p>
            <a:pPr lvl="0" defTabSz="508254">
              <a:defRPr sz="1800"/>
            </a:pPr>
            <a:r>
              <a:rPr sz="9744"/>
              <a:t>end</a:t>
            </a:r>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lvl1pPr defTabSz="566674">
              <a:defRPr sz="10864"/>
            </a:lvl1pPr>
          </a:lstStyle>
          <a:p>
            <a:pPr lvl="0">
              <a:defRPr sz="1800"/>
            </a:pPr>
            <a:r>
              <a:rPr sz="10864"/>
              <a:t>What if we just want the music to keep going?</a:t>
            </a:r>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p>
            <a:pPr lvl="0">
              <a:defRPr sz="1800"/>
            </a:pPr>
            <a:r>
              <a:rPr sz="11200"/>
              <a:t>live_loop</a:t>
            </a:r>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lvl1pPr defTabSz="502412">
              <a:defRPr sz="9632"/>
            </a:lvl1pPr>
          </a:lstStyle>
          <a:p>
            <a:pPr lvl="0">
              <a:defRPr sz="1800"/>
            </a:pPr>
            <a:r>
              <a:rPr sz="9632"/>
              <a:t>live_loop lets you modify code on the fly so you can immediately hear changes</a:t>
            </a:r>
          </a:p>
        </p:txBody>
      </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prstGeom prst="rect">
            <a:avLst/>
          </a:prstGeom>
        </p:spPr>
        <p:txBody>
          <a:bodyPr/>
          <a:lstStyle/>
          <a:p>
            <a:pPr lvl="0">
              <a:defRPr sz="1800"/>
            </a:pPr>
            <a:r>
              <a:rPr sz="11200"/>
              <a:t>Can Sonic Pi do more?</a:t>
            </a:r>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title"/>
          </p:nvPr>
        </p:nvSpPr>
        <p:spPr>
          <a:prstGeom prst="rect">
            <a:avLst/>
          </a:prstGeom>
        </p:spPr>
        <p:txBody>
          <a:bodyPr/>
          <a:lstStyle/>
          <a:p>
            <a:pPr lvl="0">
              <a:defRPr sz="1800"/>
            </a:pPr>
            <a:r>
              <a:rPr sz="11200"/>
              <a:t>YES!</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7" name="image1.jpg"/>
          <p:cNvPicPr/>
          <p:nvPr/>
        </p:nvPicPr>
        <p:blipFill>
          <a:blip r:embed="rId2">
            <a:extLst/>
          </a:blip>
          <a:stretch>
            <a:fillRect/>
          </a:stretch>
        </p:blipFill>
        <p:spPr>
          <a:xfrm>
            <a:off x="0" y="0"/>
            <a:ext cx="24384000" cy="13716000"/>
          </a:xfrm>
          <a:prstGeom prst="rect">
            <a:avLst/>
          </a:prstGeom>
          <a:ln w="12700">
            <a:miter lim="400000"/>
          </a:ln>
        </p:spPr>
      </p:pic>
      <p:pic>
        <p:nvPicPr>
          <p:cNvPr id="48" name="image3.png"/>
          <p:cNvPicPr/>
          <p:nvPr/>
        </p:nvPicPr>
        <p:blipFill>
          <a:blip r:embed="rId3">
            <a:extLst/>
          </a:blip>
          <a:stretch>
            <a:fillRect/>
          </a:stretch>
        </p:blipFill>
        <p:spPr>
          <a:xfrm>
            <a:off x="0" y="0"/>
            <a:ext cx="24384000" cy="13716000"/>
          </a:xfrm>
          <a:prstGeom prst="rect">
            <a:avLst/>
          </a:prstGeom>
          <a:ln w="12700">
            <a:miter lim="400000"/>
          </a:ln>
        </p:spPr>
      </p:pic>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pPr lvl="0" defTabSz="508254">
              <a:defRPr sz="1800"/>
            </a:pPr>
            <a:r>
              <a:rPr sz="9744"/>
              <a:t>Remember we noticed</a:t>
            </a:r>
            <a:endParaRPr sz="9744"/>
          </a:p>
          <a:p>
            <a:pPr lvl="0" defTabSz="508254">
              <a:defRPr sz="1800"/>
            </a:pPr>
            <a:r>
              <a:rPr sz="9744"/>
              <a:t>synth :beep</a:t>
            </a:r>
            <a:endParaRPr sz="9744"/>
          </a:p>
          <a:p>
            <a:pPr lvl="0" defTabSz="508254">
              <a:defRPr sz="1800"/>
            </a:pPr>
            <a:r>
              <a:rPr sz="9744"/>
              <a:t>?</a:t>
            </a:r>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prstGeom prst="rect">
            <a:avLst/>
          </a:prstGeom>
        </p:spPr>
        <p:txBody>
          <a:bodyPr/>
          <a:lstStyle/>
          <a:p>
            <a:pPr lvl="0" defTabSz="303783">
              <a:defRPr sz="1800"/>
            </a:pPr>
            <a:r>
              <a:rPr sz="5824"/>
              <a:t>There are lots more:</a:t>
            </a:r>
            <a:endParaRPr sz="5824"/>
          </a:p>
          <a:p>
            <a:pPr lvl="0" defTabSz="303783">
              <a:defRPr sz="1800"/>
            </a:pPr>
            <a:r>
              <a:rPr sz="5824"/>
              <a:t>:tb303</a:t>
            </a:r>
            <a:endParaRPr sz="5824"/>
          </a:p>
          <a:p>
            <a:pPr lvl="0" defTabSz="303783">
              <a:defRPr sz="1800"/>
            </a:pPr>
            <a:r>
              <a:rPr sz="5824"/>
              <a:t>:prophet</a:t>
            </a:r>
            <a:endParaRPr sz="5824"/>
          </a:p>
          <a:p>
            <a:pPr lvl="0" defTabSz="303783">
              <a:defRPr sz="1800"/>
            </a:pPr>
            <a:r>
              <a:rPr sz="5824"/>
              <a:t>:fm</a:t>
            </a:r>
            <a:endParaRPr sz="5824"/>
          </a:p>
          <a:p>
            <a:pPr lvl="0" defTabSz="303783">
              <a:defRPr sz="1800"/>
            </a:pPr>
            <a:r>
              <a:rPr sz="5824"/>
              <a:t>Plus more</a:t>
            </a:r>
          </a:p>
        </p:txBody>
      </p:sp>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prstGeom prst="rect">
            <a:avLst/>
          </a:prstGeom>
        </p:spPr>
        <p:txBody>
          <a:bodyPr/>
          <a:lstStyle/>
          <a:p>
            <a:pPr lvl="0" defTabSz="508254">
              <a:defRPr sz="1800"/>
            </a:pPr>
            <a:r>
              <a:rPr sz="9744"/>
              <a:t>use_synth :tb303</a:t>
            </a:r>
            <a:endParaRPr sz="9744"/>
          </a:p>
          <a:p>
            <a:pPr lvl="0" defTabSz="508254">
              <a:defRPr sz="1800"/>
            </a:pPr>
            <a:r>
              <a:rPr sz="9744"/>
              <a:t>or</a:t>
            </a:r>
            <a:endParaRPr sz="9744"/>
          </a:p>
          <a:p>
            <a:pPr lvl="0" defTabSz="508254">
              <a:defRPr sz="1800"/>
            </a:pPr>
            <a:r>
              <a:rPr sz="9744"/>
              <a:t>with_synth :tb303 do</a:t>
            </a:r>
          </a:p>
        </p:txBody>
      </p:sp>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xfrm>
            <a:off x="749318" y="4536281"/>
            <a:ext cx="22653046" cy="4643438"/>
          </a:xfrm>
          <a:prstGeom prst="rect">
            <a:avLst/>
          </a:prstGeom>
        </p:spPr>
        <p:txBody>
          <a:bodyPr/>
          <a:lstStyle/>
          <a:p>
            <a:pPr lvl="0" defTabSz="432308">
              <a:defRPr sz="1800"/>
            </a:pPr>
            <a:r>
              <a:rPr sz="7326"/>
              <a:t>some_notes = ring(:c3, :e3, :f3)</a:t>
            </a:r>
            <a:endParaRPr sz="7326"/>
          </a:p>
          <a:p>
            <a:pPr lvl="0" defTabSz="432308">
              <a:defRPr sz="1800"/>
            </a:pPr>
            <a:r>
              <a:rPr sz="7326"/>
              <a:t>live_loop :some_notes.do</a:t>
            </a:r>
            <a:endParaRPr sz="7326"/>
          </a:p>
          <a:p>
            <a:pPr lvl="0" defTabSz="432308">
              <a:defRPr sz="1800"/>
            </a:pPr>
            <a:r>
              <a:rPr sz="7326"/>
              <a:t>synth :tb303, note: some_notes.tick</a:t>
            </a:r>
            <a:endParaRPr sz="7326"/>
          </a:p>
          <a:p>
            <a:pPr lvl="0" defTabSz="432308">
              <a:defRPr sz="1800"/>
            </a:pPr>
            <a:r>
              <a:rPr sz="7326"/>
              <a:t>end</a:t>
            </a:r>
          </a:p>
        </p:txBody>
      </p:sp>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p>
            <a:pPr lvl="0" defTabSz="303783">
              <a:defRPr sz="1800"/>
            </a:pPr>
            <a:r>
              <a:rPr sz="5824"/>
              <a:t>Synths have parameters</a:t>
            </a:r>
            <a:endParaRPr sz="5824"/>
          </a:p>
          <a:p>
            <a:pPr lvl="0" defTabSz="303783">
              <a:defRPr sz="1800"/>
            </a:pPr>
            <a:r>
              <a:rPr sz="5824"/>
              <a:t>ADSR envelope</a:t>
            </a:r>
            <a:endParaRPr sz="5824"/>
          </a:p>
          <a:p>
            <a:pPr lvl="0" defTabSz="303783">
              <a:defRPr sz="1800"/>
            </a:pPr>
            <a:r>
              <a:rPr sz="5824"/>
              <a:t>cutoff</a:t>
            </a:r>
            <a:endParaRPr sz="5824"/>
          </a:p>
          <a:p>
            <a:pPr lvl="0" defTabSz="303783">
              <a:defRPr sz="1800"/>
            </a:pPr>
            <a:r>
              <a:rPr sz="5824"/>
              <a:t>amp</a:t>
            </a:r>
            <a:endParaRPr sz="5824"/>
          </a:p>
          <a:p>
            <a:pPr lvl="0" defTabSz="303783">
              <a:defRPr sz="1800"/>
            </a:pPr>
            <a:r>
              <a:rPr sz="5824"/>
              <a:t>Lots more</a:t>
            </a:r>
          </a:p>
        </p:txBody>
      </p:sp>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prstGeom prst="rect">
            <a:avLst/>
          </a:prstGeom>
        </p:spPr>
        <p:txBody>
          <a:bodyPr/>
          <a:lstStyle/>
          <a:p>
            <a:pPr lvl="0" defTabSz="303783">
              <a:defRPr sz="1800"/>
            </a:pPr>
            <a:r>
              <a:rPr sz="5824"/>
              <a:t>play :c4, attack: 0.5, decay: 1, sustain: 1, release: 3</a:t>
            </a:r>
            <a:endParaRPr sz="5824"/>
          </a:p>
          <a:p>
            <a:pPr lvl="0" defTabSz="303783">
              <a:defRPr sz="1800"/>
            </a:pPr>
            <a:r>
              <a:rPr sz="5824"/>
              <a:t>play :c4, attack: 0.1, decay: 0.2, sustain: 0.1, release: 0.2</a:t>
            </a:r>
            <a:endParaRPr sz="5824"/>
          </a:p>
        </p:txBody>
      </p:sp>
    </p:spTree>
  </p:cSld>
  <p:clrMapOvr>
    <a:masterClrMapping/>
  </p:clrMapOvr>
  <p:transitio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xfrm>
            <a:off x="4833937" y="4536281"/>
            <a:ext cx="14716126" cy="6318445"/>
          </a:xfrm>
          <a:prstGeom prst="rect">
            <a:avLst/>
          </a:prstGeom>
        </p:spPr>
        <p:txBody>
          <a:bodyPr/>
          <a:lstStyle/>
          <a:p>
            <a:pPr lvl="0" defTabSz="251206">
              <a:defRPr sz="1800"/>
            </a:pPr>
            <a:r>
              <a:rPr sz="4816"/>
              <a:t>with_synth :tb303 do</a:t>
            </a:r>
            <a:endParaRPr sz="4816"/>
          </a:p>
          <a:p>
            <a:pPr lvl="0" defTabSz="251206">
              <a:defRPr sz="1800"/>
            </a:pPr>
            <a:endParaRPr sz="4816"/>
          </a:p>
          <a:p>
            <a:pPr lvl="0" defTabSz="251206">
              <a:defRPr sz="1800"/>
            </a:pPr>
            <a:r>
              <a:rPr sz="4816"/>
              <a:t>  16.times do</a:t>
            </a:r>
            <a:endParaRPr sz="4816"/>
          </a:p>
          <a:p>
            <a:pPr lvl="0" defTabSz="251206">
              <a:defRPr sz="1800"/>
            </a:pPr>
            <a:r>
              <a:rPr sz="4816"/>
              <a:t>    play [:c4, :g4, :fs4, :a3, :cs3, :b4, :a4, :c2].choose, cutoff: rrand_i(40, 120), res: rrand(0.05, 0.9)</a:t>
            </a:r>
            <a:endParaRPr sz="4816"/>
          </a:p>
          <a:p>
            <a:pPr lvl="0" defTabSz="251206">
              <a:defRPr sz="1800"/>
            </a:pPr>
            <a:r>
              <a:rPr sz="4816"/>
              <a:t>    sleep 0.15</a:t>
            </a:r>
            <a:endParaRPr sz="4816"/>
          </a:p>
          <a:p>
            <a:pPr lvl="0" defTabSz="251206">
              <a:defRPr sz="1800"/>
            </a:pPr>
            <a:r>
              <a:rPr sz="4816"/>
              <a:t> end</a:t>
            </a:r>
            <a:endParaRPr sz="4816"/>
          </a:p>
          <a:p>
            <a:pPr lvl="0" defTabSz="251206">
              <a:defRPr sz="1800"/>
            </a:pPr>
            <a:r>
              <a:rPr sz="4816"/>
              <a:t>end</a:t>
            </a:r>
          </a:p>
        </p:txBody>
      </p:sp>
    </p:spTree>
  </p:cSld>
  <p:clrMapOvr>
    <a:masterClrMapping/>
  </p:clrMapOvr>
  <p:transitio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pPr lvl="0">
              <a:defRPr sz="1800"/>
            </a:pPr>
            <a:r>
              <a:rPr sz="11200"/>
              <a:t>We can also have fun with samples!</a:t>
            </a:r>
          </a:p>
        </p:txBody>
      </p:sp>
    </p:spTree>
  </p:cSld>
  <p:clrMapOvr>
    <a:masterClrMapping/>
  </p:clrMapOvr>
  <p:transitio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prstGeom prst="rect">
            <a:avLst/>
          </a:prstGeom>
        </p:spPr>
        <p:txBody>
          <a:bodyPr/>
          <a:lstStyle/>
          <a:p>
            <a:pPr lvl="0">
              <a:defRPr sz="1800"/>
            </a:pPr>
            <a:r>
              <a:rPr sz="11200"/>
              <a:t>sample :loop_amen</a:t>
            </a:r>
          </a:p>
        </p:txBody>
      </p:sp>
    </p:spTree>
  </p:cSld>
  <p:clrMapOvr>
    <a:masterClrMapping/>
  </p:clrMapOvr>
  <p:transitio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prstGeom prst="rect">
            <a:avLst/>
          </a:prstGeom>
        </p:spPr>
        <p:txBody>
          <a:bodyPr/>
          <a:lstStyle/>
          <a:p>
            <a:pPr lvl="0" defTabSz="490727">
              <a:defRPr sz="1800"/>
            </a:pPr>
            <a:r>
              <a:rPr sz="9407"/>
              <a:t>sample :amen, rate: 2</a:t>
            </a:r>
            <a:endParaRPr sz="9407"/>
          </a:p>
          <a:p>
            <a:pPr lvl="0" defTabSz="490727">
              <a:defRPr sz="1800"/>
            </a:pPr>
            <a:r>
              <a:rPr sz="9407"/>
              <a:t>sample :amen, rate: 0.5</a:t>
            </a:r>
            <a:endParaRPr sz="9407"/>
          </a:p>
          <a:p>
            <a:pPr lvl="0" defTabSz="490727">
              <a:defRPr sz="1800"/>
            </a:pPr>
            <a:r>
              <a:rPr sz="9407"/>
              <a:t>sample :amen, rate: -1????</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 name="Shape 50"/>
          <p:cNvSpPr/>
          <p:nvPr>
            <p:ph type="title"/>
          </p:nvPr>
        </p:nvSpPr>
        <p:spPr>
          <a:prstGeom prst="rect">
            <a:avLst/>
          </a:prstGeom>
        </p:spPr>
        <p:txBody>
          <a:bodyPr/>
          <a:lstStyle/>
          <a:p>
            <a:pPr lvl="0">
              <a:defRPr sz="1800"/>
            </a:pPr>
            <a:r>
              <a:rPr sz="11200"/>
              <a:t>Hi, I’m Scott</a:t>
            </a:r>
          </a:p>
        </p:txBody>
      </p:sp>
      <p:sp>
        <p:nvSpPr>
          <p:cNvPr id="51" name="Shape 51"/>
          <p:cNvSpPr/>
          <p:nvPr>
            <p:ph type="body" idx="1"/>
          </p:nvPr>
        </p:nvSpPr>
        <p:spPr>
          <a:prstGeom prst="rect">
            <a:avLst/>
          </a:prstGeom>
        </p:spPr>
        <p:txBody>
          <a:bodyPr/>
          <a:lstStyle/>
          <a:p>
            <a:pPr lvl="0">
              <a:defRPr sz="1800"/>
            </a:pPr>
            <a:r>
              <a:rPr sz="5000"/>
              <a:t>Developer and team lead at Flexion</a:t>
            </a:r>
            <a:endParaRPr sz="5000"/>
          </a:p>
          <a:p>
            <a:pPr lvl="0">
              <a:defRPr sz="1800"/>
            </a:pPr>
            <a:r>
              <a:rPr sz="5000"/>
              <a:t>Java and JavaScript</a:t>
            </a:r>
            <a:endParaRPr sz="5000"/>
          </a:p>
          <a:p>
            <a:pPr lvl="0">
              <a:defRPr sz="1800"/>
            </a:pPr>
            <a:r>
              <a:rPr sz="5000"/>
              <a:t>I enjoy listening to and creating music</a:t>
            </a:r>
            <a:endParaRPr sz="5000"/>
          </a:p>
          <a:p>
            <a:pPr lvl="0">
              <a:defRPr sz="1800"/>
            </a:pPr>
            <a:r>
              <a:rPr sz="5000"/>
              <a:t>I like to get kids and adults interested in programming</a:t>
            </a:r>
          </a:p>
        </p:txBody>
      </p:sp>
    </p:spTree>
  </p:cSld>
  <p:clrMapOvr>
    <a:masterClrMapping/>
  </p:clrMapOvr>
  <p:transitio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p:nvPr>
        </p:nvSpPr>
        <p:spPr>
          <a:prstGeom prst="rect">
            <a:avLst/>
          </a:prstGeom>
        </p:spPr>
        <p:txBody>
          <a:bodyPr/>
          <a:lstStyle/>
          <a:p>
            <a:pPr lvl="0">
              <a:defRPr sz="1800"/>
            </a:pPr>
            <a:r>
              <a:rPr sz="11200"/>
              <a:t>FX!</a:t>
            </a:r>
          </a:p>
        </p:txBody>
      </p:sp>
    </p:spTree>
  </p:cSld>
  <p:clrMapOvr>
    <a:masterClrMapping/>
  </p:clrMapOvr>
  <p:transitio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a:lstStyle/>
          <a:p>
            <a:pPr lvl="0" defTabSz="508254">
              <a:defRPr sz="1800"/>
            </a:pPr>
            <a:r>
              <a:rPr sz="9744"/>
              <a:t>with_fx :reverb</a:t>
            </a:r>
            <a:endParaRPr sz="9744"/>
          </a:p>
          <a:p>
            <a:pPr lvl="0" defTabSz="508254">
              <a:defRPr sz="1800"/>
            </a:pPr>
            <a:r>
              <a:rPr sz="9744"/>
              <a:t>with_fx :echo</a:t>
            </a:r>
            <a:endParaRPr sz="9744"/>
          </a:p>
          <a:p>
            <a:pPr lvl="0" defTabSz="508254">
              <a:defRPr sz="1800"/>
            </a:pPr>
            <a:r>
              <a:rPr sz="9744"/>
              <a:t>Many different FX</a:t>
            </a:r>
          </a:p>
        </p:txBody>
      </p:sp>
    </p:spTree>
  </p:cSld>
  <p:clrMapOvr>
    <a:masterClrMapping/>
  </p:clrMapOvr>
  <p:transitio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pPr lvl="0">
              <a:defRPr sz="1800"/>
            </a:pPr>
            <a:r>
              <a:rPr sz="11200"/>
              <a:t>Can layer them one on top of another</a:t>
            </a:r>
          </a:p>
        </p:txBody>
      </p:sp>
    </p:spTree>
  </p:cSld>
  <p:clrMapOvr>
    <a:masterClrMapping/>
  </p:clrMapOvr>
  <p:transitio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prstGeom prst="rect">
            <a:avLst/>
          </a:prstGeom>
        </p:spPr>
        <p:txBody>
          <a:bodyPr/>
          <a:lstStyle/>
          <a:p>
            <a:pPr lvl="0">
              <a:defRPr sz="1800"/>
            </a:pPr>
            <a:r>
              <a:rPr sz="11200"/>
              <a:t>Add some variety</a:t>
            </a:r>
            <a:endParaRPr sz="11200"/>
          </a:p>
          <a:p>
            <a:pPr lvl="0">
              <a:defRPr sz="1800"/>
            </a:pPr>
            <a:r>
              <a:rPr sz="11200"/>
              <a:t>if/else</a:t>
            </a:r>
          </a:p>
        </p:txBody>
      </p:sp>
    </p:spTree>
  </p:cSld>
  <p:clrMapOvr>
    <a:masterClrMapping/>
  </p:clrMapOvr>
  <p:transitio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xfrm>
            <a:off x="4833937" y="3743305"/>
            <a:ext cx="14716126" cy="5366332"/>
          </a:xfrm>
          <a:prstGeom prst="rect">
            <a:avLst/>
          </a:prstGeom>
        </p:spPr>
        <p:txBody>
          <a:bodyPr/>
          <a:lstStyle/>
          <a:p>
            <a:pPr lvl="0" defTabSz="233679">
              <a:defRPr sz="1800"/>
            </a:pPr>
            <a:r>
              <a:rPr sz="4480"/>
              <a:t>live_loop :test do</a:t>
            </a:r>
            <a:endParaRPr sz="4480"/>
          </a:p>
          <a:p>
            <a:pPr lvl="0" defTabSz="233679">
              <a:defRPr sz="1800"/>
            </a:pPr>
            <a:r>
              <a:rPr sz="4480"/>
              <a:t>if one_in(4)</a:t>
            </a:r>
            <a:endParaRPr sz="4480"/>
          </a:p>
          <a:p>
            <a:pPr lvl="0" defTabSz="233679">
              <a:defRPr sz="1800"/>
            </a:pPr>
            <a:r>
              <a:rPr sz="4480"/>
              <a:t>    sample :bd_808</a:t>
            </a:r>
            <a:endParaRPr sz="4480"/>
          </a:p>
          <a:p>
            <a:pPr lvl="0" defTabSz="233679">
              <a:defRPr sz="1800"/>
            </a:pPr>
            <a:r>
              <a:rPr sz="4480"/>
              <a:t>  else</a:t>
            </a:r>
            <a:endParaRPr sz="4480"/>
          </a:p>
          <a:p>
            <a:pPr lvl="0" defTabSz="233679">
              <a:defRPr sz="1800"/>
            </a:pPr>
            <a:r>
              <a:rPr sz="4480"/>
              <a:t>    sample :drum_cymbal_closed</a:t>
            </a:r>
            <a:endParaRPr sz="4480"/>
          </a:p>
          <a:p>
            <a:pPr lvl="0" defTabSz="233679">
              <a:defRPr sz="1800"/>
            </a:pPr>
            <a:r>
              <a:rPr sz="4480"/>
              <a:t>  end</a:t>
            </a:r>
            <a:endParaRPr sz="4480"/>
          </a:p>
          <a:p>
            <a:pPr lvl="0" defTabSz="233679">
              <a:defRPr sz="1800"/>
            </a:pPr>
            <a:r>
              <a:rPr sz="4480"/>
              <a:t>end</a:t>
            </a:r>
            <a:endParaRPr sz="4480"/>
          </a:p>
          <a:p>
            <a:pPr lvl="0" defTabSz="233679">
              <a:defRPr sz="1800"/>
            </a:pPr>
            <a:endParaRPr sz="4480"/>
          </a:p>
          <a:p>
            <a:pPr lvl="0" defTabSz="233679">
              <a:defRPr sz="1800"/>
            </a:pPr>
            <a:r>
              <a:rPr sz="4480"/>
              <a:t>  sleep 0.25</a:t>
            </a:r>
            <a:endParaRPr sz="4480"/>
          </a:p>
        </p:txBody>
      </p:sp>
    </p:spTree>
  </p:cSld>
  <p:clrMapOvr>
    <a:masterClrMapping/>
  </p:clrMapOvr>
  <p:transitio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lvl1pPr defTabSz="455675">
              <a:defRPr sz="8736"/>
            </a:lvl1pPr>
          </a:lstStyle>
          <a:p>
            <a:pPr lvl="0">
              <a:defRPr sz="1800"/>
            </a:pPr>
            <a:r>
              <a:rPr sz="8736"/>
              <a:t>Take a standard house bass kick beat and add in  a quick extra kick every 4 beats</a:t>
            </a:r>
          </a:p>
        </p:txBody>
      </p:sp>
    </p:spTree>
  </p:cSld>
  <p:clrMapOvr>
    <a:masterClrMapping/>
  </p:clrMapOvr>
  <p:transitio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xfrm>
            <a:off x="4710035" y="1141354"/>
            <a:ext cx="15608998" cy="11082493"/>
          </a:xfrm>
          <a:prstGeom prst="rect">
            <a:avLst/>
          </a:prstGeom>
        </p:spPr>
        <p:txBody>
          <a:bodyPr/>
          <a:lstStyle/>
          <a:p>
            <a:pPr lvl="0" defTabSz="245363">
              <a:defRPr sz="1800"/>
            </a:pPr>
            <a:r>
              <a:rPr sz="4703"/>
              <a:t>counter = 0</a:t>
            </a:r>
            <a:endParaRPr sz="4703"/>
          </a:p>
          <a:p>
            <a:pPr lvl="0" defTabSz="245363">
              <a:defRPr sz="1800"/>
            </a:pPr>
            <a:endParaRPr sz="4703"/>
          </a:p>
          <a:p>
            <a:pPr lvl="0" defTabSz="245363">
              <a:defRPr sz="1800"/>
            </a:pPr>
            <a:r>
              <a:rPr sz="4703"/>
              <a:t>live_loop :beats do</a:t>
            </a:r>
            <a:endParaRPr sz="4703"/>
          </a:p>
          <a:p>
            <a:pPr lvl="0" defTabSz="245363">
              <a:defRPr sz="1800"/>
            </a:pPr>
            <a:r>
              <a:rPr sz="4703"/>
              <a:t>  sample :bd_haus</a:t>
            </a:r>
            <a:endParaRPr sz="4703"/>
          </a:p>
          <a:p>
            <a:pPr lvl="0" defTabSz="245363">
              <a:defRPr sz="1800"/>
            </a:pPr>
            <a:r>
              <a:rPr sz="4703"/>
              <a:t>  if counter % 4 == 0</a:t>
            </a:r>
            <a:endParaRPr sz="4703"/>
          </a:p>
          <a:p>
            <a:pPr lvl="0" defTabSz="245363">
              <a:defRPr sz="1800"/>
            </a:pPr>
            <a:r>
              <a:rPr sz="4703"/>
              <a:t>    sleep 0.1</a:t>
            </a:r>
            <a:endParaRPr sz="4703"/>
          </a:p>
          <a:p>
            <a:pPr lvl="0" defTabSz="245363">
              <a:defRPr sz="1800"/>
            </a:pPr>
            <a:r>
              <a:rPr sz="4703"/>
              <a:t>    sample :bd_haus</a:t>
            </a:r>
            <a:endParaRPr sz="4703"/>
          </a:p>
          <a:p>
            <a:pPr lvl="0" defTabSz="245363">
              <a:defRPr sz="1800"/>
            </a:pPr>
            <a:r>
              <a:rPr sz="4703"/>
              <a:t>    sleep 0.4</a:t>
            </a:r>
            <a:endParaRPr sz="4703"/>
          </a:p>
          <a:p>
            <a:pPr lvl="0" defTabSz="245363">
              <a:defRPr sz="1800"/>
            </a:pPr>
            <a:r>
              <a:rPr sz="4703"/>
              <a:t>  else</a:t>
            </a:r>
            <a:endParaRPr sz="4703"/>
          </a:p>
          <a:p>
            <a:pPr lvl="0" defTabSz="245363">
              <a:defRPr sz="1800"/>
            </a:pPr>
            <a:r>
              <a:rPr sz="4703"/>
              <a:t>    sleep 0.5</a:t>
            </a:r>
            <a:endParaRPr sz="4703"/>
          </a:p>
          <a:p>
            <a:pPr lvl="0" defTabSz="245363">
              <a:defRPr sz="1800"/>
            </a:pPr>
            <a:r>
              <a:rPr sz="4703"/>
              <a:t>  end</a:t>
            </a:r>
            <a:endParaRPr sz="4703"/>
          </a:p>
          <a:p>
            <a:pPr lvl="0" defTabSz="245363">
              <a:defRPr sz="1800"/>
            </a:pPr>
            <a:endParaRPr sz="4703"/>
          </a:p>
          <a:p>
            <a:pPr lvl="0" defTabSz="245363">
              <a:defRPr sz="1800"/>
            </a:pPr>
            <a:r>
              <a:rPr sz="4703"/>
              <a:t>  counter += 1</a:t>
            </a:r>
            <a:endParaRPr sz="4703"/>
          </a:p>
          <a:p>
            <a:pPr lvl="0" defTabSz="245363">
              <a:defRPr sz="1800"/>
            </a:pPr>
            <a:r>
              <a:rPr sz="4703"/>
              <a:t>end</a:t>
            </a:r>
            <a:endParaRPr sz="4703"/>
          </a:p>
        </p:txBody>
      </p:sp>
    </p:spTree>
  </p:cSld>
  <p:clrMapOvr>
    <a:masterClrMapping/>
  </p:clrMapOvr>
  <p:transitio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title"/>
          </p:nvPr>
        </p:nvSpPr>
        <p:spPr>
          <a:prstGeom prst="rect">
            <a:avLst/>
          </a:prstGeom>
        </p:spPr>
        <p:txBody>
          <a:bodyPr/>
          <a:lstStyle>
            <a:lvl1pPr defTabSz="508254">
              <a:defRPr sz="9744"/>
            </a:lvl1pPr>
          </a:lstStyle>
          <a:p>
            <a:pPr lvl="0">
              <a:defRPr sz="1800"/>
            </a:pPr>
            <a:r>
              <a:rPr sz="9744"/>
              <a:t>You can define your own functions to contain code that is used a lot</a:t>
            </a:r>
          </a:p>
        </p:txBody>
      </p:sp>
    </p:spTree>
  </p:cSld>
  <p:clrMapOvr>
    <a:masterClrMapping/>
  </p:clrMapOvr>
  <p:transitio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pPr lvl="0" defTabSz="508254">
              <a:defRPr sz="1800"/>
            </a:pPr>
            <a:r>
              <a:rPr sz="9744"/>
              <a:t>Sometimes multiple threads get out of sync</a:t>
            </a:r>
            <a:endParaRPr sz="9744"/>
          </a:p>
          <a:p>
            <a:pPr lvl="0" defTabSz="508254">
              <a:defRPr sz="1800"/>
            </a:pPr>
            <a:r>
              <a:rPr sz="9744"/>
              <a:t>Built in sync system</a:t>
            </a:r>
          </a:p>
        </p:txBody>
      </p:sp>
    </p:spTree>
  </p:cSld>
  <p:clrMapOvr>
    <a:masterClrMapping/>
  </p:clrMapOvr>
  <p:transitio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title"/>
          </p:nvPr>
        </p:nvSpPr>
        <p:spPr>
          <a:prstGeom prst="rect">
            <a:avLst/>
          </a:prstGeom>
        </p:spPr>
        <p:txBody>
          <a:bodyPr/>
          <a:lstStyle/>
          <a:p>
            <a:pPr lvl="0" defTabSz="508254">
              <a:defRPr sz="1800"/>
            </a:pPr>
            <a:r>
              <a:rPr sz="9744"/>
              <a:t>cue and sync</a:t>
            </a:r>
            <a:endParaRPr sz="9744"/>
          </a:p>
          <a:p>
            <a:pPr lvl="0" defTabSz="508254">
              <a:defRPr sz="1800"/>
            </a:pPr>
            <a:r>
              <a:rPr sz="9744"/>
              <a:t>live_loop sends out a cue</a:t>
            </a:r>
            <a:endParaRPr sz="9744"/>
          </a:p>
          <a:p>
            <a:pPr lvl="0" defTabSz="508254">
              <a:defRPr sz="1800"/>
            </a:pPr>
            <a:r>
              <a:rPr sz="9744"/>
              <a:t>other loops can sync</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 name="Shape 53"/>
          <p:cNvSpPr/>
          <p:nvPr>
            <p:ph type="title"/>
          </p:nvPr>
        </p:nvSpPr>
        <p:spPr>
          <a:prstGeom prst="rect">
            <a:avLst/>
          </a:prstGeom>
        </p:spPr>
        <p:txBody>
          <a:bodyPr/>
          <a:lstStyle/>
          <a:p>
            <a:pPr lvl="0">
              <a:defRPr sz="1800"/>
            </a:pPr>
            <a:r>
              <a:rPr sz="11200"/>
              <a:t>One rule for today:</a:t>
            </a:r>
            <a:endParaRPr sz="11200"/>
          </a:p>
          <a:p>
            <a:pPr lvl="0">
              <a:defRPr sz="1800"/>
            </a:pPr>
            <a:r>
              <a:rPr sz="11200"/>
              <a:t>Have Fun!</a:t>
            </a:r>
          </a:p>
        </p:txBody>
      </p:sp>
    </p:spTree>
  </p:cSld>
  <p:clrMapOvr>
    <a:masterClrMapping/>
  </p:clrMapOvr>
  <p:transitio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title"/>
          </p:nvPr>
        </p:nvSpPr>
        <p:spPr>
          <a:prstGeom prst="rect">
            <a:avLst/>
          </a:prstGeom>
        </p:spPr>
        <p:txBody>
          <a:bodyPr/>
          <a:lstStyle/>
          <a:p>
            <a:pPr lvl="0" defTabSz="303783">
              <a:defRPr sz="1800"/>
            </a:pPr>
            <a:r>
              <a:rPr sz="5824"/>
              <a:t>live_loop :bd do</a:t>
            </a:r>
            <a:endParaRPr sz="5824"/>
          </a:p>
          <a:p>
            <a:pPr lvl="0" defTabSz="303783">
              <a:defRPr sz="1800"/>
            </a:pPr>
            <a:r>
              <a:rPr sz="5824"/>
              <a:t>end</a:t>
            </a:r>
            <a:endParaRPr sz="5824"/>
          </a:p>
          <a:p>
            <a:pPr lvl="0" defTabSz="303783">
              <a:defRPr sz="1800"/>
            </a:pPr>
            <a:r>
              <a:rPr sz="5824"/>
              <a:t>live_loop :hh do</a:t>
            </a:r>
            <a:endParaRPr sz="5824"/>
          </a:p>
          <a:p>
            <a:pPr lvl="0" defTabSz="303783">
              <a:defRPr sz="1800"/>
            </a:pPr>
            <a:r>
              <a:rPr sz="5824"/>
              <a:t>sync :bd</a:t>
            </a:r>
            <a:endParaRPr sz="5824"/>
          </a:p>
          <a:p>
            <a:pPr lvl="0" defTabSz="303783">
              <a:defRPr sz="1800"/>
            </a:pPr>
            <a:r>
              <a:rPr sz="5824"/>
              <a:t>end</a:t>
            </a:r>
          </a:p>
        </p:txBody>
      </p:sp>
    </p:spTree>
  </p:cSld>
  <p:clrMapOvr>
    <a:masterClrMapping/>
  </p:clrMapOvr>
  <p:transitio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p>
            <a:pPr lvl="0">
              <a:defRPr sz="1800"/>
            </a:pPr>
            <a:r>
              <a:rPr sz="11200"/>
              <a:t>Experiment</a:t>
            </a:r>
            <a:endParaRPr sz="11200"/>
          </a:p>
          <a:p>
            <a:pPr lvl="0">
              <a:defRPr sz="1800"/>
            </a:pPr>
            <a:r>
              <a:rPr sz="11200"/>
              <a:t>Have Fun!</a:t>
            </a:r>
          </a:p>
        </p:txBody>
      </p:sp>
    </p:spTree>
  </p:cSld>
  <p:clrMapOvr>
    <a:masterClrMapping/>
  </p:clrMapOvr>
  <p:transitio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title"/>
          </p:nvPr>
        </p:nvSpPr>
        <p:spPr>
          <a:prstGeom prst="rect">
            <a:avLst/>
          </a:prstGeom>
        </p:spPr>
        <p:txBody>
          <a:bodyPr/>
          <a:lstStyle/>
          <a:p>
            <a:pPr lvl="0" defTabSz="490727">
              <a:defRPr sz="1800"/>
            </a:pPr>
            <a:r>
              <a:rPr sz="9407" u="sng">
                <a:hlinkClick r:id="rId2" invalidUrl="" action="" tgtFrame="" tooltip="" history="1" highlightClick="0" endSnd="0"/>
              </a:rPr>
              <a:t>http://sonic-pi.net</a:t>
            </a:r>
            <a:endParaRPr sz="9407"/>
          </a:p>
          <a:p>
            <a:pPr lvl="0" defTabSz="490727">
              <a:defRPr sz="1800"/>
            </a:pPr>
            <a:r>
              <a:rPr sz="9407" u="sng">
                <a:hlinkClick r:id="rId3" invalidUrl="" action="" tgtFrame="" tooltip="" history="1" highlightClick="0" endSnd="0"/>
              </a:rPr>
              <a:t>http://twitter.com/samaaron</a:t>
            </a:r>
            <a:endParaRPr sz="9407"/>
          </a:p>
          <a:p>
            <a:pPr lvl="0" defTabSz="490727">
              <a:defRPr sz="1800"/>
            </a:pPr>
            <a:r>
              <a:rPr sz="9407" u="sng">
                <a:hlinkClick r:id="rId4" invalidUrl="" action="" tgtFrame="" tooltip="" history="1" highlightClick="0" endSnd="0"/>
              </a:rPr>
              <a:t>http://twitter.com/Sonic_Pi</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 name="Shape 55"/>
          <p:cNvSpPr/>
          <p:nvPr>
            <p:ph type="title"/>
          </p:nvPr>
        </p:nvSpPr>
        <p:spPr>
          <a:prstGeom prst="rect">
            <a:avLst/>
          </a:prstGeom>
        </p:spPr>
        <p:txBody>
          <a:bodyPr/>
          <a:lstStyle/>
          <a:p>
            <a:pPr lvl="0">
              <a:defRPr sz="1800"/>
            </a:pPr>
            <a:r>
              <a:rPr sz="11200"/>
              <a:t>What is Sonic Pi?</a:t>
            </a:r>
          </a:p>
        </p:txBody>
      </p:sp>
      <p:sp>
        <p:nvSpPr>
          <p:cNvPr id="56" name="Shape 56"/>
          <p:cNvSpPr/>
          <p:nvPr>
            <p:ph type="body" idx="1"/>
          </p:nvPr>
        </p:nvSpPr>
        <p:spPr>
          <a:prstGeom prst="rect">
            <a:avLst/>
          </a:prstGeom>
        </p:spPr>
        <p:txBody>
          <a:bodyPr/>
          <a:lstStyle/>
          <a:p>
            <a:pPr lvl="0">
              <a:defRPr sz="1800"/>
            </a:pPr>
            <a:r>
              <a:rPr sz="5000"/>
              <a:t>A free program (</a:t>
            </a:r>
            <a:r>
              <a:rPr sz="5000" u="sng">
                <a:hlinkClick r:id="rId3" invalidUrl="" action="" tgtFrame="" tooltip="" history="1" highlightClick="0" endSnd="0"/>
              </a:rPr>
              <a:t>http://sonic-pi.net</a:t>
            </a:r>
            <a:r>
              <a:rPr sz="5000"/>
              <a:t>)</a:t>
            </a:r>
            <a:endParaRPr sz="5000"/>
          </a:p>
          <a:p>
            <a:pPr lvl="0">
              <a:defRPr sz="1800"/>
            </a:pPr>
            <a:r>
              <a:rPr sz="5000"/>
              <a:t>Live coding environment to create music</a:t>
            </a:r>
            <a:endParaRPr sz="5000"/>
          </a:p>
          <a:p>
            <a:pPr lvl="0">
              <a:defRPr sz="1800"/>
            </a:pPr>
            <a:r>
              <a:rPr sz="5000"/>
              <a:t>Uses the Ruby programming language to teach kids (of all ages) how to program and make great music at the same time!</a:t>
            </a:r>
            <a:endParaRPr sz="5000"/>
          </a:p>
          <a:p>
            <a:pPr lvl="0">
              <a:defRPr sz="1800"/>
            </a:pPr>
            <a:r>
              <a:rPr sz="5000"/>
              <a:t>No prior programming experience needed, just a love of making music</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Shape 60"/>
          <p:cNvSpPr/>
          <p:nvPr>
            <p:ph type="title"/>
          </p:nvPr>
        </p:nvSpPr>
        <p:spPr>
          <a:prstGeom prst="rect">
            <a:avLst/>
          </a:prstGeom>
        </p:spPr>
        <p:txBody>
          <a:bodyPr/>
          <a:lstStyle/>
          <a:p>
            <a:pPr lvl="0">
              <a:defRPr sz="1800"/>
            </a:pPr>
            <a:r>
              <a:rPr sz="11200"/>
              <a:t>play :c</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 name="Shape 64"/>
          <p:cNvSpPr/>
          <p:nvPr>
            <p:ph type="title"/>
          </p:nvPr>
        </p:nvSpPr>
        <p:spPr>
          <a:prstGeom prst="rect">
            <a:avLst/>
          </a:prstGeom>
        </p:spPr>
        <p:txBody>
          <a:bodyPr/>
          <a:lstStyle/>
          <a:p>
            <a:pPr lvl="0">
              <a:defRPr sz="1800"/>
            </a:pPr>
            <a:r>
              <a:rPr sz="11200"/>
              <a:t>play :c5</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 name="Shape 68"/>
          <p:cNvSpPr/>
          <p:nvPr>
            <p:ph type="title"/>
          </p:nvPr>
        </p:nvSpPr>
        <p:spPr>
          <a:prstGeom prst="rect">
            <a:avLst/>
          </a:prstGeom>
        </p:spPr>
        <p:txBody>
          <a:bodyPr/>
          <a:lstStyle/>
          <a:p>
            <a:pPr lvl="0" defTabSz="508254">
              <a:defRPr sz="1800"/>
            </a:pPr>
            <a:r>
              <a:rPr sz="9744"/>
              <a:t>play :d4</a:t>
            </a:r>
            <a:endParaRPr sz="9744"/>
          </a:p>
          <a:p>
            <a:pPr lvl="0" defTabSz="508254">
              <a:defRPr sz="1800"/>
            </a:pPr>
            <a:r>
              <a:rPr sz="9744"/>
              <a:t>play :cs5</a:t>
            </a:r>
            <a:endParaRPr sz="9744"/>
          </a:p>
          <a:p>
            <a:pPr lvl="0" defTabSz="508254">
              <a:defRPr sz="1800"/>
            </a:pPr>
            <a:r>
              <a:rPr sz="9744"/>
              <a:t>play :gf4</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Pr>
      <a:bodyPr rot="0" spcFirstLastPara="1" vertOverflow="overflow" horzOverflow="overflow" vert="horz" wrap="square" lIns="71437" tIns="71437" rIns="71437" bIns="71437"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71437" tIns="71437" rIns="71437" bIns="71437"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Pr>
      <a:bodyPr rot="0" spcFirstLastPara="1" vertOverflow="overflow" horzOverflow="overflow" vert="horz" wrap="square" lIns="71437" tIns="71437" rIns="71437" bIns="71437"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71437" tIns="71437" rIns="71437" bIns="71437"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