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4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949B-1572-BF40-0929-7A8DC1E0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3AFD-D06C-3DF0-90B4-36DE90238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7FE4-EB0B-79C4-036E-12E10451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DDE-2DA8-35AD-E965-FFD0E3AF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2D63-12CB-32DF-12AD-D83D2939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758-E2C4-6121-7E95-05D240D6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C32D0-9823-CD93-0F7E-C0A46AF65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7AB82-F1DA-0543-B6C0-09A5F737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1379-D34F-DBB8-CF6C-8B2B8726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2DD0-6D4A-FB77-4C05-C86B546B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F6D15-27E3-9E07-A9FF-13DA68F7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3BDB4-E6E9-5665-7598-D5E6130F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BE13-314A-45B5-D20E-B3B6F300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4FD7-A0E0-1032-9B6A-9B91DDA2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8FE6D-95B1-9887-C1A1-5807EF69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596B-2FE3-EC29-D98A-199FF1E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F878-5C0A-B5C5-CA2D-810C81BB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C5F0-3D73-26D2-E555-89488442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91ED-DDCA-DCDF-5FDD-0FB7EE73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4507-6647-2E7A-1FBE-E0F7E034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3654-9876-D7ED-0459-6251730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8AF2D-3891-219D-1BCA-727BB8BB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992E-06BD-FE15-5E23-6E429FA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EE67-065E-A43D-BCD0-59C50E8A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A033-0CE9-77CD-C47B-C40846B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4AF4-E3AF-CD04-6DBB-5F06F30C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5589-EA01-D618-0F87-595065266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2CF0-1C15-FAD2-96FC-A5B9F0B0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7541-C821-A93E-F217-B93297F9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9D12B-11D1-8FCD-2668-8739D4EC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32B38-A265-68B4-40FA-798E5D7A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2812-1D56-A284-E7A7-7CF69ACC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13836-74DC-EE23-37C8-E0A36662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72E62-A093-F8F2-4AA0-A0394495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55BDD-D885-D8D6-9B4E-180C271A6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C5116-8690-8FB7-7B54-F2AE025A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74EF3-8DFE-43B2-4C35-4002F4A9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300DF-21BB-6A2D-0D4E-BA8DC77D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44924-EE58-EAA3-13B9-44EC234C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622-A53F-A76F-EA82-909D67D4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A7D39-F028-F63D-5811-D1E5B922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37869-4E57-C2F6-41EF-C4BD6B79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BEFF-67CF-448F-B35E-3074E0CF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0A6CC-09EA-C1A3-0F26-4A3152BC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C9065-B73A-11FF-3FFC-C78D323B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520-1220-FEFD-CF5E-B089A0B7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5B2A-F59E-C260-4AF6-9AEE4D89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4103-4B7E-9DB5-03A8-BB733DC31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E5E6-A937-321B-4680-8D9B0BE4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91E6-296E-A0D6-5A41-D7D84389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A79C4-3FAE-97A4-5CA3-3C80239D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184E2-0481-505B-BF5E-A77A7F3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5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94AE-70BB-B2D6-8060-2B04BF72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4FF5-BB60-3DC8-2B9B-83B233FD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9BC12-2C94-B924-5735-C53DA83D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017D1-A4F6-103C-98AD-56781F31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17821-A6DF-2AB7-5A32-E4E40BF7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51B9-821C-C4B4-6FEB-C562D9A0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F0CFA-6C6E-C90C-388F-1C2B1677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87D13-FA86-14FB-C383-301D7216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90D2-1692-623E-2B50-9066EAD18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747B3-8F97-4E68-809D-9787DF5F893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D7A7-B2DA-B31F-08A3-AFE58C8E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5CDE-B6B4-5913-D583-0CE6E2ED3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AF7D8-5C6D-4551-88CB-70740D58D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7918B-44F7-BFF5-4FFA-0D7238B52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4" y="0"/>
            <a:ext cx="33711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519DA-E0CF-B634-13F4-5569DFB64D4A}"/>
              </a:ext>
            </a:extLst>
          </p:cNvPr>
          <p:cNvSpPr txBox="1"/>
          <p:nvPr/>
        </p:nvSpPr>
        <p:spPr>
          <a:xfrm>
            <a:off x="4719152" y="1076446"/>
            <a:ext cx="370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Cuesta is 3</a:t>
            </a:r>
            <a:r>
              <a:rPr lang="en-US" baseline="30000" dirty="0"/>
              <a:t>rd</a:t>
            </a:r>
            <a:r>
              <a:rPr lang="en-US" dirty="0"/>
              <a:t> person singular of Costar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F2218-19F5-6EC6-9A59-749EE3180F2D}"/>
              </a:ext>
            </a:extLst>
          </p:cNvPr>
          <p:cNvSpPr txBox="1"/>
          <p:nvPr/>
        </p:nvSpPr>
        <p:spPr>
          <a:xfrm>
            <a:off x="4719152" y="2384385"/>
            <a:ext cx="631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Pasar means “to pass” or “to happen”. “Algo” means “something”.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D4E54-AA2B-22C2-B18F-EA9A400A1B65}"/>
              </a:ext>
            </a:extLst>
          </p:cNvPr>
          <p:cNvSpPr txBox="1"/>
          <p:nvPr/>
        </p:nvSpPr>
        <p:spPr>
          <a:xfrm>
            <a:off x="4719152" y="2775809"/>
            <a:ext cx="706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Saber means “to know”. Interesting to have two verbs in a short sentence.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59D59-3292-7E85-8B79-8C90912603D3}"/>
              </a:ext>
            </a:extLst>
          </p:cNvPr>
          <p:cNvSpPr txBox="1"/>
          <p:nvPr/>
        </p:nvSpPr>
        <p:spPr>
          <a:xfrm>
            <a:off x="4719152" y="3429000"/>
            <a:ext cx="706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Equivocar</a:t>
            </a:r>
            <a:r>
              <a:rPr lang="en-US" dirty="0"/>
              <a:t>” means “to get wrong”. “He </a:t>
            </a:r>
            <a:r>
              <a:rPr lang="en-US" dirty="0" err="1"/>
              <a:t>equivocado</a:t>
            </a:r>
            <a:r>
              <a:rPr lang="en-US" dirty="0"/>
              <a:t>” is present perfect of “</a:t>
            </a:r>
            <a:r>
              <a:rPr lang="en-US" dirty="0" err="1"/>
              <a:t>equivocar</a:t>
            </a:r>
            <a:r>
              <a:rPr lang="en-US" dirty="0"/>
              <a:t>”. “He” is present perfect of “Hacer”. “</a:t>
            </a:r>
            <a:r>
              <a:rPr lang="en-US" dirty="0" err="1"/>
              <a:t>Equivocarse</a:t>
            </a:r>
            <a:r>
              <a:rPr lang="en-US" dirty="0"/>
              <a:t>” is reflexive and means “to make a mistake” (used with reflexive pronoun “me”).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29353-CBA3-7C2C-1198-C46701EBA8E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951544" y="3808071"/>
            <a:ext cx="1767608" cy="8259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3C2ABB-A7D4-1E9A-EF00-CCA29549FBF5}"/>
              </a:ext>
            </a:extLst>
          </p:cNvPr>
          <p:cNvSpPr txBox="1"/>
          <p:nvPr/>
        </p:nvSpPr>
        <p:spPr>
          <a:xfrm>
            <a:off x="4719152" y="4474151"/>
            <a:ext cx="697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Audarse</a:t>
            </a:r>
            <a:r>
              <a:rPr lang="en-US" dirty="0"/>
              <a:t>” is reflexive and means “to help oneself”.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1B44E-36E3-90D6-F64C-804B143A34B5}"/>
              </a:ext>
            </a:extLst>
          </p:cNvPr>
          <p:cNvSpPr txBox="1"/>
          <p:nvPr/>
        </p:nvSpPr>
        <p:spPr>
          <a:xfrm>
            <a:off x="4719152" y="5883626"/>
            <a:ext cx="643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“Deber” means “should” or “to owe”. Very complex structure!!!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FC1384-EC84-3165-2240-E1A76E17296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495554" y="4391557"/>
            <a:ext cx="1223598" cy="26726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436A9-8072-BF17-B1FA-0B2B5840C7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958542" y="6065527"/>
            <a:ext cx="760610" cy="276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38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Fratini</dc:creator>
  <cp:lastModifiedBy>Steve Fratini</cp:lastModifiedBy>
  <cp:revision>4</cp:revision>
  <dcterms:created xsi:type="dcterms:W3CDTF">2025-03-24T17:39:20Z</dcterms:created>
  <dcterms:modified xsi:type="dcterms:W3CDTF">2025-03-24T18:46:23Z</dcterms:modified>
</cp:coreProperties>
</file>