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sldIdLst>
    <p:sldId id="256" r:id="rId2"/>
    <p:sldId id="257" r:id="rId3"/>
    <p:sldId id="264" r:id="rId4"/>
    <p:sldId id="259" r:id="rId5"/>
    <p:sldId id="261" r:id="rId6"/>
    <p:sldId id="260" r:id="rId7"/>
    <p:sldId id="263" r:id="rId8"/>
    <p:sldId id="262"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3/14/2023</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913730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3/14/2023</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666395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3/14/2023</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697804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3/14/2023</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573270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3/14/2023</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544008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3/14/2023</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97850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3/14/2023</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25330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3/14/2023</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105277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3/14/2023</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77465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3/14/2023</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662746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3/14/2023</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945660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3/14/2023</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387242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3/14/2023</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3052609763"/>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693" r:id="rId6"/>
    <p:sldLayoutId id="2147483688" r:id="rId7"/>
    <p:sldLayoutId id="2147483689" r:id="rId8"/>
    <p:sldLayoutId id="2147483690" r:id="rId9"/>
    <p:sldLayoutId id="2147483691" r:id="rId10"/>
    <p:sldLayoutId id="2147483692" r:id="rId11"/>
    <p:sldLayoutId id="2147483694" r:id="rId12"/>
  </p:sldLayoutIdLst>
  <p:txStyles>
    <p:titleStyle>
      <a:lvl1pPr algn="l" defTabSz="914400" rtl="0" eaLnBrk="1" latinLnBrk="0" hangingPunct="1">
        <a:lnSpc>
          <a:spcPct val="90000"/>
        </a:lnSpc>
        <a:spcBef>
          <a:spcPct val="0"/>
        </a:spcBef>
        <a:buNone/>
        <a:defRPr sz="4000"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773C9-7E0A-6BFB-5B81-1905A28C0EAB}"/>
              </a:ext>
            </a:extLst>
          </p:cNvPr>
          <p:cNvSpPr>
            <a:spLocks noGrp="1"/>
          </p:cNvSpPr>
          <p:nvPr>
            <p:ph type="ctrTitle"/>
          </p:nvPr>
        </p:nvSpPr>
        <p:spPr/>
        <p:txBody>
          <a:bodyPr/>
          <a:lstStyle/>
          <a:p>
            <a:r>
              <a:rPr lang="en-GB" dirty="0"/>
              <a:t>Solving Solitaire game with AI</a:t>
            </a:r>
          </a:p>
        </p:txBody>
      </p:sp>
      <p:sp>
        <p:nvSpPr>
          <p:cNvPr id="3" name="Subtitle 2">
            <a:extLst>
              <a:ext uri="{FF2B5EF4-FFF2-40B4-BE49-F238E27FC236}">
                <a16:creationId xmlns:a16="http://schemas.microsoft.com/office/drawing/2014/main" id="{E8D608A8-AF83-8252-D05A-7389BD78ABCF}"/>
              </a:ext>
            </a:extLst>
          </p:cNvPr>
          <p:cNvSpPr>
            <a:spLocks noGrp="1"/>
          </p:cNvSpPr>
          <p:nvPr>
            <p:ph type="subTitle" idx="1"/>
          </p:nvPr>
        </p:nvSpPr>
        <p:spPr/>
        <p:txBody>
          <a:bodyPr/>
          <a:lstStyle/>
          <a:p>
            <a:r>
              <a:rPr lang="en-GB" dirty="0"/>
              <a:t>Sam David Freeman [sdf2]</a:t>
            </a:r>
          </a:p>
        </p:txBody>
      </p:sp>
      <p:pic>
        <p:nvPicPr>
          <p:cNvPr id="4" name="Picture 3" descr="Paint in motion from the bottom of the view">
            <a:extLst>
              <a:ext uri="{FF2B5EF4-FFF2-40B4-BE49-F238E27FC236}">
                <a16:creationId xmlns:a16="http://schemas.microsoft.com/office/drawing/2014/main" id="{DBE7F0D1-763D-CE5F-BCEB-A038E8400D75}"/>
              </a:ext>
            </a:extLst>
          </p:cNvPr>
          <p:cNvPicPr>
            <a:picLocks noChangeAspect="1"/>
          </p:cNvPicPr>
          <p:nvPr/>
        </p:nvPicPr>
        <p:blipFill rotWithShape="1">
          <a:blip r:embed="rId2"/>
          <a:srcRect l="26044" r="17874"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670645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D2D6D-977A-69CC-78A0-5AC60BE55388}"/>
              </a:ext>
            </a:extLst>
          </p:cNvPr>
          <p:cNvSpPr>
            <a:spLocks noGrp="1"/>
          </p:cNvSpPr>
          <p:nvPr>
            <p:ph type="title"/>
          </p:nvPr>
        </p:nvSpPr>
        <p:spPr/>
        <p:txBody>
          <a:bodyPr/>
          <a:lstStyle/>
          <a:p>
            <a:r>
              <a:rPr lang="en-GB" dirty="0"/>
              <a:t>The problem</a:t>
            </a:r>
          </a:p>
        </p:txBody>
      </p:sp>
      <p:sp>
        <p:nvSpPr>
          <p:cNvPr id="3" name="Content Placeholder 2">
            <a:extLst>
              <a:ext uri="{FF2B5EF4-FFF2-40B4-BE49-F238E27FC236}">
                <a16:creationId xmlns:a16="http://schemas.microsoft.com/office/drawing/2014/main" id="{21676DAA-A674-1178-274A-192691BC6085}"/>
              </a:ext>
            </a:extLst>
          </p:cNvPr>
          <p:cNvSpPr>
            <a:spLocks noGrp="1"/>
          </p:cNvSpPr>
          <p:nvPr>
            <p:ph idx="1"/>
          </p:nvPr>
        </p:nvSpPr>
        <p:spPr/>
        <p:txBody>
          <a:bodyPr/>
          <a:lstStyle/>
          <a:p>
            <a:r>
              <a:rPr lang="en-GB" dirty="0"/>
              <a:t>The solitaire problem I have decided to tackle is Sudoku.</a:t>
            </a:r>
          </a:p>
          <a:p>
            <a:r>
              <a:rPr lang="en-GB" dirty="0"/>
              <a:t>The method I have chosen to solve Sudoku is Evolutionary algorithms. </a:t>
            </a:r>
          </a:p>
          <a:p>
            <a:r>
              <a:rPr lang="en-GB" dirty="0"/>
              <a:t>For the problem I needed to have, some form of encoding for the puzzle, a fitness function, mutation and a way to handle constraints.</a:t>
            </a:r>
          </a:p>
          <a:p>
            <a:pPr marL="0" indent="0">
              <a:buNone/>
            </a:pPr>
            <a:endParaRPr lang="en-GB" dirty="0"/>
          </a:p>
        </p:txBody>
      </p:sp>
    </p:spTree>
    <p:extLst>
      <p:ext uri="{BB962C8B-B14F-4D97-AF65-F5344CB8AC3E}">
        <p14:creationId xmlns:p14="http://schemas.microsoft.com/office/powerpoint/2010/main" val="3894723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32A07-D20C-0018-16A7-D04361EE022A}"/>
              </a:ext>
            </a:extLst>
          </p:cNvPr>
          <p:cNvSpPr>
            <a:spLocks noGrp="1"/>
          </p:cNvSpPr>
          <p:nvPr>
            <p:ph type="title"/>
          </p:nvPr>
        </p:nvSpPr>
        <p:spPr/>
        <p:txBody>
          <a:bodyPr/>
          <a:lstStyle/>
          <a:p>
            <a:r>
              <a:rPr lang="en-GB" dirty="0"/>
              <a:t>Aims of the project</a:t>
            </a:r>
          </a:p>
        </p:txBody>
      </p:sp>
      <p:sp>
        <p:nvSpPr>
          <p:cNvPr id="3" name="Content Placeholder 2">
            <a:extLst>
              <a:ext uri="{FF2B5EF4-FFF2-40B4-BE49-F238E27FC236}">
                <a16:creationId xmlns:a16="http://schemas.microsoft.com/office/drawing/2014/main" id="{E05DC9B0-4A6C-9C90-ADF9-37940E3B9EA3}"/>
              </a:ext>
            </a:extLst>
          </p:cNvPr>
          <p:cNvSpPr>
            <a:spLocks noGrp="1"/>
          </p:cNvSpPr>
          <p:nvPr>
            <p:ph idx="1"/>
          </p:nvPr>
        </p:nvSpPr>
        <p:spPr/>
        <p:txBody>
          <a:bodyPr/>
          <a:lstStyle/>
          <a:p>
            <a:r>
              <a:rPr lang="en-GB" dirty="0"/>
              <a:t>Take a Sudoku puzzle as an input</a:t>
            </a:r>
          </a:p>
          <a:p>
            <a:r>
              <a:rPr lang="en-GB" dirty="0"/>
              <a:t>Use EA with repair method constraints to generate a solution if there is one</a:t>
            </a:r>
          </a:p>
          <a:p>
            <a:r>
              <a:rPr lang="en-GB" dirty="0"/>
              <a:t>Use multi objective EA without a repair method to generate a solution if there is one</a:t>
            </a:r>
          </a:p>
          <a:p>
            <a:r>
              <a:rPr lang="en-GB" dirty="0"/>
              <a:t>Compare EA with repair method to multi objective EA</a:t>
            </a:r>
          </a:p>
        </p:txBody>
      </p:sp>
    </p:spTree>
    <p:extLst>
      <p:ext uri="{BB962C8B-B14F-4D97-AF65-F5344CB8AC3E}">
        <p14:creationId xmlns:p14="http://schemas.microsoft.com/office/powerpoint/2010/main" val="2402720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7AEBD-2A4D-71DF-5A36-D1285B04FE82}"/>
              </a:ext>
            </a:extLst>
          </p:cNvPr>
          <p:cNvSpPr>
            <a:spLocks noGrp="1"/>
          </p:cNvSpPr>
          <p:nvPr>
            <p:ph type="title"/>
          </p:nvPr>
        </p:nvSpPr>
        <p:spPr/>
        <p:txBody>
          <a:bodyPr/>
          <a:lstStyle/>
          <a:p>
            <a:r>
              <a:rPr lang="en-GB" dirty="0"/>
              <a:t>Search space/ Encoding</a:t>
            </a:r>
          </a:p>
        </p:txBody>
      </p:sp>
      <p:sp>
        <p:nvSpPr>
          <p:cNvPr id="3" name="Content Placeholder 2">
            <a:extLst>
              <a:ext uri="{FF2B5EF4-FFF2-40B4-BE49-F238E27FC236}">
                <a16:creationId xmlns:a16="http://schemas.microsoft.com/office/drawing/2014/main" id="{F996AAD6-4961-5C77-92DF-DD3EC31FF946}"/>
              </a:ext>
            </a:extLst>
          </p:cNvPr>
          <p:cNvSpPr>
            <a:spLocks noGrp="1"/>
          </p:cNvSpPr>
          <p:nvPr>
            <p:ph idx="1"/>
          </p:nvPr>
        </p:nvSpPr>
        <p:spPr/>
        <p:txBody>
          <a:bodyPr/>
          <a:lstStyle/>
          <a:p>
            <a:pPr marL="0" indent="0">
              <a:buNone/>
            </a:pPr>
            <a:r>
              <a:rPr lang="en-GB" dirty="0"/>
              <a:t>Encoding for the algorithm will be represented using a integer encoding of 0-n, where n is the size of the puzzle. </a:t>
            </a:r>
          </a:p>
          <a:p>
            <a:pPr marL="0" indent="0">
              <a:buNone/>
            </a:pPr>
            <a:endParaRPr lang="en-GB" dirty="0"/>
          </a:p>
          <a:p>
            <a:pPr marL="0" indent="0">
              <a:buNone/>
            </a:pPr>
            <a:r>
              <a:rPr lang="en-GB" dirty="0"/>
              <a:t>This is stored in a n x n array, along with a second array which stores the initial positions of the puzzle.</a:t>
            </a:r>
          </a:p>
          <a:p>
            <a:pPr marL="0" indent="0">
              <a:buNone/>
            </a:pPr>
            <a:endParaRPr lang="en-GB" dirty="0"/>
          </a:p>
        </p:txBody>
      </p:sp>
    </p:spTree>
    <p:extLst>
      <p:ext uri="{BB962C8B-B14F-4D97-AF65-F5344CB8AC3E}">
        <p14:creationId xmlns:p14="http://schemas.microsoft.com/office/powerpoint/2010/main" val="51035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88E16-8906-7309-3D61-C65E9961E672}"/>
              </a:ext>
            </a:extLst>
          </p:cNvPr>
          <p:cNvSpPr>
            <a:spLocks noGrp="1"/>
          </p:cNvSpPr>
          <p:nvPr>
            <p:ph type="title"/>
          </p:nvPr>
        </p:nvSpPr>
        <p:spPr/>
        <p:txBody>
          <a:bodyPr/>
          <a:lstStyle/>
          <a:p>
            <a:r>
              <a:rPr lang="en-GB" dirty="0"/>
              <a:t>Fitness function </a:t>
            </a:r>
          </a:p>
        </p:txBody>
      </p:sp>
      <p:sp>
        <p:nvSpPr>
          <p:cNvPr id="3" name="Content Placeholder 2">
            <a:extLst>
              <a:ext uri="{FF2B5EF4-FFF2-40B4-BE49-F238E27FC236}">
                <a16:creationId xmlns:a16="http://schemas.microsoft.com/office/drawing/2014/main" id="{5EBD92F2-06E3-E3B4-03A4-BB615C3661CC}"/>
              </a:ext>
            </a:extLst>
          </p:cNvPr>
          <p:cNvSpPr>
            <a:spLocks noGrp="1"/>
          </p:cNvSpPr>
          <p:nvPr>
            <p:ph idx="1"/>
          </p:nvPr>
        </p:nvSpPr>
        <p:spPr/>
        <p:txBody>
          <a:bodyPr/>
          <a:lstStyle/>
          <a:p>
            <a:pPr marL="0" indent="0">
              <a:buNone/>
            </a:pPr>
            <a:r>
              <a:rPr lang="en-GB" dirty="0"/>
              <a:t>The fitness function used will evaluate the puzzles state will be quite simple, it will look at one thing, the number of filled spaces within the puzzle. </a:t>
            </a:r>
          </a:p>
          <a:p>
            <a:pPr marL="0" indent="0">
              <a:buNone/>
            </a:pPr>
            <a:endParaRPr lang="en-GB" dirty="0"/>
          </a:p>
          <a:p>
            <a:pPr marL="0" indent="0">
              <a:buNone/>
            </a:pPr>
            <a:r>
              <a:rPr lang="en-GB" dirty="0"/>
              <a:t>To deal with how simple the fitness function is here, the program will also use constraint handling.</a:t>
            </a:r>
          </a:p>
        </p:txBody>
      </p:sp>
    </p:spTree>
    <p:extLst>
      <p:ext uri="{BB962C8B-B14F-4D97-AF65-F5344CB8AC3E}">
        <p14:creationId xmlns:p14="http://schemas.microsoft.com/office/powerpoint/2010/main" val="3549323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23AFF-9D7D-AFAC-FFED-D0BC95721F4B}"/>
              </a:ext>
            </a:extLst>
          </p:cNvPr>
          <p:cNvSpPr>
            <a:spLocks noGrp="1"/>
          </p:cNvSpPr>
          <p:nvPr>
            <p:ph type="title"/>
          </p:nvPr>
        </p:nvSpPr>
        <p:spPr/>
        <p:txBody>
          <a:bodyPr/>
          <a:lstStyle/>
          <a:p>
            <a:r>
              <a:rPr lang="en-GB" dirty="0"/>
              <a:t>Constraint handling</a:t>
            </a:r>
          </a:p>
        </p:txBody>
      </p:sp>
      <p:sp>
        <p:nvSpPr>
          <p:cNvPr id="3" name="Content Placeholder 2">
            <a:extLst>
              <a:ext uri="{FF2B5EF4-FFF2-40B4-BE49-F238E27FC236}">
                <a16:creationId xmlns:a16="http://schemas.microsoft.com/office/drawing/2014/main" id="{A054C403-DE8E-14DD-F8D4-25B35C5A3325}"/>
              </a:ext>
            </a:extLst>
          </p:cNvPr>
          <p:cNvSpPr>
            <a:spLocks noGrp="1"/>
          </p:cNvSpPr>
          <p:nvPr>
            <p:ph idx="1"/>
          </p:nvPr>
        </p:nvSpPr>
        <p:spPr/>
        <p:txBody>
          <a:bodyPr/>
          <a:lstStyle/>
          <a:p>
            <a:pPr marL="0" indent="0">
              <a:buNone/>
            </a:pPr>
            <a:r>
              <a:rPr lang="en-GB" dirty="0"/>
              <a:t>For the handling of constraints, the program uses a repair method.</a:t>
            </a:r>
          </a:p>
          <a:p>
            <a:pPr marL="0" indent="0">
              <a:buNone/>
            </a:pPr>
            <a:r>
              <a:rPr lang="en-GB" dirty="0"/>
              <a:t>The repair method will have 3 constraints to get towards a feasible solution, which are the grid rule, or either of the line rule violations. </a:t>
            </a:r>
          </a:p>
          <a:p>
            <a:pPr marL="0" indent="0">
              <a:buNone/>
            </a:pPr>
            <a:r>
              <a:rPr lang="en-GB" dirty="0"/>
              <a:t>The program will find all of the constraint violations and randomly remove one, if this creates a feasible solution it moves on, if not it will keep trying to repair.</a:t>
            </a:r>
          </a:p>
          <a:p>
            <a:pPr marL="0" indent="0">
              <a:buNone/>
            </a:pPr>
            <a:endParaRPr lang="en-GB" dirty="0"/>
          </a:p>
        </p:txBody>
      </p:sp>
    </p:spTree>
    <p:extLst>
      <p:ext uri="{BB962C8B-B14F-4D97-AF65-F5344CB8AC3E}">
        <p14:creationId xmlns:p14="http://schemas.microsoft.com/office/powerpoint/2010/main" val="2507130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B236E-A404-9D11-6935-C7C57352EE9A}"/>
              </a:ext>
            </a:extLst>
          </p:cNvPr>
          <p:cNvSpPr>
            <a:spLocks noGrp="1"/>
          </p:cNvSpPr>
          <p:nvPr>
            <p:ph type="title"/>
          </p:nvPr>
        </p:nvSpPr>
        <p:spPr/>
        <p:txBody>
          <a:bodyPr/>
          <a:lstStyle/>
          <a:p>
            <a:r>
              <a:rPr lang="en-GB" dirty="0"/>
              <a:t>Mutation</a:t>
            </a:r>
          </a:p>
        </p:txBody>
      </p:sp>
      <p:sp>
        <p:nvSpPr>
          <p:cNvPr id="3" name="Content Placeholder 2">
            <a:extLst>
              <a:ext uri="{FF2B5EF4-FFF2-40B4-BE49-F238E27FC236}">
                <a16:creationId xmlns:a16="http://schemas.microsoft.com/office/drawing/2014/main" id="{62B4520E-B004-627E-EB7B-9C8A63AC93B7}"/>
              </a:ext>
            </a:extLst>
          </p:cNvPr>
          <p:cNvSpPr>
            <a:spLocks noGrp="1"/>
          </p:cNvSpPr>
          <p:nvPr>
            <p:ph idx="1"/>
          </p:nvPr>
        </p:nvSpPr>
        <p:spPr/>
        <p:txBody>
          <a:bodyPr/>
          <a:lstStyle/>
          <a:p>
            <a:pPr marL="0" indent="0">
              <a:buNone/>
            </a:pPr>
            <a:r>
              <a:rPr lang="en-GB" dirty="0"/>
              <a:t>Mutation will be dealt with two steps:</a:t>
            </a:r>
          </a:p>
          <a:p>
            <a:r>
              <a:rPr lang="en-GB" dirty="0"/>
              <a:t>If there is an empty space, it will mutate a random empty space.</a:t>
            </a:r>
          </a:p>
          <a:p>
            <a:endParaRPr lang="en-GB" dirty="0"/>
          </a:p>
          <a:p>
            <a:r>
              <a:rPr lang="en-GB" dirty="0"/>
              <a:t>Otherwise randomly change a space on the puzzle that is not an initialized value.</a:t>
            </a:r>
          </a:p>
        </p:txBody>
      </p:sp>
    </p:spTree>
    <p:extLst>
      <p:ext uri="{BB962C8B-B14F-4D97-AF65-F5344CB8AC3E}">
        <p14:creationId xmlns:p14="http://schemas.microsoft.com/office/powerpoint/2010/main" val="42135055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F9745-E70C-0CC4-E999-88AD8A27A553}"/>
              </a:ext>
            </a:extLst>
          </p:cNvPr>
          <p:cNvSpPr>
            <a:spLocks noGrp="1"/>
          </p:cNvSpPr>
          <p:nvPr>
            <p:ph type="title"/>
          </p:nvPr>
        </p:nvSpPr>
        <p:spPr/>
        <p:txBody>
          <a:bodyPr/>
          <a:lstStyle/>
          <a:p>
            <a:r>
              <a:rPr lang="en-GB" dirty="0"/>
              <a:t>Alternative method</a:t>
            </a:r>
          </a:p>
        </p:txBody>
      </p:sp>
      <p:sp>
        <p:nvSpPr>
          <p:cNvPr id="3" name="Content Placeholder 2">
            <a:extLst>
              <a:ext uri="{FF2B5EF4-FFF2-40B4-BE49-F238E27FC236}">
                <a16:creationId xmlns:a16="http://schemas.microsoft.com/office/drawing/2014/main" id="{F115DA20-7250-8CC6-1894-A725A2AB78F2}"/>
              </a:ext>
            </a:extLst>
          </p:cNvPr>
          <p:cNvSpPr>
            <a:spLocks noGrp="1"/>
          </p:cNvSpPr>
          <p:nvPr>
            <p:ph idx="1"/>
          </p:nvPr>
        </p:nvSpPr>
        <p:spPr/>
        <p:txBody>
          <a:bodyPr/>
          <a:lstStyle/>
          <a:p>
            <a:pPr marL="0" indent="0">
              <a:buNone/>
            </a:pPr>
            <a:r>
              <a:rPr lang="en-GB" dirty="0"/>
              <a:t>There will be a similar program that works with multiple objective evolutionary algorithms, that will use no repair method and have two objectives. </a:t>
            </a:r>
          </a:p>
          <a:p>
            <a:pPr marL="0" indent="0">
              <a:buNone/>
            </a:pPr>
            <a:r>
              <a:rPr lang="en-GB" dirty="0"/>
              <a:t>These objectives are, number of spaces filled and the number of constraint violations.</a:t>
            </a:r>
          </a:p>
        </p:txBody>
      </p:sp>
    </p:spTree>
    <p:extLst>
      <p:ext uri="{BB962C8B-B14F-4D97-AF65-F5344CB8AC3E}">
        <p14:creationId xmlns:p14="http://schemas.microsoft.com/office/powerpoint/2010/main" val="898873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B8F0B-87B9-8CFC-9654-D638B687973F}"/>
              </a:ext>
            </a:extLst>
          </p:cNvPr>
          <p:cNvSpPr>
            <a:spLocks noGrp="1"/>
          </p:cNvSpPr>
          <p:nvPr>
            <p:ph type="title"/>
          </p:nvPr>
        </p:nvSpPr>
        <p:spPr/>
        <p:txBody>
          <a:bodyPr/>
          <a:lstStyle/>
          <a:p>
            <a:r>
              <a:rPr lang="en-GB" dirty="0"/>
              <a:t>Comparison</a:t>
            </a:r>
          </a:p>
        </p:txBody>
      </p:sp>
      <p:sp>
        <p:nvSpPr>
          <p:cNvPr id="3" name="Content Placeholder 2">
            <a:extLst>
              <a:ext uri="{FF2B5EF4-FFF2-40B4-BE49-F238E27FC236}">
                <a16:creationId xmlns:a16="http://schemas.microsoft.com/office/drawing/2014/main" id="{141DA12F-82B5-D2D4-C5A9-C691BA12BD98}"/>
              </a:ext>
            </a:extLst>
          </p:cNvPr>
          <p:cNvSpPr>
            <a:spLocks noGrp="1"/>
          </p:cNvSpPr>
          <p:nvPr>
            <p:ph idx="1"/>
          </p:nvPr>
        </p:nvSpPr>
        <p:spPr/>
        <p:txBody>
          <a:bodyPr/>
          <a:lstStyle/>
          <a:p>
            <a:pPr marL="0" indent="0">
              <a:buNone/>
            </a:pPr>
            <a:r>
              <a:rPr lang="en-GB" dirty="0"/>
              <a:t>The project will overall compares the two methods described based on, how fast they can solve the puzzles and how many puzzles each method gets stuck on, it will also consider and sort them into other factors, such as puzzle size, and human puzzle difficulty. </a:t>
            </a:r>
          </a:p>
        </p:txBody>
      </p:sp>
    </p:spTree>
    <p:extLst>
      <p:ext uri="{BB962C8B-B14F-4D97-AF65-F5344CB8AC3E}">
        <p14:creationId xmlns:p14="http://schemas.microsoft.com/office/powerpoint/2010/main" val="3710813065"/>
      </p:ext>
    </p:extLst>
  </p:cSld>
  <p:clrMapOvr>
    <a:masterClrMapping/>
  </p:clrMapOvr>
</p:sld>
</file>

<file path=ppt/theme/theme1.xml><?xml version="1.0" encoding="utf-8"?>
<a:theme xmlns:a="http://schemas.openxmlformats.org/drawingml/2006/main" name="BrushVTI">
  <a:themeElements>
    <a:clrScheme name="AnalogousFromLightSeedLeftStep">
      <a:dk1>
        <a:srgbClr val="000000"/>
      </a:dk1>
      <a:lt1>
        <a:srgbClr val="FFFFFF"/>
      </a:lt1>
      <a:dk2>
        <a:srgbClr val="312441"/>
      </a:dk2>
      <a:lt2>
        <a:srgbClr val="E2E8E6"/>
      </a:lt2>
      <a:accent1>
        <a:srgbClr val="EE6E96"/>
      </a:accent1>
      <a:accent2>
        <a:srgbClr val="EB4EC0"/>
      </a:accent2>
      <a:accent3>
        <a:srgbClr val="DC6EEE"/>
      </a:accent3>
      <a:accent4>
        <a:srgbClr val="924EEB"/>
      </a:accent4>
      <a:accent5>
        <a:srgbClr val="716EEE"/>
      </a:accent5>
      <a:accent6>
        <a:srgbClr val="4E8CEB"/>
      </a:accent6>
      <a:hlink>
        <a:srgbClr val="568F7D"/>
      </a:hlink>
      <a:folHlink>
        <a:srgbClr val="7F7F7F"/>
      </a:folHlink>
    </a:clrScheme>
    <a:fontScheme name="Custom 3">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otalTime>593</TotalTime>
  <Words>424</Words>
  <Application>Microsoft Office PowerPoint</Application>
  <PresentationFormat>Widescreen</PresentationFormat>
  <Paragraphs>33</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Century Gothic</vt:lpstr>
      <vt:lpstr>BrushVTI</vt:lpstr>
      <vt:lpstr>Solving Solitaire game with AI</vt:lpstr>
      <vt:lpstr>The problem</vt:lpstr>
      <vt:lpstr>Aims of the project</vt:lpstr>
      <vt:lpstr>Search space/ Encoding</vt:lpstr>
      <vt:lpstr>Fitness function </vt:lpstr>
      <vt:lpstr>Constraint handling</vt:lpstr>
      <vt:lpstr>Mutation</vt:lpstr>
      <vt:lpstr>Alternative method</vt:lpstr>
      <vt:lpstr>Comparison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Solving Solitaire game with AI</dc:title>
  <dc:creator>Sam David Freeman [sdf2]</dc:creator>
  <cp:lastModifiedBy>Sam David Freeman [sdf2]</cp:lastModifiedBy>
  <cp:revision>3</cp:revision>
  <dcterms:created xsi:type="dcterms:W3CDTF">2023-03-14T03:45:25Z</dcterms:created>
  <dcterms:modified xsi:type="dcterms:W3CDTF">2023-03-14T13:39:17Z</dcterms:modified>
</cp:coreProperties>
</file>