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4" r:id="rId4"/>
    <p:sldId id="259" r:id="rId5"/>
    <p:sldId id="261" r:id="rId6"/>
    <p:sldId id="260" r:id="rId7"/>
    <p:sldId id="263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73C9-7E0A-6BFB-5B81-1905A28C0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Solving Solitaire game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608A8-AF83-8252-D05A-7389BD78A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 David Freeman [sdf2]</a:t>
            </a:r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DBE7F0D1-763D-CE5F-BCEB-A038E8400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4" r="1787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064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DDD2-D0DC-623D-1448-AFDF735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FD9A-2AA3-7688-FCBD-AC7FE1B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currently solve 4x4 and 9x9 sudoku puzzles using the repair method.</a:t>
            </a:r>
          </a:p>
          <a:p>
            <a:endParaRPr lang="en-GB" dirty="0"/>
          </a:p>
          <a:p>
            <a:r>
              <a:rPr lang="en-GB" dirty="0"/>
              <a:t>One component needed for the multi-objective version of the EA.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1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CDC0-C674-2A91-FCE5-07E2E1CF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goals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71AB-3204-77FA-6D39-1CE5E083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repair based method working up to 16x16 sudoku.</a:t>
            </a:r>
          </a:p>
          <a:p>
            <a:endParaRPr lang="en-GB" dirty="0"/>
          </a:p>
          <a:p>
            <a:r>
              <a:rPr lang="en-GB" dirty="0"/>
              <a:t>Have multi-objective method working up to 16x16 sudoku.</a:t>
            </a:r>
          </a:p>
          <a:p>
            <a:endParaRPr lang="en-GB" dirty="0"/>
          </a:p>
          <a:p>
            <a:r>
              <a:rPr lang="en-GB" dirty="0"/>
              <a:t>Have a small GUI for inputting grid values and outputting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18481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2D6D-977A-69CC-78A0-5AC60BE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6DAA-A674-1178-274A-192691BC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solitaire problem I have decided to tackle is Sudoku.</a:t>
            </a:r>
          </a:p>
          <a:p>
            <a:r>
              <a:rPr lang="en-GB" dirty="0"/>
              <a:t>The method I have chosen to solve Sudoku is Evolutionary algorithms(EA). </a:t>
            </a:r>
          </a:p>
          <a:p>
            <a:r>
              <a:rPr lang="en-GB" dirty="0"/>
              <a:t>For the problem I needed to have, some form of encoding for the puzzle, a fitness function, mutation and a way to handle constraints.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7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2A07-D20C-0018-16A7-D04361EE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C9B0-4A6C-9C90-ADF9-37940E3B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Take a Sudoku puzzle of different sizes as an input i.e. 4x4 or 9x9.</a:t>
            </a:r>
          </a:p>
          <a:p>
            <a:endParaRPr lang="en-GB" dirty="0"/>
          </a:p>
          <a:p>
            <a:r>
              <a:rPr lang="en-GB" dirty="0"/>
              <a:t>Use EA with repair method to handle constraints violations.</a:t>
            </a:r>
          </a:p>
          <a:p>
            <a:endParaRPr lang="en-GB" dirty="0"/>
          </a:p>
          <a:p>
            <a:r>
              <a:rPr lang="en-GB" dirty="0"/>
              <a:t>Use multi-objective EA without a repair method to generate a solution if there is one.</a:t>
            </a:r>
          </a:p>
          <a:p>
            <a:endParaRPr lang="en-GB" dirty="0"/>
          </a:p>
          <a:p>
            <a:r>
              <a:rPr lang="en-GB" dirty="0"/>
              <a:t>Compare EA with repair method to multi objective EA.</a:t>
            </a:r>
          </a:p>
        </p:txBody>
      </p:sp>
    </p:spTree>
    <p:extLst>
      <p:ext uri="{BB962C8B-B14F-4D97-AF65-F5344CB8AC3E}">
        <p14:creationId xmlns:p14="http://schemas.microsoft.com/office/powerpoint/2010/main" val="24027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AEBD-2A4D-71DF-5A36-D1285B04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Encoding/Search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AAD6-4961-5C77-92DF-DD3EC31F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Encoding for the algorithm will be represented using a integer encoding of 0-n, where n is the size of the puzzle.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stored in a n x n array, along with a second array which stores the initial positions of the puzzle.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3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8E16-8906-7309-3D61-C65E9961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92F2-06E3-E3B4-03A4-BB615C36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fitness function used will evaluate the will evaluate the number of filled spaces within the puzzle.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deal with how simple the fitness function is here, the program will also use constraint handling.</a:t>
            </a:r>
          </a:p>
        </p:txBody>
      </p:sp>
    </p:spTree>
    <p:extLst>
      <p:ext uri="{BB962C8B-B14F-4D97-AF65-F5344CB8AC3E}">
        <p14:creationId xmlns:p14="http://schemas.microsoft.com/office/powerpoint/2010/main" val="354932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3AFF-9D7D-AFAC-FFED-D0BC9572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C403-DE8E-14DD-F8D4-25B35C5A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handling of constraints uses a repair method.</a:t>
            </a:r>
          </a:p>
          <a:p>
            <a:endParaRPr lang="en-GB" dirty="0"/>
          </a:p>
          <a:p>
            <a:r>
              <a:rPr lang="en-GB" dirty="0"/>
              <a:t>There will be 3 constraints, which are the same number being in a grid, row or column. </a:t>
            </a:r>
          </a:p>
          <a:p>
            <a:endParaRPr lang="en-GB" dirty="0"/>
          </a:p>
          <a:p>
            <a:r>
              <a:rPr lang="en-GB" dirty="0"/>
              <a:t>The repair finds all the constraint violations and removes the highest conflicting square which is not in the initial population.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1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236E-A404-9D11-6935-C7C5735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520E-B004-627E-EB7B-9C8A63AC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Mutation will be dealt with two steps:</a:t>
            </a:r>
          </a:p>
          <a:p>
            <a:r>
              <a:rPr lang="en-GB" dirty="0"/>
              <a:t>If there is an empty space, it will mutate a random empty space.</a:t>
            </a:r>
          </a:p>
          <a:p>
            <a:endParaRPr lang="en-GB" dirty="0"/>
          </a:p>
          <a:p>
            <a:r>
              <a:rPr lang="en-GB" dirty="0"/>
              <a:t>Otherwise randomly change a space on the puzzle that is not an initialized value.</a:t>
            </a:r>
          </a:p>
        </p:txBody>
      </p:sp>
    </p:spTree>
    <p:extLst>
      <p:ext uri="{BB962C8B-B14F-4D97-AF65-F5344CB8AC3E}">
        <p14:creationId xmlns:p14="http://schemas.microsoft.com/office/powerpoint/2010/main" val="421350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745-E70C-0CC4-E999-88AD8A27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DA20-7250-8CC6-1894-A725A2AB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be a similar program that uses multi-objective evolutionary algorithms, and no repair method.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Will have two objectives, number of spaces filled and the number of constraint violations.</a:t>
            </a:r>
          </a:p>
        </p:txBody>
      </p:sp>
    </p:spTree>
    <p:extLst>
      <p:ext uri="{BB962C8B-B14F-4D97-AF65-F5344CB8AC3E}">
        <p14:creationId xmlns:p14="http://schemas.microsoft.com/office/powerpoint/2010/main" val="89887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8F0B-87B9-8CFC-9654-D638B687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A12F-82B5-D2D4-C5A9-C691BA12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methods will be compared on:</a:t>
            </a:r>
          </a:p>
          <a:p>
            <a:r>
              <a:rPr lang="en-GB" dirty="0"/>
              <a:t>Runtime</a:t>
            </a:r>
          </a:p>
          <a:p>
            <a:r>
              <a:rPr lang="en-GB" dirty="0"/>
              <a:t>Number of puzzles failed</a:t>
            </a:r>
          </a:p>
          <a:p>
            <a:pPr marL="0" indent="0">
              <a:buNone/>
            </a:pPr>
            <a:r>
              <a:rPr lang="en-GB" dirty="0"/>
              <a:t>And compare them for different: </a:t>
            </a:r>
          </a:p>
          <a:p>
            <a:r>
              <a:rPr lang="en-GB" dirty="0"/>
              <a:t>Puzzle sizes </a:t>
            </a:r>
          </a:p>
          <a:p>
            <a:r>
              <a:rPr lang="en-GB" dirty="0"/>
              <a:t>Puzzle difficulty. </a:t>
            </a:r>
          </a:p>
        </p:txBody>
      </p:sp>
    </p:spTree>
    <p:extLst>
      <p:ext uri="{BB962C8B-B14F-4D97-AF65-F5344CB8AC3E}">
        <p14:creationId xmlns:p14="http://schemas.microsoft.com/office/powerpoint/2010/main" val="37108130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428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BrushVTI</vt:lpstr>
      <vt:lpstr>Solving Solitaire game with AI</vt:lpstr>
      <vt:lpstr>The problem</vt:lpstr>
      <vt:lpstr>Aims of the project</vt:lpstr>
      <vt:lpstr>Encoding/Search space</vt:lpstr>
      <vt:lpstr>Fitness function </vt:lpstr>
      <vt:lpstr>Constraint handling</vt:lpstr>
      <vt:lpstr>Mutation</vt:lpstr>
      <vt:lpstr>Multi-objective </vt:lpstr>
      <vt:lpstr>Comparison</vt:lpstr>
      <vt:lpstr>Current state of project</vt:lpstr>
      <vt:lpstr>Stretch goals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Solitaire game with AI</dc:title>
  <dc:creator>Sam David Freeman [sdf2]</dc:creator>
  <cp:lastModifiedBy>Sam David Freeman [sdf2]</cp:lastModifiedBy>
  <cp:revision>4</cp:revision>
  <dcterms:created xsi:type="dcterms:W3CDTF">2023-03-14T03:45:25Z</dcterms:created>
  <dcterms:modified xsi:type="dcterms:W3CDTF">2023-03-20T08:34:42Z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2023-03-20T08:34:42Z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00c27fd8-0aec-49db-ada1-851c0798b68f</vt:lpwstr>
  </property>
  <property fmtid="{D5CDD505-2E9C-101B-9397-08002B2CF9AE}" pid="8" name="MSIP_Label_f2dfecbd-fc97-4e8a-a9cd-19ed496c406e_ContentBits">
    <vt:lpwstr>0</vt:lpwstr>
  </property>
</Properties>
</file>