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7A43-080A-4603-9B3A-A5F647E9A43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4167"/>
              </p:ext>
            </p:extLst>
          </p:nvPr>
        </p:nvGraphicFramePr>
        <p:xfrm>
          <a:off x="3656259" y="1781098"/>
          <a:ext cx="4090263" cy="396409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71681"/>
                <a:gridCol w="1009290"/>
                <a:gridCol w="1009292"/>
              </a:tblGrid>
              <a:tr h="45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Characteristic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No cancer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(n = </a:t>
                      </a:r>
                      <a:r>
                        <a:rPr lang="en-US" sz="1100" cap="all" dirty="0" smtClean="0">
                          <a:effectLst/>
                        </a:rPr>
                        <a:t>186)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Cancer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 (n = 298)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Sex –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19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Age – median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57.6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61.3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Smoking status – no.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Former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Time since quitting –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&gt; 15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&lt; 15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Years Tobacco Use –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Legion Size –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Ill Defined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&lt; 3 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&gt; 3 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67600"/>
              </p:ext>
            </p:extLst>
          </p:nvPr>
        </p:nvGraphicFramePr>
        <p:xfrm>
          <a:off x="3656259" y="1781098"/>
          <a:ext cx="4271416" cy="165870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20850"/>
                <a:gridCol w="862642"/>
                <a:gridCol w="2587924"/>
              </a:tblGrid>
              <a:tr h="33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 </a:t>
                      </a:r>
                      <a:r>
                        <a:rPr lang="en-US" sz="1100" cap="all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Probe</a:t>
                      </a:r>
                      <a:r>
                        <a:rPr lang="en-US" sz="1100" cap="all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 smtClean="0">
                          <a:effectLst/>
                        </a:rPr>
                        <a:t>Gene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 smtClean="0">
                          <a:effectLst/>
                        </a:rPr>
                        <a:t>Function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 smtClean="0">
                          <a:effectLst/>
                        </a:rPr>
                        <a:t>8015607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STAT3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Transcription factor, elevated expression associated with many cancers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8020827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MEP1B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Protease subunit, well-established link to colorectal cancer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8094028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AFAP1-AS1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nCRNA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overexpressed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various tumors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8162514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FANCC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DNA-repair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mechanism, mutations known to elevate cancer risk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9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125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Friedowitz</dc:creator>
  <cp:lastModifiedBy>Sean Friedowitz</cp:lastModifiedBy>
  <cp:revision>8</cp:revision>
  <dcterms:created xsi:type="dcterms:W3CDTF">2018-12-10T23:08:50Z</dcterms:created>
  <dcterms:modified xsi:type="dcterms:W3CDTF">2018-12-10T23:32:43Z</dcterms:modified>
</cp:coreProperties>
</file>