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9" autoAdjust="0"/>
    <p:restoredTop sz="94660"/>
  </p:normalViewPr>
  <p:slideViewPr>
    <p:cSldViewPr snapToGrid="0">
      <p:cViewPr>
        <p:scale>
          <a:sx n="325" d="100"/>
          <a:sy n="325" d="100"/>
        </p:scale>
        <p:origin x="-3120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7A43-080A-4603-9B3A-A5F647E9A43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48DD-4CC9-4961-BDD5-1AEA4A8C8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95247"/>
              </p:ext>
            </p:extLst>
          </p:nvPr>
        </p:nvGraphicFramePr>
        <p:xfrm>
          <a:off x="3656259" y="1781098"/>
          <a:ext cx="4090263" cy="396409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07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Characteristic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No cancer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 (n = 186)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Cancer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 (n = 298)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Sex –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Age – median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57.6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61.3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Smoking status – no.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Former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Current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Time since quitting – 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&gt; 15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&lt; 15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Years Tobacco Use – Median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LeSion Size – no.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Ill Defined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&lt; 3 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408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&gt; 3 CM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2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04217"/>
              </p:ext>
            </p:extLst>
          </p:nvPr>
        </p:nvGraphicFramePr>
        <p:xfrm>
          <a:off x="3656259" y="1781098"/>
          <a:ext cx="4271416" cy="1735726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 </a:t>
                      </a:r>
                      <a:r>
                        <a:rPr lang="en-US" sz="1100" cap="all" dirty="0">
                          <a:effectLst/>
                          <a:latin typeface="+mn-lt"/>
                          <a:ea typeface="+mn-ea"/>
                          <a:cs typeface="+mn-cs"/>
                        </a:rPr>
                        <a:t>Probe</a:t>
                      </a:r>
                      <a:r>
                        <a:rPr lang="en-US" sz="1100" cap="all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Gene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Function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 dirty="0">
                          <a:effectLst/>
                        </a:rPr>
                        <a:t>8091385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Related to iron transport across cell membrane, plays role in lung 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7978123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PSME2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Proteosome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subunit, related to cell cycle, mitotic, and RET signaling pathways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8146092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IDO1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Catalyzes tryptophan metabolism, acts as a suppressor for anti-tumor immunity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8115147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CD74 molecule, chaperones antigen presentation in immune response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9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2E46E1-FBCB-A24A-84AD-A0550508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57810"/>
              </p:ext>
            </p:extLst>
          </p:nvPr>
        </p:nvGraphicFramePr>
        <p:xfrm>
          <a:off x="3718253" y="1726855"/>
          <a:ext cx="3248236" cy="96888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55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Clinical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Clinical-Genomic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58.8%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7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2BE4BB8-AC9C-4148-8241-E6B65047178C}"/>
              </a:ext>
            </a:extLst>
          </p:cNvPr>
          <p:cNvGrpSpPr/>
          <p:nvPr/>
        </p:nvGrpSpPr>
        <p:grpSpPr>
          <a:xfrm>
            <a:off x="659734" y="1801185"/>
            <a:ext cx="10216368" cy="3120842"/>
            <a:chOff x="659734" y="1801185"/>
            <a:chExt cx="10216368" cy="31208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0ABEB3-063F-DC4E-AADC-CDB33B9B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102" y="1801185"/>
              <a:ext cx="9525000" cy="24765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80DF32A-6E9F-9248-B4E1-AC9740F483F5}"/>
                </a:ext>
              </a:extLst>
            </p:cNvPr>
            <p:cNvCxnSpPr>
              <a:cxnSpLocks/>
            </p:cNvCxnSpPr>
            <p:nvPr/>
          </p:nvCxnSpPr>
          <p:spPr>
            <a:xfrm>
              <a:off x="1177448" y="2442646"/>
              <a:ext cx="0" cy="182464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5558122-9623-E942-8297-6210F3556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4476" y="4454515"/>
              <a:ext cx="3396901" cy="0"/>
            </a:xfrm>
            <a:prstGeom prst="line">
              <a:avLst/>
            </a:prstGeom>
            <a:noFill/>
            <a:ln w="38100" cap="sq">
              <a:solidFill>
                <a:srgbClr val="0070C0"/>
              </a:solidFill>
              <a:prstDash val="solid"/>
              <a:round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F4E97E-B3FF-ED4E-A301-A7F17D544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6017" y="4454515"/>
              <a:ext cx="4120585" cy="0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prstDash val="solid"/>
              <a:round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Rectangle 116">
              <a:extLst>
                <a:ext uri="{FF2B5EF4-FFF2-40B4-BE49-F238E27FC236}">
                  <a16:creationId xmlns:a16="http://schemas.microsoft.com/office/drawing/2014/main" id="{11047387-47DD-0C4F-89C2-D3449DA1F65D}"/>
                </a:ext>
              </a:extLst>
            </p:cNvPr>
            <p:cNvSpPr txBox="1"/>
            <p:nvPr/>
          </p:nvSpPr>
          <p:spPr>
            <a:xfrm>
              <a:off x="4061267" y="4491140"/>
              <a:ext cx="2530084" cy="43088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 algn="ctr" defTabSz="3511296">
                <a:defRPr sz="36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rPr lang="en-US" sz="2200" dirty="0">
                  <a:solidFill>
                    <a:srgbClr val="C00000"/>
                  </a:solidFill>
                </a:rPr>
                <a:t>Clinical Data</a:t>
              </a:r>
              <a:endParaRPr sz="22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116">
              <a:extLst>
                <a:ext uri="{FF2B5EF4-FFF2-40B4-BE49-F238E27FC236}">
                  <a16:creationId xmlns:a16="http://schemas.microsoft.com/office/drawing/2014/main" id="{9AFC6FE2-774A-B643-97E8-842EBF00984B}"/>
                </a:ext>
              </a:extLst>
            </p:cNvPr>
            <p:cNvSpPr txBox="1"/>
            <p:nvPr/>
          </p:nvSpPr>
          <p:spPr>
            <a:xfrm>
              <a:off x="7877884" y="4491140"/>
              <a:ext cx="2530084" cy="43088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 algn="ctr" defTabSz="3511296">
                <a:defRPr sz="36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rPr lang="en-US" sz="2200" dirty="0">
                  <a:solidFill>
                    <a:srgbClr val="0070C0"/>
                  </a:solidFill>
                </a:rPr>
                <a:t>32,321 Genes</a:t>
              </a:r>
              <a:endParaRPr sz="2200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116">
              <a:extLst>
                <a:ext uri="{FF2B5EF4-FFF2-40B4-BE49-F238E27FC236}">
                  <a16:creationId xmlns:a16="http://schemas.microsoft.com/office/drawing/2014/main" id="{22221302-2863-5C48-B6F9-88DB3811F08B}"/>
                </a:ext>
              </a:extLst>
            </p:cNvPr>
            <p:cNvSpPr txBox="1"/>
            <p:nvPr/>
          </p:nvSpPr>
          <p:spPr>
            <a:xfrm rot="16200000">
              <a:off x="32018" y="3139526"/>
              <a:ext cx="1686319" cy="43088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 algn="ctr" defTabSz="3511296">
                <a:defRPr sz="36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algn="l"/>
              <a:r>
                <a:rPr lang="en-US" sz="2200" dirty="0"/>
                <a:t>484 Patients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6428A-E33A-E541-B428-732BBD6ED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0311" y="4455564"/>
              <a:ext cx="564446" cy="0"/>
            </a:xfrm>
            <a:prstGeom prst="line">
              <a:avLst/>
            </a:prstGeom>
            <a:noFill/>
            <a:ln w="38100" cap="sq">
              <a:solidFill>
                <a:srgbClr val="00B050"/>
              </a:solidFill>
              <a:prstDash val="solid"/>
              <a:round/>
              <a:headEnd type="arrow"/>
              <a:tailEnd type="arrow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Rectangle 116">
              <a:extLst>
                <a:ext uri="{FF2B5EF4-FFF2-40B4-BE49-F238E27FC236}">
                  <a16:creationId xmlns:a16="http://schemas.microsoft.com/office/drawing/2014/main" id="{5A4951D0-0C24-D74C-99AB-D41E29B1A84D}"/>
                </a:ext>
              </a:extLst>
            </p:cNvPr>
            <p:cNvSpPr txBox="1"/>
            <p:nvPr/>
          </p:nvSpPr>
          <p:spPr>
            <a:xfrm>
              <a:off x="2362970" y="4491140"/>
              <a:ext cx="1099128" cy="43088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 anchor="ctr">
              <a:spAutoFit/>
            </a:bodyPr>
            <a:lstStyle>
              <a:lvl1pPr algn="ctr" defTabSz="3511296">
                <a:defRPr sz="3600"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r>
                <a:rPr lang="en-US" sz="2200" dirty="0">
                  <a:solidFill>
                    <a:srgbClr val="00B050"/>
                  </a:solidFill>
                </a:rPr>
                <a:t>Labels</a:t>
              </a:r>
              <a:endParaRPr sz="2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46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169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 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Friedowitz</dc:creator>
  <cp:lastModifiedBy>Sean Friedowitz</cp:lastModifiedBy>
  <cp:revision>24</cp:revision>
  <cp:lastPrinted>2018-12-12T22:01:00Z</cp:lastPrinted>
  <dcterms:created xsi:type="dcterms:W3CDTF">2018-12-10T23:08:50Z</dcterms:created>
  <dcterms:modified xsi:type="dcterms:W3CDTF">2018-12-12T22:06:57Z</dcterms:modified>
</cp:coreProperties>
</file>