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4" r:id="rId3"/>
    <p:sldId id="270" r:id="rId4"/>
    <p:sldId id="290" r:id="rId5"/>
    <p:sldId id="264" r:id="rId6"/>
    <p:sldId id="265" r:id="rId7"/>
    <p:sldId id="271" r:id="rId8"/>
    <p:sldId id="267" r:id="rId9"/>
    <p:sldId id="272" r:id="rId10"/>
    <p:sldId id="288" r:id="rId11"/>
    <p:sldId id="273" r:id="rId12"/>
  </p:sldIdLst>
  <p:sldSz cx="12192000" cy="6858000"/>
  <p:notesSz cx="6858000" cy="9144000"/>
  <p:custDataLst>
    <p:tags r:id="rId1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" userDrawn="1">
          <p15:clr>
            <a:srgbClr val="A4A3A4"/>
          </p15:clr>
        </p15:guide>
        <p15:guide id="2" orient="horz" pos="4371" userDrawn="1">
          <p15:clr>
            <a:srgbClr val="A4A3A4"/>
          </p15:clr>
        </p15:guide>
        <p15:guide id="3" orient="horz" pos="3459" userDrawn="1">
          <p15:clr>
            <a:srgbClr val="A4A3A4"/>
          </p15:clr>
        </p15:guide>
        <p15:guide id="4" orient="horz" pos="2685" userDrawn="1">
          <p15:clr>
            <a:srgbClr val="A4A3A4"/>
          </p15:clr>
        </p15:guide>
        <p15:guide id="5" orient="horz" pos="1925" userDrawn="1">
          <p15:clr>
            <a:srgbClr val="A4A3A4"/>
          </p15:clr>
        </p15:guide>
        <p15:guide id="6" pos="2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875"/>
    <a:srgbClr val="F3F3F4"/>
    <a:srgbClr val="0072A9"/>
    <a:srgbClr val="D6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3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828" y="78"/>
      </p:cViewPr>
      <p:guideLst>
        <p:guide orient="horz" pos="52"/>
        <p:guide orient="horz" pos="4371"/>
        <p:guide orient="horz" pos="3459"/>
        <p:guide orient="horz" pos="2685"/>
        <p:guide orient="horz" pos="1925"/>
        <p:guide pos="2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4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F7932-C6AE-40A1-B6FA-C5F5B1FEBB2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652EF-4544-4093-871B-25305319A6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C895C-9A98-4DE3-834F-4F1D4FF740B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6A6E2-CD39-4BA2-A9B4-E9E5128CBE2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AA010-B11A-4E6A-AA38-9F2AE900942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FFA1A-D0B4-4265-96FA-DC2DDE5F74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FCF3F-3A40-4CDD-BF43-128F813AC02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3FF4C-BB62-49AB-B1EF-5892AD9169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D7F18-6211-4DD6-B170-033515E48EA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29208-2B95-4501-8097-7C00C782E40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143EC-DE47-4C27-8B88-1E4DDF8FFBC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8AD0A-3957-449F-B4D8-B319C8C104E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F3941-DFB8-4418-A5BB-7D6DD72F53FC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9F4B1-00C0-4327-B5B6-ED01D2C4E40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8C3CA-CBC9-4733-87F7-BFEDA09160B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EC285-00DF-4744-8B5E-80B6041197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C0AB4-D84A-4327-A8BC-70DE83E0B027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EF645-6846-42A7-86F7-C200F704170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E0252-ECF1-4104-9C35-300D8CADD3C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62A24-5B99-492F-B19C-FE11DFEC91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D908B-BFA8-4126-8B73-F825AE93A50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37C3C-522F-4D43-AC78-EC28CF104A2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BF5E8AB-654F-4267-BE6E-C23F9561EEE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C7E2100-9FB6-423B-92F0-E204CA9CA4C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.xml"/><Relationship Id="rId2" Type="http://schemas.openxmlformats.org/officeDocument/2006/relationships/image" Target="../media/image2.jpe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992313" y="2528888"/>
            <a:ext cx="8170862" cy="768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导师信息项目</a:t>
            </a:r>
            <a:r>
              <a:rPr lang="en-US" altLang="zh-CN" sz="44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—“</a:t>
            </a:r>
            <a:r>
              <a:rPr lang="zh-CN" altLang="en-US" sz="44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导师您好</a:t>
            </a:r>
            <a:r>
              <a:rPr lang="en-US" altLang="zh-CN" sz="44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4400" b="1" spc="3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 bwMode="auto">
          <a:xfrm>
            <a:off x="4154488" y="3452813"/>
            <a:ext cx="3846512" cy="361950"/>
            <a:chOff x="4154888" y="3453573"/>
            <a:chExt cx="3846874" cy="361046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4154888" y="3453573"/>
              <a:ext cx="384687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等腰三角形 27"/>
            <p:cNvSpPr/>
            <p:nvPr/>
          </p:nvSpPr>
          <p:spPr>
            <a:xfrm flipV="1">
              <a:off x="5872725" y="3459907"/>
              <a:ext cx="411201" cy="354712"/>
            </a:xfrm>
            <a:prstGeom prst="triangle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901825" y="3977005"/>
            <a:ext cx="823023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负责人：杜伯勇，雷宇，刘济世，潘志敏，冯铃麟</a:t>
            </a:r>
            <a:endParaRPr lang="zh-CN" altLang="en-US" sz="28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00200" y="2257425"/>
            <a:ext cx="8956675" cy="238283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 bwMode="auto">
          <a:xfrm>
            <a:off x="10290175" y="4325938"/>
            <a:ext cx="1109663" cy="1130300"/>
            <a:chOff x="2666985" y="682103"/>
            <a:chExt cx="1109138" cy="1131217"/>
          </a:xfrm>
        </p:grpSpPr>
        <p:sp>
          <p:nvSpPr>
            <p:cNvPr id="40" name="矩形 39"/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 bwMode="auto">
          <a:xfrm>
            <a:off x="792163" y="1462088"/>
            <a:ext cx="1109662" cy="1131887"/>
            <a:chOff x="2666985" y="682103"/>
            <a:chExt cx="1109138" cy="1131217"/>
          </a:xfrm>
        </p:grpSpPr>
        <p:sp>
          <p:nvSpPr>
            <p:cNvPr id="45" name="矩形 44"/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9" name="矩形 48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文本框 54"/>
          <p:cNvSpPr txBox="1">
            <a:spLocks noChangeArrowheads="1"/>
          </p:cNvSpPr>
          <p:nvPr/>
        </p:nvSpPr>
        <p:spPr bwMode="auto">
          <a:xfrm>
            <a:off x="10264775" y="651986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94724" y="1908154"/>
            <a:ext cx="5967202" cy="583565"/>
          </a:xfrm>
          <a:prstGeom prst="rect">
            <a:avLst/>
          </a:prstGeom>
          <a:blipFill dpi="0" rotWithShape="1">
            <a:blip r:embed="rId1"/>
            <a:srcRect/>
            <a:stretch>
              <a:fillRect t="-45000"/>
            </a:stretch>
          </a:blip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044875"/>
                </a:solidFill>
                <a:latin typeface="+mj-lt"/>
                <a:ea typeface="+mn-ea"/>
              </a:rPr>
              <a:t>Proposal </a:t>
            </a:r>
            <a:r>
              <a:rPr lang="en-US" altLang="zh-CN" sz="3200" b="1" dirty="0">
                <a:solidFill>
                  <a:srgbClr val="044875"/>
                </a:solidFill>
                <a:latin typeface="+mj-lt"/>
                <a:ea typeface="+mn-ea"/>
              </a:rPr>
              <a:t>P</a:t>
            </a:r>
            <a:r>
              <a:rPr lang="zh-CN" altLang="en-US" sz="3200" b="1" dirty="0">
                <a:solidFill>
                  <a:srgbClr val="044875"/>
                </a:solidFill>
                <a:latin typeface="+mj-lt"/>
                <a:ea typeface="+mn-ea"/>
              </a:rPr>
              <a:t>resentation</a:t>
            </a:r>
            <a:endParaRPr lang="zh-CN" altLang="en-US" sz="3200" b="1" dirty="0">
              <a:solidFill>
                <a:srgbClr val="044875"/>
              </a:solidFill>
              <a:latin typeface="+mj-lt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  <p:bldLst>
      <p:bldP spid="19" grpId="0"/>
      <p:bldP spid="29" grpId="0"/>
      <p:bldP spid="9" grpId="0" animBg="1"/>
      <p:bldP spid="49" grpId="0" animBg="1"/>
      <p:bldP spid="53" grpId="0" animBg="1"/>
      <p:bldP spid="54" grpId="0" animBg="1"/>
      <p:bldP spid="5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1992313" y="2408238"/>
            <a:ext cx="81708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6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谢谢您的观看与聆听</a:t>
            </a:r>
            <a:endParaRPr lang="zh-CN" altLang="en-US" sz="4400" b="1" spc="6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 bwMode="auto">
          <a:xfrm>
            <a:off x="4154488" y="3452813"/>
            <a:ext cx="3846512" cy="361950"/>
            <a:chOff x="4154888" y="3453573"/>
            <a:chExt cx="3846874" cy="361046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154888" y="3453573"/>
              <a:ext cx="384687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等腰三角形 27"/>
            <p:cNvSpPr/>
            <p:nvPr/>
          </p:nvSpPr>
          <p:spPr>
            <a:xfrm flipV="1">
              <a:off x="5872725" y="3459907"/>
              <a:ext cx="411201" cy="354712"/>
            </a:xfrm>
            <a:prstGeom prst="triangle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1600200" y="2257425"/>
            <a:ext cx="8956675" cy="238283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 bwMode="auto">
          <a:xfrm>
            <a:off x="10290175" y="4325938"/>
            <a:ext cx="1109663" cy="1130300"/>
            <a:chOff x="2666985" y="682103"/>
            <a:chExt cx="1109138" cy="1131217"/>
          </a:xfrm>
        </p:grpSpPr>
        <p:sp>
          <p:nvSpPr>
            <p:cNvPr id="35" name="矩形 34"/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 bwMode="auto">
          <a:xfrm>
            <a:off x="792163" y="1462088"/>
            <a:ext cx="1109662" cy="1131887"/>
            <a:chOff x="2666985" y="682103"/>
            <a:chExt cx="1109138" cy="1131217"/>
          </a:xfrm>
        </p:grpSpPr>
        <p:sp>
          <p:nvSpPr>
            <p:cNvPr id="39" name="矩形 38"/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094724" y="1908154"/>
            <a:ext cx="5967202" cy="583565"/>
          </a:xfrm>
          <a:prstGeom prst="rect">
            <a:avLst/>
          </a:prstGeom>
          <a:blipFill dpi="0" rotWithShape="1">
            <a:blip r:embed="rId1"/>
            <a:srcRect/>
            <a:stretch>
              <a:fillRect t="-45000"/>
            </a:stretch>
          </a:blip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solidFill>
                <a:srgbClr val="044875"/>
              </a:solidFill>
              <a:latin typeface="+mj-lt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  <p:bldLst>
      <p:bldP spid="25" grpId="0"/>
      <p:bldP spid="33" grpId="0" animBg="1"/>
      <p:bldP spid="42" grpId="0" animBg="1"/>
      <p:bldP spid="43" grpId="0" animBg="1"/>
      <p:bldP spid="44" grpId="0" animBg="1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0" name="组合 69"/>
          <p:cNvGrpSpPr/>
          <p:nvPr/>
        </p:nvGrpSpPr>
        <p:grpSpPr bwMode="auto">
          <a:xfrm>
            <a:off x="312738" y="2593975"/>
            <a:ext cx="4843462" cy="712788"/>
            <a:chOff x="6298049" y="1397569"/>
            <a:chExt cx="4842391" cy="712882"/>
          </a:xfrm>
        </p:grpSpPr>
        <p:sp>
          <p:nvSpPr>
            <p:cNvPr id="20" name="Freeform 74"/>
            <p:cNvSpPr>
              <a:spLocks noEditPoints="1"/>
            </p:cNvSpPr>
            <p:nvPr/>
          </p:nvSpPr>
          <p:spPr bwMode="auto">
            <a:xfrm>
              <a:off x="7321760" y="1592858"/>
              <a:ext cx="538044" cy="350883"/>
            </a:xfrm>
            <a:custGeom>
              <a:avLst/>
              <a:gdLst>
                <a:gd name="T0" fmla="*/ 18 w 99"/>
                <a:gd name="T1" fmla="*/ 58 h 65"/>
                <a:gd name="T2" fmla="*/ 53 w 99"/>
                <a:gd name="T3" fmla="*/ 65 h 65"/>
                <a:gd name="T4" fmla="*/ 87 w 99"/>
                <a:gd name="T5" fmla="*/ 57 h 65"/>
                <a:gd name="T6" fmla="*/ 87 w 99"/>
                <a:gd name="T7" fmla="*/ 23 h 65"/>
                <a:gd name="T8" fmla="*/ 53 w 99"/>
                <a:gd name="T9" fmla="*/ 28 h 65"/>
                <a:gd name="T10" fmla="*/ 18 w 99"/>
                <a:gd name="T11" fmla="*/ 23 h 65"/>
                <a:gd name="T12" fmla="*/ 18 w 99"/>
                <a:gd name="T13" fmla="*/ 58 h 65"/>
                <a:gd name="T14" fmla="*/ 99 w 99"/>
                <a:gd name="T15" fmla="*/ 8 h 65"/>
                <a:gd name="T16" fmla="*/ 99 w 99"/>
                <a:gd name="T17" fmla="*/ 17 h 65"/>
                <a:gd name="T18" fmla="*/ 53 w 99"/>
                <a:gd name="T19" fmla="*/ 24 h 65"/>
                <a:gd name="T20" fmla="*/ 7 w 99"/>
                <a:gd name="T21" fmla="*/ 17 h 65"/>
                <a:gd name="T22" fmla="*/ 7 w 99"/>
                <a:gd name="T23" fmla="*/ 34 h 65"/>
                <a:gd name="T24" fmla="*/ 9 w 99"/>
                <a:gd name="T25" fmla="*/ 37 h 65"/>
                <a:gd name="T26" fmla="*/ 5 w 99"/>
                <a:gd name="T27" fmla="*/ 41 h 65"/>
                <a:gd name="T28" fmla="*/ 2 w 99"/>
                <a:gd name="T29" fmla="*/ 37 h 65"/>
                <a:gd name="T30" fmla="*/ 4 w 99"/>
                <a:gd name="T31" fmla="*/ 34 h 65"/>
                <a:gd name="T32" fmla="*/ 4 w 99"/>
                <a:gd name="T33" fmla="*/ 8 h 65"/>
                <a:gd name="T34" fmla="*/ 53 w 99"/>
                <a:gd name="T35" fmla="*/ 0 h 65"/>
                <a:gd name="T36" fmla="*/ 99 w 99"/>
                <a:gd name="T37" fmla="*/ 8 h 65"/>
                <a:gd name="T38" fmla="*/ 8 w 99"/>
                <a:gd name="T39" fmla="*/ 42 h 65"/>
                <a:gd name="T40" fmla="*/ 3 w 99"/>
                <a:gd name="T41" fmla="*/ 42 h 65"/>
                <a:gd name="T42" fmla="*/ 0 w 99"/>
                <a:gd name="T43" fmla="*/ 58 h 65"/>
                <a:gd name="T44" fmla="*/ 2 w 99"/>
                <a:gd name="T45" fmla="*/ 58 h 65"/>
                <a:gd name="T46" fmla="*/ 3 w 99"/>
                <a:gd name="T47" fmla="*/ 56 h 65"/>
                <a:gd name="T48" fmla="*/ 3 w 99"/>
                <a:gd name="T49" fmla="*/ 58 h 65"/>
                <a:gd name="T50" fmla="*/ 6 w 99"/>
                <a:gd name="T51" fmla="*/ 59 h 65"/>
                <a:gd name="T52" fmla="*/ 7 w 99"/>
                <a:gd name="T53" fmla="*/ 57 h 65"/>
                <a:gd name="T54" fmla="*/ 7 w 99"/>
                <a:gd name="T55" fmla="*/ 59 h 65"/>
                <a:gd name="T56" fmla="*/ 8 w 99"/>
                <a:gd name="T57" fmla="*/ 59 h 65"/>
                <a:gd name="T58" fmla="*/ 8 w 99"/>
                <a:gd name="T59" fmla="*/ 51 h 65"/>
                <a:gd name="T60" fmla="*/ 9 w 99"/>
                <a:gd name="T61" fmla="*/ 58 h 65"/>
                <a:gd name="T62" fmla="*/ 11 w 99"/>
                <a:gd name="T63" fmla="*/ 58 h 65"/>
                <a:gd name="T64" fmla="*/ 8 w 99"/>
                <a:gd name="T65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32" name="文本框 20"/>
            <p:cNvSpPr txBox="1">
              <a:spLocks noChangeArrowheads="1"/>
            </p:cNvSpPr>
            <p:nvPr/>
          </p:nvSpPr>
          <p:spPr bwMode="auto">
            <a:xfrm>
              <a:off x="8181210" y="1506484"/>
              <a:ext cx="2840404" cy="52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项目背景</a:t>
              </a:r>
              <a:endParaRPr lang="zh-CN" altLang="en-US" sz="28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 flipH="1">
              <a:off x="8045500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5" name="组合 68"/>
            <p:cNvGrpSpPr/>
            <p:nvPr/>
          </p:nvGrpSpPr>
          <p:grpSpPr bwMode="auto">
            <a:xfrm>
              <a:off x="6298049" y="1397569"/>
              <a:ext cx="919239" cy="712882"/>
              <a:chOff x="6191369" y="1397569"/>
              <a:chExt cx="919239" cy="712882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37" name="文本框 18"/>
              <p:cNvSpPr txBox="1">
                <a:spLocks noChangeArrowheads="1"/>
              </p:cNvSpPr>
              <p:nvPr/>
            </p:nvSpPr>
            <p:spPr bwMode="auto">
              <a:xfrm>
                <a:off x="6191369" y="1397569"/>
                <a:ext cx="91923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600">
                    <a:solidFill>
                      <a:srgbClr val="044875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>
                  <a:solidFill>
                    <a:srgbClr val="044875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 bwMode="auto">
          <a:xfrm>
            <a:off x="312738" y="3724275"/>
            <a:ext cx="4843462" cy="712788"/>
            <a:chOff x="309691" y="3938645"/>
            <a:chExt cx="4842391" cy="712882"/>
          </a:xfrm>
        </p:grpSpPr>
        <p:grpSp>
          <p:nvGrpSpPr>
            <p:cNvPr id="3123" name="组合 79"/>
            <p:cNvGrpSpPr/>
            <p:nvPr/>
          </p:nvGrpSpPr>
          <p:grpSpPr bwMode="auto">
            <a:xfrm>
              <a:off x="309691" y="3938645"/>
              <a:ext cx="4842391" cy="712882"/>
              <a:chOff x="6298049" y="1397569"/>
              <a:chExt cx="4842391" cy="712882"/>
            </a:xfrm>
          </p:grpSpPr>
          <p:sp>
            <p:nvSpPr>
              <p:cNvPr id="3125" name="文本框 81"/>
              <p:cNvSpPr txBox="1">
                <a:spLocks noChangeArrowheads="1"/>
              </p:cNvSpPr>
              <p:nvPr/>
            </p:nvSpPr>
            <p:spPr bwMode="auto">
              <a:xfrm>
                <a:off x="8200222" y="1502673"/>
                <a:ext cx="2840404" cy="522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项目方法</a:t>
                </a:r>
                <a:endParaRPr lang="zh-CN" altLang="en-US" sz="280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84" name="直接连接符 83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28" name="组合 84"/>
              <p:cNvGrpSpPr/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130" name="文本框 86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anose="020B0806030902050204" pitchFamily="34" charset="0"/>
                    </a:rPr>
                    <a:t>03</a:t>
                  </a:r>
                  <a:endParaRPr lang="zh-CN" altLang="en-US" sz="3600">
                    <a:solidFill>
                      <a:srgbClr val="044875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141" name="Freeform 71"/>
            <p:cNvSpPr>
              <a:spLocks noEditPoints="1"/>
            </p:cNvSpPr>
            <p:nvPr/>
          </p:nvSpPr>
          <p:spPr bwMode="auto">
            <a:xfrm>
              <a:off x="1344512" y="4024381"/>
              <a:ext cx="511062" cy="541409"/>
            </a:xfrm>
            <a:custGeom>
              <a:avLst/>
              <a:gdLst>
                <a:gd name="T0" fmla="*/ 170 w 222"/>
                <a:gd name="T1" fmla="*/ 29 h 235"/>
                <a:gd name="T2" fmla="*/ 182 w 222"/>
                <a:gd name="T3" fmla="*/ 7 h 235"/>
                <a:gd name="T4" fmla="*/ 151 w 222"/>
                <a:gd name="T5" fmla="*/ 19 h 235"/>
                <a:gd name="T6" fmla="*/ 7 w 222"/>
                <a:gd name="T7" fmla="*/ 159 h 235"/>
                <a:gd name="T8" fmla="*/ 31 w 222"/>
                <a:gd name="T9" fmla="*/ 223 h 235"/>
                <a:gd name="T10" fmla="*/ 31 w 222"/>
                <a:gd name="T11" fmla="*/ 171 h 235"/>
                <a:gd name="T12" fmla="*/ 109 w 222"/>
                <a:gd name="T13" fmla="*/ 114 h 235"/>
                <a:gd name="T14" fmla="*/ 116 w 222"/>
                <a:gd name="T15" fmla="*/ 93 h 235"/>
                <a:gd name="T16" fmla="*/ 87 w 222"/>
                <a:gd name="T17" fmla="*/ 104 h 235"/>
                <a:gd name="T18" fmla="*/ 76 w 222"/>
                <a:gd name="T19" fmla="*/ 100 h 235"/>
                <a:gd name="T20" fmla="*/ 116 w 222"/>
                <a:gd name="T21" fmla="*/ 83 h 235"/>
                <a:gd name="T22" fmla="*/ 132 w 222"/>
                <a:gd name="T23" fmla="*/ 90 h 235"/>
                <a:gd name="T24" fmla="*/ 132 w 222"/>
                <a:gd name="T25" fmla="*/ 19 h 235"/>
                <a:gd name="T26" fmla="*/ 180 w 222"/>
                <a:gd name="T27" fmla="*/ 0 h 235"/>
                <a:gd name="T28" fmla="*/ 182 w 222"/>
                <a:gd name="T29" fmla="*/ 0 h 235"/>
                <a:gd name="T30" fmla="*/ 222 w 222"/>
                <a:gd name="T31" fmla="*/ 19 h 235"/>
                <a:gd name="T32" fmla="*/ 173 w 222"/>
                <a:gd name="T33" fmla="*/ 187 h 235"/>
                <a:gd name="T34" fmla="*/ 158 w 222"/>
                <a:gd name="T35" fmla="*/ 180 h 235"/>
                <a:gd name="T36" fmla="*/ 106 w 222"/>
                <a:gd name="T37" fmla="*/ 211 h 235"/>
                <a:gd name="T38" fmla="*/ 90 w 222"/>
                <a:gd name="T39" fmla="*/ 201 h 235"/>
                <a:gd name="T40" fmla="*/ 38 w 222"/>
                <a:gd name="T41" fmla="*/ 235 h 235"/>
                <a:gd name="T42" fmla="*/ 2 w 222"/>
                <a:gd name="T43" fmla="*/ 218 h 235"/>
                <a:gd name="T44" fmla="*/ 0 w 222"/>
                <a:gd name="T45" fmla="*/ 213 h 235"/>
                <a:gd name="T46" fmla="*/ 0 w 222"/>
                <a:gd name="T47" fmla="*/ 147 h 235"/>
                <a:gd name="T48" fmla="*/ 47 w 222"/>
                <a:gd name="T49" fmla="*/ 128 h 235"/>
                <a:gd name="T50" fmla="*/ 50 w 222"/>
                <a:gd name="T51" fmla="*/ 128 h 235"/>
                <a:gd name="T52" fmla="*/ 90 w 222"/>
                <a:gd name="T53" fmla="*/ 147 h 235"/>
                <a:gd name="T54" fmla="*/ 99 w 222"/>
                <a:gd name="T55" fmla="*/ 199 h 235"/>
                <a:gd name="T56" fmla="*/ 76 w 222"/>
                <a:gd name="T57" fmla="*/ 114 h 235"/>
                <a:gd name="T58" fmla="*/ 68 w 222"/>
                <a:gd name="T59" fmla="*/ 138 h 235"/>
                <a:gd name="T60" fmla="*/ 68 w 222"/>
                <a:gd name="T61" fmla="*/ 102 h 235"/>
                <a:gd name="T62" fmla="*/ 139 w 222"/>
                <a:gd name="T63" fmla="*/ 95 h 235"/>
                <a:gd name="T64" fmla="*/ 158 w 222"/>
                <a:gd name="T65" fmla="*/ 102 h 235"/>
                <a:gd name="T66" fmla="*/ 165 w 222"/>
                <a:gd name="T67" fmla="*/ 175 h 235"/>
                <a:gd name="T68" fmla="*/ 139 w 222"/>
                <a:gd name="T69" fmla="*/ 31 h 235"/>
                <a:gd name="T70" fmla="*/ 139 w 222"/>
                <a:gd name="T71" fmla="*/ 95 h 235"/>
                <a:gd name="T72" fmla="*/ 38 w 222"/>
                <a:gd name="T73" fmla="*/ 159 h 235"/>
                <a:gd name="T74" fmla="*/ 47 w 222"/>
                <a:gd name="T75" fmla="*/ 138 h 235"/>
                <a:gd name="T76" fmla="*/ 19 w 222"/>
                <a:gd name="T77" fmla="*/ 149 h 235"/>
                <a:gd name="T78" fmla="*/ 173 w 222"/>
                <a:gd name="T79" fmla="*/ 36 h 235"/>
                <a:gd name="T80" fmla="*/ 173 w 222"/>
                <a:gd name="T81" fmla="*/ 3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lnTo>
                    <a:pt x="173" y="38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312738" y="4854575"/>
            <a:ext cx="4843462" cy="712788"/>
            <a:chOff x="6535248" y="4281002"/>
            <a:chExt cx="4842391" cy="712882"/>
          </a:xfrm>
        </p:grpSpPr>
        <p:grpSp>
          <p:nvGrpSpPr>
            <p:cNvPr id="3115" name="组合 116"/>
            <p:cNvGrpSpPr/>
            <p:nvPr/>
          </p:nvGrpSpPr>
          <p:grpSpPr bwMode="auto">
            <a:xfrm>
              <a:off x="6535248" y="4281002"/>
              <a:ext cx="4842391" cy="712882"/>
              <a:chOff x="6298049" y="1397569"/>
              <a:chExt cx="4842391" cy="712882"/>
            </a:xfrm>
          </p:grpSpPr>
          <p:sp>
            <p:nvSpPr>
              <p:cNvPr id="3117" name="文本框 126"/>
              <p:cNvSpPr txBox="1">
                <a:spLocks noChangeArrowheads="1"/>
              </p:cNvSpPr>
              <p:nvPr/>
            </p:nvSpPr>
            <p:spPr bwMode="auto">
              <a:xfrm>
                <a:off x="8200260" y="1506484"/>
                <a:ext cx="2840404" cy="522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项目风险</a:t>
                </a:r>
                <a:endParaRPr lang="zh-CN" altLang="en-US" sz="280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29" name="直接连接符 128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20" name="组合 129"/>
              <p:cNvGrpSpPr/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131" name="矩形 130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122" name="文本框 131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anose="020B0806030902050204" pitchFamily="34" charset="0"/>
                    </a:rPr>
                    <a:t>05</a:t>
                  </a:r>
                  <a:endParaRPr lang="zh-CN" altLang="en-US" sz="3600">
                    <a:solidFill>
                      <a:srgbClr val="044875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143" name="Freeform 306"/>
            <p:cNvSpPr>
              <a:spLocks noEditPoints="1"/>
            </p:cNvSpPr>
            <p:nvPr/>
          </p:nvSpPr>
          <p:spPr bwMode="auto">
            <a:xfrm>
              <a:off x="7601812" y="4390554"/>
              <a:ext cx="539631" cy="536646"/>
            </a:xfrm>
            <a:custGeom>
              <a:avLst/>
              <a:gdLst>
                <a:gd name="T0" fmla="*/ 60 w 99"/>
                <a:gd name="T1" fmla="*/ 9 h 99"/>
                <a:gd name="T2" fmla="*/ 81 w 99"/>
                <a:gd name="T3" fmla="*/ 10 h 99"/>
                <a:gd name="T4" fmla="*/ 79 w 99"/>
                <a:gd name="T5" fmla="*/ 20 h 99"/>
                <a:gd name="T6" fmla="*/ 96 w 99"/>
                <a:gd name="T7" fmla="*/ 31 h 99"/>
                <a:gd name="T8" fmla="*/ 90 w 99"/>
                <a:gd name="T9" fmla="*/ 38 h 99"/>
                <a:gd name="T10" fmla="*/ 99 w 99"/>
                <a:gd name="T11" fmla="*/ 57 h 99"/>
                <a:gd name="T12" fmla="*/ 90 w 99"/>
                <a:gd name="T13" fmla="*/ 60 h 99"/>
                <a:gd name="T14" fmla="*/ 89 w 99"/>
                <a:gd name="T15" fmla="*/ 81 h 99"/>
                <a:gd name="T16" fmla="*/ 80 w 99"/>
                <a:gd name="T17" fmla="*/ 79 h 99"/>
                <a:gd name="T18" fmla="*/ 68 w 99"/>
                <a:gd name="T19" fmla="*/ 97 h 99"/>
                <a:gd name="T20" fmla="*/ 61 w 99"/>
                <a:gd name="T21" fmla="*/ 90 h 99"/>
                <a:gd name="T22" fmla="*/ 42 w 99"/>
                <a:gd name="T23" fmla="*/ 99 h 99"/>
                <a:gd name="T24" fmla="*/ 39 w 99"/>
                <a:gd name="T25" fmla="*/ 91 h 99"/>
                <a:gd name="T26" fmla="*/ 18 w 99"/>
                <a:gd name="T27" fmla="*/ 89 h 99"/>
                <a:gd name="T28" fmla="*/ 20 w 99"/>
                <a:gd name="T29" fmla="*/ 80 h 99"/>
                <a:gd name="T30" fmla="*/ 3 w 99"/>
                <a:gd name="T31" fmla="*/ 68 h 99"/>
                <a:gd name="T32" fmla="*/ 9 w 99"/>
                <a:gd name="T33" fmla="*/ 61 h 99"/>
                <a:gd name="T34" fmla="*/ 0 w 99"/>
                <a:gd name="T35" fmla="*/ 42 h 99"/>
                <a:gd name="T36" fmla="*/ 9 w 99"/>
                <a:gd name="T37" fmla="*/ 39 h 99"/>
                <a:gd name="T38" fmla="*/ 10 w 99"/>
                <a:gd name="T39" fmla="*/ 18 h 99"/>
                <a:gd name="T40" fmla="*/ 19 w 99"/>
                <a:gd name="T41" fmla="*/ 20 h 99"/>
                <a:gd name="T42" fmla="*/ 31 w 99"/>
                <a:gd name="T43" fmla="*/ 3 h 99"/>
                <a:gd name="T44" fmla="*/ 38 w 99"/>
                <a:gd name="T45" fmla="*/ 9 h 99"/>
                <a:gd name="T46" fmla="*/ 57 w 99"/>
                <a:gd name="T47" fmla="*/ 0 h 99"/>
                <a:gd name="T48" fmla="*/ 36 w 99"/>
                <a:gd name="T49" fmla="*/ 58 h 99"/>
                <a:gd name="T50" fmla="*/ 45 w 99"/>
                <a:gd name="T51" fmla="*/ 47 h 99"/>
                <a:gd name="T52" fmla="*/ 58 w 99"/>
                <a:gd name="T53" fmla="*/ 55 h 99"/>
                <a:gd name="T54" fmla="*/ 64 w 99"/>
                <a:gd name="T55" fmla="*/ 56 h 99"/>
                <a:gd name="T56" fmla="*/ 54 w 99"/>
                <a:gd name="T57" fmla="*/ 54 h 99"/>
                <a:gd name="T58" fmla="*/ 58 w 99"/>
                <a:gd name="T59" fmla="*/ 69 h 99"/>
                <a:gd name="T60" fmla="*/ 71 w 99"/>
                <a:gd name="T61" fmla="*/ 71 h 99"/>
                <a:gd name="T62" fmla="*/ 71 w 99"/>
                <a:gd name="T63" fmla="*/ 28 h 99"/>
                <a:gd name="T64" fmla="*/ 28 w 99"/>
                <a:gd name="T65" fmla="*/ 28 h 99"/>
                <a:gd name="T66" fmla="*/ 28 w 99"/>
                <a:gd name="T67" fmla="*/ 71 h 99"/>
                <a:gd name="T68" fmla="*/ 55 w 99"/>
                <a:gd name="T69" fmla="*/ 79 h 99"/>
                <a:gd name="T70" fmla="*/ 48 w 99"/>
                <a:gd name="T71" fmla="*/ 66 h 99"/>
                <a:gd name="T72" fmla="*/ 35 w 99"/>
                <a:gd name="T73" fmla="*/ 75 h 99"/>
                <a:gd name="T74" fmla="*/ 42 w 99"/>
                <a:gd name="T75" fmla="*/ 71 h 99"/>
                <a:gd name="T76" fmla="*/ 45 w 99"/>
                <a:gd name="T77" fmla="*/ 52 h 99"/>
                <a:gd name="T78" fmla="*/ 38 w 99"/>
                <a:gd name="T79" fmla="*/ 59 h 99"/>
                <a:gd name="T80" fmla="*/ 51 w 99"/>
                <a:gd name="T81" fmla="*/ 37 h 99"/>
                <a:gd name="T82" fmla="*/ 51 w 99"/>
                <a:gd name="T83" fmla="*/ 46 h 99"/>
                <a:gd name="T84" fmla="*/ 51 w 99"/>
                <a:gd name="T85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6916738" y="2593975"/>
            <a:ext cx="4843462" cy="712788"/>
            <a:chOff x="309691" y="2998271"/>
            <a:chExt cx="4842391" cy="712882"/>
          </a:xfrm>
        </p:grpSpPr>
        <p:grpSp>
          <p:nvGrpSpPr>
            <p:cNvPr id="3107" name="组合 71"/>
            <p:cNvGrpSpPr/>
            <p:nvPr/>
          </p:nvGrpSpPr>
          <p:grpSpPr bwMode="auto">
            <a:xfrm>
              <a:off x="309691" y="2998271"/>
              <a:ext cx="4842391" cy="712882"/>
              <a:chOff x="6298049" y="1397569"/>
              <a:chExt cx="4842391" cy="712882"/>
            </a:xfrm>
          </p:grpSpPr>
          <p:sp>
            <p:nvSpPr>
              <p:cNvPr id="3109" name="文本框 73"/>
              <p:cNvSpPr txBox="1">
                <a:spLocks noChangeArrowheads="1"/>
              </p:cNvSpPr>
              <p:nvPr/>
            </p:nvSpPr>
            <p:spPr bwMode="auto">
              <a:xfrm>
                <a:off x="8009760" y="1506484"/>
                <a:ext cx="2840404" cy="522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项目目标</a:t>
                </a:r>
                <a:endParaRPr lang="zh-CN" altLang="en-US" sz="280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6" name="直接连接符 75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12" name="组合 76"/>
              <p:cNvGrpSpPr/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78" name="矩形 77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114" name="文本框 78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anose="020B0806030902050204" pitchFamily="34" charset="0"/>
                    </a:rPr>
                    <a:t>02</a:t>
                  </a:r>
                  <a:endParaRPr lang="zh-CN" altLang="en-US" sz="3600">
                    <a:solidFill>
                      <a:srgbClr val="044875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140" name="Freeform 30"/>
            <p:cNvSpPr>
              <a:spLocks noEditPoints="1"/>
            </p:cNvSpPr>
            <p:nvPr/>
          </p:nvSpPr>
          <p:spPr bwMode="auto">
            <a:xfrm>
              <a:off x="1401649" y="3137989"/>
              <a:ext cx="401548" cy="528708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6916738" y="3724275"/>
            <a:ext cx="4843462" cy="712788"/>
            <a:chOff x="6535248" y="3340628"/>
            <a:chExt cx="4842391" cy="712882"/>
          </a:xfrm>
        </p:grpSpPr>
        <p:grpSp>
          <p:nvGrpSpPr>
            <p:cNvPr id="3099" name="组合 115"/>
            <p:cNvGrpSpPr/>
            <p:nvPr/>
          </p:nvGrpSpPr>
          <p:grpSpPr bwMode="auto">
            <a:xfrm>
              <a:off x="6535248" y="3340628"/>
              <a:ext cx="4842391" cy="712882"/>
              <a:chOff x="6298049" y="1397569"/>
              <a:chExt cx="4842391" cy="712882"/>
            </a:xfrm>
          </p:grpSpPr>
          <p:sp>
            <p:nvSpPr>
              <p:cNvPr id="3101" name="文本框 133"/>
              <p:cNvSpPr txBox="1">
                <a:spLocks noChangeArrowheads="1"/>
              </p:cNvSpPr>
              <p:nvPr/>
            </p:nvSpPr>
            <p:spPr bwMode="auto">
              <a:xfrm>
                <a:off x="8028676" y="1506168"/>
                <a:ext cx="3044152" cy="522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时间表和成员分工</a:t>
                </a:r>
                <a:endParaRPr lang="zh-CN" altLang="en-US" sz="280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36" name="直接连接符 135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04" name="组合 136"/>
              <p:cNvGrpSpPr/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138" name="矩形 137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106" name="文本框 138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anose="020B0806030902050204" pitchFamily="34" charset="0"/>
                    </a:rPr>
                    <a:t>04</a:t>
                  </a:r>
                  <a:endParaRPr lang="zh-CN" altLang="en-US" sz="3600">
                    <a:solidFill>
                      <a:srgbClr val="044875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142" name="Freeform 59"/>
            <p:cNvSpPr>
              <a:spLocks noEditPoints="1"/>
            </p:cNvSpPr>
            <p:nvPr/>
          </p:nvSpPr>
          <p:spPr bwMode="auto">
            <a:xfrm>
              <a:off x="7538326" y="3469233"/>
              <a:ext cx="606291" cy="457260"/>
            </a:xfrm>
            <a:custGeom>
              <a:avLst/>
              <a:gdLst>
                <a:gd name="T0" fmla="*/ 17 w 111"/>
                <a:gd name="T1" fmla="*/ 2 h 84"/>
                <a:gd name="T2" fmla="*/ 29 w 111"/>
                <a:gd name="T3" fmla="*/ 4 h 84"/>
                <a:gd name="T4" fmla="*/ 20 w 111"/>
                <a:gd name="T5" fmla="*/ 51 h 84"/>
                <a:gd name="T6" fmla="*/ 5 w 111"/>
                <a:gd name="T7" fmla="*/ 48 h 84"/>
                <a:gd name="T8" fmla="*/ 17 w 111"/>
                <a:gd name="T9" fmla="*/ 2 h 84"/>
                <a:gd name="T10" fmla="*/ 20 w 111"/>
                <a:gd name="T11" fmla="*/ 68 h 84"/>
                <a:gd name="T12" fmla="*/ 17 w 111"/>
                <a:gd name="T13" fmla="*/ 76 h 84"/>
                <a:gd name="T14" fmla="*/ 107 w 111"/>
                <a:gd name="T15" fmla="*/ 76 h 84"/>
                <a:gd name="T16" fmla="*/ 111 w 111"/>
                <a:gd name="T17" fmla="*/ 76 h 84"/>
                <a:gd name="T18" fmla="*/ 111 w 111"/>
                <a:gd name="T19" fmla="*/ 72 h 84"/>
                <a:gd name="T20" fmla="*/ 111 w 111"/>
                <a:gd name="T21" fmla="*/ 27 h 84"/>
                <a:gd name="T22" fmla="*/ 111 w 111"/>
                <a:gd name="T23" fmla="*/ 26 h 84"/>
                <a:gd name="T24" fmla="*/ 110 w 111"/>
                <a:gd name="T25" fmla="*/ 24 h 84"/>
                <a:gd name="T26" fmla="*/ 96 w 111"/>
                <a:gd name="T27" fmla="*/ 11 h 84"/>
                <a:gd name="T28" fmla="*/ 95 w 111"/>
                <a:gd name="T29" fmla="*/ 10 h 84"/>
                <a:gd name="T30" fmla="*/ 93 w 111"/>
                <a:gd name="T31" fmla="*/ 10 h 84"/>
                <a:gd name="T32" fmla="*/ 33 w 111"/>
                <a:gd name="T33" fmla="*/ 10 h 84"/>
                <a:gd name="T34" fmla="*/ 33 w 111"/>
                <a:gd name="T35" fmla="*/ 17 h 84"/>
                <a:gd name="T36" fmla="*/ 89 w 111"/>
                <a:gd name="T37" fmla="*/ 17 h 84"/>
                <a:gd name="T38" fmla="*/ 88 w 111"/>
                <a:gd name="T39" fmla="*/ 29 h 84"/>
                <a:gd name="T40" fmla="*/ 88 w 111"/>
                <a:gd name="T41" fmla="*/ 31 h 84"/>
                <a:gd name="T42" fmla="*/ 90 w 111"/>
                <a:gd name="T43" fmla="*/ 31 h 84"/>
                <a:gd name="T44" fmla="*/ 104 w 111"/>
                <a:gd name="T45" fmla="*/ 31 h 84"/>
                <a:gd name="T46" fmla="*/ 104 w 111"/>
                <a:gd name="T47" fmla="*/ 68 h 84"/>
                <a:gd name="T48" fmla="*/ 20 w 111"/>
                <a:gd name="T49" fmla="*/ 68 h 84"/>
                <a:gd name="T50" fmla="*/ 102 w 111"/>
                <a:gd name="T51" fmla="*/ 27 h 84"/>
                <a:gd name="T52" fmla="*/ 92 w 111"/>
                <a:gd name="T53" fmla="*/ 27 h 84"/>
                <a:gd name="T54" fmla="*/ 93 w 111"/>
                <a:gd name="T55" fmla="*/ 19 h 84"/>
                <a:gd name="T56" fmla="*/ 102 w 111"/>
                <a:gd name="T57" fmla="*/ 27 h 84"/>
                <a:gd name="T58" fmla="*/ 34 w 111"/>
                <a:gd name="T59" fmla="*/ 45 h 84"/>
                <a:gd name="T60" fmla="*/ 79 w 111"/>
                <a:gd name="T61" fmla="*/ 45 h 84"/>
                <a:gd name="T62" fmla="*/ 79 w 111"/>
                <a:gd name="T63" fmla="*/ 48 h 84"/>
                <a:gd name="T64" fmla="*/ 34 w 111"/>
                <a:gd name="T65" fmla="*/ 48 h 84"/>
                <a:gd name="T66" fmla="*/ 34 w 111"/>
                <a:gd name="T67" fmla="*/ 45 h 84"/>
                <a:gd name="T68" fmla="*/ 34 w 111"/>
                <a:gd name="T69" fmla="*/ 34 h 84"/>
                <a:gd name="T70" fmla="*/ 75 w 111"/>
                <a:gd name="T71" fmla="*/ 34 h 84"/>
                <a:gd name="T72" fmla="*/ 75 w 111"/>
                <a:gd name="T73" fmla="*/ 37 h 84"/>
                <a:gd name="T74" fmla="*/ 34 w 111"/>
                <a:gd name="T75" fmla="*/ 37 h 84"/>
                <a:gd name="T76" fmla="*/ 34 w 111"/>
                <a:gd name="T77" fmla="*/ 34 h 84"/>
                <a:gd name="T78" fmla="*/ 34 w 111"/>
                <a:gd name="T79" fmla="*/ 23 h 84"/>
                <a:gd name="T80" fmla="*/ 75 w 111"/>
                <a:gd name="T81" fmla="*/ 23 h 84"/>
                <a:gd name="T82" fmla="*/ 75 w 111"/>
                <a:gd name="T83" fmla="*/ 26 h 84"/>
                <a:gd name="T84" fmla="*/ 34 w 111"/>
                <a:gd name="T85" fmla="*/ 26 h 84"/>
                <a:gd name="T86" fmla="*/ 34 w 111"/>
                <a:gd name="T87" fmla="*/ 23 h 84"/>
                <a:gd name="T88" fmla="*/ 4 w 111"/>
                <a:gd name="T89" fmla="*/ 70 h 84"/>
                <a:gd name="T90" fmla="*/ 10 w 111"/>
                <a:gd name="T91" fmla="*/ 72 h 84"/>
                <a:gd name="T92" fmla="*/ 10 w 111"/>
                <a:gd name="T93" fmla="*/ 79 h 84"/>
                <a:gd name="T94" fmla="*/ 5 w 111"/>
                <a:gd name="T95" fmla="*/ 84 h 84"/>
                <a:gd name="T96" fmla="*/ 2 w 111"/>
                <a:gd name="T97" fmla="*/ 83 h 84"/>
                <a:gd name="T98" fmla="*/ 0 w 111"/>
                <a:gd name="T99" fmla="*/ 76 h 84"/>
                <a:gd name="T100" fmla="*/ 4 w 111"/>
                <a:gd name="T101" fmla="*/ 70 h 84"/>
                <a:gd name="T102" fmla="*/ 4 w 111"/>
                <a:gd name="T103" fmla="*/ 51 h 84"/>
                <a:gd name="T104" fmla="*/ 2 w 111"/>
                <a:gd name="T105" fmla="*/ 68 h 84"/>
                <a:gd name="T106" fmla="*/ 13 w 111"/>
                <a:gd name="T107" fmla="*/ 71 h 84"/>
                <a:gd name="T108" fmla="*/ 18 w 111"/>
                <a:gd name="T109" fmla="*/ 54 h 84"/>
                <a:gd name="T110" fmla="*/ 4 w 111"/>
                <a:gd name="T111" fmla="*/ 5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1" h="84">
                  <a:moveTo>
                    <a:pt x="17" y="2"/>
                  </a:moveTo>
                  <a:cubicBezTo>
                    <a:pt x="22" y="0"/>
                    <a:pt x="26" y="1"/>
                    <a:pt x="29" y="4"/>
                  </a:cubicBezTo>
                  <a:cubicBezTo>
                    <a:pt x="27" y="21"/>
                    <a:pt x="24" y="37"/>
                    <a:pt x="20" y="51"/>
                  </a:cubicBezTo>
                  <a:cubicBezTo>
                    <a:pt x="15" y="50"/>
                    <a:pt x="10" y="49"/>
                    <a:pt x="5" y="48"/>
                  </a:cubicBezTo>
                  <a:cubicBezTo>
                    <a:pt x="6" y="31"/>
                    <a:pt x="11" y="15"/>
                    <a:pt x="17" y="2"/>
                  </a:cubicBezTo>
                  <a:close/>
                  <a:moveTo>
                    <a:pt x="20" y="68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74" y="76"/>
                    <a:pt x="80" y="76"/>
                    <a:pt x="107" y="76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2"/>
                    <a:pt x="33" y="15"/>
                    <a:pt x="33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84" y="68"/>
                    <a:pt x="61" y="68"/>
                    <a:pt x="20" y="68"/>
                  </a:cubicBezTo>
                  <a:close/>
                  <a:moveTo>
                    <a:pt x="102" y="27"/>
                  </a:moveTo>
                  <a:cubicBezTo>
                    <a:pt x="92" y="27"/>
                    <a:pt x="92" y="27"/>
                    <a:pt x="92" y="27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102" y="27"/>
                    <a:pt x="102" y="27"/>
                    <a:pt x="102" y="27"/>
                  </a:cubicBezTo>
                  <a:close/>
                  <a:moveTo>
                    <a:pt x="34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4" y="45"/>
                    <a:pt x="34" y="45"/>
                  </a:cubicBezTo>
                  <a:close/>
                  <a:moveTo>
                    <a:pt x="34" y="34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4"/>
                    <a:pt x="34" y="34"/>
                    <a:pt x="34" y="34"/>
                  </a:cubicBezTo>
                  <a:close/>
                  <a:moveTo>
                    <a:pt x="34" y="23"/>
                  </a:moveTo>
                  <a:cubicBezTo>
                    <a:pt x="75" y="23"/>
                    <a:pt x="75" y="23"/>
                    <a:pt x="75" y="23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3"/>
                    <a:pt x="34" y="23"/>
                    <a:pt x="34" y="23"/>
                  </a:cubicBezTo>
                  <a:close/>
                  <a:moveTo>
                    <a:pt x="4" y="70"/>
                  </a:moveTo>
                  <a:cubicBezTo>
                    <a:pt x="10" y="72"/>
                    <a:pt x="10" y="72"/>
                    <a:pt x="10" y="72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4" y="84"/>
                    <a:pt x="3" y="83"/>
                    <a:pt x="2" y="8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4" y="70"/>
                    <a:pt x="4" y="70"/>
                    <a:pt x="4" y="70"/>
                  </a:cubicBezTo>
                  <a:close/>
                  <a:moveTo>
                    <a:pt x="4" y="51"/>
                  </a:moveTo>
                  <a:cubicBezTo>
                    <a:pt x="4" y="57"/>
                    <a:pt x="3" y="63"/>
                    <a:pt x="2" y="68"/>
                  </a:cubicBezTo>
                  <a:cubicBezTo>
                    <a:pt x="6" y="69"/>
                    <a:pt x="9" y="70"/>
                    <a:pt x="13" y="71"/>
                  </a:cubicBezTo>
                  <a:cubicBezTo>
                    <a:pt x="14" y="65"/>
                    <a:pt x="16" y="60"/>
                    <a:pt x="18" y="54"/>
                  </a:cubicBezTo>
                  <a:cubicBezTo>
                    <a:pt x="14" y="53"/>
                    <a:pt x="9" y="52"/>
                    <a:pt x="4" y="5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6916738" y="4854575"/>
            <a:ext cx="4843462" cy="712788"/>
            <a:chOff x="6535248" y="5221376"/>
            <a:chExt cx="4842391" cy="712882"/>
          </a:xfrm>
        </p:grpSpPr>
        <p:grpSp>
          <p:nvGrpSpPr>
            <p:cNvPr id="3091" name="组合 117"/>
            <p:cNvGrpSpPr/>
            <p:nvPr/>
          </p:nvGrpSpPr>
          <p:grpSpPr bwMode="auto">
            <a:xfrm>
              <a:off x="6535248" y="5221376"/>
              <a:ext cx="4842391" cy="712882"/>
              <a:chOff x="6298049" y="1397569"/>
              <a:chExt cx="4842391" cy="712882"/>
            </a:xfrm>
          </p:grpSpPr>
          <p:sp>
            <p:nvSpPr>
              <p:cNvPr id="3093" name="文本框 119"/>
              <p:cNvSpPr txBox="1">
                <a:spLocks noChangeArrowheads="1"/>
              </p:cNvSpPr>
              <p:nvPr/>
            </p:nvSpPr>
            <p:spPr bwMode="auto">
              <a:xfrm>
                <a:off x="8057934" y="1522361"/>
                <a:ext cx="2840404" cy="522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可行性分析</a:t>
                </a:r>
                <a:endParaRPr lang="zh-CN" altLang="en-US" sz="280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22" name="直接连接符 121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96" name="组合 122"/>
              <p:cNvGrpSpPr/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124" name="矩形 123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098" name="文本框 124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anose="020B0806030902050204" pitchFamily="34" charset="0"/>
                    </a:rPr>
                    <a:t>06</a:t>
                  </a:r>
                  <a:endParaRPr lang="zh-CN" altLang="en-US" sz="3600">
                    <a:solidFill>
                      <a:srgbClr val="044875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144" name="Freeform 48"/>
            <p:cNvSpPr>
              <a:spLocks noEditPoints="1"/>
            </p:cNvSpPr>
            <p:nvPr/>
          </p:nvSpPr>
          <p:spPr bwMode="auto">
            <a:xfrm>
              <a:off x="7670059" y="5303937"/>
              <a:ext cx="363458" cy="576339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108" name="直接连接符 107"/>
          <p:cNvCxnSpPr/>
          <p:nvPr/>
        </p:nvCxnSpPr>
        <p:spPr>
          <a:xfrm flipH="1">
            <a:off x="5534025" y="2955925"/>
            <a:ext cx="105568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>
            <a:off x="5534025" y="4071938"/>
            <a:ext cx="105568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 flipH="1">
            <a:off x="5534025" y="5189538"/>
            <a:ext cx="105568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743200" y="582613"/>
            <a:ext cx="6688138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solidFill>
                  <a:srgbClr val="044875"/>
                </a:solidFill>
                <a:latin typeface="+mj-lt"/>
                <a:ea typeface="+mn-ea"/>
              </a:rPr>
              <a:t>THE MAIN CONTENTS</a:t>
            </a:r>
            <a:endParaRPr lang="zh-CN" altLang="en-US" sz="5400" dirty="0">
              <a:solidFill>
                <a:srgbClr val="044875"/>
              </a:solidFill>
              <a:latin typeface="+mj-lt"/>
              <a:ea typeface="+mn-ea"/>
            </a:endParaRPr>
          </a:p>
        </p:txBody>
      </p:sp>
      <p:cxnSp>
        <p:nvCxnSpPr>
          <p:cNvPr id="157" name="直接连接符 156"/>
          <p:cNvCxnSpPr/>
          <p:nvPr/>
        </p:nvCxnSpPr>
        <p:spPr>
          <a:xfrm flipV="1">
            <a:off x="3700780" y="1511300"/>
            <a:ext cx="4773295" cy="0"/>
          </a:xfrm>
          <a:prstGeom prst="line">
            <a:avLst/>
          </a:prstGeom>
          <a:ln w="25400">
            <a:solidFill>
              <a:srgbClr val="0448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2" grpId="0" animBg="1"/>
      <p:bldP spid="3" grpId="0" animBg="1"/>
      <p:bldP spid="4" grpId="0" animBg="1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50863" y="82550"/>
            <a:ext cx="3541712" cy="585788"/>
            <a:chOff x="551544" y="82976"/>
            <a:chExt cx="3540396" cy="584775"/>
          </a:xfrm>
        </p:grpSpPr>
        <p:sp>
          <p:nvSpPr>
            <p:cNvPr id="5146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2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项目背景</a:t>
              </a:r>
              <a:endParaRPr lang="zh-CN" altLang="en-US" sz="28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24450" y="2162175"/>
            <a:ext cx="6757670" cy="2167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对南京林业大学师生需求的了解和分析，通过与老师和同学的深入交流以及相关的需求调查，发现了一个共同的痛点：学生和师生之间信息传递不畅、交流沟通成本较高。针对这一问题，我们决定开展这个项目</a:t>
            </a: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 bwMode="auto">
          <a:xfrm>
            <a:off x="799148" y="2020570"/>
            <a:ext cx="3752850" cy="2473325"/>
            <a:chOff x="361950" y="2147192"/>
            <a:chExt cx="3752851" cy="2472724"/>
          </a:xfrm>
        </p:grpSpPr>
        <p:pic>
          <p:nvPicPr>
            <p:cNvPr id="13334" name="图片 1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951" y="2147193"/>
              <a:ext cx="3752850" cy="2472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矩形 12"/>
            <p:cNvSpPr/>
            <p:nvPr>
              <p:custDataLst>
                <p:tags r:id="rId3"/>
              </p:custDataLst>
            </p:nvPr>
          </p:nvSpPr>
          <p:spPr>
            <a:xfrm>
              <a:off x="361950" y="2147192"/>
              <a:ext cx="3752851" cy="2472724"/>
            </a:xfrm>
            <a:prstGeom prst="rect">
              <a:avLst/>
            </a:prstGeom>
            <a:solidFill>
              <a:srgbClr val="04487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2" grpId="0" bldLvl="0" animBg="1"/>
      <p:bldP spid="3" grpId="0" bldLvl="0" animBg="1"/>
      <p:bldP spid="7" grpId="0" bldLvl="0" animBg="1"/>
      <p:bldP spid="8" grpId="0" bldLvl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13138" y="254000"/>
            <a:ext cx="8678862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0863" y="82550"/>
            <a:ext cx="3395662" cy="585788"/>
            <a:chOff x="551544" y="82976"/>
            <a:chExt cx="3395256" cy="584775"/>
          </a:xfrm>
        </p:grpSpPr>
        <p:sp>
          <p:nvSpPr>
            <p:cNvPr id="8269" name="文本框 12"/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2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项目目标</a:t>
              </a:r>
              <a:endParaRPr lang="zh-CN" altLang="en-US" sz="28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13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3480" y="1445895"/>
            <a:ext cx="9633585" cy="4222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None/>
            </a:pPr>
            <a:r>
              <a:rPr lang="zh-CN" altLang="en-US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开发一个用户友好的导师信息查找平台，使用户能够简单、便捷的找到自己心仪的导师或者研究方向。</a:t>
            </a: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实现自动化数据处理和更新，以及对项目运行和日志的监控。</a:t>
            </a: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提供高维护性、高可读性代码，打造框架型代码风格，减低开发人员的沟通成本。</a:t>
            </a: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10" grpId="0" animBg="1"/>
      <p:bldP spid="11" grpId="0" animBg="1"/>
      <p:bldP spid="15" grpId="0" animBg="1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0863" y="82550"/>
            <a:ext cx="3381375" cy="585788"/>
            <a:chOff x="551544" y="82976"/>
            <a:chExt cx="3380742" cy="584775"/>
          </a:xfrm>
        </p:grpSpPr>
        <p:sp>
          <p:nvSpPr>
            <p:cNvPr id="10314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项目方法</a:t>
              </a:r>
              <a:endParaRPr lang="zh-CN" altLang="en-US" sz="28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 bwMode="auto">
          <a:xfrm>
            <a:off x="1181100" y="957263"/>
            <a:ext cx="1336675" cy="1533525"/>
            <a:chOff x="9296155" y="1194708"/>
            <a:chExt cx="1336423" cy="1533978"/>
          </a:xfrm>
        </p:grpSpPr>
        <p:sp>
          <p:nvSpPr>
            <p:cNvPr id="7" name="矩形 6"/>
            <p:cNvSpPr/>
            <p:nvPr/>
          </p:nvSpPr>
          <p:spPr>
            <a:xfrm>
              <a:off x="9296155" y="1194708"/>
              <a:ext cx="1336423" cy="1533978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0291" name="组合 21"/>
            <p:cNvGrpSpPr/>
            <p:nvPr/>
          </p:nvGrpSpPr>
          <p:grpSpPr bwMode="auto">
            <a:xfrm>
              <a:off x="9562793" y="1568061"/>
              <a:ext cx="803146" cy="966327"/>
              <a:chOff x="9562793" y="1568061"/>
              <a:chExt cx="803146" cy="966327"/>
            </a:xfrm>
          </p:grpSpPr>
          <p:sp>
            <p:nvSpPr>
              <p:cNvPr id="10292" name="Freeform 74"/>
              <p:cNvSpPr>
                <a:spLocks noEditPoints="1"/>
              </p:cNvSpPr>
              <p:nvPr/>
            </p:nvSpPr>
            <p:spPr bwMode="auto">
              <a:xfrm>
                <a:off x="9695239" y="1568061"/>
                <a:ext cx="538255" cy="351936"/>
              </a:xfrm>
              <a:custGeom>
                <a:avLst/>
                <a:gdLst>
                  <a:gd name="T0" fmla="*/ 2147483647 w 99"/>
                  <a:gd name="T1" fmla="*/ 2147483647 h 65"/>
                  <a:gd name="T2" fmla="*/ 2147483647 w 99"/>
                  <a:gd name="T3" fmla="*/ 2147483647 h 65"/>
                  <a:gd name="T4" fmla="*/ 2147483647 w 99"/>
                  <a:gd name="T5" fmla="*/ 2147483647 h 65"/>
                  <a:gd name="T6" fmla="*/ 2147483647 w 99"/>
                  <a:gd name="T7" fmla="*/ 2147483647 h 65"/>
                  <a:gd name="T8" fmla="*/ 2147483647 w 99"/>
                  <a:gd name="T9" fmla="*/ 2147483647 h 65"/>
                  <a:gd name="T10" fmla="*/ 2147483647 w 99"/>
                  <a:gd name="T11" fmla="*/ 2147483647 h 65"/>
                  <a:gd name="T12" fmla="*/ 2147483647 w 99"/>
                  <a:gd name="T13" fmla="*/ 2147483647 h 65"/>
                  <a:gd name="T14" fmla="*/ 2147483647 w 99"/>
                  <a:gd name="T15" fmla="*/ 2147483647 h 65"/>
                  <a:gd name="T16" fmla="*/ 2147483647 w 99"/>
                  <a:gd name="T17" fmla="*/ 2147483647 h 65"/>
                  <a:gd name="T18" fmla="*/ 2147483647 w 99"/>
                  <a:gd name="T19" fmla="*/ 2147483647 h 65"/>
                  <a:gd name="T20" fmla="*/ 2147483647 w 99"/>
                  <a:gd name="T21" fmla="*/ 2147483647 h 65"/>
                  <a:gd name="T22" fmla="*/ 2147483647 w 99"/>
                  <a:gd name="T23" fmla="*/ 2147483647 h 65"/>
                  <a:gd name="T24" fmla="*/ 2147483647 w 99"/>
                  <a:gd name="T25" fmla="*/ 2147483647 h 65"/>
                  <a:gd name="T26" fmla="*/ 2147483647 w 99"/>
                  <a:gd name="T27" fmla="*/ 2147483647 h 65"/>
                  <a:gd name="T28" fmla="*/ 2147483647 w 99"/>
                  <a:gd name="T29" fmla="*/ 2147483647 h 65"/>
                  <a:gd name="T30" fmla="*/ 2147483647 w 99"/>
                  <a:gd name="T31" fmla="*/ 2147483647 h 65"/>
                  <a:gd name="T32" fmla="*/ 2147483647 w 99"/>
                  <a:gd name="T33" fmla="*/ 2147483647 h 65"/>
                  <a:gd name="T34" fmla="*/ 2147483647 w 99"/>
                  <a:gd name="T35" fmla="*/ 0 h 65"/>
                  <a:gd name="T36" fmla="*/ 2147483647 w 99"/>
                  <a:gd name="T37" fmla="*/ 2147483647 h 65"/>
                  <a:gd name="T38" fmla="*/ 2147483647 w 99"/>
                  <a:gd name="T39" fmla="*/ 2147483647 h 65"/>
                  <a:gd name="T40" fmla="*/ 2147483647 w 99"/>
                  <a:gd name="T41" fmla="*/ 2147483647 h 65"/>
                  <a:gd name="T42" fmla="*/ 0 w 99"/>
                  <a:gd name="T43" fmla="*/ 2147483647 h 65"/>
                  <a:gd name="T44" fmla="*/ 2147483647 w 99"/>
                  <a:gd name="T45" fmla="*/ 2147483647 h 65"/>
                  <a:gd name="T46" fmla="*/ 2147483647 w 99"/>
                  <a:gd name="T47" fmla="*/ 2147483647 h 65"/>
                  <a:gd name="T48" fmla="*/ 2147483647 w 99"/>
                  <a:gd name="T49" fmla="*/ 2147483647 h 65"/>
                  <a:gd name="T50" fmla="*/ 2147483647 w 99"/>
                  <a:gd name="T51" fmla="*/ 2147483647 h 65"/>
                  <a:gd name="T52" fmla="*/ 2147483647 w 99"/>
                  <a:gd name="T53" fmla="*/ 2147483647 h 65"/>
                  <a:gd name="T54" fmla="*/ 2147483647 w 99"/>
                  <a:gd name="T55" fmla="*/ 2147483647 h 65"/>
                  <a:gd name="T56" fmla="*/ 2147483647 w 99"/>
                  <a:gd name="T57" fmla="*/ 2147483647 h 65"/>
                  <a:gd name="T58" fmla="*/ 2147483647 w 99"/>
                  <a:gd name="T59" fmla="*/ 2147483647 h 65"/>
                  <a:gd name="T60" fmla="*/ 2147483647 w 99"/>
                  <a:gd name="T61" fmla="*/ 2147483647 h 65"/>
                  <a:gd name="T62" fmla="*/ 2147483647 w 99"/>
                  <a:gd name="T63" fmla="*/ 2147483647 h 65"/>
                  <a:gd name="T64" fmla="*/ 2147483647 w 99"/>
                  <a:gd name="T65" fmla="*/ 2147483647 h 6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99" h="65">
                    <a:moveTo>
                      <a:pt x="18" y="58"/>
                    </a:moveTo>
                    <a:cubicBezTo>
                      <a:pt x="30" y="58"/>
                      <a:pt x="42" y="60"/>
                      <a:pt x="53" y="65"/>
                    </a:cubicBezTo>
                    <a:cubicBezTo>
                      <a:pt x="64" y="60"/>
                      <a:pt x="75" y="57"/>
                      <a:pt x="87" y="57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58"/>
                      <a:pt x="18" y="58"/>
                      <a:pt x="18" y="58"/>
                    </a:cubicBezTo>
                    <a:close/>
                    <a:moveTo>
                      <a:pt x="99" y="8"/>
                    </a:moveTo>
                    <a:cubicBezTo>
                      <a:pt x="99" y="17"/>
                      <a:pt x="99" y="17"/>
                      <a:pt x="99" y="17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9" y="36"/>
                      <a:pt x="9" y="37"/>
                    </a:cubicBezTo>
                    <a:cubicBezTo>
                      <a:pt x="9" y="39"/>
                      <a:pt x="7" y="41"/>
                      <a:pt x="5" y="41"/>
                    </a:cubicBezTo>
                    <a:cubicBezTo>
                      <a:pt x="4" y="41"/>
                      <a:pt x="2" y="39"/>
                      <a:pt x="2" y="37"/>
                    </a:cubicBezTo>
                    <a:cubicBezTo>
                      <a:pt x="2" y="36"/>
                      <a:pt x="3" y="35"/>
                      <a:pt x="4" y="34"/>
                    </a:cubicBezTo>
                    <a:cubicBezTo>
                      <a:pt x="4" y="25"/>
                      <a:pt x="4" y="17"/>
                      <a:pt x="4" y="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99" y="8"/>
                      <a:pt x="99" y="8"/>
                      <a:pt x="99" y="8"/>
                    </a:cubicBezTo>
                    <a:close/>
                    <a:moveTo>
                      <a:pt x="8" y="42"/>
                    </a:moveTo>
                    <a:cubicBezTo>
                      <a:pt x="6" y="43"/>
                      <a:pt x="5" y="43"/>
                      <a:pt x="3" y="42"/>
                    </a:cubicBezTo>
                    <a:cubicBezTo>
                      <a:pt x="2" y="47"/>
                      <a:pt x="1" y="52"/>
                      <a:pt x="0" y="58"/>
                    </a:cubicBezTo>
                    <a:cubicBezTo>
                      <a:pt x="1" y="58"/>
                      <a:pt x="2" y="58"/>
                      <a:pt x="2" y="58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4" y="59"/>
                      <a:pt x="5" y="59"/>
                      <a:pt x="6" y="59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59"/>
                      <a:pt x="8" y="59"/>
                      <a:pt x="8" y="59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0" y="58"/>
                      <a:pt x="10" y="58"/>
                      <a:pt x="11" y="58"/>
                    </a:cubicBezTo>
                    <a:cubicBezTo>
                      <a:pt x="10" y="52"/>
                      <a:pt x="9" y="47"/>
                      <a:pt x="8" y="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293" name="组合 70"/>
              <p:cNvGrpSpPr/>
              <p:nvPr/>
            </p:nvGrpSpPr>
            <p:grpSpPr bwMode="auto">
              <a:xfrm>
                <a:off x="9562793" y="2088558"/>
                <a:ext cx="803146" cy="445830"/>
                <a:chOff x="9503808" y="2106700"/>
                <a:chExt cx="803146" cy="445830"/>
              </a:xfrm>
            </p:grpSpPr>
            <p:sp>
              <p:nvSpPr>
                <p:cNvPr id="10294" name="文本框 7"/>
                <p:cNvSpPr txBox="1">
                  <a:spLocks noChangeArrowheads="1"/>
                </p:cNvSpPr>
                <p:nvPr/>
              </p:nvSpPr>
              <p:spPr bwMode="auto">
                <a:xfrm>
                  <a:off x="9503808" y="2152420"/>
                  <a:ext cx="80314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TITLE</a:t>
                  </a:r>
                  <a:endParaRPr lang="zh-CN" altLang="en-US" sz="20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69" name="直接连接符 68"/>
                <p:cNvCxnSpPr/>
                <p:nvPr/>
              </p:nvCxnSpPr>
              <p:spPr>
                <a:xfrm>
                  <a:off x="9622861" y="2106876"/>
                  <a:ext cx="545997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6" name="组合 45"/>
          <p:cNvGrpSpPr/>
          <p:nvPr/>
        </p:nvGrpSpPr>
        <p:grpSpPr bwMode="auto">
          <a:xfrm>
            <a:off x="1171575" y="2728913"/>
            <a:ext cx="1336675" cy="1533525"/>
            <a:chOff x="10708915" y="1194708"/>
            <a:chExt cx="1336423" cy="1533978"/>
          </a:xfrm>
        </p:grpSpPr>
        <p:sp>
          <p:nvSpPr>
            <p:cNvPr id="48" name="矩形 47"/>
            <p:cNvSpPr/>
            <p:nvPr/>
          </p:nvSpPr>
          <p:spPr>
            <a:xfrm>
              <a:off x="10708915" y="1194708"/>
              <a:ext cx="1336423" cy="153397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0285" name="组合 39"/>
            <p:cNvGrpSpPr/>
            <p:nvPr/>
          </p:nvGrpSpPr>
          <p:grpSpPr bwMode="auto">
            <a:xfrm>
              <a:off x="10975553" y="1504766"/>
              <a:ext cx="803146" cy="1029622"/>
              <a:chOff x="10975553" y="1504766"/>
              <a:chExt cx="803146" cy="1029622"/>
            </a:xfrm>
          </p:grpSpPr>
          <p:sp>
            <p:nvSpPr>
              <p:cNvPr id="10286" name="Freeform 48"/>
              <p:cNvSpPr>
                <a:spLocks noEditPoints="1"/>
              </p:cNvSpPr>
              <p:nvPr/>
            </p:nvSpPr>
            <p:spPr bwMode="auto">
              <a:xfrm>
                <a:off x="11227025" y="1504766"/>
                <a:ext cx="300203" cy="476905"/>
              </a:xfrm>
              <a:custGeom>
                <a:avLst/>
                <a:gdLst>
                  <a:gd name="T0" fmla="*/ 2147483647 w 67"/>
                  <a:gd name="T1" fmla="*/ 2147483647 h 106"/>
                  <a:gd name="T2" fmla="*/ 2147483647 w 67"/>
                  <a:gd name="T3" fmla="*/ 2147483647 h 106"/>
                  <a:gd name="T4" fmla="*/ 2147483647 w 67"/>
                  <a:gd name="T5" fmla="*/ 2147483647 h 106"/>
                  <a:gd name="T6" fmla="*/ 2147483647 w 67"/>
                  <a:gd name="T7" fmla="*/ 2147483647 h 106"/>
                  <a:gd name="T8" fmla="*/ 2147483647 w 67"/>
                  <a:gd name="T9" fmla="*/ 2147483647 h 106"/>
                  <a:gd name="T10" fmla="*/ 2147483647 w 67"/>
                  <a:gd name="T11" fmla="*/ 2147483647 h 106"/>
                  <a:gd name="T12" fmla="*/ 2147483647 w 67"/>
                  <a:gd name="T13" fmla="*/ 2147483647 h 106"/>
                  <a:gd name="T14" fmla="*/ 2147483647 w 67"/>
                  <a:gd name="T15" fmla="*/ 2147483647 h 106"/>
                  <a:gd name="T16" fmla="*/ 2147483647 w 67"/>
                  <a:gd name="T17" fmla="*/ 2147483647 h 106"/>
                  <a:gd name="T18" fmla="*/ 2147483647 w 67"/>
                  <a:gd name="T19" fmla="*/ 2147483647 h 106"/>
                  <a:gd name="T20" fmla="*/ 2147483647 w 67"/>
                  <a:gd name="T21" fmla="*/ 2147483647 h 106"/>
                  <a:gd name="T22" fmla="*/ 2147483647 w 67"/>
                  <a:gd name="T23" fmla="*/ 2147483647 h 106"/>
                  <a:gd name="T24" fmla="*/ 2147483647 w 67"/>
                  <a:gd name="T25" fmla="*/ 2147483647 h 106"/>
                  <a:gd name="T26" fmla="*/ 2147483647 w 67"/>
                  <a:gd name="T27" fmla="*/ 2147483647 h 106"/>
                  <a:gd name="T28" fmla="*/ 2147483647 w 67"/>
                  <a:gd name="T29" fmla="*/ 2147483647 h 106"/>
                  <a:gd name="T30" fmla="*/ 0 w 67"/>
                  <a:gd name="T31" fmla="*/ 2147483647 h 106"/>
                  <a:gd name="T32" fmla="*/ 2147483647 w 67"/>
                  <a:gd name="T33" fmla="*/ 0 h 106"/>
                  <a:gd name="T34" fmla="*/ 2147483647 w 67"/>
                  <a:gd name="T35" fmla="*/ 2147483647 h 106"/>
                  <a:gd name="T36" fmla="*/ 2147483647 w 67"/>
                  <a:gd name="T37" fmla="*/ 2147483647 h 106"/>
                  <a:gd name="T38" fmla="*/ 2147483647 w 67"/>
                  <a:gd name="T39" fmla="*/ 2147483647 h 106"/>
                  <a:gd name="T40" fmla="*/ 2147483647 w 67"/>
                  <a:gd name="T41" fmla="*/ 2147483647 h 106"/>
                  <a:gd name="T42" fmla="*/ 2147483647 w 67"/>
                  <a:gd name="T43" fmla="*/ 2147483647 h 106"/>
                  <a:gd name="T44" fmla="*/ 2147483647 w 67"/>
                  <a:gd name="T45" fmla="*/ 2147483647 h 106"/>
                  <a:gd name="T46" fmla="*/ 2147483647 w 67"/>
                  <a:gd name="T47" fmla="*/ 2147483647 h 106"/>
                  <a:gd name="T48" fmla="*/ 2147483647 w 67"/>
                  <a:gd name="T49" fmla="*/ 2147483647 h 106"/>
                  <a:gd name="T50" fmla="*/ 2147483647 w 67"/>
                  <a:gd name="T51" fmla="*/ 2147483647 h 106"/>
                  <a:gd name="T52" fmla="*/ 2147483647 w 67"/>
                  <a:gd name="T53" fmla="*/ 2147483647 h 106"/>
                  <a:gd name="T54" fmla="*/ 2147483647 w 67"/>
                  <a:gd name="T55" fmla="*/ 2147483647 h 106"/>
                  <a:gd name="T56" fmla="*/ 2147483647 w 67"/>
                  <a:gd name="T57" fmla="*/ 2147483647 h 106"/>
                  <a:gd name="T58" fmla="*/ 2147483647 w 67"/>
                  <a:gd name="T59" fmla="*/ 2147483647 h 106"/>
                  <a:gd name="T60" fmla="*/ 2147483647 w 67"/>
                  <a:gd name="T61" fmla="*/ 2147483647 h 106"/>
                  <a:gd name="T62" fmla="*/ 2147483647 w 67"/>
                  <a:gd name="T63" fmla="*/ 2147483647 h 106"/>
                  <a:gd name="T64" fmla="*/ 2147483647 w 67"/>
                  <a:gd name="T65" fmla="*/ 2147483647 h 106"/>
                  <a:gd name="T66" fmla="*/ 2147483647 w 67"/>
                  <a:gd name="T67" fmla="*/ 2147483647 h 106"/>
                  <a:gd name="T68" fmla="*/ 2147483647 w 67"/>
                  <a:gd name="T69" fmla="*/ 2147483647 h 106"/>
                  <a:gd name="T70" fmla="*/ 2147483647 w 67"/>
                  <a:gd name="T71" fmla="*/ 2147483647 h 106"/>
                  <a:gd name="T72" fmla="*/ 2147483647 w 67"/>
                  <a:gd name="T73" fmla="*/ 2147483647 h 106"/>
                  <a:gd name="T74" fmla="*/ 2147483647 w 67"/>
                  <a:gd name="T75" fmla="*/ 2147483647 h 106"/>
                  <a:gd name="T76" fmla="*/ 2147483647 w 67"/>
                  <a:gd name="T77" fmla="*/ 2147483647 h 106"/>
                  <a:gd name="T78" fmla="*/ 2147483647 w 67"/>
                  <a:gd name="T79" fmla="*/ 2147483647 h 106"/>
                  <a:gd name="T80" fmla="*/ 2147483647 w 67"/>
                  <a:gd name="T81" fmla="*/ 2147483647 h 106"/>
                  <a:gd name="T82" fmla="*/ 2147483647 w 67"/>
                  <a:gd name="T83" fmla="*/ 2147483647 h 106"/>
                  <a:gd name="T84" fmla="*/ 2147483647 w 67"/>
                  <a:gd name="T85" fmla="*/ 2147483647 h 106"/>
                  <a:gd name="T86" fmla="*/ 2147483647 w 67"/>
                  <a:gd name="T87" fmla="*/ 2147483647 h 106"/>
                  <a:gd name="T88" fmla="*/ 2147483647 w 67"/>
                  <a:gd name="T89" fmla="*/ 2147483647 h 106"/>
                  <a:gd name="T90" fmla="*/ 2147483647 w 67"/>
                  <a:gd name="T91" fmla="*/ 2147483647 h 106"/>
                  <a:gd name="T92" fmla="*/ 2147483647 w 67"/>
                  <a:gd name="T93" fmla="*/ 2147483647 h 106"/>
                  <a:gd name="T94" fmla="*/ 2147483647 w 67"/>
                  <a:gd name="T95" fmla="*/ 2147483647 h 106"/>
                  <a:gd name="T96" fmla="*/ 2147483647 w 67"/>
                  <a:gd name="T97" fmla="*/ 2147483647 h 106"/>
                  <a:gd name="T98" fmla="*/ 2147483647 w 67"/>
                  <a:gd name="T99" fmla="*/ 2147483647 h 106"/>
                  <a:gd name="T100" fmla="*/ 2147483647 w 67"/>
                  <a:gd name="T101" fmla="*/ 2147483647 h 106"/>
                  <a:gd name="T102" fmla="*/ 2147483647 w 67"/>
                  <a:gd name="T103" fmla="*/ 2147483647 h 10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67" h="106">
                    <a:moveTo>
                      <a:pt x="33" y="0"/>
                    </a:moveTo>
                    <a:cubicBezTo>
                      <a:pt x="43" y="0"/>
                      <a:pt x="51" y="4"/>
                      <a:pt x="57" y="10"/>
                    </a:cubicBezTo>
                    <a:cubicBezTo>
                      <a:pt x="63" y="16"/>
                      <a:pt x="67" y="25"/>
                      <a:pt x="67" y="34"/>
                    </a:cubicBezTo>
                    <a:cubicBezTo>
                      <a:pt x="67" y="40"/>
                      <a:pt x="65" y="46"/>
                      <a:pt x="62" y="51"/>
                    </a:cubicBezTo>
                    <a:cubicBezTo>
                      <a:pt x="59" y="56"/>
                      <a:pt x="56" y="59"/>
                      <a:pt x="51" y="62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5" y="65"/>
                      <a:pt x="55" y="65"/>
                      <a:pt x="55" y="65"/>
                    </a:cubicBezTo>
                    <a:cubicBezTo>
                      <a:pt x="56" y="68"/>
                      <a:pt x="56" y="68"/>
                      <a:pt x="56" y="68"/>
                    </a:cubicBezTo>
                    <a:cubicBezTo>
                      <a:pt x="57" y="70"/>
                      <a:pt x="57" y="72"/>
                      <a:pt x="57" y="73"/>
                    </a:cubicBezTo>
                    <a:cubicBezTo>
                      <a:pt x="57" y="75"/>
                      <a:pt x="57" y="77"/>
                      <a:pt x="56" y="79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57" y="82"/>
                      <a:pt x="57" y="84"/>
                      <a:pt x="57" y="86"/>
                    </a:cubicBezTo>
                    <a:cubicBezTo>
                      <a:pt x="57" y="88"/>
                      <a:pt x="57" y="90"/>
                      <a:pt x="56" y="92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15" y="97"/>
                      <a:pt x="15" y="97"/>
                      <a:pt x="15" y="97"/>
                    </a:cubicBezTo>
                    <a:cubicBezTo>
                      <a:pt x="13" y="97"/>
                      <a:pt x="13" y="97"/>
                      <a:pt x="13" y="97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1" y="93"/>
                      <a:pt x="11" y="91"/>
                      <a:pt x="10" y="90"/>
                    </a:cubicBezTo>
                    <a:cubicBezTo>
                      <a:pt x="10" y="88"/>
                      <a:pt x="11" y="86"/>
                      <a:pt x="12" y="83"/>
                    </a:cubicBezTo>
                    <a:cubicBezTo>
                      <a:pt x="12" y="83"/>
                      <a:pt x="12" y="83"/>
                      <a:pt x="12" y="83"/>
                    </a:cubicBezTo>
                    <a:cubicBezTo>
                      <a:pt x="12" y="82"/>
                      <a:pt x="12" y="82"/>
                      <a:pt x="12" y="82"/>
                    </a:cubicBezTo>
                    <a:cubicBezTo>
                      <a:pt x="11" y="81"/>
                      <a:pt x="11" y="79"/>
                      <a:pt x="10" y="77"/>
                    </a:cubicBezTo>
                    <a:cubicBezTo>
                      <a:pt x="10" y="75"/>
                      <a:pt x="11" y="73"/>
                      <a:pt x="12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1" y="60"/>
                      <a:pt x="7" y="56"/>
                      <a:pt x="5" y="51"/>
                    </a:cubicBezTo>
                    <a:cubicBezTo>
                      <a:pt x="2" y="46"/>
                      <a:pt x="0" y="40"/>
                      <a:pt x="0" y="34"/>
                    </a:cubicBezTo>
                    <a:cubicBezTo>
                      <a:pt x="0" y="25"/>
                      <a:pt x="4" y="16"/>
                      <a:pt x="10" y="10"/>
                    </a:cubicBezTo>
                    <a:cubicBezTo>
                      <a:pt x="16" y="4"/>
                      <a:pt x="24" y="0"/>
                      <a:pt x="33" y="0"/>
                    </a:cubicBezTo>
                    <a:close/>
                    <a:moveTo>
                      <a:pt x="26" y="40"/>
                    </a:moveTo>
                    <a:cubicBezTo>
                      <a:pt x="27" y="41"/>
                      <a:pt x="27" y="41"/>
                      <a:pt x="28" y="41"/>
                    </a:cubicBezTo>
                    <a:cubicBezTo>
                      <a:pt x="28" y="41"/>
                      <a:pt x="29" y="41"/>
                      <a:pt x="30" y="40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2" y="41"/>
                      <a:pt x="32" y="41"/>
                      <a:pt x="33" y="41"/>
                    </a:cubicBezTo>
                    <a:cubicBezTo>
                      <a:pt x="34" y="41"/>
                      <a:pt x="35" y="41"/>
                      <a:pt x="35" y="40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7" y="41"/>
                      <a:pt x="38" y="41"/>
                      <a:pt x="39" y="41"/>
                    </a:cubicBezTo>
                    <a:cubicBezTo>
                      <a:pt x="40" y="41"/>
                      <a:pt x="41" y="41"/>
                      <a:pt x="42" y="40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50" y="55"/>
                      <a:pt x="54" y="52"/>
                      <a:pt x="56" y="47"/>
                    </a:cubicBezTo>
                    <a:cubicBezTo>
                      <a:pt x="59" y="44"/>
                      <a:pt x="60" y="39"/>
                      <a:pt x="60" y="34"/>
                    </a:cubicBezTo>
                    <a:cubicBezTo>
                      <a:pt x="60" y="27"/>
                      <a:pt x="57" y="20"/>
                      <a:pt x="52" y="15"/>
                    </a:cubicBezTo>
                    <a:cubicBezTo>
                      <a:pt x="47" y="10"/>
                      <a:pt x="41" y="7"/>
                      <a:pt x="33" y="7"/>
                    </a:cubicBezTo>
                    <a:cubicBezTo>
                      <a:pt x="26" y="7"/>
                      <a:pt x="19" y="10"/>
                      <a:pt x="15" y="15"/>
                    </a:cubicBezTo>
                    <a:cubicBezTo>
                      <a:pt x="10" y="20"/>
                      <a:pt x="7" y="27"/>
                      <a:pt x="7" y="34"/>
                    </a:cubicBezTo>
                    <a:cubicBezTo>
                      <a:pt x="7" y="39"/>
                      <a:pt x="8" y="44"/>
                      <a:pt x="11" y="48"/>
                    </a:cubicBezTo>
                    <a:cubicBezTo>
                      <a:pt x="13" y="52"/>
                      <a:pt x="17" y="55"/>
                      <a:pt x="21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29" y="67"/>
                      <a:pt x="29" y="67"/>
                      <a:pt x="29" y="67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6" y="40"/>
                      <a:pt x="26" y="40"/>
                      <a:pt x="26" y="40"/>
                    </a:cubicBezTo>
                    <a:close/>
                    <a:moveTo>
                      <a:pt x="40" y="43"/>
                    </a:moveTo>
                    <a:cubicBezTo>
                      <a:pt x="40" y="43"/>
                      <a:pt x="40" y="43"/>
                      <a:pt x="39" y="43"/>
                    </a:cubicBezTo>
                    <a:cubicBezTo>
                      <a:pt x="38" y="43"/>
                      <a:pt x="37" y="43"/>
                      <a:pt x="36" y="42"/>
                    </a:cubicBezTo>
                    <a:cubicBezTo>
                      <a:pt x="35" y="42"/>
                      <a:pt x="34" y="43"/>
                      <a:pt x="33" y="43"/>
                    </a:cubicBezTo>
                    <a:cubicBezTo>
                      <a:pt x="32" y="43"/>
                      <a:pt x="31" y="42"/>
                      <a:pt x="30" y="42"/>
                    </a:cubicBezTo>
                    <a:cubicBezTo>
                      <a:pt x="29" y="42"/>
                      <a:pt x="28" y="43"/>
                      <a:pt x="28" y="43"/>
                    </a:cubicBezTo>
                    <a:cubicBezTo>
                      <a:pt x="27" y="43"/>
                      <a:pt x="27" y="43"/>
                      <a:pt x="27" y="42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67"/>
                      <a:pt x="32" y="67"/>
                      <a:pt x="32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40" y="43"/>
                      <a:pt x="40" y="43"/>
                      <a:pt x="40" y="43"/>
                    </a:cubicBezTo>
                    <a:close/>
                    <a:moveTo>
                      <a:pt x="43" y="96"/>
                    </a:moveTo>
                    <a:cubicBezTo>
                      <a:pt x="24" y="98"/>
                      <a:pt x="24" y="98"/>
                      <a:pt x="24" y="98"/>
                    </a:cubicBezTo>
                    <a:cubicBezTo>
                      <a:pt x="25" y="103"/>
                      <a:pt x="29" y="106"/>
                      <a:pt x="34" y="106"/>
                    </a:cubicBezTo>
                    <a:cubicBezTo>
                      <a:pt x="39" y="106"/>
                      <a:pt x="43" y="102"/>
                      <a:pt x="43" y="97"/>
                    </a:cubicBezTo>
                    <a:cubicBezTo>
                      <a:pt x="43" y="97"/>
                      <a:pt x="43" y="97"/>
                      <a:pt x="43" y="96"/>
                    </a:cubicBezTo>
                    <a:close/>
                    <a:moveTo>
                      <a:pt x="50" y="85"/>
                    </a:moveTo>
                    <a:cubicBezTo>
                      <a:pt x="17" y="88"/>
                      <a:pt x="17" y="88"/>
                      <a:pt x="17" y="88"/>
                    </a:cubicBezTo>
                    <a:cubicBezTo>
                      <a:pt x="17" y="89"/>
                      <a:pt x="17" y="89"/>
                      <a:pt x="17" y="89"/>
                    </a:cubicBezTo>
                    <a:cubicBezTo>
                      <a:pt x="17" y="89"/>
                      <a:pt x="17" y="90"/>
                      <a:pt x="17" y="90"/>
                    </a:cubicBezTo>
                    <a:cubicBezTo>
                      <a:pt x="50" y="87"/>
                      <a:pt x="50" y="87"/>
                      <a:pt x="50" y="87"/>
                    </a:cubicBezTo>
                    <a:cubicBezTo>
                      <a:pt x="50" y="87"/>
                      <a:pt x="50" y="86"/>
                      <a:pt x="50" y="86"/>
                    </a:cubicBezTo>
                    <a:cubicBezTo>
                      <a:pt x="50" y="86"/>
                      <a:pt x="50" y="86"/>
                      <a:pt x="50" y="85"/>
                    </a:cubicBezTo>
                    <a:close/>
                    <a:moveTo>
                      <a:pt x="50" y="73"/>
                    </a:moveTo>
                    <a:cubicBezTo>
                      <a:pt x="17" y="76"/>
                      <a:pt x="17" y="76"/>
                      <a:pt x="17" y="76"/>
                    </a:cubicBezTo>
                    <a:cubicBezTo>
                      <a:pt x="17" y="76"/>
                      <a:pt x="17" y="76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50" y="74"/>
                      <a:pt x="50" y="74"/>
                      <a:pt x="50" y="74"/>
                    </a:cubicBezTo>
                    <a:cubicBezTo>
                      <a:pt x="50" y="74"/>
                      <a:pt x="50" y="74"/>
                      <a:pt x="50" y="73"/>
                    </a:cubicBezTo>
                    <a:cubicBezTo>
                      <a:pt x="50" y="73"/>
                      <a:pt x="50" y="73"/>
                      <a:pt x="50" y="7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287" name="组合 71"/>
              <p:cNvGrpSpPr/>
              <p:nvPr/>
            </p:nvGrpSpPr>
            <p:grpSpPr bwMode="auto">
              <a:xfrm>
                <a:off x="10975553" y="2088558"/>
                <a:ext cx="803146" cy="445830"/>
                <a:chOff x="9503808" y="2106700"/>
                <a:chExt cx="803146" cy="445830"/>
              </a:xfrm>
            </p:grpSpPr>
            <p:sp>
              <p:nvSpPr>
                <p:cNvPr id="10288" name="文本框 72"/>
                <p:cNvSpPr txBox="1">
                  <a:spLocks noChangeArrowheads="1"/>
                </p:cNvSpPr>
                <p:nvPr/>
              </p:nvSpPr>
              <p:spPr bwMode="auto">
                <a:xfrm>
                  <a:off x="9503808" y="2152420"/>
                  <a:ext cx="80314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TITLE</a:t>
                  </a:r>
                  <a:endParaRPr lang="zh-CN" altLang="en-US" sz="20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74" name="直接连接符 73"/>
                <p:cNvCxnSpPr/>
                <p:nvPr/>
              </p:nvCxnSpPr>
              <p:spPr>
                <a:xfrm>
                  <a:off x="9622861" y="2106876"/>
                  <a:ext cx="545997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9" name="组合 48"/>
          <p:cNvGrpSpPr/>
          <p:nvPr/>
        </p:nvGrpSpPr>
        <p:grpSpPr bwMode="auto">
          <a:xfrm>
            <a:off x="1171575" y="4491038"/>
            <a:ext cx="1336675" cy="1527175"/>
            <a:chOff x="10708915" y="2846424"/>
            <a:chExt cx="1336423" cy="1527514"/>
          </a:xfrm>
        </p:grpSpPr>
        <p:sp>
          <p:nvSpPr>
            <p:cNvPr id="60" name="矩形 59"/>
            <p:cNvSpPr/>
            <p:nvPr/>
          </p:nvSpPr>
          <p:spPr>
            <a:xfrm>
              <a:off x="10708915" y="2846424"/>
              <a:ext cx="1336423" cy="1527514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0273" name="组合 41"/>
            <p:cNvGrpSpPr/>
            <p:nvPr/>
          </p:nvGrpSpPr>
          <p:grpSpPr bwMode="auto">
            <a:xfrm>
              <a:off x="10975553" y="3186220"/>
              <a:ext cx="803146" cy="1040455"/>
              <a:chOff x="10975553" y="3186220"/>
              <a:chExt cx="803146" cy="1040455"/>
            </a:xfrm>
          </p:grpSpPr>
          <p:sp>
            <p:nvSpPr>
              <p:cNvPr id="10274" name="Freeform 59"/>
              <p:cNvSpPr>
                <a:spLocks noEditPoints="1"/>
              </p:cNvSpPr>
              <p:nvPr/>
            </p:nvSpPr>
            <p:spPr bwMode="auto">
              <a:xfrm>
                <a:off x="11101376" y="3186220"/>
                <a:ext cx="551500" cy="417294"/>
              </a:xfrm>
              <a:custGeom>
                <a:avLst/>
                <a:gdLst>
                  <a:gd name="T0" fmla="*/ 2147483647 w 111"/>
                  <a:gd name="T1" fmla="*/ 2147483647 h 84"/>
                  <a:gd name="T2" fmla="*/ 2147483647 w 111"/>
                  <a:gd name="T3" fmla="*/ 2147483647 h 84"/>
                  <a:gd name="T4" fmla="*/ 2147483647 w 111"/>
                  <a:gd name="T5" fmla="*/ 2147483647 h 84"/>
                  <a:gd name="T6" fmla="*/ 2147483647 w 111"/>
                  <a:gd name="T7" fmla="*/ 2147483647 h 84"/>
                  <a:gd name="T8" fmla="*/ 2147483647 w 111"/>
                  <a:gd name="T9" fmla="*/ 2147483647 h 84"/>
                  <a:gd name="T10" fmla="*/ 2147483647 w 111"/>
                  <a:gd name="T11" fmla="*/ 2147483647 h 84"/>
                  <a:gd name="T12" fmla="*/ 2147483647 w 111"/>
                  <a:gd name="T13" fmla="*/ 2147483647 h 84"/>
                  <a:gd name="T14" fmla="*/ 2147483647 w 111"/>
                  <a:gd name="T15" fmla="*/ 2147483647 h 84"/>
                  <a:gd name="T16" fmla="*/ 2147483647 w 111"/>
                  <a:gd name="T17" fmla="*/ 2147483647 h 84"/>
                  <a:gd name="T18" fmla="*/ 2147483647 w 111"/>
                  <a:gd name="T19" fmla="*/ 2147483647 h 84"/>
                  <a:gd name="T20" fmla="*/ 2147483647 w 111"/>
                  <a:gd name="T21" fmla="*/ 2147483647 h 84"/>
                  <a:gd name="T22" fmla="*/ 2147483647 w 111"/>
                  <a:gd name="T23" fmla="*/ 2147483647 h 84"/>
                  <a:gd name="T24" fmla="*/ 2147483647 w 111"/>
                  <a:gd name="T25" fmla="*/ 2147483647 h 84"/>
                  <a:gd name="T26" fmla="*/ 2147483647 w 111"/>
                  <a:gd name="T27" fmla="*/ 2147483647 h 84"/>
                  <a:gd name="T28" fmla="*/ 2147483647 w 111"/>
                  <a:gd name="T29" fmla="*/ 2147483647 h 84"/>
                  <a:gd name="T30" fmla="*/ 2147483647 w 111"/>
                  <a:gd name="T31" fmla="*/ 2147483647 h 84"/>
                  <a:gd name="T32" fmla="*/ 2147483647 w 111"/>
                  <a:gd name="T33" fmla="*/ 2147483647 h 84"/>
                  <a:gd name="T34" fmla="*/ 2147483647 w 111"/>
                  <a:gd name="T35" fmla="*/ 2147483647 h 84"/>
                  <a:gd name="T36" fmla="*/ 2147483647 w 111"/>
                  <a:gd name="T37" fmla="*/ 2147483647 h 84"/>
                  <a:gd name="T38" fmla="*/ 2147483647 w 111"/>
                  <a:gd name="T39" fmla="*/ 2147483647 h 84"/>
                  <a:gd name="T40" fmla="*/ 2147483647 w 111"/>
                  <a:gd name="T41" fmla="*/ 2147483647 h 84"/>
                  <a:gd name="T42" fmla="*/ 2147483647 w 111"/>
                  <a:gd name="T43" fmla="*/ 2147483647 h 84"/>
                  <a:gd name="T44" fmla="*/ 2147483647 w 111"/>
                  <a:gd name="T45" fmla="*/ 2147483647 h 84"/>
                  <a:gd name="T46" fmla="*/ 2147483647 w 111"/>
                  <a:gd name="T47" fmla="*/ 2147483647 h 84"/>
                  <a:gd name="T48" fmla="*/ 2147483647 w 111"/>
                  <a:gd name="T49" fmla="*/ 2147483647 h 84"/>
                  <a:gd name="T50" fmla="*/ 2147483647 w 111"/>
                  <a:gd name="T51" fmla="*/ 2147483647 h 84"/>
                  <a:gd name="T52" fmla="*/ 2147483647 w 111"/>
                  <a:gd name="T53" fmla="*/ 2147483647 h 84"/>
                  <a:gd name="T54" fmla="*/ 2147483647 w 111"/>
                  <a:gd name="T55" fmla="*/ 2147483647 h 84"/>
                  <a:gd name="T56" fmla="*/ 2147483647 w 111"/>
                  <a:gd name="T57" fmla="*/ 2147483647 h 84"/>
                  <a:gd name="T58" fmla="*/ 2147483647 w 111"/>
                  <a:gd name="T59" fmla="*/ 2147483647 h 84"/>
                  <a:gd name="T60" fmla="*/ 2147483647 w 111"/>
                  <a:gd name="T61" fmla="*/ 2147483647 h 84"/>
                  <a:gd name="T62" fmla="*/ 2147483647 w 111"/>
                  <a:gd name="T63" fmla="*/ 2147483647 h 84"/>
                  <a:gd name="T64" fmla="*/ 2147483647 w 111"/>
                  <a:gd name="T65" fmla="*/ 2147483647 h 84"/>
                  <a:gd name="T66" fmla="*/ 2147483647 w 111"/>
                  <a:gd name="T67" fmla="*/ 2147483647 h 84"/>
                  <a:gd name="T68" fmla="*/ 2147483647 w 111"/>
                  <a:gd name="T69" fmla="*/ 2147483647 h 84"/>
                  <a:gd name="T70" fmla="*/ 2147483647 w 111"/>
                  <a:gd name="T71" fmla="*/ 2147483647 h 84"/>
                  <a:gd name="T72" fmla="*/ 2147483647 w 111"/>
                  <a:gd name="T73" fmla="*/ 2147483647 h 84"/>
                  <a:gd name="T74" fmla="*/ 2147483647 w 111"/>
                  <a:gd name="T75" fmla="*/ 2147483647 h 84"/>
                  <a:gd name="T76" fmla="*/ 2147483647 w 111"/>
                  <a:gd name="T77" fmla="*/ 2147483647 h 84"/>
                  <a:gd name="T78" fmla="*/ 2147483647 w 111"/>
                  <a:gd name="T79" fmla="*/ 2147483647 h 84"/>
                  <a:gd name="T80" fmla="*/ 2147483647 w 111"/>
                  <a:gd name="T81" fmla="*/ 2147483647 h 84"/>
                  <a:gd name="T82" fmla="*/ 2147483647 w 111"/>
                  <a:gd name="T83" fmla="*/ 2147483647 h 84"/>
                  <a:gd name="T84" fmla="*/ 2147483647 w 111"/>
                  <a:gd name="T85" fmla="*/ 2147483647 h 84"/>
                  <a:gd name="T86" fmla="*/ 2147483647 w 111"/>
                  <a:gd name="T87" fmla="*/ 2147483647 h 84"/>
                  <a:gd name="T88" fmla="*/ 2147483647 w 111"/>
                  <a:gd name="T89" fmla="*/ 2147483647 h 84"/>
                  <a:gd name="T90" fmla="*/ 2147483647 w 111"/>
                  <a:gd name="T91" fmla="*/ 2147483647 h 84"/>
                  <a:gd name="T92" fmla="*/ 2147483647 w 111"/>
                  <a:gd name="T93" fmla="*/ 2147483647 h 84"/>
                  <a:gd name="T94" fmla="*/ 2147483647 w 111"/>
                  <a:gd name="T95" fmla="*/ 2147483647 h 84"/>
                  <a:gd name="T96" fmla="*/ 2147483647 w 111"/>
                  <a:gd name="T97" fmla="*/ 2147483647 h 84"/>
                  <a:gd name="T98" fmla="*/ 0 w 111"/>
                  <a:gd name="T99" fmla="*/ 2147483647 h 84"/>
                  <a:gd name="T100" fmla="*/ 2147483647 w 111"/>
                  <a:gd name="T101" fmla="*/ 2147483647 h 84"/>
                  <a:gd name="T102" fmla="*/ 2147483647 w 111"/>
                  <a:gd name="T103" fmla="*/ 2147483647 h 84"/>
                  <a:gd name="T104" fmla="*/ 2147483647 w 111"/>
                  <a:gd name="T105" fmla="*/ 2147483647 h 84"/>
                  <a:gd name="T106" fmla="*/ 2147483647 w 111"/>
                  <a:gd name="T107" fmla="*/ 2147483647 h 84"/>
                  <a:gd name="T108" fmla="*/ 2147483647 w 111"/>
                  <a:gd name="T109" fmla="*/ 2147483647 h 84"/>
                  <a:gd name="T110" fmla="*/ 2147483647 w 111"/>
                  <a:gd name="T111" fmla="*/ 2147483647 h 8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11" h="84">
                    <a:moveTo>
                      <a:pt x="17" y="2"/>
                    </a:moveTo>
                    <a:cubicBezTo>
                      <a:pt x="22" y="0"/>
                      <a:pt x="26" y="1"/>
                      <a:pt x="29" y="4"/>
                    </a:cubicBezTo>
                    <a:cubicBezTo>
                      <a:pt x="27" y="21"/>
                      <a:pt x="24" y="37"/>
                      <a:pt x="20" y="51"/>
                    </a:cubicBezTo>
                    <a:cubicBezTo>
                      <a:pt x="15" y="50"/>
                      <a:pt x="10" y="49"/>
                      <a:pt x="5" y="48"/>
                    </a:cubicBezTo>
                    <a:cubicBezTo>
                      <a:pt x="6" y="31"/>
                      <a:pt x="11" y="15"/>
                      <a:pt x="17" y="2"/>
                    </a:cubicBezTo>
                    <a:close/>
                    <a:moveTo>
                      <a:pt x="20" y="68"/>
                    </a:moveTo>
                    <a:cubicBezTo>
                      <a:pt x="17" y="76"/>
                      <a:pt x="17" y="76"/>
                      <a:pt x="17" y="76"/>
                    </a:cubicBezTo>
                    <a:cubicBezTo>
                      <a:pt x="74" y="76"/>
                      <a:pt x="80" y="76"/>
                      <a:pt x="107" y="76"/>
                    </a:cubicBezTo>
                    <a:cubicBezTo>
                      <a:pt x="111" y="76"/>
                      <a:pt x="111" y="76"/>
                      <a:pt x="111" y="76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27"/>
                      <a:pt x="111" y="27"/>
                      <a:pt x="111" y="27"/>
                    </a:cubicBezTo>
                    <a:cubicBezTo>
                      <a:pt x="111" y="26"/>
                      <a:pt x="111" y="26"/>
                      <a:pt x="111" y="26"/>
                    </a:cubicBezTo>
                    <a:cubicBezTo>
                      <a:pt x="110" y="24"/>
                      <a:pt x="110" y="24"/>
                      <a:pt x="110" y="24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2"/>
                      <a:pt x="33" y="15"/>
                      <a:pt x="33" y="17"/>
                    </a:cubicBezTo>
                    <a:cubicBezTo>
                      <a:pt x="89" y="17"/>
                      <a:pt x="89" y="17"/>
                      <a:pt x="89" y="17"/>
                    </a:cubicBezTo>
                    <a:cubicBezTo>
                      <a:pt x="88" y="29"/>
                      <a:pt x="88" y="29"/>
                      <a:pt x="88" y="29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90" y="31"/>
                      <a:pt x="90" y="31"/>
                      <a:pt x="90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68"/>
                      <a:pt x="104" y="68"/>
                      <a:pt x="104" y="68"/>
                    </a:cubicBezTo>
                    <a:cubicBezTo>
                      <a:pt x="84" y="68"/>
                      <a:pt x="61" y="68"/>
                      <a:pt x="20" y="68"/>
                    </a:cubicBezTo>
                    <a:close/>
                    <a:moveTo>
                      <a:pt x="102" y="27"/>
                    </a:moveTo>
                    <a:cubicBezTo>
                      <a:pt x="92" y="27"/>
                      <a:pt x="92" y="27"/>
                      <a:pt x="92" y="27"/>
                    </a:cubicBezTo>
                    <a:cubicBezTo>
                      <a:pt x="93" y="19"/>
                      <a:pt x="93" y="19"/>
                      <a:pt x="93" y="19"/>
                    </a:cubicBezTo>
                    <a:cubicBezTo>
                      <a:pt x="102" y="27"/>
                      <a:pt x="102" y="27"/>
                      <a:pt x="102" y="27"/>
                    </a:cubicBezTo>
                    <a:close/>
                    <a:moveTo>
                      <a:pt x="34" y="45"/>
                    </a:moveTo>
                    <a:cubicBezTo>
                      <a:pt x="79" y="45"/>
                      <a:pt x="79" y="45"/>
                      <a:pt x="79" y="45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4" y="45"/>
                      <a:pt x="34" y="45"/>
                      <a:pt x="34" y="45"/>
                    </a:cubicBezTo>
                    <a:close/>
                    <a:moveTo>
                      <a:pt x="34" y="34"/>
                    </a:move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4" y="34"/>
                      <a:pt x="34" y="34"/>
                      <a:pt x="34" y="34"/>
                    </a:cubicBezTo>
                    <a:close/>
                    <a:moveTo>
                      <a:pt x="34" y="23"/>
                    </a:moveTo>
                    <a:cubicBezTo>
                      <a:pt x="75" y="23"/>
                      <a:pt x="75" y="23"/>
                      <a:pt x="75" y="23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23"/>
                      <a:pt x="34" y="23"/>
                      <a:pt x="34" y="23"/>
                    </a:cubicBezTo>
                    <a:close/>
                    <a:moveTo>
                      <a:pt x="4" y="70"/>
                    </a:move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9"/>
                      <a:pt x="10" y="79"/>
                      <a:pt x="10" y="79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4" y="84"/>
                      <a:pt x="3" y="83"/>
                      <a:pt x="2" y="83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4" y="70"/>
                      <a:pt x="4" y="70"/>
                      <a:pt x="4" y="70"/>
                    </a:cubicBezTo>
                    <a:close/>
                    <a:moveTo>
                      <a:pt x="4" y="51"/>
                    </a:moveTo>
                    <a:cubicBezTo>
                      <a:pt x="4" y="57"/>
                      <a:pt x="3" y="63"/>
                      <a:pt x="2" y="68"/>
                    </a:cubicBezTo>
                    <a:cubicBezTo>
                      <a:pt x="6" y="69"/>
                      <a:pt x="9" y="70"/>
                      <a:pt x="13" y="71"/>
                    </a:cubicBezTo>
                    <a:cubicBezTo>
                      <a:pt x="14" y="65"/>
                      <a:pt x="16" y="60"/>
                      <a:pt x="18" y="54"/>
                    </a:cubicBezTo>
                    <a:cubicBezTo>
                      <a:pt x="14" y="53"/>
                      <a:pt x="9" y="52"/>
                      <a:pt x="4" y="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275" name="组合 77"/>
              <p:cNvGrpSpPr/>
              <p:nvPr/>
            </p:nvGrpSpPr>
            <p:grpSpPr bwMode="auto">
              <a:xfrm>
                <a:off x="10975553" y="3780845"/>
                <a:ext cx="803146" cy="445830"/>
                <a:chOff x="9503808" y="2106700"/>
                <a:chExt cx="803146" cy="445830"/>
              </a:xfrm>
            </p:grpSpPr>
            <p:sp>
              <p:nvSpPr>
                <p:cNvPr id="10276" name="文本框 78"/>
                <p:cNvSpPr txBox="1">
                  <a:spLocks noChangeArrowheads="1"/>
                </p:cNvSpPr>
                <p:nvPr/>
              </p:nvSpPr>
              <p:spPr bwMode="auto">
                <a:xfrm>
                  <a:off x="9503808" y="2152420"/>
                  <a:ext cx="80314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TITLE</a:t>
                  </a:r>
                  <a:endParaRPr lang="zh-CN" altLang="en-US" sz="20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80" name="直接连接符 79"/>
                <p:cNvCxnSpPr/>
                <p:nvPr/>
              </p:nvCxnSpPr>
              <p:spPr>
                <a:xfrm>
                  <a:off x="9622861" y="2105936"/>
                  <a:ext cx="545997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" name="文本框 7"/>
          <p:cNvSpPr txBox="1"/>
          <p:nvPr/>
        </p:nvSpPr>
        <p:spPr>
          <a:xfrm>
            <a:off x="3329305" y="1150620"/>
            <a:ext cx="7500620" cy="5156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Shell 脚本：数据清洗、统计功能、定时任务脚本、实现自动化</a:t>
            </a: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Python：</a:t>
            </a:r>
            <a:r>
              <a:rPr lang="en-US" altLang="zh-CN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库与</a:t>
            </a:r>
            <a:r>
              <a:rPr lang="en-US" altLang="zh-CN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服务进行交互，Beautiful Soup库提取网页数据，</a:t>
            </a:r>
            <a:r>
              <a:rPr lang="en-US" altLang="zh-CN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库处理</a:t>
            </a:r>
            <a:r>
              <a:rPr lang="en-US" altLang="zh-CN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结构数据</a:t>
            </a: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前端界面：HTML、CSS 和 JavaScript 构建，使用</a:t>
            </a:r>
            <a:r>
              <a:rPr lang="en-US" altLang="zh-CN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框架搭建友好的用户界面</a:t>
            </a: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数据存储：</a:t>
            </a:r>
            <a:r>
              <a:rPr lang="en-US" altLang="zh-CN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文件存储，文件的变动检测，定期备份重要数据文件</a:t>
            </a: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10" grpId="0" animBg="1"/>
      <p:bldP spid="11" grpId="0" animBg="1"/>
      <p:bldP spid="15" grpId="0" animBg="1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97263" y="254000"/>
            <a:ext cx="8694737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50863" y="82550"/>
            <a:ext cx="3409950" cy="585788"/>
            <a:chOff x="551544" y="82976"/>
            <a:chExt cx="3409770" cy="584775"/>
          </a:xfrm>
        </p:grpSpPr>
        <p:sp>
          <p:nvSpPr>
            <p:cNvPr id="13336" name="文本框 4"/>
            <p:cNvSpPr txBox="1">
              <a:spLocks noChangeArrowheads="1"/>
            </p:cNvSpPr>
            <p:nvPr/>
          </p:nvSpPr>
          <p:spPr bwMode="auto">
            <a:xfrm>
              <a:off x="669474" y="111278"/>
              <a:ext cx="3291840" cy="52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时间表</a:t>
              </a:r>
              <a:endParaRPr lang="zh-CN" altLang="en-US" sz="28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862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7869238" y="1089025"/>
            <a:ext cx="447675" cy="38893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47" name="组合 1046"/>
          <p:cNvGrpSpPr/>
          <p:nvPr/>
        </p:nvGrpSpPr>
        <p:grpSpPr bwMode="auto">
          <a:xfrm>
            <a:off x="10008870" y="2908935"/>
            <a:ext cx="2011045" cy="3547110"/>
            <a:chOff x="8776885" y="861028"/>
            <a:chExt cx="2639913" cy="5435918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"/>
            <a:srcRect l="29228" r="29942" b="12478"/>
            <a:stretch>
              <a:fillRect/>
            </a:stretch>
          </p:blipFill>
          <p:spPr>
            <a:xfrm>
              <a:off x="8776885" y="861028"/>
              <a:ext cx="2639913" cy="5435918"/>
            </a:xfrm>
            <a:custGeom>
              <a:avLst/>
              <a:gdLst>
                <a:gd name="connsiteX0" fmla="*/ 0 w 2080378"/>
                <a:gd name="connsiteY0" fmla="*/ 0 h 4283764"/>
                <a:gd name="connsiteX1" fmla="*/ 2080378 w 2080378"/>
                <a:gd name="connsiteY1" fmla="*/ 0 h 4283764"/>
                <a:gd name="connsiteX2" fmla="*/ 2080378 w 2080378"/>
                <a:gd name="connsiteY2" fmla="*/ 4283764 h 4283764"/>
                <a:gd name="connsiteX3" fmla="*/ 0 w 2080378"/>
                <a:gd name="connsiteY3" fmla="*/ 4283764 h 428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0378" h="4283764">
                  <a:moveTo>
                    <a:pt x="0" y="0"/>
                  </a:moveTo>
                  <a:lnTo>
                    <a:pt x="2080378" y="0"/>
                  </a:lnTo>
                  <a:lnTo>
                    <a:pt x="2080378" y="4283764"/>
                  </a:lnTo>
                  <a:lnTo>
                    <a:pt x="0" y="4283764"/>
                  </a:lnTo>
                  <a:close/>
                </a:path>
              </a:pathLst>
            </a:custGeom>
          </p:spPr>
        </p:pic>
        <p:pic>
          <p:nvPicPr>
            <p:cNvPr id="13330" name="图片 104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84" r="10376"/>
            <a:stretch>
              <a:fillRect/>
            </a:stretch>
          </p:blipFill>
          <p:spPr bwMode="auto">
            <a:xfrm>
              <a:off x="9077666" y="1657350"/>
              <a:ext cx="2038350" cy="3708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矩形 63"/>
            <p:cNvSpPr/>
            <p:nvPr/>
          </p:nvSpPr>
          <p:spPr>
            <a:xfrm>
              <a:off x="9064212" y="1658000"/>
              <a:ext cx="2052559" cy="3707030"/>
            </a:xfrm>
            <a:prstGeom prst="rect">
              <a:avLst/>
            </a:prstGeom>
            <a:solidFill>
              <a:srgbClr val="04487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1558290" y="1924050"/>
            <a:ext cx="5653405" cy="3811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ClrTx/>
              <a:buSzTx/>
              <a:buNone/>
            </a:pP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03860" y="1531620"/>
            <a:ext cx="9497695" cy="40506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2" grpId="0" animBg="1"/>
      <p:bldP spid="3" grpId="0" animBg="1"/>
      <p:bldP spid="7" grpId="0" animBg="1"/>
      <p:bldP spid="8" grpId="0" animBg="1"/>
      <p:bldP spid="9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399" name="文本框 12"/>
          <p:cNvSpPr txBox="1">
            <a:spLocks noChangeArrowheads="1"/>
          </p:cNvSpPr>
          <p:nvPr/>
        </p:nvSpPr>
        <p:spPr bwMode="auto">
          <a:xfrm>
            <a:off x="516890" y="112395"/>
            <a:ext cx="32931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</a:t>
            </a:r>
            <a:endParaRPr lang="zh-CN" altLang="en-US" sz="28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1111885" y="859155"/>
            <a:ext cx="906780" cy="763270"/>
            <a:chOff x="6903720" y="991463"/>
            <a:chExt cx="1082040" cy="1082040"/>
          </a:xfrm>
        </p:grpSpPr>
        <p:sp>
          <p:nvSpPr>
            <p:cNvPr id="15397" name="Freeform 74"/>
            <p:cNvSpPr>
              <a:spLocks noEditPoints="1"/>
            </p:cNvSpPr>
            <p:nvPr/>
          </p:nvSpPr>
          <p:spPr bwMode="auto">
            <a:xfrm>
              <a:off x="7175611" y="1356515"/>
              <a:ext cx="538255" cy="351936"/>
            </a:xfrm>
            <a:custGeom>
              <a:avLst/>
              <a:gdLst>
                <a:gd name="T0" fmla="*/ 2147483647 w 99"/>
                <a:gd name="T1" fmla="*/ 2147483647 h 65"/>
                <a:gd name="T2" fmla="*/ 2147483647 w 99"/>
                <a:gd name="T3" fmla="*/ 2147483647 h 65"/>
                <a:gd name="T4" fmla="*/ 2147483647 w 99"/>
                <a:gd name="T5" fmla="*/ 2147483647 h 65"/>
                <a:gd name="T6" fmla="*/ 2147483647 w 99"/>
                <a:gd name="T7" fmla="*/ 2147483647 h 65"/>
                <a:gd name="T8" fmla="*/ 2147483647 w 99"/>
                <a:gd name="T9" fmla="*/ 2147483647 h 65"/>
                <a:gd name="T10" fmla="*/ 2147483647 w 99"/>
                <a:gd name="T11" fmla="*/ 2147483647 h 65"/>
                <a:gd name="T12" fmla="*/ 2147483647 w 99"/>
                <a:gd name="T13" fmla="*/ 2147483647 h 65"/>
                <a:gd name="T14" fmla="*/ 2147483647 w 99"/>
                <a:gd name="T15" fmla="*/ 2147483647 h 65"/>
                <a:gd name="T16" fmla="*/ 2147483647 w 99"/>
                <a:gd name="T17" fmla="*/ 2147483647 h 65"/>
                <a:gd name="T18" fmla="*/ 2147483647 w 99"/>
                <a:gd name="T19" fmla="*/ 2147483647 h 65"/>
                <a:gd name="T20" fmla="*/ 2147483647 w 99"/>
                <a:gd name="T21" fmla="*/ 2147483647 h 65"/>
                <a:gd name="T22" fmla="*/ 2147483647 w 99"/>
                <a:gd name="T23" fmla="*/ 2147483647 h 65"/>
                <a:gd name="T24" fmla="*/ 2147483647 w 99"/>
                <a:gd name="T25" fmla="*/ 2147483647 h 65"/>
                <a:gd name="T26" fmla="*/ 2147483647 w 99"/>
                <a:gd name="T27" fmla="*/ 2147483647 h 65"/>
                <a:gd name="T28" fmla="*/ 2147483647 w 99"/>
                <a:gd name="T29" fmla="*/ 2147483647 h 65"/>
                <a:gd name="T30" fmla="*/ 2147483647 w 99"/>
                <a:gd name="T31" fmla="*/ 2147483647 h 65"/>
                <a:gd name="T32" fmla="*/ 2147483647 w 99"/>
                <a:gd name="T33" fmla="*/ 2147483647 h 65"/>
                <a:gd name="T34" fmla="*/ 2147483647 w 99"/>
                <a:gd name="T35" fmla="*/ 0 h 65"/>
                <a:gd name="T36" fmla="*/ 2147483647 w 99"/>
                <a:gd name="T37" fmla="*/ 2147483647 h 65"/>
                <a:gd name="T38" fmla="*/ 2147483647 w 99"/>
                <a:gd name="T39" fmla="*/ 2147483647 h 65"/>
                <a:gd name="T40" fmla="*/ 2147483647 w 99"/>
                <a:gd name="T41" fmla="*/ 2147483647 h 65"/>
                <a:gd name="T42" fmla="*/ 0 w 99"/>
                <a:gd name="T43" fmla="*/ 2147483647 h 65"/>
                <a:gd name="T44" fmla="*/ 2147483647 w 99"/>
                <a:gd name="T45" fmla="*/ 2147483647 h 65"/>
                <a:gd name="T46" fmla="*/ 2147483647 w 99"/>
                <a:gd name="T47" fmla="*/ 2147483647 h 65"/>
                <a:gd name="T48" fmla="*/ 2147483647 w 99"/>
                <a:gd name="T49" fmla="*/ 2147483647 h 65"/>
                <a:gd name="T50" fmla="*/ 2147483647 w 99"/>
                <a:gd name="T51" fmla="*/ 2147483647 h 65"/>
                <a:gd name="T52" fmla="*/ 2147483647 w 99"/>
                <a:gd name="T53" fmla="*/ 2147483647 h 65"/>
                <a:gd name="T54" fmla="*/ 2147483647 w 99"/>
                <a:gd name="T55" fmla="*/ 2147483647 h 65"/>
                <a:gd name="T56" fmla="*/ 2147483647 w 99"/>
                <a:gd name="T57" fmla="*/ 2147483647 h 65"/>
                <a:gd name="T58" fmla="*/ 2147483647 w 99"/>
                <a:gd name="T59" fmla="*/ 2147483647 h 65"/>
                <a:gd name="T60" fmla="*/ 2147483647 w 99"/>
                <a:gd name="T61" fmla="*/ 2147483647 h 65"/>
                <a:gd name="T62" fmla="*/ 2147483647 w 99"/>
                <a:gd name="T63" fmla="*/ 2147483647 h 65"/>
                <a:gd name="T64" fmla="*/ 2147483647 w 99"/>
                <a:gd name="T65" fmla="*/ 2147483647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6903720" y="991463"/>
              <a:ext cx="1082040" cy="1082040"/>
            </a:xfrm>
            <a:prstGeom prst="round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 bwMode="auto">
          <a:xfrm>
            <a:off x="2078990" y="939165"/>
            <a:ext cx="3465195" cy="678180"/>
            <a:chOff x="6833347" y="934388"/>
            <a:chExt cx="1915501" cy="678687"/>
          </a:xfrm>
        </p:grpSpPr>
        <p:sp>
          <p:nvSpPr>
            <p:cNvPr id="37" name="文本框 36"/>
            <p:cNvSpPr txBox="1"/>
            <p:nvPr/>
          </p:nvSpPr>
          <p:spPr>
            <a:xfrm>
              <a:off x="6833347" y="934388"/>
              <a:ext cx="1915501" cy="678687"/>
            </a:xfrm>
            <a:prstGeom prst="rect">
              <a:avLst/>
            </a:prstGeom>
            <a:noFill/>
          </p:spPr>
          <p:txBody>
            <a:bodyPr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项目经理——</a:t>
              </a:r>
              <a:r>
                <a:rPr lang="en-US" altLang="zh-CN" sz="28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  <a:sym typeface="+mn-ea"/>
                </a:rPr>
                <a:t>杜伯勇</a:t>
              </a:r>
              <a:endParaRPr lang="en-US" altLang="zh-CN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6922248" y="1371277"/>
              <a:ext cx="1778015" cy="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 bwMode="auto">
          <a:xfrm>
            <a:off x="1123315" y="5374005"/>
            <a:ext cx="906780" cy="789305"/>
            <a:chOff x="6903720" y="2362906"/>
            <a:chExt cx="1082040" cy="1082040"/>
          </a:xfrm>
        </p:grpSpPr>
        <p:sp>
          <p:nvSpPr>
            <p:cNvPr id="15392" name="Freeform 306"/>
            <p:cNvSpPr>
              <a:spLocks noEditPoints="1"/>
            </p:cNvSpPr>
            <p:nvPr/>
          </p:nvSpPr>
          <p:spPr bwMode="auto">
            <a:xfrm>
              <a:off x="7174487" y="2631776"/>
              <a:ext cx="540505" cy="538049"/>
            </a:xfrm>
            <a:custGeom>
              <a:avLst/>
              <a:gdLst>
                <a:gd name="T0" fmla="*/ 2147483647 w 99"/>
                <a:gd name="T1" fmla="*/ 2147483647 h 99"/>
                <a:gd name="T2" fmla="*/ 2147483647 w 99"/>
                <a:gd name="T3" fmla="*/ 2147483647 h 99"/>
                <a:gd name="T4" fmla="*/ 2147483647 w 99"/>
                <a:gd name="T5" fmla="*/ 2147483647 h 99"/>
                <a:gd name="T6" fmla="*/ 2147483647 w 99"/>
                <a:gd name="T7" fmla="*/ 2147483647 h 99"/>
                <a:gd name="T8" fmla="*/ 2147483647 w 99"/>
                <a:gd name="T9" fmla="*/ 2147483647 h 99"/>
                <a:gd name="T10" fmla="*/ 2147483647 w 99"/>
                <a:gd name="T11" fmla="*/ 2147483647 h 99"/>
                <a:gd name="T12" fmla="*/ 2147483647 w 99"/>
                <a:gd name="T13" fmla="*/ 2147483647 h 99"/>
                <a:gd name="T14" fmla="*/ 2147483647 w 99"/>
                <a:gd name="T15" fmla="*/ 2147483647 h 99"/>
                <a:gd name="T16" fmla="*/ 2147483647 w 99"/>
                <a:gd name="T17" fmla="*/ 2147483647 h 99"/>
                <a:gd name="T18" fmla="*/ 2147483647 w 99"/>
                <a:gd name="T19" fmla="*/ 2147483647 h 99"/>
                <a:gd name="T20" fmla="*/ 2147483647 w 99"/>
                <a:gd name="T21" fmla="*/ 2147483647 h 99"/>
                <a:gd name="T22" fmla="*/ 2147483647 w 99"/>
                <a:gd name="T23" fmla="*/ 2147483647 h 99"/>
                <a:gd name="T24" fmla="*/ 2147483647 w 99"/>
                <a:gd name="T25" fmla="*/ 2147483647 h 99"/>
                <a:gd name="T26" fmla="*/ 2147483647 w 99"/>
                <a:gd name="T27" fmla="*/ 2147483647 h 99"/>
                <a:gd name="T28" fmla="*/ 2147483647 w 99"/>
                <a:gd name="T29" fmla="*/ 2147483647 h 99"/>
                <a:gd name="T30" fmla="*/ 2147483647 w 99"/>
                <a:gd name="T31" fmla="*/ 2147483647 h 99"/>
                <a:gd name="T32" fmla="*/ 2147483647 w 99"/>
                <a:gd name="T33" fmla="*/ 2147483647 h 99"/>
                <a:gd name="T34" fmla="*/ 0 w 99"/>
                <a:gd name="T35" fmla="*/ 2147483647 h 99"/>
                <a:gd name="T36" fmla="*/ 2147483647 w 99"/>
                <a:gd name="T37" fmla="*/ 2147483647 h 99"/>
                <a:gd name="T38" fmla="*/ 2147483647 w 99"/>
                <a:gd name="T39" fmla="*/ 2147483647 h 99"/>
                <a:gd name="T40" fmla="*/ 2147483647 w 99"/>
                <a:gd name="T41" fmla="*/ 2147483647 h 99"/>
                <a:gd name="T42" fmla="*/ 2147483647 w 99"/>
                <a:gd name="T43" fmla="*/ 2147483647 h 99"/>
                <a:gd name="T44" fmla="*/ 2147483647 w 99"/>
                <a:gd name="T45" fmla="*/ 2147483647 h 99"/>
                <a:gd name="T46" fmla="*/ 2147483647 w 99"/>
                <a:gd name="T47" fmla="*/ 0 h 99"/>
                <a:gd name="T48" fmla="*/ 2147483647 w 99"/>
                <a:gd name="T49" fmla="*/ 2147483647 h 99"/>
                <a:gd name="T50" fmla="*/ 2147483647 w 99"/>
                <a:gd name="T51" fmla="*/ 2147483647 h 99"/>
                <a:gd name="T52" fmla="*/ 2147483647 w 99"/>
                <a:gd name="T53" fmla="*/ 2147483647 h 99"/>
                <a:gd name="T54" fmla="*/ 2147483647 w 99"/>
                <a:gd name="T55" fmla="*/ 2147483647 h 99"/>
                <a:gd name="T56" fmla="*/ 2147483647 w 99"/>
                <a:gd name="T57" fmla="*/ 2147483647 h 99"/>
                <a:gd name="T58" fmla="*/ 2147483647 w 99"/>
                <a:gd name="T59" fmla="*/ 2147483647 h 99"/>
                <a:gd name="T60" fmla="*/ 2147483647 w 99"/>
                <a:gd name="T61" fmla="*/ 2147483647 h 99"/>
                <a:gd name="T62" fmla="*/ 2147483647 w 99"/>
                <a:gd name="T63" fmla="*/ 2147483647 h 99"/>
                <a:gd name="T64" fmla="*/ 2147483647 w 99"/>
                <a:gd name="T65" fmla="*/ 2147483647 h 99"/>
                <a:gd name="T66" fmla="*/ 2147483647 w 99"/>
                <a:gd name="T67" fmla="*/ 2147483647 h 99"/>
                <a:gd name="T68" fmla="*/ 2147483647 w 99"/>
                <a:gd name="T69" fmla="*/ 2147483647 h 99"/>
                <a:gd name="T70" fmla="*/ 2147483647 w 99"/>
                <a:gd name="T71" fmla="*/ 2147483647 h 99"/>
                <a:gd name="T72" fmla="*/ 2147483647 w 99"/>
                <a:gd name="T73" fmla="*/ 2147483647 h 99"/>
                <a:gd name="T74" fmla="*/ 2147483647 w 99"/>
                <a:gd name="T75" fmla="*/ 2147483647 h 99"/>
                <a:gd name="T76" fmla="*/ 2147483647 w 99"/>
                <a:gd name="T77" fmla="*/ 2147483647 h 99"/>
                <a:gd name="T78" fmla="*/ 2147483647 w 99"/>
                <a:gd name="T79" fmla="*/ 2147483647 h 99"/>
                <a:gd name="T80" fmla="*/ 2147483647 w 99"/>
                <a:gd name="T81" fmla="*/ 2147483647 h 99"/>
                <a:gd name="T82" fmla="*/ 2147483647 w 99"/>
                <a:gd name="T83" fmla="*/ 2147483647 h 99"/>
                <a:gd name="T84" fmla="*/ 2147483647 w 99"/>
                <a:gd name="T85" fmla="*/ 2147483647 h 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6903720" y="2362906"/>
              <a:ext cx="1082040" cy="1082040"/>
            </a:xfrm>
            <a:prstGeom prst="round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>
            <a:off x="2167255" y="1922145"/>
            <a:ext cx="5770245" cy="521970"/>
            <a:chOff x="6922248" y="903291"/>
            <a:chExt cx="5770296" cy="521660"/>
          </a:xfrm>
        </p:grpSpPr>
        <p:sp>
          <p:nvSpPr>
            <p:cNvPr id="43" name="文本框 42"/>
            <p:cNvSpPr txBox="1"/>
            <p:nvPr/>
          </p:nvSpPr>
          <p:spPr>
            <a:xfrm>
              <a:off x="6986384" y="903291"/>
              <a:ext cx="5706160" cy="521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en-US" altLang="zh-CN" sz="28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Shell 脚本工程师——</a:t>
              </a:r>
              <a:r>
                <a:rPr lang="zh-CN" altLang="en-US" sz="28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雷宇</a:t>
              </a:r>
              <a:endParaRPr lang="zh-CN" altLang="en-US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 flipV="1">
              <a:off x="6922248" y="1353874"/>
              <a:ext cx="4023395" cy="18404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 bwMode="auto">
          <a:xfrm>
            <a:off x="1111885" y="3127375"/>
            <a:ext cx="906780" cy="763270"/>
            <a:chOff x="6903720" y="3734349"/>
            <a:chExt cx="1082040" cy="1082040"/>
          </a:xfrm>
        </p:grpSpPr>
        <p:sp>
          <p:nvSpPr>
            <p:cNvPr id="15387" name="Freeform 30"/>
            <p:cNvSpPr>
              <a:spLocks noEditPoints="1"/>
            </p:cNvSpPr>
            <p:nvPr/>
          </p:nvSpPr>
          <p:spPr bwMode="auto">
            <a:xfrm>
              <a:off x="7243469" y="4020744"/>
              <a:ext cx="402542" cy="529054"/>
            </a:xfrm>
            <a:custGeom>
              <a:avLst/>
              <a:gdLst>
                <a:gd name="T0" fmla="*/ 2147483647 w 74"/>
                <a:gd name="T1" fmla="*/ 0 h 97"/>
                <a:gd name="T2" fmla="*/ 2147483647 w 74"/>
                <a:gd name="T3" fmla="*/ 2147483647 h 97"/>
                <a:gd name="T4" fmla="*/ 2147483647 w 74"/>
                <a:gd name="T5" fmla="*/ 2147483647 h 97"/>
                <a:gd name="T6" fmla="*/ 2147483647 w 74"/>
                <a:gd name="T7" fmla="*/ 2147483647 h 97"/>
                <a:gd name="T8" fmla="*/ 2147483647 w 74"/>
                <a:gd name="T9" fmla="*/ 2147483647 h 97"/>
                <a:gd name="T10" fmla="*/ 2147483647 w 74"/>
                <a:gd name="T11" fmla="*/ 2147483647 h 97"/>
                <a:gd name="T12" fmla="*/ 2147483647 w 74"/>
                <a:gd name="T13" fmla="*/ 2147483647 h 97"/>
                <a:gd name="T14" fmla="*/ 2147483647 w 74"/>
                <a:gd name="T15" fmla="*/ 2147483647 h 97"/>
                <a:gd name="T16" fmla="*/ 2147483647 w 74"/>
                <a:gd name="T17" fmla="*/ 2147483647 h 97"/>
                <a:gd name="T18" fmla="*/ 2147483647 w 74"/>
                <a:gd name="T19" fmla="*/ 2147483647 h 97"/>
                <a:gd name="T20" fmla="*/ 2147483647 w 74"/>
                <a:gd name="T21" fmla="*/ 2147483647 h 97"/>
                <a:gd name="T22" fmla="*/ 2147483647 w 74"/>
                <a:gd name="T23" fmla="*/ 2147483647 h 97"/>
                <a:gd name="T24" fmla="*/ 2147483647 w 74"/>
                <a:gd name="T25" fmla="*/ 2147483647 h 97"/>
                <a:gd name="T26" fmla="*/ 2147483647 w 74"/>
                <a:gd name="T27" fmla="*/ 2147483647 h 97"/>
                <a:gd name="T28" fmla="*/ 2147483647 w 74"/>
                <a:gd name="T29" fmla="*/ 2147483647 h 97"/>
                <a:gd name="T30" fmla="*/ 0 w 74"/>
                <a:gd name="T31" fmla="*/ 2147483647 h 97"/>
                <a:gd name="T32" fmla="*/ 2147483647 w 74"/>
                <a:gd name="T33" fmla="*/ 2147483647 h 97"/>
                <a:gd name="T34" fmla="*/ 2147483647 w 74"/>
                <a:gd name="T35" fmla="*/ 0 h 97"/>
                <a:gd name="T36" fmla="*/ 2147483647 w 74"/>
                <a:gd name="T37" fmla="*/ 2147483647 h 97"/>
                <a:gd name="T38" fmla="*/ 2147483647 w 74"/>
                <a:gd name="T39" fmla="*/ 2147483647 h 97"/>
                <a:gd name="T40" fmla="*/ 2147483647 w 74"/>
                <a:gd name="T41" fmla="*/ 2147483647 h 97"/>
                <a:gd name="T42" fmla="*/ 2147483647 w 74"/>
                <a:gd name="T43" fmla="*/ 2147483647 h 97"/>
                <a:gd name="T44" fmla="*/ 2147483647 w 74"/>
                <a:gd name="T45" fmla="*/ 2147483647 h 97"/>
                <a:gd name="T46" fmla="*/ 2147483647 w 74"/>
                <a:gd name="T47" fmla="*/ 2147483647 h 97"/>
                <a:gd name="T48" fmla="*/ 2147483647 w 74"/>
                <a:gd name="T49" fmla="*/ 2147483647 h 97"/>
                <a:gd name="T50" fmla="*/ 2147483647 w 74"/>
                <a:gd name="T51" fmla="*/ 2147483647 h 97"/>
                <a:gd name="T52" fmla="*/ 2147483647 w 74"/>
                <a:gd name="T53" fmla="*/ 2147483647 h 97"/>
                <a:gd name="T54" fmla="*/ 2147483647 w 74"/>
                <a:gd name="T55" fmla="*/ 2147483647 h 97"/>
                <a:gd name="T56" fmla="*/ 2147483647 w 74"/>
                <a:gd name="T57" fmla="*/ 2147483647 h 97"/>
                <a:gd name="T58" fmla="*/ 2147483647 w 74"/>
                <a:gd name="T59" fmla="*/ 2147483647 h 97"/>
                <a:gd name="T60" fmla="*/ 2147483647 w 74"/>
                <a:gd name="T61" fmla="*/ 2147483647 h 97"/>
                <a:gd name="T62" fmla="*/ 2147483647 w 74"/>
                <a:gd name="T63" fmla="*/ 2147483647 h 97"/>
                <a:gd name="T64" fmla="*/ 2147483647 w 74"/>
                <a:gd name="T65" fmla="*/ 2147483647 h 97"/>
                <a:gd name="T66" fmla="*/ 2147483647 w 74"/>
                <a:gd name="T67" fmla="*/ 2147483647 h 97"/>
                <a:gd name="T68" fmla="*/ 2147483647 w 74"/>
                <a:gd name="T69" fmla="*/ 2147483647 h 97"/>
                <a:gd name="T70" fmla="*/ 2147483647 w 74"/>
                <a:gd name="T71" fmla="*/ 2147483647 h 97"/>
                <a:gd name="T72" fmla="*/ 2147483647 w 74"/>
                <a:gd name="T73" fmla="*/ 2147483647 h 97"/>
                <a:gd name="T74" fmla="*/ 2147483647 w 74"/>
                <a:gd name="T75" fmla="*/ 2147483647 h 97"/>
                <a:gd name="T76" fmla="*/ 2147483647 w 74"/>
                <a:gd name="T77" fmla="*/ 2147483647 h 97"/>
                <a:gd name="T78" fmla="*/ 2147483647 w 74"/>
                <a:gd name="T79" fmla="*/ 2147483647 h 97"/>
                <a:gd name="T80" fmla="*/ 2147483647 w 74"/>
                <a:gd name="T81" fmla="*/ 2147483647 h 97"/>
                <a:gd name="T82" fmla="*/ 2147483647 w 74"/>
                <a:gd name="T83" fmla="*/ 2147483647 h 97"/>
                <a:gd name="T84" fmla="*/ 2147483647 w 74"/>
                <a:gd name="T85" fmla="*/ 2147483647 h 97"/>
                <a:gd name="T86" fmla="*/ 2147483647 w 74"/>
                <a:gd name="T87" fmla="*/ 2147483647 h 97"/>
                <a:gd name="T88" fmla="*/ 2147483647 w 74"/>
                <a:gd name="T89" fmla="*/ 2147483647 h 97"/>
                <a:gd name="T90" fmla="*/ 2147483647 w 74"/>
                <a:gd name="T91" fmla="*/ 2147483647 h 97"/>
                <a:gd name="T92" fmla="*/ 2147483647 w 74"/>
                <a:gd name="T93" fmla="*/ 2147483647 h 97"/>
                <a:gd name="T94" fmla="*/ 2147483647 w 74"/>
                <a:gd name="T95" fmla="*/ 2147483647 h 97"/>
                <a:gd name="T96" fmla="*/ 2147483647 w 74"/>
                <a:gd name="T97" fmla="*/ 2147483647 h 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6903720" y="3734349"/>
              <a:ext cx="1082040" cy="1082040"/>
            </a:xfrm>
            <a:prstGeom prst="round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 bwMode="auto">
          <a:xfrm>
            <a:off x="2167254" y="3180715"/>
            <a:ext cx="6182360" cy="521970"/>
            <a:chOff x="6588869" y="934388"/>
            <a:chExt cx="6182413" cy="521660"/>
          </a:xfrm>
        </p:grpSpPr>
        <p:sp>
          <p:nvSpPr>
            <p:cNvPr id="51" name="文本框 50"/>
            <p:cNvSpPr txBox="1"/>
            <p:nvPr/>
          </p:nvSpPr>
          <p:spPr>
            <a:xfrm>
              <a:off x="6588869" y="934388"/>
              <a:ext cx="6182413" cy="521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 </a:t>
              </a:r>
              <a:r>
                <a:rPr lang="en-US" altLang="zh-CN" sz="28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Python 开发工程师——</a:t>
              </a:r>
              <a:r>
                <a:rPr lang="zh-CN" altLang="en-US" sz="28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刘济世</a:t>
              </a:r>
              <a:endParaRPr lang="zh-CN" altLang="en-US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6922248" y="1372278"/>
              <a:ext cx="4385983" cy="1904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 bwMode="auto">
          <a:xfrm>
            <a:off x="1123315" y="4234180"/>
            <a:ext cx="906780" cy="690245"/>
            <a:chOff x="6903720" y="5105793"/>
            <a:chExt cx="1082040" cy="1082040"/>
          </a:xfrm>
        </p:grpSpPr>
        <p:sp>
          <p:nvSpPr>
            <p:cNvPr id="15382" name="Freeform 71"/>
            <p:cNvSpPr>
              <a:spLocks noEditPoints="1"/>
            </p:cNvSpPr>
            <p:nvPr/>
          </p:nvSpPr>
          <p:spPr bwMode="auto">
            <a:xfrm>
              <a:off x="7189414" y="5376535"/>
              <a:ext cx="510652" cy="540555"/>
            </a:xfrm>
            <a:custGeom>
              <a:avLst/>
              <a:gdLst>
                <a:gd name="T0" fmla="*/ 2147483647 w 222"/>
                <a:gd name="T1" fmla="*/ 2147483647 h 235"/>
                <a:gd name="T2" fmla="*/ 2147483647 w 222"/>
                <a:gd name="T3" fmla="*/ 2147483647 h 235"/>
                <a:gd name="T4" fmla="*/ 2147483647 w 222"/>
                <a:gd name="T5" fmla="*/ 2147483647 h 235"/>
                <a:gd name="T6" fmla="*/ 2147483647 w 222"/>
                <a:gd name="T7" fmla="*/ 2147483647 h 235"/>
                <a:gd name="T8" fmla="*/ 2147483647 w 222"/>
                <a:gd name="T9" fmla="*/ 2147483647 h 235"/>
                <a:gd name="T10" fmla="*/ 2147483647 w 222"/>
                <a:gd name="T11" fmla="*/ 2147483647 h 235"/>
                <a:gd name="T12" fmla="*/ 2147483647 w 222"/>
                <a:gd name="T13" fmla="*/ 2147483647 h 235"/>
                <a:gd name="T14" fmla="*/ 2147483647 w 222"/>
                <a:gd name="T15" fmla="*/ 2147483647 h 235"/>
                <a:gd name="T16" fmla="*/ 2147483647 w 222"/>
                <a:gd name="T17" fmla="*/ 2147483647 h 235"/>
                <a:gd name="T18" fmla="*/ 2147483647 w 222"/>
                <a:gd name="T19" fmla="*/ 2147483647 h 235"/>
                <a:gd name="T20" fmla="*/ 2147483647 w 222"/>
                <a:gd name="T21" fmla="*/ 2147483647 h 235"/>
                <a:gd name="T22" fmla="*/ 2147483647 w 222"/>
                <a:gd name="T23" fmla="*/ 2147483647 h 235"/>
                <a:gd name="T24" fmla="*/ 2147483647 w 222"/>
                <a:gd name="T25" fmla="*/ 2147483647 h 235"/>
                <a:gd name="T26" fmla="*/ 2147483647 w 222"/>
                <a:gd name="T27" fmla="*/ 0 h 235"/>
                <a:gd name="T28" fmla="*/ 2147483647 w 222"/>
                <a:gd name="T29" fmla="*/ 0 h 235"/>
                <a:gd name="T30" fmla="*/ 2147483647 w 222"/>
                <a:gd name="T31" fmla="*/ 2147483647 h 235"/>
                <a:gd name="T32" fmla="*/ 2147483647 w 222"/>
                <a:gd name="T33" fmla="*/ 2147483647 h 235"/>
                <a:gd name="T34" fmla="*/ 2147483647 w 222"/>
                <a:gd name="T35" fmla="*/ 2147483647 h 235"/>
                <a:gd name="T36" fmla="*/ 2147483647 w 222"/>
                <a:gd name="T37" fmla="*/ 2147483647 h 235"/>
                <a:gd name="T38" fmla="*/ 2147483647 w 222"/>
                <a:gd name="T39" fmla="*/ 2147483647 h 235"/>
                <a:gd name="T40" fmla="*/ 2147483647 w 222"/>
                <a:gd name="T41" fmla="*/ 2147483647 h 235"/>
                <a:gd name="T42" fmla="*/ 2147483647 w 222"/>
                <a:gd name="T43" fmla="*/ 2147483647 h 235"/>
                <a:gd name="T44" fmla="*/ 0 w 222"/>
                <a:gd name="T45" fmla="*/ 2147483647 h 235"/>
                <a:gd name="T46" fmla="*/ 0 w 222"/>
                <a:gd name="T47" fmla="*/ 2147483647 h 235"/>
                <a:gd name="T48" fmla="*/ 2147483647 w 222"/>
                <a:gd name="T49" fmla="*/ 2147483647 h 235"/>
                <a:gd name="T50" fmla="*/ 2147483647 w 222"/>
                <a:gd name="T51" fmla="*/ 2147483647 h 235"/>
                <a:gd name="T52" fmla="*/ 2147483647 w 222"/>
                <a:gd name="T53" fmla="*/ 2147483647 h 235"/>
                <a:gd name="T54" fmla="*/ 2147483647 w 222"/>
                <a:gd name="T55" fmla="*/ 2147483647 h 235"/>
                <a:gd name="T56" fmla="*/ 2147483647 w 222"/>
                <a:gd name="T57" fmla="*/ 2147483647 h 235"/>
                <a:gd name="T58" fmla="*/ 2147483647 w 222"/>
                <a:gd name="T59" fmla="*/ 2147483647 h 235"/>
                <a:gd name="T60" fmla="*/ 2147483647 w 222"/>
                <a:gd name="T61" fmla="*/ 2147483647 h 235"/>
                <a:gd name="T62" fmla="*/ 2147483647 w 222"/>
                <a:gd name="T63" fmla="*/ 2147483647 h 235"/>
                <a:gd name="T64" fmla="*/ 2147483647 w 222"/>
                <a:gd name="T65" fmla="*/ 2147483647 h 235"/>
                <a:gd name="T66" fmla="*/ 2147483647 w 222"/>
                <a:gd name="T67" fmla="*/ 2147483647 h 235"/>
                <a:gd name="T68" fmla="*/ 2147483647 w 222"/>
                <a:gd name="T69" fmla="*/ 2147483647 h 235"/>
                <a:gd name="T70" fmla="*/ 2147483647 w 222"/>
                <a:gd name="T71" fmla="*/ 2147483647 h 235"/>
                <a:gd name="T72" fmla="*/ 2147483647 w 222"/>
                <a:gd name="T73" fmla="*/ 2147483647 h 235"/>
                <a:gd name="T74" fmla="*/ 2147483647 w 222"/>
                <a:gd name="T75" fmla="*/ 2147483647 h 235"/>
                <a:gd name="T76" fmla="*/ 2147483647 w 222"/>
                <a:gd name="T77" fmla="*/ 2147483647 h 235"/>
                <a:gd name="T78" fmla="*/ 2147483647 w 222"/>
                <a:gd name="T79" fmla="*/ 2147483647 h 235"/>
                <a:gd name="T80" fmla="*/ 2147483647 w 222"/>
                <a:gd name="T81" fmla="*/ 2147483647 h 23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6903720" y="5105793"/>
              <a:ext cx="1082040" cy="1082040"/>
            </a:xfrm>
            <a:prstGeom prst="round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 bwMode="auto">
          <a:xfrm>
            <a:off x="2262505" y="4321810"/>
            <a:ext cx="5300980" cy="525144"/>
            <a:chOff x="6684121" y="850618"/>
            <a:chExt cx="5301026" cy="524833"/>
          </a:xfrm>
        </p:grpSpPr>
        <p:sp>
          <p:nvSpPr>
            <p:cNvPr id="58" name="文本框 57"/>
            <p:cNvSpPr txBox="1"/>
            <p:nvPr/>
          </p:nvSpPr>
          <p:spPr>
            <a:xfrm>
              <a:off x="6684121" y="850618"/>
              <a:ext cx="5301026" cy="521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前端开发工程师——</a:t>
              </a:r>
              <a:r>
                <a:rPr lang="zh-CN" altLang="en-US" sz="28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潘志敏</a:t>
              </a:r>
              <a:endParaRPr lang="zh-CN" altLang="en-US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6922248" y="1372278"/>
              <a:ext cx="4067845" cy="3173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直接连接符 61"/>
          <p:cNvCxnSpPr/>
          <p:nvPr/>
        </p:nvCxnSpPr>
        <p:spPr>
          <a:xfrm>
            <a:off x="609600" y="935038"/>
            <a:ext cx="0" cy="5243512"/>
          </a:xfrm>
          <a:prstGeom prst="line">
            <a:avLst/>
          </a:prstGeom>
          <a:ln>
            <a:solidFill>
              <a:srgbClr val="01559D"/>
            </a:solidFill>
            <a:prstDash val="lgDashDot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 bwMode="auto">
          <a:xfrm>
            <a:off x="1111885" y="1950085"/>
            <a:ext cx="906780" cy="789305"/>
            <a:chOff x="6903720" y="2362906"/>
            <a:chExt cx="1082040" cy="1082040"/>
          </a:xfrm>
        </p:grpSpPr>
        <p:sp>
          <p:nvSpPr>
            <p:cNvPr id="13" name="Freeform 306"/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7174487" y="2631776"/>
              <a:ext cx="540505" cy="538049"/>
            </a:xfrm>
            <a:custGeom>
              <a:avLst/>
              <a:gdLst>
                <a:gd name="T0" fmla="*/ 2147483647 w 99"/>
                <a:gd name="T1" fmla="*/ 2147483647 h 99"/>
                <a:gd name="T2" fmla="*/ 2147483647 w 99"/>
                <a:gd name="T3" fmla="*/ 2147483647 h 99"/>
                <a:gd name="T4" fmla="*/ 2147483647 w 99"/>
                <a:gd name="T5" fmla="*/ 2147483647 h 99"/>
                <a:gd name="T6" fmla="*/ 2147483647 w 99"/>
                <a:gd name="T7" fmla="*/ 2147483647 h 99"/>
                <a:gd name="T8" fmla="*/ 2147483647 w 99"/>
                <a:gd name="T9" fmla="*/ 2147483647 h 99"/>
                <a:gd name="T10" fmla="*/ 2147483647 w 99"/>
                <a:gd name="T11" fmla="*/ 2147483647 h 99"/>
                <a:gd name="T12" fmla="*/ 2147483647 w 99"/>
                <a:gd name="T13" fmla="*/ 2147483647 h 99"/>
                <a:gd name="T14" fmla="*/ 2147483647 w 99"/>
                <a:gd name="T15" fmla="*/ 2147483647 h 99"/>
                <a:gd name="T16" fmla="*/ 2147483647 w 99"/>
                <a:gd name="T17" fmla="*/ 2147483647 h 99"/>
                <a:gd name="T18" fmla="*/ 2147483647 w 99"/>
                <a:gd name="T19" fmla="*/ 2147483647 h 99"/>
                <a:gd name="T20" fmla="*/ 2147483647 w 99"/>
                <a:gd name="T21" fmla="*/ 2147483647 h 99"/>
                <a:gd name="T22" fmla="*/ 2147483647 w 99"/>
                <a:gd name="T23" fmla="*/ 2147483647 h 99"/>
                <a:gd name="T24" fmla="*/ 2147483647 w 99"/>
                <a:gd name="T25" fmla="*/ 2147483647 h 99"/>
                <a:gd name="T26" fmla="*/ 2147483647 w 99"/>
                <a:gd name="T27" fmla="*/ 2147483647 h 99"/>
                <a:gd name="T28" fmla="*/ 2147483647 w 99"/>
                <a:gd name="T29" fmla="*/ 2147483647 h 99"/>
                <a:gd name="T30" fmla="*/ 2147483647 w 99"/>
                <a:gd name="T31" fmla="*/ 2147483647 h 99"/>
                <a:gd name="T32" fmla="*/ 2147483647 w 99"/>
                <a:gd name="T33" fmla="*/ 2147483647 h 99"/>
                <a:gd name="T34" fmla="*/ 0 w 99"/>
                <a:gd name="T35" fmla="*/ 2147483647 h 99"/>
                <a:gd name="T36" fmla="*/ 2147483647 w 99"/>
                <a:gd name="T37" fmla="*/ 2147483647 h 99"/>
                <a:gd name="T38" fmla="*/ 2147483647 w 99"/>
                <a:gd name="T39" fmla="*/ 2147483647 h 99"/>
                <a:gd name="T40" fmla="*/ 2147483647 w 99"/>
                <a:gd name="T41" fmla="*/ 2147483647 h 99"/>
                <a:gd name="T42" fmla="*/ 2147483647 w 99"/>
                <a:gd name="T43" fmla="*/ 2147483647 h 99"/>
                <a:gd name="T44" fmla="*/ 2147483647 w 99"/>
                <a:gd name="T45" fmla="*/ 2147483647 h 99"/>
                <a:gd name="T46" fmla="*/ 2147483647 w 99"/>
                <a:gd name="T47" fmla="*/ 0 h 99"/>
                <a:gd name="T48" fmla="*/ 2147483647 w 99"/>
                <a:gd name="T49" fmla="*/ 2147483647 h 99"/>
                <a:gd name="T50" fmla="*/ 2147483647 w 99"/>
                <a:gd name="T51" fmla="*/ 2147483647 h 99"/>
                <a:gd name="T52" fmla="*/ 2147483647 w 99"/>
                <a:gd name="T53" fmla="*/ 2147483647 h 99"/>
                <a:gd name="T54" fmla="*/ 2147483647 w 99"/>
                <a:gd name="T55" fmla="*/ 2147483647 h 99"/>
                <a:gd name="T56" fmla="*/ 2147483647 w 99"/>
                <a:gd name="T57" fmla="*/ 2147483647 h 99"/>
                <a:gd name="T58" fmla="*/ 2147483647 w 99"/>
                <a:gd name="T59" fmla="*/ 2147483647 h 99"/>
                <a:gd name="T60" fmla="*/ 2147483647 w 99"/>
                <a:gd name="T61" fmla="*/ 2147483647 h 99"/>
                <a:gd name="T62" fmla="*/ 2147483647 w 99"/>
                <a:gd name="T63" fmla="*/ 2147483647 h 99"/>
                <a:gd name="T64" fmla="*/ 2147483647 w 99"/>
                <a:gd name="T65" fmla="*/ 2147483647 h 99"/>
                <a:gd name="T66" fmla="*/ 2147483647 w 99"/>
                <a:gd name="T67" fmla="*/ 2147483647 h 99"/>
                <a:gd name="T68" fmla="*/ 2147483647 w 99"/>
                <a:gd name="T69" fmla="*/ 2147483647 h 99"/>
                <a:gd name="T70" fmla="*/ 2147483647 w 99"/>
                <a:gd name="T71" fmla="*/ 2147483647 h 99"/>
                <a:gd name="T72" fmla="*/ 2147483647 w 99"/>
                <a:gd name="T73" fmla="*/ 2147483647 h 99"/>
                <a:gd name="T74" fmla="*/ 2147483647 w 99"/>
                <a:gd name="T75" fmla="*/ 2147483647 h 99"/>
                <a:gd name="T76" fmla="*/ 2147483647 w 99"/>
                <a:gd name="T77" fmla="*/ 2147483647 h 99"/>
                <a:gd name="T78" fmla="*/ 2147483647 w 99"/>
                <a:gd name="T79" fmla="*/ 2147483647 h 99"/>
                <a:gd name="T80" fmla="*/ 2147483647 w 99"/>
                <a:gd name="T81" fmla="*/ 2147483647 h 99"/>
                <a:gd name="T82" fmla="*/ 2147483647 w 99"/>
                <a:gd name="T83" fmla="*/ 2147483647 h 99"/>
                <a:gd name="T84" fmla="*/ 2147483647 w 99"/>
                <a:gd name="T85" fmla="*/ 2147483647 h 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21" name="圆角矩形 20"/>
            <p:cNvSpPr/>
            <p:nvPr>
              <p:custDataLst>
                <p:tags r:id="rId2"/>
              </p:custDataLst>
            </p:nvPr>
          </p:nvSpPr>
          <p:spPr>
            <a:xfrm>
              <a:off x="6903720" y="2362906"/>
              <a:ext cx="1082040" cy="1082040"/>
            </a:xfrm>
            <a:prstGeom prst="round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2364740" y="5491480"/>
            <a:ext cx="5506720" cy="581025"/>
            <a:chOff x="6551405" y="908435"/>
            <a:chExt cx="5506768" cy="519481"/>
          </a:xfrm>
        </p:grpSpPr>
        <p:sp>
          <p:nvSpPr>
            <p:cNvPr id="25" name="文本框 24"/>
            <p:cNvSpPr txBox="1"/>
            <p:nvPr>
              <p:custDataLst>
                <p:tags r:id="rId3"/>
              </p:custDataLst>
            </p:nvPr>
          </p:nvSpPr>
          <p:spPr>
            <a:xfrm>
              <a:off x="6551405" y="908435"/>
              <a:ext cx="5506768" cy="51948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en-US" altLang="zh-CN" sz="28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测试工程师——</a:t>
              </a:r>
              <a:r>
                <a:rPr lang="zh-CN" altLang="en-US" sz="28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冯铃麟</a:t>
              </a:r>
              <a:endParaRPr lang="zh-CN" altLang="en-US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26" name="直接连接符 25"/>
            <p:cNvCxnSpPr/>
            <p:nvPr>
              <p:custDataLst>
                <p:tags r:id="rId4"/>
              </p:custDataLst>
            </p:nvPr>
          </p:nvCxnSpPr>
          <p:spPr>
            <a:xfrm flipV="1">
              <a:off x="6751432" y="1391582"/>
              <a:ext cx="3351559" cy="1135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550863" y="82550"/>
            <a:ext cx="723900" cy="583565"/>
          </a:xfrm>
          <a:prstGeom prst="rect">
            <a:avLst/>
          </a:prstGeom>
          <a:noFill/>
        </p:spPr>
        <p:txBody>
          <a:bodyPr>
            <a:spAutoFit/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rPr>
              <a:t>04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Impact" panose="020B0806030902050204" pitchFamily="34" charset="0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56555" y="669290"/>
            <a:ext cx="5165725" cy="953135"/>
          </a:xfrm>
          <a:prstGeom prst="rect">
            <a:avLst/>
          </a:prstGeom>
          <a:noFill/>
          <a:ln>
            <a:solidFill>
              <a:srgbClr val="044875"/>
            </a:solidFill>
          </a:ln>
        </p:spPr>
        <p:txBody>
          <a:bodyPr wrap="square" rtlCol="0">
            <a:spAutoFit/>
          </a:bodyPr>
          <a:p>
            <a:r>
              <a:rPr lang="en-US" altLang="zh-CN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Python数据爬取，</a:t>
            </a:r>
            <a:endParaRPr lang="en-US" altLang="zh-CN" sz="2800" b="1" dirty="0">
              <a:solidFill>
                <a:srgbClr val="044875"/>
              </a:solidFill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en-US" altLang="zh-CN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Shell自动化部署，项目问题解决</a:t>
            </a:r>
            <a:endParaRPr lang="en-US" altLang="zh-CN" sz="2800" b="1" dirty="0">
              <a:solidFill>
                <a:srgbClr val="044875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6214110" y="1829435"/>
            <a:ext cx="4225290" cy="953135"/>
          </a:xfrm>
          <a:prstGeom prst="rect">
            <a:avLst/>
          </a:prstGeom>
          <a:noFill/>
          <a:ln>
            <a:solidFill>
              <a:srgbClr val="044875"/>
            </a:solidFill>
          </a:ln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Shell</a:t>
            </a:r>
            <a:r>
              <a:rPr lang="zh-CN" altLang="en-US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编程进行数据修正，</a:t>
            </a:r>
            <a:endParaRPr lang="zh-CN" altLang="en-US" sz="2800" b="1" dirty="0">
              <a:solidFill>
                <a:srgbClr val="044875"/>
              </a:solidFill>
              <a:latin typeface="+mj-lt"/>
              <a:ea typeface="+mn-ea"/>
              <a:cs typeface="Arial" panose="020B0604020202020204" pitchFamily="34" charset="0"/>
            </a:endParaRPr>
          </a:p>
          <a:p>
            <a:pPr algn="l">
              <a:buClrTx/>
              <a:buSzTx/>
              <a:buFontTx/>
            </a:pPr>
            <a:r>
              <a:rPr lang="zh-CN" altLang="en-US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协助数据爬取</a:t>
            </a:r>
            <a:endParaRPr lang="zh-CN" altLang="en-US" sz="2800" b="1" dirty="0">
              <a:solidFill>
                <a:srgbClr val="044875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6938645" y="2989580"/>
            <a:ext cx="3821430" cy="953135"/>
          </a:xfrm>
          <a:prstGeom prst="rect">
            <a:avLst/>
          </a:prstGeom>
          <a:noFill/>
          <a:ln>
            <a:solidFill>
              <a:srgbClr val="044875"/>
            </a:solidFill>
          </a:ln>
        </p:spPr>
        <p:txBody>
          <a:bodyPr wrap="square" rtlCol="0">
            <a:spAutoFit/>
          </a:bodyPr>
          <a:p>
            <a:r>
              <a:rPr lang="en-US" altLang="zh-CN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Python后端数据爬取，</a:t>
            </a:r>
            <a:endParaRPr lang="en-US" altLang="zh-CN" sz="2800" b="1" dirty="0">
              <a:solidFill>
                <a:srgbClr val="044875"/>
              </a:solidFill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en-US" altLang="zh-CN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协助页面设计</a:t>
            </a:r>
            <a:endParaRPr lang="en-US" altLang="zh-CN" sz="2800" b="1" dirty="0">
              <a:solidFill>
                <a:srgbClr val="044875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6618605" y="4126230"/>
            <a:ext cx="3820795" cy="953135"/>
          </a:xfrm>
          <a:prstGeom prst="rect">
            <a:avLst/>
          </a:prstGeom>
          <a:noFill/>
          <a:ln>
            <a:solidFill>
              <a:srgbClr val="044875"/>
            </a:solidFill>
          </a:ln>
        </p:spPr>
        <p:txBody>
          <a:bodyPr wrap="square" rtlCol="0">
            <a:spAutoFit/>
          </a:bodyPr>
          <a:p>
            <a:r>
              <a:rPr lang="en-US" altLang="zh-CN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前端页面</a:t>
            </a:r>
            <a:r>
              <a:rPr lang="zh-CN" altLang="en-US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设计和</a:t>
            </a:r>
            <a:r>
              <a:rPr lang="en-US" altLang="zh-CN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编写</a:t>
            </a:r>
            <a:r>
              <a:rPr lang="zh-CN" altLang="en-US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，</a:t>
            </a:r>
            <a:endParaRPr lang="zh-CN" altLang="en-US" sz="2800" b="1" dirty="0">
              <a:solidFill>
                <a:srgbClr val="044875"/>
              </a:solidFill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zh-CN" altLang="en-US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数据测试</a:t>
            </a:r>
            <a:endParaRPr lang="zh-CN" altLang="en-US" sz="2800" b="1" dirty="0">
              <a:solidFill>
                <a:srgbClr val="044875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6003925" y="5332730"/>
            <a:ext cx="4494530" cy="953135"/>
          </a:xfrm>
          <a:prstGeom prst="rect">
            <a:avLst/>
          </a:prstGeom>
          <a:noFill/>
          <a:ln>
            <a:solidFill>
              <a:srgbClr val="044875"/>
            </a:solidFill>
          </a:ln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协助</a:t>
            </a:r>
            <a:r>
              <a:rPr lang="en-US" altLang="zh-CN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前端页面</a:t>
            </a:r>
            <a:r>
              <a:rPr lang="zh-CN" altLang="en-US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设计和</a:t>
            </a:r>
            <a:r>
              <a:rPr lang="en-US" altLang="zh-CN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编写</a:t>
            </a:r>
            <a:r>
              <a:rPr lang="zh-CN" altLang="en-US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，</a:t>
            </a:r>
            <a:endParaRPr lang="zh-CN" altLang="en-US" sz="2800" b="1" dirty="0">
              <a:solidFill>
                <a:srgbClr val="044875"/>
              </a:solidFill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zh-CN" altLang="en-US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数据测试，</a:t>
            </a:r>
            <a:endParaRPr lang="zh-CN" altLang="en-US" sz="2800" b="1" dirty="0">
              <a:solidFill>
                <a:srgbClr val="044875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10" grpId="0" animBg="1"/>
      <p:bldP spid="11" grpId="0" animBg="1"/>
      <p:bldP spid="15" grpId="0" animBg="1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12" name="组合 4"/>
          <p:cNvGrpSpPr/>
          <p:nvPr/>
        </p:nvGrpSpPr>
        <p:grpSpPr bwMode="auto">
          <a:xfrm rot="0">
            <a:off x="1217930" y="854075"/>
            <a:ext cx="1088390" cy="1088390"/>
            <a:chOff x="1407885" y="4254003"/>
            <a:chExt cx="1088571" cy="1088571"/>
          </a:xfrm>
        </p:grpSpPr>
        <p:sp>
          <p:nvSpPr>
            <p:cNvPr id="7" name="椭圆 6"/>
            <p:cNvSpPr/>
            <p:nvPr/>
          </p:nvSpPr>
          <p:spPr>
            <a:xfrm>
              <a:off x="1407439" y="4254003"/>
              <a:ext cx="1089463" cy="1087861"/>
            </a:xfrm>
            <a:prstGeom prst="ellipse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415" name="Freeform 141"/>
            <p:cNvSpPr>
              <a:spLocks noEditPoints="1"/>
            </p:cNvSpPr>
            <p:nvPr/>
          </p:nvSpPr>
          <p:spPr bwMode="auto">
            <a:xfrm>
              <a:off x="1731728" y="4654998"/>
              <a:ext cx="440885" cy="274209"/>
            </a:xfrm>
            <a:custGeom>
              <a:avLst/>
              <a:gdLst>
                <a:gd name="T0" fmla="*/ 2147483647 w 208"/>
                <a:gd name="T1" fmla="*/ 0 h 129"/>
                <a:gd name="T2" fmla="*/ 2147483647 w 208"/>
                <a:gd name="T3" fmla="*/ 0 h 129"/>
                <a:gd name="T4" fmla="*/ 2147483647 w 208"/>
                <a:gd name="T5" fmla="*/ 2147483647 h 129"/>
                <a:gd name="T6" fmla="*/ 2147483647 w 208"/>
                <a:gd name="T7" fmla="*/ 2147483647 h 129"/>
                <a:gd name="T8" fmla="*/ 2147483647 w 208"/>
                <a:gd name="T9" fmla="*/ 2147483647 h 129"/>
                <a:gd name="T10" fmla="*/ 2147483647 w 208"/>
                <a:gd name="T11" fmla="*/ 2147483647 h 129"/>
                <a:gd name="T12" fmla="*/ 0 w 208"/>
                <a:gd name="T13" fmla="*/ 2147483647 h 129"/>
                <a:gd name="T14" fmla="*/ 0 w 208"/>
                <a:gd name="T15" fmla="*/ 2147483647 h 129"/>
                <a:gd name="T16" fmla="*/ 2147483647 w 208"/>
                <a:gd name="T17" fmla="*/ 0 h 129"/>
                <a:gd name="T18" fmla="*/ 2147483647 w 208"/>
                <a:gd name="T19" fmla="*/ 2147483647 h 129"/>
                <a:gd name="T20" fmla="*/ 2147483647 w 208"/>
                <a:gd name="T21" fmla="*/ 2147483647 h 129"/>
                <a:gd name="T22" fmla="*/ 2147483647 w 208"/>
                <a:gd name="T23" fmla="*/ 2147483647 h 129"/>
                <a:gd name="T24" fmla="*/ 2147483647 w 208"/>
                <a:gd name="T25" fmla="*/ 2147483647 h 129"/>
                <a:gd name="T26" fmla="*/ 2147483647 w 208"/>
                <a:gd name="T27" fmla="*/ 2147483647 h 129"/>
                <a:gd name="T28" fmla="*/ 2147483647 w 208"/>
                <a:gd name="T29" fmla="*/ 2147483647 h 129"/>
                <a:gd name="T30" fmla="*/ 2147483647 w 208"/>
                <a:gd name="T31" fmla="*/ 2147483647 h 129"/>
                <a:gd name="T32" fmla="*/ 2147483647 w 208"/>
                <a:gd name="T33" fmla="*/ 2147483647 h 129"/>
                <a:gd name="T34" fmla="*/ 2147483647 w 208"/>
                <a:gd name="T35" fmla="*/ 2147483647 h 129"/>
                <a:gd name="T36" fmla="*/ 2147483647 w 208"/>
                <a:gd name="T37" fmla="*/ 2147483647 h 129"/>
                <a:gd name="T38" fmla="*/ 2147483647 w 208"/>
                <a:gd name="T39" fmla="*/ 2147483647 h 129"/>
                <a:gd name="T40" fmla="*/ 2147483647 w 208"/>
                <a:gd name="T41" fmla="*/ 2147483647 h 129"/>
                <a:gd name="T42" fmla="*/ 2147483647 w 208"/>
                <a:gd name="T43" fmla="*/ 2147483647 h 129"/>
                <a:gd name="T44" fmla="*/ 2147483647 w 208"/>
                <a:gd name="T45" fmla="*/ 2147483647 h 129"/>
                <a:gd name="T46" fmla="*/ 2147483647 w 208"/>
                <a:gd name="T47" fmla="*/ 2147483647 h 12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08" h="129">
                  <a:moveTo>
                    <a:pt x="25" y="0"/>
                  </a:moveTo>
                  <a:cubicBezTo>
                    <a:pt x="183" y="0"/>
                    <a:pt x="183" y="0"/>
                    <a:pt x="183" y="0"/>
                  </a:cubicBezTo>
                  <a:cubicBezTo>
                    <a:pt x="197" y="0"/>
                    <a:pt x="208" y="11"/>
                    <a:pt x="208" y="25"/>
                  </a:cubicBezTo>
                  <a:cubicBezTo>
                    <a:pt x="208" y="104"/>
                    <a:pt x="208" y="104"/>
                    <a:pt x="208" y="104"/>
                  </a:cubicBezTo>
                  <a:cubicBezTo>
                    <a:pt x="208" y="117"/>
                    <a:pt x="197" y="129"/>
                    <a:pt x="183" y="129"/>
                  </a:cubicBezTo>
                  <a:cubicBezTo>
                    <a:pt x="25" y="129"/>
                    <a:pt x="25" y="129"/>
                    <a:pt x="25" y="129"/>
                  </a:cubicBezTo>
                  <a:cubicBezTo>
                    <a:pt x="12" y="129"/>
                    <a:pt x="0" y="117"/>
                    <a:pt x="0" y="10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2" y="0"/>
                    <a:pt x="25" y="0"/>
                  </a:cubicBezTo>
                  <a:close/>
                  <a:moveTo>
                    <a:pt x="26" y="20"/>
                  </a:moveTo>
                  <a:cubicBezTo>
                    <a:pt x="26" y="109"/>
                    <a:pt x="26" y="109"/>
                    <a:pt x="26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26" y="20"/>
                    <a:pt x="26" y="20"/>
                    <a:pt x="26" y="20"/>
                  </a:cubicBezTo>
                  <a:close/>
                  <a:moveTo>
                    <a:pt x="6" y="51"/>
                  </a:moveTo>
                  <a:cubicBezTo>
                    <a:pt x="6" y="76"/>
                    <a:pt x="6" y="76"/>
                    <a:pt x="6" y="76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6" y="51"/>
                    <a:pt x="6" y="51"/>
                    <a:pt x="6" y="51"/>
                  </a:cubicBezTo>
                  <a:close/>
                  <a:moveTo>
                    <a:pt x="193" y="51"/>
                  </a:moveTo>
                  <a:cubicBezTo>
                    <a:pt x="193" y="76"/>
                    <a:pt x="193" y="76"/>
                    <a:pt x="193" y="76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51"/>
                    <a:pt x="200" y="51"/>
                    <a:pt x="200" y="51"/>
                  </a:cubicBezTo>
                  <a:lnTo>
                    <a:pt x="193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08" name="组合 9"/>
          <p:cNvGrpSpPr/>
          <p:nvPr/>
        </p:nvGrpSpPr>
        <p:grpSpPr bwMode="auto">
          <a:xfrm rot="0">
            <a:off x="1217930" y="2511425"/>
            <a:ext cx="1089025" cy="1088390"/>
            <a:chOff x="4195196" y="4254003"/>
            <a:chExt cx="1088571" cy="1088571"/>
          </a:xfrm>
        </p:grpSpPr>
        <p:sp>
          <p:nvSpPr>
            <p:cNvPr id="12" name="椭圆 11"/>
            <p:cNvSpPr/>
            <p:nvPr/>
          </p:nvSpPr>
          <p:spPr>
            <a:xfrm>
              <a:off x="4194526" y="4254003"/>
              <a:ext cx="1089909" cy="1087861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411" name="Freeform 135"/>
            <p:cNvSpPr>
              <a:spLocks noEditPoints="1"/>
            </p:cNvSpPr>
            <p:nvPr/>
          </p:nvSpPr>
          <p:spPr bwMode="auto">
            <a:xfrm>
              <a:off x="4592072" y="4577845"/>
              <a:ext cx="294819" cy="440885"/>
            </a:xfrm>
            <a:custGeom>
              <a:avLst/>
              <a:gdLst>
                <a:gd name="T0" fmla="*/ 2147483647 w 139"/>
                <a:gd name="T1" fmla="*/ 2147483647 h 208"/>
                <a:gd name="T2" fmla="*/ 2147483647 w 139"/>
                <a:gd name="T3" fmla="*/ 2147483647 h 208"/>
                <a:gd name="T4" fmla="*/ 2147483647 w 139"/>
                <a:gd name="T5" fmla="*/ 2147483647 h 208"/>
                <a:gd name="T6" fmla="*/ 2147483647 w 139"/>
                <a:gd name="T7" fmla="*/ 2147483647 h 208"/>
                <a:gd name="T8" fmla="*/ 2147483647 w 139"/>
                <a:gd name="T9" fmla="*/ 2147483647 h 208"/>
                <a:gd name="T10" fmla="*/ 2147483647 w 139"/>
                <a:gd name="T11" fmla="*/ 2147483647 h 208"/>
                <a:gd name="T12" fmla="*/ 2147483647 w 139"/>
                <a:gd name="T13" fmla="*/ 2147483647 h 208"/>
                <a:gd name="T14" fmla="*/ 2147483647 w 139"/>
                <a:gd name="T15" fmla="*/ 2147483647 h 208"/>
                <a:gd name="T16" fmla="*/ 2147483647 w 139"/>
                <a:gd name="T17" fmla="*/ 2147483647 h 208"/>
                <a:gd name="T18" fmla="*/ 2147483647 w 139"/>
                <a:gd name="T19" fmla="*/ 2147483647 h 208"/>
                <a:gd name="T20" fmla="*/ 2147483647 w 139"/>
                <a:gd name="T21" fmla="*/ 2147483647 h 208"/>
                <a:gd name="T22" fmla="*/ 2147483647 w 139"/>
                <a:gd name="T23" fmla="*/ 2147483647 h 208"/>
                <a:gd name="T24" fmla="*/ 2147483647 w 139"/>
                <a:gd name="T25" fmla="*/ 2147483647 h 208"/>
                <a:gd name="T26" fmla="*/ 2147483647 w 139"/>
                <a:gd name="T27" fmla="*/ 2147483647 h 208"/>
                <a:gd name="T28" fmla="*/ 2147483647 w 139"/>
                <a:gd name="T29" fmla="*/ 2147483647 h 208"/>
                <a:gd name="T30" fmla="*/ 2147483647 w 139"/>
                <a:gd name="T31" fmla="*/ 0 h 208"/>
                <a:gd name="T32" fmla="*/ 0 w 139"/>
                <a:gd name="T33" fmla="*/ 2147483647 h 208"/>
                <a:gd name="T34" fmla="*/ 0 w 139"/>
                <a:gd name="T35" fmla="*/ 2147483647 h 208"/>
                <a:gd name="T36" fmla="*/ 2147483647 w 139"/>
                <a:gd name="T37" fmla="*/ 2147483647 h 208"/>
                <a:gd name="T38" fmla="*/ 2147483647 w 139"/>
                <a:gd name="T39" fmla="*/ 2147483647 h 208"/>
                <a:gd name="T40" fmla="*/ 2147483647 w 139"/>
                <a:gd name="T41" fmla="*/ 2147483647 h 208"/>
                <a:gd name="T42" fmla="*/ 2147483647 w 139"/>
                <a:gd name="T43" fmla="*/ 2147483647 h 208"/>
                <a:gd name="T44" fmla="*/ 2147483647 w 139"/>
                <a:gd name="T45" fmla="*/ 0 h 208"/>
                <a:gd name="T46" fmla="*/ 2147483647 w 139"/>
                <a:gd name="T47" fmla="*/ 0 h 20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39" h="208">
                  <a:moveTo>
                    <a:pt x="14" y="21"/>
                  </a:moveTo>
                  <a:cubicBezTo>
                    <a:pt x="126" y="21"/>
                    <a:pt x="126" y="21"/>
                    <a:pt x="126" y="21"/>
                  </a:cubicBezTo>
                  <a:cubicBezTo>
                    <a:pt x="126" y="187"/>
                    <a:pt x="126" y="187"/>
                    <a:pt x="126" y="187"/>
                  </a:cubicBezTo>
                  <a:cubicBezTo>
                    <a:pt x="14" y="187"/>
                    <a:pt x="14" y="187"/>
                    <a:pt x="14" y="187"/>
                  </a:cubicBezTo>
                  <a:cubicBezTo>
                    <a:pt x="14" y="21"/>
                    <a:pt x="14" y="21"/>
                    <a:pt x="14" y="21"/>
                  </a:cubicBezTo>
                  <a:close/>
                  <a:moveTo>
                    <a:pt x="55" y="193"/>
                  </a:moveTo>
                  <a:cubicBezTo>
                    <a:pt x="83" y="193"/>
                    <a:pt x="83" y="193"/>
                    <a:pt x="83" y="193"/>
                  </a:cubicBezTo>
                  <a:cubicBezTo>
                    <a:pt x="83" y="203"/>
                    <a:pt x="83" y="203"/>
                    <a:pt x="83" y="203"/>
                  </a:cubicBezTo>
                  <a:cubicBezTo>
                    <a:pt x="55" y="203"/>
                    <a:pt x="55" y="203"/>
                    <a:pt x="55" y="203"/>
                  </a:cubicBezTo>
                  <a:cubicBezTo>
                    <a:pt x="55" y="193"/>
                    <a:pt x="55" y="193"/>
                    <a:pt x="55" y="193"/>
                  </a:cubicBezTo>
                  <a:close/>
                  <a:moveTo>
                    <a:pt x="52" y="9"/>
                  </a:moveTo>
                  <a:cubicBezTo>
                    <a:pt x="90" y="9"/>
                    <a:pt x="90" y="9"/>
                    <a:pt x="90" y="9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9"/>
                    <a:pt x="52" y="9"/>
                    <a:pt x="52" y="9"/>
                  </a:cubicBezTo>
                  <a:close/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202"/>
                    <a:pt x="6" y="208"/>
                    <a:pt x="13" y="208"/>
                  </a:cubicBezTo>
                  <a:cubicBezTo>
                    <a:pt x="127" y="208"/>
                    <a:pt x="127" y="208"/>
                    <a:pt x="127" y="208"/>
                  </a:cubicBezTo>
                  <a:cubicBezTo>
                    <a:pt x="134" y="208"/>
                    <a:pt x="139" y="202"/>
                    <a:pt x="139" y="195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6"/>
                    <a:pt x="134" y="0"/>
                    <a:pt x="127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04" name="组合 14"/>
          <p:cNvGrpSpPr/>
          <p:nvPr/>
        </p:nvGrpSpPr>
        <p:grpSpPr bwMode="auto">
          <a:xfrm rot="0">
            <a:off x="1252220" y="4295140"/>
            <a:ext cx="1088390" cy="1088390"/>
            <a:chOff x="6982507" y="4254003"/>
            <a:chExt cx="1088571" cy="1088571"/>
          </a:xfrm>
        </p:grpSpPr>
        <p:sp>
          <p:nvSpPr>
            <p:cNvPr id="17" name="椭圆 16"/>
            <p:cNvSpPr/>
            <p:nvPr/>
          </p:nvSpPr>
          <p:spPr>
            <a:xfrm>
              <a:off x="6982061" y="4254003"/>
              <a:ext cx="1089463" cy="1087861"/>
            </a:xfrm>
            <a:prstGeom prst="ellipse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407" name="Freeform 153"/>
            <p:cNvSpPr>
              <a:spLocks noEditPoints="1"/>
            </p:cNvSpPr>
            <p:nvPr/>
          </p:nvSpPr>
          <p:spPr bwMode="auto">
            <a:xfrm>
              <a:off x="7276169" y="4587413"/>
              <a:ext cx="437301" cy="420275"/>
            </a:xfrm>
            <a:custGeom>
              <a:avLst/>
              <a:gdLst>
                <a:gd name="T0" fmla="*/ 2147483647 w 206"/>
                <a:gd name="T1" fmla="*/ 2147483647 h 198"/>
                <a:gd name="T2" fmla="*/ 2147483647 w 206"/>
                <a:gd name="T3" fmla="*/ 2147483647 h 198"/>
                <a:gd name="T4" fmla="*/ 2147483647 w 206"/>
                <a:gd name="T5" fmla="*/ 2147483647 h 198"/>
                <a:gd name="T6" fmla="*/ 2147483647 w 206"/>
                <a:gd name="T7" fmla="*/ 2147483647 h 198"/>
                <a:gd name="T8" fmla="*/ 2147483647 w 206"/>
                <a:gd name="T9" fmla="*/ 2147483647 h 198"/>
                <a:gd name="T10" fmla="*/ 2147483647 w 206"/>
                <a:gd name="T11" fmla="*/ 2147483647 h 198"/>
                <a:gd name="T12" fmla="*/ 2147483647 w 206"/>
                <a:gd name="T13" fmla="*/ 2147483647 h 198"/>
                <a:gd name="T14" fmla="*/ 2147483647 w 206"/>
                <a:gd name="T15" fmla="*/ 2147483647 h 198"/>
                <a:gd name="T16" fmla="*/ 2147483647 w 206"/>
                <a:gd name="T17" fmla="*/ 2147483647 h 198"/>
                <a:gd name="T18" fmla="*/ 2147483647 w 206"/>
                <a:gd name="T19" fmla="*/ 2147483647 h 198"/>
                <a:gd name="T20" fmla="*/ 2147483647 w 206"/>
                <a:gd name="T21" fmla="*/ 2147483647 h 198"/>
                <a:gd name="T22" fmla="*/ 2147483647 w 206"/>
                <a:gd name="T23" fmla="*/ 2147483647 h 198"/>
                <a:gd name="T24" fmla="*/ 2147483647 w 206"/>
                <a:gd name="T25" fmla="*/ 2147483647 h 198"/>
                <a:gd name="T26" fmla="*/ 2147483647 w 206"/>
                <a:gd name="T27" fmla="*/ 2147483647 h 198"/>
                <a:gd name="T28" fmla="*/ 2147483647 w 206"/>
                <a:gd name="T29" fmla="*/ 2147483647 h 198"/>
                <a:gd name="T30" fmla="*/ 2147483647 w 206"/>
                <a:gd name="T31" fmla="*/ 2147483647 h 198"/>
                <a:gd name="T32" fmla="*/ 2147483647 w 206"/>
                <a:gd name="T33" fmla="*/ 2147483647 h 198"/>
                <a:gd name="T34" fmla="*/ 2147483647 w 206"/>
                <a:gd name="T35" fmla="*/ 2147483647 h 198"/>
                <a:gd name="T36" fmla="*/ 2147483647 w 206"/>
                <a:gd name="T37" fmla="*/ 2147483647 h 198"/>
                <a:gd name="T38" fmla="*/ 2147483647 w 206"/>
                <a:gd name="T39" fmla="*/ 2147483647 h 198"/>
                <a:gd name="T40" fmla="*/ 2147483647 w 206"/>
                <a:gd name="T41" fmla="*/ 2147483647 h 198"/>
                <a:gd name="T42" fmla="*/ 2147483647 w 206"/>
                <a:gd name="T43" fmla="*/ 2147483647 h 198"/>
                <a:gd name="T44" fmla="*/ 2147483647 w 206"/>
                <a:gd name="T45" fmla="*/ 2147483647 h 198"/>
                <a:gd name="T46" fmla="*/ 2147483647 w 206"/>
                <a:gd name="T47" fmla="*/ 2147483647 h 198"/>
                <a:gd name="T48" fmla="*/ 2147483647 w 206"/>
                <a:gd name="T49" fmla="*/ 2147483647 h 198"/>
                <a:gd name="T50" fmla="*/ 2147483647 w 206"/>
                <a:gd name="T51" fmla="*/ 2147483647 h 198"/>
                <a:gd name="T52" fmla="*/ 2147483647 w 206"/>
                <a:gd name="T53" fmla="*/ 2147483647 h 198"/>
                <a:gd name="T54" fmla="*/ 2147483647 w 206"/>
                <a:gd name="T55" fmla="*/ 2147483647 h 198"/>
                <a:gd name="T56" fmla="*/ 2147483647 w 206"/>
                <a:gd name="T57" fmla="*/ 2147483647 h 198"/>
                <a:gd name="T58" fmla="*/ 2147483647 w 206"/>
                <a:gd name="T59" fmla="*/ 2147483647 h 198"/>
                <a:gd name="T60" fmla="*/ 2147483647 w 206"/>
                <a:gd name="T61" fmla="*/ 2147483647 h 198"/>
                <a:gd name="T62" fmla="*/ 2147483647 w 206"/>
                <a:gd name="T63" fmla="*/ 2147483647 h 198"/>
                <a:gd name="T64" fmla="*/ 2147483647 w 206"/>
                <a:gd name="T65" fmla="*/ 2147483647 h 198"/>
                <a:gd name="T66" fmla="*/ 2147483647 w 206"/>
                <a:gd name="T67" fmla="*/ 2147483647 h 198"/>
                <a:gd name="T68" fmla="*/ 2147483647 w 206"/>
                <a:gd name="T69" fmla="*/ 2147483647 h 198"/>
                <a:gd name="T70" fmla="*/ 2147483647 w 206"/>
                <a:gd name="T71" fmla="*/ 2147483647 h 198"/>
                <a:gd name="T72" fmla="*/ 2147483647 w 206"/>
                <a:gd name="T73" fmla="*/ 2147483647 h 198"/>
                <a:gd name="T74" fmla="*/ 2147483647 w 206"/>
                <a:gd name="T75" fmla="*/ 2147483647 h 198"/>
                <a:gd name="T76" fmla="*/ 2147483647 w 206"/>
                <a:gd name="T77" fmla="*/ 2147483647 h 198"/>
                <a:gd name="T78" fmla="*/ 2147483647 w 206"/>
                <a:gd name="T79" fmla="*/ 2147483647 h 198"/>
                <a:gd name="T80" fmla="*/ 2147483647 w 206"/>
                <a:gd name="T81" fmla="*/ 2147483647 h 198"/>
                <a:gd name="T82" fmla="*/ 2147483647 w 206"/>
                <a:gd name="T83" fmla="*/ 2147483647 h 198"/>
                <a:gd name="T84" fmla="*/ 2147483647 w 206"/>
                <a:gd name="T85" fmla="*/ 2147483647 h 19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06" h="198">
                  <a:moveTo>
                    <a:pt x="104" y="19"/>
                  </a:moveTo>
                  <a:cubicBezTo>
                    <a:pt x="183" y="19"/>
                    <a:pt x="183" y="19"/>
                    <a:pt x="183" y="19"/>
                  </a:cubicBezTo>
                  <a:cubicBezTo>
                    <a:pt x="196" y="19"/>
                    <a:pt x="206" y="30"/>
                    <a:pt x="206" y="42"/>
                  </a:cubicBezTo>
                  <a:cubicBezTo>
                    <a:pt x="206" y="175"/>
                    <a:pt x="206" y="175"/>
                    <a:pt x="206" y="175"/>
                  </a:cubicBezTo>
                  <a:cubicBezTo>
                    <a:pt x="206" y="187"/>
                    <a:pt x="196" y="198"/>
                    <a:pt x="183" y="198"/>
                  </a:cubicBezTo>
                  <a:cubicBezTo>
                    <a:pt x="104" y="198"/>
                    <a:pt x="104" y="198"/>
                    <a:pt x="104" y="198"/>
                  </a:cubicBezTo>
                  <a:cubicBezTo>
                    <a:pt x="94" y="198"/>
                    <a:pt x="85" y="191"/>
                    <a:pt x="82" y="181"/>
                  </a:cubicBezTo>
                  <a:cubicBezTo>
                    <a:pt x="82" y="181"/>
                    <a:pt x="82" y="181"/>
                    <a:pt x="82" y="181"/>
                  </a:cubicBezTo>
                  <a:cubicBezTo>
                    <a:pt x="62" y="178"/>
                    <a:pt x="44" y="171"/>
                    <a:pt x="32" y="161"/>
                  </a:cubicBezTo>
                  <a:cubicBezTo>
                    <a:pt x="19" y="150"/>
                    <a:pt x="12" y="135"/>
                    <a:pt x="13" y="117"/>
                  </a:cubicBezTo>
                  <a:cubicBezTo>
                    <a:pt x="13" y="116"/>
                    <a:pt x="13" y="115"/>
                    <a:pt x="13" y="113"/>
                  </a:cubicBezTo>
                  <a:cubicBezTo>
                    <a:pt x="14" y="106"/>
                    <a:pt x="17" y="98"/>
                    <a:pt x="21" y="90"/>
                  </a:cubicBezTo>
                  <a:cubicBezTo>
                    <a:pt x="6" y="77"/>
                    <a:pt x="0" y="60"/>
                    <a:pt x="16" y="33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47" y="0"/>
                    <a:pt x="53" y="4"/>
                  </a:cubicBezTo>
                  <a:cubicBezTo>
                    <a:pt x="59" y="7"/>
                    <a:pt x="64" y="13"/>
                    <a:pt x="64" y="13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17" y="58"/>
                    <a:pt x="19" y="69"/>
                    <a:pt x="28" y="78"/>
                  </a:cubicBezTo>
                  <a:cubicBezTo>
                    <a:pt x="33" y="71"/>
                    <a:pt x="39" y="63"/>
                    <a:pt x="47" y="54"/>
                  </a:cubicBezTo>
                  <a:cubicBezTo>
                    <a:pt x="46" y="52"/>
                    <a:pt x="46" y="50"/>
                    <a:pt x="46" y="48"/>
                  </a:cubicBezTo>
                  <a:cubicBezTo>
                    <a:pt x="46" y="43"/>
                    <a:pt x="48" y="39"/>
                    <a:pt x="51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4" y="32"/>
                    <a:pt x="58" y="31"/>
                    <a:pt x="63" y="31"/>
                  </a:cubicBezTo>
                  <a:cubicBezTo>
                    <a:pt x="67" y="31"/>
                    <a:pt x="72" y="32"/>
                    <a:pt x="75" y="36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8" y="39"/>
                    <a:pt x="80" y="43"/>
                    <a:pt x="80" y="48"/>
                  </a:cubicBezTo>
                  <a:cubicBezTo>
                    <a:pt x="80" y="52"/>
                    <a:pt x="78" y="56"/>
                    <a:pt x="75" y="60"/>
                  </a:cubicBezTo>
                  <a:cubicBezTo>
                    <a:pt x="72" y="63"/>
                    <a:pt x="67" y="65"/>
                    <a:pt x="63" y="65"/>
                  </a:cubicBezTo>
                  <a:cubicBezTo>
                    <a:pt x="61" y="65"/>
                    <a:pt x="59" y="64"/>
                    <a:pt x="57" y="63"/>
                  </a:cubicBezTo>
                  <a:cubicBezTo>
                    <a:pt x="49" y="71"/>
                    <a:pt x="43" y="79"/>
                    <a:pt x="38" y="86"/>
                  </a:cubicBezTo>
                  <a:cubicBezTo>
                    <a:pt x="38" y="86"/>
                    <a:pt x="38" y="87"/>
                    <a:pt x="38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43" y="90"/>
                    <a:pt x="48" y="94"/>
                    <a:pt x="54" y="98"/>
                  </a:cubicBezTo>
                  <a:cubicBezTo>
                    <a:pt x="64" y="103"/>
                    <a:pt x="73" y="109"/>
                    <a:pt x="81" y="116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1" y="30"/>
                    <a:pt x="92" y="19"/>
                    <a:pt x="104" y="19"/>
                  </a:cubicBezTo>
                  <a:close/>
                  <a:moveTo>
                    <a:pt x="68" y="43"/>
                  </a:moveTo>
                  <a:cubicBezTo>
                    <a:pt x="66" y="41"/>
                    <a:pt x="65" y="40"/>
                    <a:pt x="63" y="40"/>
                  </a:cubicBezTo>
                  <a:cubicBezTo>
                    <a:pt x="61" y="40"/>
                    <a:pt x="59" y="41"/>
                    <a:pt x="58" y="43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6" y="44"/>
                    <a:pt x="56" y="46"/>
                    <a:pt x="56" y="48"/>
                  </a:cubicBezTo>
                  <a:cubicBezTo>
                    <a:pt x="56" y="50"/>
                    <a:pt x="56" y="51"/>
                    <a:pt x="58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9" y="54"/>
                    <a:pt x="61" y="55"/>
                    <a:pt x="63" y="55"/>
                  </a:cubicBezTo>
                  <a:cubicBezTo>
                    <a:pt x="65" y="55"/>
                    <a:pt x="66" y="54"/>
                    <a:pt x="68" y="53"/>
                  </a:cubicBezTo>
                  <a:cubicBezTo>
                    <a:pt x="69" y="51"/>
                    <a:pt x="70" y="50"/>
                    <a:pt x="70" y="48"/>
                  </a:cubicBezTo>
                  <a:cubicBezTo>
                    <a:pt x="70" y="46"/>
                    <a:pt x="69" y="44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lose/>
                  <a:moveTo>
                    <a:pt x="81" y="167"/>
                  </a:moveTo>
                  <a:cubicBezTo>
                    <a:pt x="81" y="134"/>
                    <a:pt x="81" y="134"/>
                    <a:pt x="81" y="134"/>
                  </a:cubicBezTo>
                  <a:cubicBezTo>
                    <a:pt x="72" y="124"/>
                    <a:pt x="60" y="116"/>
                    <a:pt x="48" y="109"/>
                  </a:cubicBezTo>
                  <a:cubicBezTo>
                    <a:pt x="42" y="106"/>
                    <a:pt x="36" y="102"/>
                    <a:pt x="31" y="99"/>
                  </a:cubicBezTo>
                  <a:cubicBezTo>
                    <a:pt x="29" y="104"/>
                    <a:pt x="27" y="110"/>
                    <a:pt x="26" y="115"/>
                  </a:cubicBezTo>
                  <a:cubicBezTo>
                    <a:pt x="26" y="116"/>
                    <a:pt x="26" y="117"/>
                    <a:pt x="26" y="118"/>
                  </a:cubicBezTo>
                  <a:cubicBezTo>
                    <a:pt x="25" y="131"/>
                    <a:pt x="31" y="142"/>
                    <a:pt x="41" y="151"/>
                  </a:cubicBezTo>
                  <a:cubicBezTo>
                    <a:pt x="51" y="159"/>
                    <a:pt x="65" y="165"/>
                    <a:pt x="81" y="167"/>
                  </a:cubicBezTo>
                  <a:close/>
                  <a:moveTo>
                    <a:pt x="104" y="43"/>
                  </a:moveTo>
                  <a:cubicBezTo>
                    <a:pt x="104" y="119"/>
                    <a:pt x="104" y="119"/>
                    <a:pt x="104" y="119"/>
                  </a:cubicBezTo>
                  <a:cubicBezTo>
                    <a:pt x="185" y="119"/>
                    <a:pt x="185" y="119"/>
                    <a:pt x="185" y="119"/>
                  </a:cubicBezTo>
                  <a:cubicBezTo>
                    <a:pt x="185" y="43"/>
                    <a:pt x="185" y="43"/>
                    <a:pt x="185" y="43"/>
                  </a:cubicBezTo>
                  <a:cubicBezTo>
                    <a:pt x="104" y="43"/>
                    <a:pt x="104" y="43"/>
                    <a:pt x="104" y="43"/>
                  </a:cubicBezTo>
                  <a:close/>
                  <a:moveTo>
                    <a:pt x="143" y="131"/>
                  </a:moveTo>
                  <a:cubicBezTo>
                    <a:pt x="138" y="131"/>
                    <a:pt x="133" y="133"/>
                    <a:pt x="129" y="136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4" y="133"/>
                    <a:pt x="149" y="131"/>
                    <a:pt x="143" y="131"/>
                  </a:cubicBezTo>
                  <a:close/>
                  <a:moveTo>
                    <a:pt x="164" y="142"/>
                  </a:moveTo>
                  <a:cubicBezTo>
                    <a:pt x="150" y="157"/>
                    <a:pt x="150" y="157"/>
                    <a:pt x="150" y="157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7" y="167"/>
                    <a:pt x="169" y="162"/>
                    <a:pt x="169" y="157"/>
                  </a:cubicBezTo>
                  <a:cubicBezTo>
                    <a:pt x="169" y="152"/>
                    <a:pt x="167" y="147"/>
                    <a:pt x="164" y="142"/>
                  </a:cubicBezTo>
                  <a:close/>
                  <a:moveTo>
                    <a:pt x="159" y="178"/>
                  </a:moveTo>
                  <a:cubicBezTo>
                    <a:pt x="144" y="163"/>
                    <a:pt x="144" y="163"/>
                    <a:pt x="144" y="163"/>
                  </a:cubicBezTo>
                  <a:cubicBezTo>
                    <a:pt x="129" y="178"/>
                    <a:pt x="129" y="178"/>
                    <a:pt x="129" y="178"/>
                  </a:cubicBezTo>
                  <a:cubicBezTo>
                    <a:pt x="133" y="181"/>
                    <a:pt x="138" y="183"/>
                    <a:pt x="143" y="183"/>
                  </a:cubicBezTo>
                  <a:cubicBezTo>
                    <a:pt x="149" y="183"/>
                    <a:pt x="154" y="181"/>
                    <a:pt x="159" y="178"/>
                  </a:cubicBezTo>
                  <a:close/>
                  <a:moveTo>
                    <a:pt x="123" y="172"/>
                  </a:moveTo>
                  <a:cubicBezTo>
                    <a:pt x="138" y="157"/>
                    <a:pt x="138" y="157"/>
                    <a:pt x="138" y="157"/>
                  </a:cubicBezTo>
                  <a:cubicBezTo>
                    <a:pt x="123" y="142"/>
                    <a:pt x="123" y="142"/>
                    <a:pt x="123" y="142"/>
                  </a:cubicBezTo>
                  <a:cubicBezTo>
                    <a:pt x="120" y="146"/>
                    <a:pt x="118" y="151"/>
                    <a:pt x="118" y="157"/>
                  </a:cubicBezTo>
                  <a:cubicBezTo>
                    <a:pt x="118" y="163"/>
                    <a:pt x="120" y="168"/>
                    <a:pt x="123" y="1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 bwMode="auto">
          <a:xfrm>
            <a:off x="550863" y="82550"/>
            <a:ext cx="3556000" cy="585788"/>
            <a:chOff x="551544" y="82976"/>
            <a:chExt cx="3554910" cy="584775"/>
          </a:xfrm>
        </p:grpSpPr>
        <p:sp>
          <p:nvSpPr>
            <p:cNvPr id="16398" name="文本框 27"/>
            <p:cNvSpPr txBox="1">
              <a:spLocks noChangeArrowheads="1"/>
            </p:cNvSpPr>
            <p:nvPr/>
          </p:nvSpPr>
          <p:spPr bwMode="auto">
            <a:xfrm>
              <a:off x="814614" y="111278"/>
              <a:ext cx="3291840" cy="52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项目风险</a:t>
              </a:r>
              <a:endParaRPr lang="zh-CN" altLang="en-US" sz="28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51544" y="82976"/>
              <a:ext cx="723678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05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10840" y="1254760"/>
            <a:ext cx="8253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页面结构的复杂性可能导致开发进度延迟以及功能实现欠佳</a:t>
            </a: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10840" y="2837815"/>
            <a:ext cx="7205980" cy="591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zh-CN" altLang="en-US">
                <a:sym typeface="+mn-ea"/>
              </a:rPr>
              <a:t> </a:t>
            </a:r>
            <a:r>
              <a:rPr lang="zh-CN" altLang="en-US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数据监测问题可能会因为系统环境问题导致不稳定</a:t>
            </a: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033395" y="4628515"/>
            <a:ext cx="7658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用户需求变更可能会导致项目延期</a:t>
            </a: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25" grpId="0" animBg="1"/>
      <p:bldP spid="26" grpId="0" animBg="1"/>
      <p:bldP spid="30" grpId="0" animBg="1"/>
      <p:bldP spid="31" grpId="0" animBg="1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50863" y="82550"/>
            <a:ext cx="3541712" cy="583565"/>
            <a:chOff x="551544" y="82976"/>
            <a:chExt cx="3540396" cy="582556"/>
          </a:xfrm>
        </p:grpSpPr>
        <p:sp>
          <p:nvSpPr>
            <p:cNvPr id="5146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2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可行性分析</a:t>
              </a:r>
              <a:endParaRPr lang="zh-CN" altLang="en-US" sz="28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255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06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39240" y="1710055"/>
            <a:ext cx="10226675" cy="4003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None/>
            </a:pPr>
            <a:r>
              <a:rPr lang="zh-CN" altLang="en-US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技术可行性：团队成员具有一定的 Shell 脚本和 Python 开发技术，同时</a:t>
            </a:r>
            <a:r>
              <a:rPr lang="en-US" altLang="zh-CN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现在学习成本低，学习资源多</a:t>
            </a: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经济可行性：目前来说不会有经济上的负担</a:t>
            </a: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运营可行性：学校同学对于导师信息的需求不断增长</a:t>
            </a: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2" grpId="0" bldLvl="0" animBg="1"/>
      <p:bldP spid="3" grpId="0" bldLvl="0" animBg="1"/>
      <p:bldP spid="7" grpId="0" bldLvl="0" animBg="1"/>
      <p:bldP spid="8" grpId="0" bldLvl="0" animBg="1"/>
      <p:bldP spid="9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commondata" val="eyJoZGlkIjoiZTZiOGQ3ZjA3MmJkM2Y5Mjg0MWZjNTZiMjdjNTRhZWI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936</Words>
  <Application>WPS 演示</Application>
  <PresentationFormat>宽屏</PresentationFormat>
  <Paragraphs>148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Calibri Light</vt:lpstr>
      <vt:lpstr>微软雅黑</vt:lpstr>
      <vt:lpstr>Impact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丫丫精饰</dc:title>
  <dc:creator>丫丫精饰</dc:creator>
  <cp:keywords>https://cyppt.taobao.com</cp:keywords>
  <dc:description>https://cyppt.taobao.com</dc:description>
  <dc:subject>丫丫精饰</dc:subject>
  <cp:category>https://cyppt.taobao.com</cp:category>
  <cp:lastModifiedBy>angel</cp:lastModifiedBy>
  <cp:revision>83</cp:revision>
  <dcterms:created xsi:type="dcterms:W3CDTF">2015-04-13T12:15:00Z</dcterms:created>
  <dcterms:modified xsi:type="dcterms:W3CDTF">2023-11-22T10:42:44Z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0572F0DEAE0F4CAF881022F8DFE21A0A_12</vt:lpwstr>
  </property>
  <property fmtid="{D5CDD505-2E9C-101B-9397-08002B2CF9AE}" pid="3" name="KSOProductBuildVer">
    <vt:lpwstr>2052-12.1.0.15712</vt:lpwstr>
  </property>
</Properties>
</file>