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6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書佑 林" userId="e469b9ef57afedce" providerId="LiveId" clId="{AE349F8C-1685-42C3-B925-B8F1D4013BE1}"/>
    <pc:docChg chg="custSel addSld modSld">
      <pc:chgData name="書佑 林" userId="e469b9ef57afedce" providerId="LiveId" clId="{AE349F8C-1685-42C3-B925-B8F1D4013BE1}" dt="2023-09-28T06:24:47.844" v="330" actId="20577"/>
      <pc:docMkLst>
        <pc:docMk/>
      </pc:docMkLst>
      <pc:sldChg chg="modSp mod">
        <pc:chgData name="書佑 林" userId="e469b9ef57afedce" providerId="LiveId" clId="{AE349F8C-1685-42C3-B925-B8F1D4013BE1}" dt="2023-09-28T06:06:51.015" v="4" actId="20577"/>
        <pc:sldMkLst>
          <pc:docMk/>
          <pc:sldMk cId="885736412" sldId="256"/>
        </pc:sldMkLst>
        <pc:spChg chg="mod">
          <ac:chgData name="書佑 林" userId="e469b9ef57afedce" providerId="LiveId" clId="{AE349F8C-1685-42C3-B925-B8F1D4013BE1}" dt="2023-09-28T06:06:51.015" v="4" actId="20577"/>
          <ac:spMkLst>
            <pc:docMk/>
            <pc:sldMk cId="885736412" sldId="256"/>
            <ac:spMk id="3" creationId="{547998BE-413C-F812-446A-EE4F448749D1}"/>
          </ac:spMkLst>
        </pc:spChg>
      </pc:sldChg>
      <pc:sldChg chg="modSp mod">
        <pc:chgData name="書佑 林" userId="e469b9ef57afedce" providerId="LiveId" clId="{AE349F8C-1685-42C3-B925-B8F1D4013BE1}" dt="2023-09-28T06:11:11.790" v="75" actId="2711"/>
        <pc:sldMkLst>
          <pc:docMk/>
          <pc:sldMk cId="2024246116" sldId="270"/>
        </pc:sldMkLst>
        <pc:spChg chg="mod">
          <ac:chgData name="書佑 林" userId="e469b9ef57afedce" providerId="LiveId" clId="{AE349F8C-1685-42C3-B925-B8F1D4013BE1}" dt="2023-09-28T06:11:11.790" v="75" actId="2711"/>
          <ac:spMkLst>
            <pc:docMk/>
            <pc:sldMk cId="2024246116" sldId="270"/>
            <ac:spMk id="3" creationId="{504CC9FD-3F4B-A535-1293-B33A916E3C9E}"/>
          </ac:spMkLst>
        </pc:spChg>
      </pc:sldChg>
      <pc:sldChg chg="modSp mod">
        <pc:chgData name="書佑 林" userId="e469b9ef57afedce" providerId="LiveId" clId="{AE349F8C-1685-42C3-B925-B8F1D4013BE1}" dt="2023-09-28T06:11:41.624" v="76" actId="1076"/>
        <pc:sldMkLst>
          <pc:docMk/>
          <pc:sldMk cId="433418899" sldId="272"/>
        </pc:sldMkLst>
        <pc:picChg chg="mod">
          <ac:chgData name="書佑 林" userId="e469b9ef57afedce" providerId="LiveId" clId="{AE349F8C-1685-42C3-B925-B8F1D4013BE1}" dt="2023-09-28T06:11:41.624" v="76" actId="1076"/>
          <ac:picMkLst>
            <pc:docMk/>
            <pc:sldMk cId="433418899" sldId="272"/>
            <ac:picMk id="5" creationId="{6CA72445-E00C-0BA5-DA5A-19796C490A11}"/>
          </ac:picMkLst>
        </pc:picChg>
      </pc:sldChg>
      <pc:sldChg chg="modSp mod">
        <pc:chgData name="書佑 林" userId="e469b9ef57afedce" providerId="LiveId" clId="{AE349F8C-1685-42C3-B925-B8F1D4013BE1}" dt="2023-09-28T06:12:44.653" v="90" actId="20577"/>
        <pc:sldMkLst>
          <pc:docMk/>
          <pc:sldMk cId="2082940457" sldId="273"/>
        </pc:sldMkLst>
        <pc:spChg chg="mod">
          <ac:chgData name="書佑 林" userId="e469b9ef57afedce" providerId="LiveId" clId="{AE349F8C-1685-42C3-B925-B8F1D4013BE1}" dt="2023-09-28T06:12:44.653" v="90" actId="20577"/>
          <ac:spMkLst>
            <pc:docMk/>
            <pc:sldMk cId="2082940457" sldId="273"/>
            <ac:spMk id="2" creationId="{198CDD23-C2DC-2EB9-376B-11D96DEC7006}"/>
          </ac:spMkLst>
        </pc:spChg>
      </pc:sldChg>
      <pc:sldChg chg="modSp mod">
        <pc:chgData name="書佑 林" userId="e469b9ef57afedce" providerId="LiveId" clId="{AE349F8C-1685-42C3-B925-B8F1D4013BE1}" dt="2023-09-28T06:20:17.572" v="91" actId="14100"/>
        <pc:sldMkLst>
          <pc:docMk/>
          <pc:sldMk cId="1228113699" sldId="274"/>
        </pc:sldMkLst>
        <pc:spChg chg="mod">
          <ac:chgData name="書佑 林" userId="e469b9ef57afedce" providerId="LiveId" clId="{AE349F8C-1685-42C3-B925-B8F1D4013BE1}" dt="2023-09-28T06:20:17.572" v="91" actId="14100"/>
          <ac:spMkLst>
            <pc:docMk/>
            <pc:sldMk cId="1228113699" sldId="274"/>
            <ac:spMk id="3" creationId="{BD72AF57-713C-52F1-296A-4CCD64D71C11}"/>
          </ac:spMkLst>
        </pc:spChg>
      </pc:sldChg>
      <pc:sldChg chg="modSp mod">
        <pc:chgData name="書佑 林" userId="e469b9ef57afedce" providerId="LiveId" clId="{AE349F8C-1685-42C3-B925-B8F1D4013BE1}" dt="2023-09-28T06:21:22.308" v="92" actId="122"/>
        <pc:sldMkLst>
          <pc:docMk/>
          <pc:sldMk cId="2477943215" sldId="276"/>
        </pc:sldMkLst>
        <pc:spChg chg="mod">
          <ac:chgData name="書佑 林" userId="e469b9ef57afedce" providerId="LiveId" clId="{AE349F8C-1685-42C3-B925-B8F1D4013BE1}" dt="2023-09-28T06:21:22.308" v="92" actId="122"/>
          <ac:spMkLst>
            <pc:docMk/>
            <pc:sldMk cId="2477943215" sldId="276"/>
            <ac:spMk id="2" creationId="{605F4235-B56B-F8BD-92A0-F12C257F5158}"/>
          </ac:spMkLst>
        </pc:spChg>
      </pc:sldChg>
      <pc:sldChg chg="modSp new mod">
        <pc:chgData name="書佑 林" userId="e469b9ef57afedce" providerId="LiveId" clId="{AE349F8C-1685-42C3-B925-B8F1D4013BE1}" dt="2023-09-28T06:08:34.905" v="44" actId="14100"/>
        <pc:sldMkLst>
          <pc:docMk/>
          <pc:sldMk cId="2249718606" sldId="284"/>
        </pc:sldMkLst>
        <pc:spChg chg="mod">
          <ac:chgData name="書佑 林" userId="e469b9ef57afedce" providerId="LiveId" clId="{AE349F8C-1685-42C3-B925-B8F1D4013BE1}" dt="2023-09-28T06:08:34.905" v="44" actId="14100"/>
          <ac:spMkLst>
            <pc:docMk/>
            <pc:sldMk cId="2249718606" sldId="284"/>
            <ac:spMk id="2" creationId="{8485084F-CC93-80E6-D299-44D3269EB33D}"/>
          </ac:spMkLst>
        </pc:spChg>
      </pc:sldChg>
      <pc:sldChg chg="modSp new mod">
        <pc:chgData name="書佑 林" userId="e469b9ef57afedce" providerId="LiveId" clId="{AE349F8C-1685-42C3-B925-B8F1D4013BE1}" dt="2023-09-28T06:09:00.343" v="73" actId="20577"/>
        <pc:sldMkLst>
          <pc:docMk/>
          <pc:sldMk cId="3267981596" sldId="285"/>
        </pc:sldMkLst>
        <pc:spChg chg="mod">
          <ac:chgData name="書佑 林" userId="e469b9ef57afedce" providerId="LiveId" clId="{AE349F8C-1685-42C3-B925-B8F1D4013BE1}" dt="2023-09-28T06:09:00.343" v="73" actId="20577"/>
          <ac:spMkLst>
            <pc:docMk/>
            <pc:sldMk cId="3267981596" sldId="285"/>
            <ac:spMk id="2" creationId="{F5A20D55-4A3F-4493-BD34-188DC35C79F1}"/>
          </ac:spMkLst>
        </pc:spChg>
      </pc:sldChg>
      <pc:sldChg chg="modSp new mod">
        <pc:chgData name="書佑 林" userId="e469b9ef57afedce" providerId="LiveId" clId="{AE349F8C-1685-42C3-B925-B8F1D4013BE1}" dt="2023-09-28T06:24:47.844" v="330" actId="20577"/>
        <pc:sldMkLst>
          <pc:docMk/>
          <pc:sldMk cId="412851932" sldId="286"/>
        </pc:sldMkLst>
        <pc:spChg chg="mod">
          <ac:chgData name="書佑 林" userId="e469b9ef57afedce" providerId="LiveId" clId="{AE349F8C-1685-42C3-B925-B8F1D4013BE1}" dt="2023-09-28T06:23:05.605" v="125" actId="14100"/>
          <ac:spMkLst>
            <pc:docMk/>
            <pc:sldMk cId="412851932" sldId="286"/>
            <ac:spMk id="2" creationId="{6055AC7E-1814-4997-FF07-0E99E67C76E3}"/>
          </ac:spMkLst>
        </pc:spChg>
        <pc:spChg chg="mod">
          <ac:chgData name="書佑 林" userId="e469b9ef57afedce" providerId="LiveId" clId="{AE349F8C-1685-42C3-B925-B8F1D4013BE1}" dt="2023-09-28T06:24:47.844" v="330" actId="20577"/>
          <ac:spMkLst>
            <pc:docMk/>
            <pc:sldMk cId="412851932" sldId="286"/>
            <ac:spMk id="3" creationId="{EDEBB859-8474-D8ED-E026-9DB52252F8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5DD88-D641-225A-470B-0F8B37F61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9F6A20-1051-BEB6-4974-A6E848197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85D6AC-44B6-35F5-39C7-EDAD77B1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E83-100C-4D96-B1E0-A5A33E26BB5C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1E166-3AB2-70E3-599B-5ECAE91D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BF7D1-98EB-39BE-3C39-35B11AA8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7C71-F7E8-4B66-8BC8-305C9D43D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99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AC1C6-F22C-C393-DD64-CF236AC8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0013B6-BAB7-D2A9-E7C6-DC68F61AD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4E3C9-93D2-06C7-FAB6-6EC8C8D2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E83-100C-4D96-B1E0-A5A33E26BB5C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C09C9-E86A-404C-927F-7DBEB9BA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32069D-33C7-BA4D-2D9D-58AF2F09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7C71-F7E8-4B66-8BC8-305C9D43D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06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230C164-BD1E-5960-C89F-894462860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2BF285-7993-D986-C81D-C1E0F45ED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5B81FF-530E-78EE-81FB-889076EB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E83-100C-4D96-B1E0-A5A33E26BB5C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7DFDCF-8036-3E93-189A-8D3756E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6187C7-414C-EA18-D50B-E5F51567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7C71-F7E8-4B66-8BC8-305C9D43D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24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D617A-CAAE-381A-E3E0-00BB0F31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727669-5E42-7A2E-2AD5-CFE064AD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10434C-BDDF-6988-B608-B091EEBC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E83-100C-4D96-B1E0-A5A33E26BB5C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7B009-EC5C-CD8F-9FC1-E98F16F9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14E219-7644-DEA5-99C2-B49F85C8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7C71-F7E8-4B66-8BC8-305C9D43D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0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CC6B1-6330-804A-B399-E3A0B62D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8C790D-2C83-B863-8FAB-57AD6E4F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54158-B172-A469-0549-7EA4572A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E83-100C-4D96-B1E0-A5A33E26BB5C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876326-F4D2-2125-91F9-36919DA3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30B613-6CE8-74DD-F18D-381A9B7C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7C71-F7E8-4B66-8BC8-305C9D43D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11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A2CF3-A1FA-9F8E-E9A4-7B7C8506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E502F9-C2D3-0136-B35C-2F4B916D8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F03CD5-0A1B-99BB-144F-C96CA472C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C4B237-E4AC-F0AD-B81C-78E7173A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E83-100C-4D96-B1E0-A5A33E26BB5C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8BB08F-849E-A1A3-F8EF-5FECB74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8F1893-BF55-ACD8-EBD5-B2DBFC51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7C71-F7E8-4B66-8BC8-305C9D43D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55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B0EAC-84EC-2C01-2945-15A6BCB4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5EFC23-AEE4-7D47-8890-E58CAFB17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47375E-CE79-D96A-64BF-2ACA948F7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85CE2E-B1E0-3806-4B5D-F3410E8A0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0114CF-582A-D912-F5C0-0D16936EB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5B5765E-C07E-CD23-B565-1EA12DD0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E83-100C-4D96-B1E0-A5A33E26BB5C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A00BEB-FB7E-35A1-A0FD-3E6EB85B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F72ABE-5102-76EF-5DA3-415E056F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7C71-F7E8-4B66-8BC8-305C9D43D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79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728BC-50A6-9978-E322-4D69D26C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C9FF58-7411-B51D-DCF4-68DCC8F5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E83-100C-4D96-B1E0-A5A33E26BB5C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6DC318-B2AC-580C-42CE-82D4623C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27F456-DCBD-F4D3-F130-EE909533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7C71-F7E8-4B66-8BC8-305C9D43D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57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8D24EA1-0E61-BFC1-0B04-2951F49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E83-100C-4D96-B1E0-A5A33E26BB5C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CAFD8B-28F0-A404-8F37-A43A46D4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232B3E-E510-9CBD-637E-DC105462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7C71-F7E8-4B66-8BC8-305C9D43D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72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CF088-2B97-D094-4CBE-95B225AD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8F8DB8-2135-424E-315E-609E4F75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E0B437-DB3B-7054-386A-45BB13401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4CB2DC-6A16-6173-D042-43814025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E83-100C-4D96-B1E0-A5A33E26BB5C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1C92FE-DA8A-ADCE-2EE7-B813BF54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74C53A-B15D-702F-3DE7-A990E65C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7C71-F7E8-4B66-8BC8-305C9D43D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66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F802F-C440-51B7-BA05-B300920E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76DB8E-7258-8341-86C2-172514EE3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B488D0-0DAB-AD50-F134-F5D6B2DCC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385B9C-47B2-2053-22AA-EA3491E1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6E83-100C-4D96-B1E0-A5A33E26BB5C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DB6A05-BB1B-C4AF-FCCC-7E580E53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773DA6-9B56-204F-2E0B-311AD913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67C71-F7E8-4B66-8BC8-305C9D43D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30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026738-9E11-CF85-2DD2-58578222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FC6042-9D8B-6CF0-A571-B8956E28D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5DE19A-7B42-663F-22EA-ADD7EC286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6E83-100C-4D96-B1E0-A5A33E26BB5C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77169-3D6F-81AF-057E-816E945E2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34CE1D-2EB6-2881-1891-45C78634B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67C71-F7E8-4B66-8BC8-305C9D43D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03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tceiling.blogspot.com/2020/12/arduino102u8g2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0BF8A-CD1C-CEB0-31D6-B404C5462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8242"/>
          </a:xfrm>
        </p:spPr>
        <p:txBody>
          <a:bodyPr/>
          <a:lstStyle/>
          <a:p>
            <a:r>
              <a:rPr lang="en-US" altLang="zh-TW" dirty="0" err="1"/>
              <a:t>FreeRTOS</a:t>
            </a:r>
            <a:r>
              <a:rPr lang="en-US" altLang="zh-TW" dirty="0"/>
              <a:t>(</a:t>
            </a:r>
            <a:r>
              <a:rPr lang="zh-TW" altLang="en-US" dirty="0"/>
              <a:t>即時作業系統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7998BE-413C-F812-446A-EE4F44874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1855"/>
          </a:xfrm>
        </p:spPr>
        <p:txBody>
          <a:bodyPr>
            <a:normAutofit/>
          </a:bodyPr>
          <a:lstStyle/>
          <a:p>
            <a:r>
              <a:rPr lang="zh-TW" altLang="en-US" dirty="0"/>
              <a:t>主要功能是協調處理器同時執行多個任務。</a:t>
            </a:r>
            <a:r>
              <a:rPr lang="en-US" altLang="zh-TW" dirty="0"/>
              <a:t>(</a:t>
            </a:r>
            <a:r>
              <a:rPr lang="zh-TW" altLang="en-US" dirty="0"/>
              <a:t>多工作業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Led </a:t>
            </a:r>
            <a:r>
              <a:rPr lang="zh-TW" altLang="en-US" dirty="0"/>
              <a:t>更新時並同時撥放音樂。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優勢</a:t>
            </a:r>
            <a:r>
              <a:rPr lang="en-US" altLang="zh-TW" dirty="0"/>
              <a:t>:</a:t>
            </a:r>
            <a:r>
              <a:rPr lang="zh-TW" altLang="en-US" dirty="0"/>
              <a:t>提升程式碼可移植性。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573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F4235-B56B-F8BD-92A0-F12C257F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避免任務迴圈引發看門狗錯誤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11C0E-D1FB-0A37-5F7E-366A293A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1771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迴圈中執行</a:t>
            </a:r>
            <a:r>
              <a:rPr lang="en-US" altLang="zh-TW" dirty="0"/>
              <a:t>yield()</a:t>
            </a:r>
            <a:r>
              <a:rPr lang="zh-TW" altLang="en-US" dirty="0"/>
              <a:t>函式或</a:t>
            </a:r>
            <a:r>
              <a:rPr lang="en-US" altLang="zh-TW" dirty="0" err="1"/>
              <a:t>taskYIELD</a:t>
            </a:r>
            <a:r>
              <a:rPr lang="en-US" altLang="zh-TW" dirty="0"/>
              <a:t>()</a:t>
            </a:r>
            <a:r>
              <a:rPr lang="zh-TW" altLang="en-US" dirty="0"/>
              <a:t>，退讓，代表讓出處理器資源給其他需要的任務</a:t>
            </a:r>
            <a:r>
              <a:rPr lang="en-US" altLang="zh-TW" dirty="0"/>
              <a:t>; </a:t>
            </a:r>
            <a:r>
              <a:rPr lang="en-US" altLang="zh-TW" dirty="0" err="1"/>
              <a:t>taskYIELD</a:t>
            </a:r>
            <a:r>
              <a:rPr lang="en-US" altLang="zh-TW" dirty="0"/>
              <a:t>()</a:t>
            </a:r>
            <a:r>
              <a:rPr lang="zh-TW" altLang="en-US" dirty="0"/>
              <a:t>請任務調度器再度評估優先權，把資源讓給需要的任務，兩者執行結果相同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執行</a:t>
            </a:r>
            <a:r>
              <a:rPr lang="en-US" altLang="zh-TW" dirty="0" err="1"/>
              <a:t>vTaskDelay</a:t>
            </a:r>
            <a:r>
              <a:rPr lang="en-US" altLang="zh-TW" dirty="0"/>
              <a:t>(1)</a:t>
            </a:r>
            <a:r>
              <a:rPr lang="zh-TW" altLang="en-US" dirty="0"/>
              <a:t>，短暫地讓目前的任務進入擱置狀態，其他任務就有機會進入運行</a:t>
            </a:r>
            <a:r>
              <a:rPr lang="en-US" altLang="zh-TW" dirty="0"/>
              <a:t>STATE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94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67A00-0AED-69DC-1C66-406D118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動態調整任務優先權與刪除任務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A64581-9BAA-47FC-CF53-16F8E96D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任務優先權可動態調整，我們的先替任務設定一個參照</a:t>
            </a:r>
            <a:r>
              <a:rPr lang="en-US" altLang="zh-TW" dirty="0"/>
              <a:t>HANDLE</a:t>
            </a:r>
            <a:r>
              <a:rPr lang="zh-TW" altLang="en-US" dirty="0"/>
              <a:t>，好讓程式操作任務。</a:t>
            </a:r>
            <a:endParaRPr lang="en-US" altLang="zh-TW" dirty="0"/>
          </a:p>
          <a:p>
            <a:r>
              <a:rPr lang="zh-TW" altLang="en-US" dirty="0"/>
              <a:t>宣告步驟</a:t>
            </a:r>
            <a:r>
              <a:rPr lang="en-US" altLang="zh-TW" dirty="0"/>
              <a:t>:1.</a:t>
            </a:r>
            <a:r>
              <a:rPr lang="zh-TW" altLang="en-US" dirty="0"/>
              <a:t> 宣告</a:t>
            </a:r>
            <a:r>
              <a:rPr lang="en-US" altLang="zh-TW" dirty="0" err="1"/>
              <a:t>TaskHandle_t</a:t>
            </a:r>
            <a:r>
              <a:rPr lang="en-US" altLang="zh-TW" dirty="0"/>
              <a:t> </a:t>
            </a:r>
            <a:r>
              <a:rPr lang="zh-TW" altLang="en-US" dirty="0"/>
              <a:t>類型的變數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建立任務的</a:t>
            </a:r>
            <a:r>
              <a:rPr lang="en-US" altLang="zh-TW" dirty="0" err="1"/>
              <a:t>xTaskCreate</a:t>
            </a:r>
            <a:r>
              <a:rPr lang="en-US" altLang="zh-TW" dirty="0"/>
              <a:t>()</a:t>
            </a:r>
            <a:r>
              <a:rPr lang="zh-TW" altLang="en-US" dirty="0"/>
              <a:t>函式的最後一個參數，填入要儲存任務參照的地址。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854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B0463-9ACE-DA3A-17F7-D6E21A59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E1E98-9A25-AF1C-29FC-6551DD32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函式</a:t>
            </a:r>
            <a:r>
              <a:rPr lang="en-US" altLang="zh-TW" dirty="0"/>
              <a:t>: </a:t>
            </a:r>
          </a:p>
          <a:p>
            <a:r>
              <a:rPr lang="en-US" altLang="zh-TW" dirty="0" err="1"/>
              <a:t>vTaskPriorityGet</a:t>
            </a:r>
            <a:r>
              <a:rPr lang="en-US" altLang="zh-TW" dirty="0"/>
              <a:t>(); // </a:t>
            </a:r>
            <a:r>
              <a:rPr lang="zh-TW" altLang="en-US" dirty="0"/>
              <a:t>取得任務的優先權值</a:t>
            </a:r>
            <a:endParaRPr lang="en-US" altLang="zh-TW" dirty="0"/>
          </a:p>
          <a:p>
            <a:r>
              <a:rPr lang="en-US" altLang="zh-TW" dirty="0" err="1"/>
              <a:t>vTaskPrioritySet</a:t>
            </a:r>
            <a:r>
              <a:rPr lang="en-US" altLang="zh-TW" dirty="0"/>
              <a:t>(); //</a:t>
            </a:r>
            <a:r>
              <a:rPr lang="zh-TW" altLang="en-US" dirty="0"/>
              <a:t> 設定任務的優先權值</a:t>
            </a:r>
            <a:endParaRPr lang="en-US" altLang="zh-TW" dirty="0"/>
          </a:p>
          <a:p>
            <a:r>
              <a:rPr lang="en-US" altLang="zh-TW" dirty="0" err="1"/>
              <a:t>vTaskDelete</a:t>
            </a:r>
            <a:r>
              <a:rPr lang="en-US" altLang="zh-TW" dirty="0"/>
              <a:t>(); 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刪除任務</a:t>
            </a:r>
            <a:endParaRPr lang="en-US" altLang="zh-TW" dirty="0"/>
          </a:p>
          <a:p>
            <a:r>
              <a:rPr lang="en-US" altLang="zh-TW" dirty="0" err="1"/>
              <a:t>vTaskSuspend</a:t>
            </a:r>
            <a:r>
              <a:rPr lang="en-US" altLang="zh-TW" dirty="0"/>
              <a:t>(); 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暫停任務</a:t>
            </a:r>
            <a:endParaRPr lang="en-US" altLang="zh-TW" dirty="0"/>
          </a:p>
          <a:p>
            <a:r>
              <a:rPr lang="en-US" altLang="zh-TW" dirty="0" err="1"/>
              <a:t>vTaskResume</a:t>
            </a:r>
            <a:r>
              <a:rPr lang="en-US" altLang="zh-TW" dirty="0"/>
              <a:t>(); 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重啟任務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8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8B87D-DE58-2E20-B393-32D9351D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可用記憶體容量以及任務的記憶體用量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3D0C7A-20E3-3197-2E3D-355BD4917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堆疊區的容量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ESP.getHeapSize</a:t>
            </a:r>
            <a:r>
              <a:rPr lang="en-US" altLang="zh-TW" dirty="0"/>
              <a:t>(); //</a:t>
            </a:r>
            <a:r>
              <a:rPr lang="zh-TW" altLang="en-US" dirty="0"/>
              <a:t>整個容量大小</a:t>
            </a:r>
            <a:endParaRPr lang="en-US" altLang="zh-TW" dirty="0"/>
          </a:p>
          <a:p>
            <a:r>
              <a:rPr lang="en-US" altLang="zh-TW" dirty="0" err="1"/>
              <a:t>ESP.getFreeHeap</a:t>
            </a:r>
            <a:r>
              <a:rPr lang="en-US" altLang="zh-TW" dirty="0"/>
              <a:t> (); //</a:t>
            </a:r>
            <a:r>
              <a:rPr lang="zh-TW" altLang="en-US" dirty="0"/>
              <a:t>剩餘可用容量大小</a:t>
            </a:r>
            <a:r>
              <a:rPr lang="en-US" altLang="zh-TW" dirty="0"/>
              <a:t>(bytes)</a:t>
            </a:r>
          </a:p>
          <a:p>
            <a:endParaRPr lang="en-US" altLang="zh-TW" dirty="0"/>
          </a:p>
          <a:p>
            <a:r>
              <a:rPr lang="en-US" altLang="zh-TW" dirty="0" err="1"/>
              <a:t>uxTaskGetStackHighWaterMark</a:t>
            </a:r>
            <a:r>
              <a:rPr lang="en-US" altLang="zh-TW" dirty="0"/>
              <a:t>(</a:t>
            </a:r>
            <a:r>
              <a:rPr lang="zh-TW" altLang="en-US" dirty="0"/>
              <a:t>任務參照</a:t>
            </a:r>
            <a:r>
              <a:rPr lang="en-US" altLang="zh-TW" dirty="0"/>
              <a:t>):</a:t>
            </a:r>
            <a:r>
              <a:rPr lang="zh-TW" altLang="en-US" dirty="0"/>
              <a:t>取得任務記憶體最高水位，</a:t>
            </a:r>
            <a:endParaRPr lang="en-US" altLang="zh-TW" dirty="0"/>
          </a:p>
          <a:p>
            <a:r>
              <a:rPr lang="zh-TW" altLang="en-US" dirty="0"/>
              <a:t>任務記憶體大小扣除剩餘容量，即可得知她的記憶體用量</a:t>
            </a:r>
            <a:endParaRPr lang="en-US" altLang="zh-TW" dirty="0"/>
          </a:p>
          <a:p>
            <a:r>
              <a:rPr lang="en-US" altLang="zh-TW" dirty="0" err="1"/>
              <a:t>UBaseType_t</a:t>
            </a:r>
            <a:r>
              <a:rPr lang="en-US" altLang="zh-TW" dirty="0"/>
              <a:t> m = 1000- </a:t>
            </a:r>
            <a:r>
              <a:rPr lang="en-US" altLang="zh-TW" dirty="0" err="1"/>
              <a:t>uxTaskGetStackHighWaterMark</a:t>
            </a:r>
            <a:r>
              <a:rPr lang="en-US" altLang="zh-TW" dirty="0"/>
              <a:t>(</a:t>
            </a:r>
            <a:r>
              <a:rPr lang="en-US" altLang="zh-TW" dirty="0" err="1"/>
              <a:t>handleA</a:t>
            </a:r>
            <a:r>
              <a:rPr lang="en-US" altLang="zh-TW" dirty="0"/>
              <a:t>);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03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5AC7E-1814-4997-FF07-0E99E67C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/>
              <a:t>傳遞參數給任務函式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EBB859-8474-D8ED-E026-9DB52252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傳遞基本型參數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Byte LED1 =21;</a:t>
            </a:r>
          </a:p>
          <a:p>
            <a:r>
              <a:rPr lang="en-US" altLang="zh-TW" dirty="0"/>
              <a:t>Byte LED1 =22;</a:t>
            </a:r>
            <a:endParaRPr lang="zh-TW" altLang="en-US" dirty="0"/>
          </a:p>
          <a:p>
            <a:r>
              <a:rPr lang="zh-TW" altLang="en-US" dirty="0"/>
              <a:t>任務函式的參數必須是任意資料類型指標</a:t>
            </a:r>
            <a:r>
              <a:rPr lang="en-US" altLang="zh-TW" dirty="0"/>
              <a:t>(void*)</a:t>
            </a:r>
            <a:r>
              <a:rPr lang="zh-TW" altLang="en-US" dirty="0"/>
              <a:t>，建立傳遞</a:t>
            </a:r>
            <a:r>
              <a:rPr lang="en-US" altLang="zh-TW" dirty="0"/>
              <a:t>led1</a:t>
            </a:r>
            <a:r>
              <a:rPr lang="zh-TW" altLang="en-US" dirty="0"/>
              <a:t>給</a:t>
            </a:r>
            <a:r>
              <a:rPr lang="en-US" altLang="zh-TW" dirty="0" err="1"/>
              <a:t>taskblink</a:t>
            </a:r>
            <a:r>
              <a:rPr lang="zh-TW" altLang="en-US" dirty="0"/>
              <a:t>任務。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5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AAFD9-AB95-4F03-267D-633D0968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i="0" dirty="0">
                <a:solidFill>
                  <a:srgbClr val="16181A"/>
                </a:solidFill>
                <a:effectLst/>
                <a:latin typeface="-apple-system"/>
              </a:rPr>
              <a:t>第</a:t>
            </a:r>
            <a:r>
              <a:rPr lang="en-US" altLang="zh-TW" b="1" i="0" dirty="0">
                <a:solidFill>
                  <a:srgbClr val="16181A"/>
                </a:solidFill>
                <a:effectLst/>
                <a:latin typeface="-apple-system"/>
              </a:rPr>
              <a:t>18</a:t>
            </a:r>
            <a:r>
              <a:rPr lang="zh-TW" altLang="en-US" b="1" i="0" dirty="0">
                <a:solidFill>
                  <a:srgbClr val="16181A"/>
                </a:solidFill>
                <a:effectLst/>
                <a:latin typeface="-apple-system"/>
              </a:rPr>
              <a:t>章 </a:t>
            </a:r>
            <a:r>
              <a:rPr lang="en-US" altLang="zh-TW" b="1" i="0" dirty="0" err="1">
                <a:solidFill>
                  <a:srgbClr val="16181A"/>
                </a:solidFill>
                <a:effectLst/>
                <a:latin typeface="-apple-system"/>
              </a:rPr>
              <a:t>FreeRTOS</a:t>
            </a:r>
            <a:r>
              <a:rPr lang="zh-TW" altLang="en-US" b="1" i="0" dirty="0">
                <a:solidFill>
                  <a:srgbClr val="16181A"/>
                </a:solidFill>
                <a:effectLst/>
                <a:latin typeface="-apple-system"/>
              </a:rPr>
              <a:t>即時系統核心應用</a:t>
            </a:r>
            <a:br>
              <a:rPr lang="zh-TW" altLang="en-US" b="1" i="0" dirty="0">
                <a:solidFill>
                  <a:srgbClr val="16181A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94EA67-6B62-01E6-8085-278EA3D4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動手做</a:t>
            </a:r>
            <a:r>
              <a:rPr lang="en-US" altLang="zh-TW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18-1OLED</a:t>
            </a:r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顯示器任務</a:t>
            </a:r>
            <a:endParaRPr lang="en-US" altLang="zh-TW" b="0" i="0" dirty="0">
              <a:solidFill>
                <a:srgbClr val="363B40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zh-TW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18-2∣</a:t>
            </a:r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透過佇列傳遞任務資料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動手做</a:t>
            </a:r>
            <a:r>
              <a:rPr lang="en-US" altLang="zh-TW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18-2</a:t>
            </a:r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讀取類比值並顯示在</a:t>
            </a:r>
            <a:r>
              <a:rPr lang="en-US" altLang="zh-TW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OLED</a:t>
            </a:r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螢幕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18-3∣</a:t>
            </a:r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熱敏電阻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動手做</a:t>
            </a:r>
            <a:r>
              <a:rPr lang="en-US" altLang="zh-TW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18-3</a:t>
            </a:r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在佇列中傳遞結構資料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18-4∣</a:t>
            </a:r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使用旗號（</a:t>
            </a:r>
            <a:r>
              <a:rPr lang="en-US" altLang="zh-TW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Semaphore</a:t>
            </a:r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）鎖定資源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動手做</a:t>
            </a:r>
            <a:r>
              <a:rPr lang="en-US" altLang="zh-TW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18-4</a:t>
            </a:r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由多工任務和中斷常式構成的投籃機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408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9CE52-29BA-DC26-DA71-FD4EF2CA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動手做</a:t>
            </a:r>
            <a:r>
              <a:rPr lang="en-US" altLang="zh-TW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18-1OLED</a:t>
            </a:r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顯示器任務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C312A6-4640-26F1-BFDA-0C1C9185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https://atceiling.blogspot.com/2020/12/arduino102u8g2.html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CH_18 </a:t>
            </a:r>
            <a:r>
              <a:rPr lang="en-US" altLang="zh-TW" dirty="0" err="1"/>
              <a:t>freeRTOS</a:t>
            </a:r>
            <a:r>
              <a:rPr lang="zh-TW" altLang="en-US" dirty="0"/>
              <a:t>任務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770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62382A-77DD-0EF4-CA57-253B6B6A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18-2∣</a:t>
            </a:r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透過佇列傳遞任務資料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D301D3-1F2B-594A-151D-999B6977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動手做</a:t>
            </a:r>
            <a:r>
              <a:rPr lang="en-US" altLang="zh-TW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18-2</a:t>
            </a:r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讀取類比值並顯示在</a:t>
            </a:r>
            <a:r>
              <a:rPr lang="en-US" altLang="zh-TW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OLED</a:t>
            </a:r>
            <a:r>
              <a:rPr lang="zh-TW" altLang="en-US" b="0" i="0" dirty="0">
                <a:solidFill>
                  <a:srgbClr val="363B40"/>
                </a:solidFill>
                <a:effectLst/>
                <a:latin typeface="Roboto" panose="02000000000000000000" pitchFamily="2" charset="0"/>
              </a:rPr>
              <a:t>螢幕</a:t>
            </a:r>
            <a:br>
              <a:rPr lang="zh-TW" altLang="en-US" dirty="0"/>
            </a:br>
            <a:r>
              <a:rPr lang="en-US" altLang="zh-TW" dirty="0"/>
              <a:t>queue </a:t>
            </a:r>
            <a:r>
              <a:rPr lang="zh-TW" altLang="en-US" dirty="0"/>
              <a:t>先進先出</a:t>
            </a:r>
            <a:endParaRPr lang="en-US" altLang="zh-TW" dirty="0"/>
          </a:p>
          <a:p>
            <a:r>
              <a:rPr lang="en-US" altLang="zh-TW" dirty="0" err="1"/>
              <a:t>QueueHandle_t</a:t>
            </a:r>
            <a:r>
              <a:rPr lang="en-US" altLang="zh-TW" dirty="0"/>
              <a:t> queue = </a:t>
            </a:r>
            <a:r>
              <a:rPr lang="en-US" altLang="zh-TW" dirty="0" err="1"/>
              <a:t>xQueueCreate</a:t>
            </a:r>
            <a:r>
              <a:rPr lang="en-US" altLang="zh-TW" dirty="0"/>
              <a:t>(5, 4);//</a:t>
            </a:r>
            <a:r>
              <a:rPr lang="zh-TW" altLang="en-US" dirty="0"/>
              <a:t>最多存</a:t>
            </a:r>
            <a:r>
              <a:rPr lang="en-US" altLang="zh-TW" dirty="0"/>
              <a:t>5</a:t>
            </a:r>
            <a:r>
              <a:rPr lang="zh-TW" altLang="en-US" dirty="0"/>
              <a:t>個值，每個元素佔用</a:t>
            </a:r>
            <a:r>
              <a:rPr lang="en-US" altLang="zh-TW" dirty="0"/>
              <a:t>4</a:t>
            </a:r>
            <a:r>
              <a:rPr lang="zh-TW" altLang="en-US" dirty="0"/>
              <a:t>個位元組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將資料推入</a:t>
            </a:r>
            <a:r>
              <a:rPr lang="en-US" altLang="zh-TW" dirty="0"/>
              <a:t>queue</a:t>
            </a:r>
            <a:r>
              <a:rPr lang="zh-TW" altLang="en-US" dirty="0"/>
              <a:t>方法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Int </a:t>
            </a:r>
            <a:r>
              <a:rPr lang="en-US" altLang="zh-TW" dirty="0" err="1"/>
              <a:t>adc</a:t>
            </a:r>
            <a:r>
              <a:rPr lang="en-US" altLang="zh-TW" dirty="0"/>
              <a:t> =789;</a:t>
            </a:r>
          </a:p>
          <a:p>
            <a:r>
              <a:rPr lang="en-US" altLang="zh-TW" dirty="0"/>
              <a:t>//</a:t>
            </a:r>
            <a:r>
              <a:rPr lang="zh-TW" altLang="en-US" dirty="0"/>
              <a:t>通過位址存取資料</a:t>
            </a:r>
            <a:endParaRPr lang="en-US" altLang="zh-TW" dirty="0"/>
          </a:p>
          <a:p>
            <a:r>
              <a:rPr lang="en-US" altLang="zh-TW" dirty="0" err="1"/>
              <a:t>xQueueSend</a:t>
            </a:r>
            <a:r>
              <a:rPr lang="en-US" altLang="zh-TW" dirty="0"/>
              <a:t>(queue,&amp;</a:t>
            </a:r>
            <a:r>
              <a:rPr lang="en-US" altLang="zh-TW" dirty="0" err="1"/>
              <a:t>adc,portMAX_DELAY</a:t>
            </a:r>
            <a:r>
              <a:rPr lang="en-US" altLang="zh-TW" dirty="0"/>
              <a:t>);//</a:t>
            </a:r>
            <a:r>
              <a:rPr lang="zh-TW" altLang="en-US" dirty="0"/>
              <a:t>定義最大延遲時間常數</a:t>
            </a:r>
            <a:r>
              <a:rPr lang="en-US" altLang="zh-TW" dirty="0"/>
              <a:t>//</a:t>
            </a:r>
            <a:r>
              <a:rPr lang="zh-TW" altLang="en-US" dirty="0"/>
              <a:t>無限期等待有空間</a:t>
            </a:r>
          </a:p>
        </p:txBody>
      </p:sp>
    </p:spTree>
    <p:extLst>
      <p:ext uri="{BB962C8B-B14F-4D97-AF65-F5344CB8AC3E}">
        <p14:creationId xmlns:p14="http://schemas.microsoft.com/office/powerpoint/2010/main" val="94012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8E8826-C179-C882-7429-F3457236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D9F810-F0AA-E02E-2D40-24EA312B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 num;</a:t>
            </a:r>
          </a:p>
          <a:p>
            <a:r>
              <a:rPr lang="en-US" altLang="zh-TW" dirty="0" err="1"/>
              <a:t>xQueueReceive</a:t>
            </a:r>
            <a:r>
              <a:rPr lang="en-US" altLang="zh-TW" dirty="0"/>
              <a:t>(queue,&amp;</a:t>
            </a:r>
            <a:r>
              <a:rPr lang="en-US" altLang="zh-TW" dirty="0" err="1"/>
              <a:t>adc,portMAX_DELAY</a:t>
            </a:r>
            <a:r>
              <a:rPr lang="en-US" altLang="zh-TW" dirty="0"/>
              <a:t>);//</a:t>
            </a:r>
            <a:r>
              <a:rPr lang="zh-TW" altLang="en-US" dirty="0"/>
              <a:t>取值</a:t>
            </a:r>
          </a:p>
        </p:txBody>
      </p:sp>
    </p:spTree>
    <p:extLst>
      <p:ext uri="{BB962C8B-B14F-4D97-AF65-F5344CB8AC3E}">
        <p14:creationId xmlns:p14="http://schemas.microsoft.com/office/powerpoint/2010/main" val="5737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85084F-CC93-80E6-D299-44D3269E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/>
              <a:t>認識</a:t>
            </a:r>
            <a:r>
              <a:rPr lang="en-US" altLang="zh-TW" sz="4000" dirty="0" err="1"/>
              <a:t>freeRTOS</a:t>
            </a:r>
            <a:r>
              <a:rPr lang="zh-TW" altLang="en-US" sz="4000" dirty="0"/>
              <a:t>以及任務排程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A260E-D10C-EE11-99DD-F1C3CC27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971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20D55-4A3F-4493-BD34-188DC35C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pPr algn="ctr"/>
            <a:r>
              <a:rPr lang="en-US" altLang="zh-TW" sz="4400" dirty="0" err="1"/>
              <a:t>freeRTOS</a:t>
            </a:r>
            <a:r>
              <a:rPr lang="zh-TW" altLang="en-US" sz="4400" dirty="0"/>
              <a:t>程式的基本架構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C5D003-E18F-B7A2-AA98-6A93B8035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98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9D2A4-54A6-6E87-ACAD-0A1850C5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175"/>
            <a:ext cx="10515600" cy="801202"/>
          </a:xfrm>
        </p:spPr>
        <p:txBody>
          <a:bodyPr/>
          <a:lstStyle/>
          <a:p>
            <a:pPr algn="ctr"/>
            <a:r>
              <a:rPr lang="zh-TW" altLang="en-US" dirty="0"/>
              <a:t>建立任務、加入排程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CC9FD-3F4B-A535-1293-B33A916E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253331"/>
            <a:ext cx="11095653" cy="513813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可接收任一任務類型的指標參數、具有無限迴圈、沒有回傳值。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把任務加入排程器，準備執行的函式指令叫做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xTaskCreate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</a:p>
          <a:p>
            <a:r>
              <a:rPr lang="zh-TW" altLang="en-US" dirty="0"/>
              <a:t>它將任務的優先順序並且配置專屬的記憶體空間，</a:t>
            </a:r>
            <a:endParaRPr lang="en-US" altLang="zh-TW" dirty="0"/>
          </a:p>
          <a:p>
            <a:r>
              <a:rPr lang="en-US" altLang="zh-TW" dirty="0" err="1"/>
              <a:t>xTaskCreate</a:t>
            </a:r>
            <a:r>
              <a:rPr lang="en-US" altLang="zh-TW" dirty="0"/>
              <a:t>(</a:t>
            </a:r>
          </a:p>
          <a:p>
            <a:pPr marL="0" indent="0">
              <a:buNone/>
            </a:pPr>
            <a:r>
              <a:rPr lang="en-US" altLang="zh-TW" dirty="0" err="1"/>
              <a:t>taskB</a:t>
            </a:r>
            <a:r>
              <a:rPr lang="en-US" altLang="zh-TW" dirty="0"/>
              <a:t>,//</a:t>
            </a:r>
            <a:r>
              <a:rPr lang="zh-TW" altLang="en-US" dirty="0"/>
              <a:t>指向任務的函式指標，填入函式名稱。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“</a:t>
            </a:r>
            <a:r>
              <a:rPr lang="en-US" altLang="zh-TW" dirty="0" err="1"/>
              <a:t>taskB</a:t>
            </a:r>
            <a:r>
              <a:rPr lang="en-US" altLang="zh-TW" dirty="0"/>
              <a:t>”,//</a:t>
            </a:r>
            <a:r>
              <a:rPr lang="zh-TW" altLang="en-US" dirty="0"/>
              <a:t>任務的說明文字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1000,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配給此任務的記憶體大小</a:t>
            </a:r>
            <a:r>
              <a:rPr lang="en-US" altLang="zh-TW" dirty="0"/>
              <a:t>(bytes)</a:t>
            </a:r>
          </a:p>
          <a:p>
            <a:pPr marL="0" indent="0">
              <a:buNone/>
            </a:pPr>
            <a:r>
              <a:rPr lang="en-US" altLang="zh-TW" dirty="0"/>
              <a:t>NULL,//</a:t>
            </a:r>
            <a:r>
              <a:rPr lang="zh-TW" altLang="en-US" dirty="0"/>
              <a:t>傳給任務的參數</a:t>
            </a:r>
            <a:r>
              <a:rPr lang="en-US" altLang="zh-TW" dirty="0"/>
              <a:t>(</a:t>
            </a:r>
            <a:r>
              <a:rPr lang="zh-TW" altLang="en-US" dirty="0"/>
              <a:t>無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1,//</a:t>
            </a:r>
            <a:r>
              <a:rPr lang="zh-TW" altLang="en-US" dirty="0"/>
              <a:t>任務的優先權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NULL);//</a:t>
            </a:r>
            <a:r>
              <a:rPr lang="zh-TW" altLang="en-US" dirty="0"/>
              <a:t>任務的參照</a:t>
            </a:r>
          </a:p>
        </p:txBody>
      </p:sp>
    </p:spTree>
    <p:extLst>
      <p:ext uri="{BB962C8B-B14F-4D97-AF65-F5344CB8AC3E}">
        <p14:creationId xmlns:p14="http://schemas.microsoft.com/office/powerpoint/2010/main" val="202424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1CF05-2F26-5F27-35F9-EE0EE170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D2653E-0FE0-6AA8-5701-2A2A375A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優先權</a:t>
            </a:r>
            <a:r>
              <a:rPr lang="en-US" altLang="zh-TW" dirty="0"/>
              <a:t>:</a:t>
            </a:r>
            <a:r>
              <a:rPr lang="zh-TW" altLang="en-US" dirty="0"/>
              <a:t>賦予任務佔用處理器資源的權限，優先給優先權高的任務先執行</a:t>
            </a:r>
            <a:r>
              <a:rPr lang="en-US" altLang="zh-TW" dirty="0"/>
              <a:t>!!</a:t>
            </a:r>
          </a:p>
          <a:p>
            <a:endParaRPr lang="en-US" altLang="zh-TW" dirty="0"/>
          </a:p>
          <a:p>
            <a:r>
              <a:rPr lang="en-US" altLang="zh-TW" dirty="0" err="1"/>
              <a:t>TaskA</a:t>
            </a:r>
            <a:r>
              <a:rPr lang="en-US" altLang="zh-TW" dirty="0"/>
              <a:t> AND TASKB </a:t>
            </a:r>
            <a:r>
              <a:rPr lang="zh-TW" altLang="en-US" dirty="0"/>
              <a:t>優先權都一樣，輪流執行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119513-91DE-D85F-E35D-203B3DD1B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59" y="3927831"/>
            <a:ext cx="8980070" cy="223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1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6C26D9-A5C7-AE91-BB73-B2B8CBC94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23" y="510009"/>
            <a:ext cx="10515600" cy="2718383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pdMS_TO_TICKS</a:t>
            </a:r>
            <a:r>
              <a:rPr lang="en-US" altLang="zh-TW" dirty="0"/>
              <a:t>(250)); //delay 250ms</a:t>
            </a:r>
          </a:p>
          <a:p>
            <a:r>
              <a:rPr lang="en-US" altLang="zh-TW" dirty="0" err="1"/>
              <a:t>vTaskDelay</a:t>
            </a:r>
            <a:r>
              <a:rPr lang="en-US" altLang="zh-TW" dirty="0"/>
              <a:t>(500/</a:t>
            </a:r>
            <a:r>
              <a:rPr lang="en-US" altLang="zh-TW" dirty="0" err="1"/>
              <a:t>portTICK_PERIOD_MS</a:t>
            </a:r>
            <a:r>
              <a:rPr lang="en-US" altLang="zh-TW" dirty="0"/>
              <a:t>); //delay 500ms</a:t>
            </a:r>
          </a:p>
          <a:p>
            <a:r>
              <a:rPr lang="zh-TW" altLang="en-US" dirty="0"/>
              <a:t>微秒值轉為滴答值 </a:t>
            </a:r>
            <a:r>
              <a:rPr lang="en-US" altLang="zh-TW" dirty="0"/>
              <a:t>1</a:t>
            </a:r>
            <a:r>
              <a:rPr lang="zh-TW" altLang="en-US" dirty="0"/>
              <a:t>滴答值</a:t>
            </a:r>
            <a:r>
              <a:rPr lang="en-US" altLang="zh-TW" dirty="0"/>
              <a:t>=1ms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A72445-E00C-0BA5-DA5A-19796C490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49" y="2875307"/>
            <a:ext cx="6165114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1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CDD23-C2DC-2EB9-376B-11D96DEC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FreeRTOS</a:t>
            </a:r>
            <a:r>
              <a:rPr lang="zh-TW" altLang="en-US" dirty="0"/>
              <a:t>資料類型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B665BE-79DA-FD96-CA7E-F237642A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為了在不同處理器提供醫治的資料類型，常見的有</a:t>
            </a:r>
            <a:endParaRPr lang="en-US" altLang="zh-TW" dirty="0"/>
          </a:p>
          <a:p>
            <a:r>
              <a:rPr lang="en-US" altLang="zh-TW" dirty="0" err="1"/>
              <a:t>BaseType_t</a:t>
            </a:r>
            <a:r>
              <a:rPr lang="en-US" altLang="zh-TW" dirty="0"/>
              <a:t>: 8</a:t>
            </a:r>
            <a:r>
              <a:rPr lang="zh-TW" altLang="en-US" dirty="0"/>
              <a:t>位元處理器 </a:t>
            </a:r>
            <a:r>
              <a:rPr lang="en-US" altLang="zh-TW" dirty="0"/>
              <a:t>32</a:t>
            </a:r>
            <a:r>
              <a:rPr lang="zh-TW" altLang="en-US" dirty="0"/>
              <a:t>位元 </a:t>
            </a:r>
            <a:r>
              <a:rPr lang="en-US" altLang="zh-TW" dirty="0"/>
              <a:t>int32_t</a:t>
            </a:r>
          </a:p>
          <a:p>
            <a:r>
              <a:rPr lang="en-US" altLang="zh-TW" dirty="0" err="1"/>
              <a:t>UBaseType_t</a:t>
            </a:r>
            <a:r>
              <a:rPr lang="en-US" altLang="zh-TW" dirty="0"/>
              <a:t>: unsigned</a:t>
            </a:r>
          </a:p>
          <a:p>
            <a:r>
              <a:rPr lang="en-US" altLang="zh-TW" dirty="0" err="1"/>
              <a:t>StackType</a:t>
            </a:r>
            <a:r>
              <a:rPr lang="en-US" altLang="zh-TW" dirty="0"/>
              <a:t>:</a:t>
            </a:r>
            <a:r>
              <a:rPr lang="zh-TW" altLang="en-US" dirty="0"/>
              <a:t>堆疊儲存元素的資料類型</a:t>
            </a:r>
            <a:endParaRPr lang="en-US" altLang="zh-TW" dirty="0"/>
          </a:p>
          <a:p>
            <a:r>
              <a:rPr lang="en-US" altLang="zh-TW" dirty="0" err="1"/>
              <a:t>TickType_t</a:t>
            </a:r>
            <a:r>
              <a:rPr lang="en-US" altLang="zh-TW" dirty="0"/>
              <a:t>:</a:t>
            </a:r>
            <a:r>
              <a:rPr lang="zh-TW" altLang="en-US" dirty="0"/>
              <a:t>用於儲存系統的累進</a:t>
            </a:r>
            <a:r>
              <a:rPr lang="en-US" altLang="zh-TW" dirty="0"/>
              <a:t>tick</a:t>
            </a:r>
            <a:r>
              <a:rPr lang="zh-TW" altLang="en-US" dirty="0"/>
              <a:t>時間值，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294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8567C-EC2C-C4B7-CE48-0A6E6C8D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FreeRTOS</a:t>
            </a:r>
            <a:r>
              <a:rPr lang="zh-TW" altLang="en-US" dirty="0"/>
              <a:t>任務的一生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2AF57-713C-52F1-296A-4CCD64D71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5118"/>
          </a:xfrm>
        </p:spPr>
        <p:txBody>
          <a:bodyPr/>
          <a:lstStyle/>
          <a:p>
            <a:r>
              <a:rPr lang="zh-TW" altLang="en-US" dirty="0"/>
              <a:t>任務從建立到刪除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11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5026-8054-4A37-B0A6-A6602EBD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任務優先權與看門狗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6F7AD-3820-A8C5-1664-F714A5BA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任務遲遲未讓出處理器資源，經過</a:t>
            </a:r>
            <a:r>
              <a:rPr lang="en-US" altLang="zh-TW" dirty="0"/>
              <a:t>5</a:t>
            </a:r>
            <a:r>
              <a:rPr lang="zh-TW" altLang="en-US" dirty="0"/>
              <a:t>秒後，處理器的看門狗察覺不對，引發錯誤，進而導致處理器產生錯誤，所以序列阜視窗每隔</a:t>
            </a:r>
            <a:r>
              <a:rPr lang="en-US" altLang="zh-TW" dirty="0"/>
              <a:t>5</a:t>
            </a:r>
            <a:r>
              <a:rPr lang="zh-TW" altLang="en-US" dirty="0"/>
              <a:t>秒就會出現</a:t>
            </a:r>
            <a:r>
              <a:rPr lang="en-US" altLang="zh-TW" dirty="0"/>
              <a:t>error signal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看門狗視微處理內部的當機控制器，若微處理器當機，會自動重置微控器。看門狗其實是個計時器</a:t>
            </a:r>
            <a:r>
              <a:rPr lang="en-US" altLang="zh-TW" dirty="0"/>
              <a:t>(WDT)</a:t>
            </a:r>
            <a:r>
              <a:rPr lang="zh-TW" altLang="en-US" dirty="0"/>
              <a:t>，處理器每個一段時間，向看門狗發出一個訊號，重設計時器值。沒收到訊號，仍會倒數到</a:t>
            </a:r>
            <a:r>
              <a:rPr lang="en-US" altLang="zh-TW" dirty="0"/>
              <a:t>0</a:t>
            </a:r>
            <a:r>
              <a:rPr lang="zh-TW" altLang="en-US" dirty="0"/>
              <a:t>，認定處理器已壞。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31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883</Words>
  <Application>Microsoft Office PowerPoint</Application>
  <PresentationFormat>寬螢幕</PresentationFormat>
  <Paragraphs>82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-apple-system</vt:lpstr>
      <vt:lpstr>標楷體</vt:lpstr>
      <vt:lpstr>Arial</vt:lpstr>
      <vt:lpstr>Calibri</vt:lpstr>
      <vt:lpstr>Calibri Light</vt:lpstr>
      <vt:lpstr>Roboto</vt:lpstr>
      <vt:lpstr>Office 佈景主題</vt:lpstr>
      <vt:lpstr>FreeRTOS(即時作業系統)</vt:lpstr>
      <vt:lpstr>認識freeRTOS以及任務排程</vt:lpstr>
      <vt:lpstr>freeRTOS程式的基本架構</vt:lpstr>
      <vt:lpstr>建立任務、加入排程</vt:lpstr>
      <vt:lpstr>PowerPoint 簡報</vt:lpstr>
      <vt:lpstr>PowerPoint 簡報</vt:lpstr>
      <vt:lpstr>FreeRTOS資料類型 </vt:lpstr>
      <vt:lpstr>FreeRTOS任務的一生</vt:lpstr>
      <vt:lpstr>任務優先權與看門狗</vt:lpstr>
      <vt:lpstr>避免任務迴圈引發看門狗錯誤</vt:lpstr>
      <vt:lpstr>動態調整任務優先權與刪除任務</vt:lpstr>
      <vt:lpstr>PowerPoint 簡報</vt:lpstr>
      <vt:lpstr>可用記憶體容量以及任務的記憶體用量</vt:lpstr>
      <vt:lpstr>傳遞參數給任務函式</vt:lpstr>
      <vt:lpstr>第18章 FreeRTOS即時系統核心應用 </vt:lpstr>
      <vt:lpstr>動手做18-1OLED顯示器任務</vt:lpstr>
      <vt:lpstr>18-2∣透過佇列傳遞任務資料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FreeRTOS(即時作業系統)</dc:title>
  <dc:creator>書佑 林</dc:creator>
  <cp:lastModifiedBy>書佑 林</cp:lastModifiedBy>
  <cp:revision>1</cp:revision>
  <dcterms:created xsi:type="dcterms:W3CDTF">2023-09-27T15:29:55Z</dcterms:created>
  <dcterms:modified xsi:type="dcterms:W3CDTF">2023-09-28T06:37:59Z</dcterms:modified>
</cp:coreProperties>
</file>