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3"/>
  </p:notesMasterIdLst>
  <p:sldIdLst>
    <p:sldId id="261" r:id="rId5"/>
    <p:sldId id="354" r:id="rId6"/>
    <p:sldId id="357" r:id="rId7"/>
    <p:sldId id="358" r:id="rId8"/>
    <p:sldId id="356" r:id="rId9"/>
    <p:sldId id="355" r:id="rId10"/>
    <p:sldId id="359" r:id="rId11"/>
    <p:sldId id="3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A1C91AB-5088-49F3-8FBD-323BC2147599}">
          <p14:sldIdLst>
            <p14:sldId id="261"/>
            <p14:sldId id="354"/>
            <p14:sldId id="357"/>
            <p14:sldId id="358"/>
            <p14:sldId id="356"/>
            <p14:sldId id="355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9821"/>
    <a:srgbClr val="0000FF"/>
    <a:srgbClr val="A50021"/>
    <a:srgbClr val="FF00FF"/>
    <a:srgbClr val="FFFF00"/>
    <a:srgbClr val="FFFFFF"/>
    <a:srgbClr val="008E40"/>
    <a:srgbClr val="4B8BD6"/>
    <a:srgbClr val="0091A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EB9-3E04-4097-9216-3F4FF491B7EF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5D4A9-D59E-4586-AD98-F6B7A2CA5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84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1721F4-451B-41F1-AA0E-AD0202FAE7A4}"/>
              </a:ext>
            </a:extLst>
          </p:cNvPr>
          <p:cNvSpPr/>
          <p:nvPr userDrawn="1"/>
        </p:nvSpPr>
        <p:spPr>
          <a:xfrm>
            <a:off x="9898" y="3899339"/>
            <a:ext cx="12173027" cy="2958662"/>
          </a:xfrm>
          <a:prstGeom prst="rect">
            <a:avLst/>
          </a:prstGeom>
          <a:gradFill flip="none" rotWithShape="1">
            <a:gsLst>
              <a:gs pos="39000">
                <a:schemeClr val="accent5">
                  <a:alpha val="70000"/>
                </a:schemeClr>
              </a:gs>
              <a:gs pos="100000">
                <a:schemeClr val="accent5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9B43CC-88AE-411D-B86F-CB80260749C4}"/>
              </a:ext>
            </a:extLst>
          </p:cNvPr>
          <p:cNvSpPr/>
          <p:nvPr userDrawn="1"/>
        </p:nvSpPr>
        <p:spPr>
          <a:xfrm>
            <a:off x="0" y="3234554"/>
            <a:ext cx="12192000" cy="2057400"/>
          </a:xfrm>
          <a:prstGeom prst="rect">
            <a:avLst/>
          </a:prstGeom>
          <a:solidFill>
            <a:schemeClr val="bg2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 sz="1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11CC41-5C98-437A-BB8D-6502E0199E7D}"/>
              </a:ext>
            </a:extLst>
          </p:cNvPr>
          <p:cNvSpPr/>
          <p:nvPr userDrawn="1"/>
        </p:nvSpPr>
        <p:spPr>
          <a:xfrm>
            <a:off x="1015142" y="3701777"/>
            <a:ext cx="45719" cy="118872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58D0A6-60E3-44B4-B97F-3C0BE8077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52" y="3548312"/>
            <a:ext cx="10247586" cy="947984"/>
          </a:xfrm>
        </p:spPr>
        <p:txBody>
          <a:bodyPr anchor="ctr">
            <a:normAutofit/>
          </a:bodyPr>
          <a:lstStyle>
            <a:lvl1pPr algn="l">
              <a:defRPr sz="5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4B47D-F28E-44E6-B2F5-51C11F49C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08" y="4516929"/>
            <a:ext cx="10247586" cy="53649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55413740-37DA-47FC-AE65-B10BDA07B45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4" y="5644092"/>
            <a:ext cx="2855155" cy="9456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8325C7-2161-4D69-993F-1927ABA8439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09" y="6290999"/>
            <a:ext cx="5439746" cy="4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Icon Box with Sub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1D33-0A1A-4AD0-941F-FF08490B8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927" y="4257675"/>
            <a:ext cx="11353161" cy="19145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244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2573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11455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754AE3F-F0BE-4327-B951-2B776953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8691-4A9F-4D62-A941-91F6E0CEFE4D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931C19-D091-491A-92FF-D596DA871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AE438A-528E-4BF4-A10B-FF02E9B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57D8B-5841-470F-B10B-7B7D6D676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2A5BE05-85A0-4EED-8CF1-B7430F3B88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250" y="742858"/>
            <a:ext cx="10387012" cy="388554"/>
          </a:xfrm>
        </p:spPr>
        <p:txBody>
          <a:bodyPr anchor="ctr">
            <a:noAutofit/>
          </a:bodyPr>
          <a:lstStyle>
            <a:lvl1pPr marL="0" indent="0">
              <a:buNone/>
              <a:defRPr sz="2100" i="1">
                <a:solidFill>
                  <a:schemeClr val="tx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53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97F7D-11F0-4EC3-8F94-8F48F420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48019" y="1295650"/>
            <a:ext cx="2652712" cy="4975226"/>
          </a:xfrm>
          <a:prstGeom prst="parallelogram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1D9A-62D8-452E-9719-85DBF734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5918" y="1295650"/>
            <a:ext cx="5418137" cy="497522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244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2573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11455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51F178-7A26-4AFA-B696-B7ACC7E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392F-60BD-442B-8529-B77DF8B2B1AB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D760-668A-4738-89AE-75387D5CC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449C4EF-B5E9-4C98-9E34-3138BD413B2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271357" y="1295650"/>
            <a:ext cx="2652712" cy="4975226"/>
          </a:xfrm>
          <a:prstGeom prst="parallelogram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E5F695-7097-45A7-901A-0B2C198AC74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33642" y="4205874"/>
            <a:ext cx="1840607" cy="1612563"/>
          </a:xfrm>
          <a:prstGeom prst="parallelogram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AC2D73-B303-4EEF-BCE2-C0097D2B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FD4E0-85EF-4C79-A718-29391EDA047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7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97F7D-11F0-4EC3-8F94-8F48F420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62351" y="1292140"/>
            <a:ext cx="2652712" cy="4975226"/>
          </a:xfrm>
          <a:prstGeom prst="parallelogram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1D9A-62D8-452E-9719-85DBF734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250" y="1292140"/>
            <a:ext cx="5418137" cy="497522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244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2573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11455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51F178-7A26-4AFA-B696-B7ACC7E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392F-60BD-442B-8529-B77DF8B2B1AB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D760-668A-4738-89AE-75387D5CC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449C4EF-B5E9-4C98-9E34-3138BD413B2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9285689" y="1292140"/>
            <a:ext cx="2652712" cy="4975226"/>
          </a:xfrm>
          <a:prstGeom prst="parallelogram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5E5F695-7097-45A7-901A-0B2C198AC740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47974" y="4202364"/>
            <a:ext cx="1840607" cy="1612563"/>
          </a:xfrm>
          <a:prstGeom prst="parallelogram">
            <a:avLst/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AC2D73-B303-4EEF-BCE2-C0097D2B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7FD4E0-85EF-4C79-A718-29391EDA047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7496AAF-AC42-4E11-94F2-2849FE8169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0250" y="742858"/>
            <a:ext cx="10387012" cy="388554"/>
          </a:xfrm>
        </p:spPr>
        <p:txBody>
          <a:bodyPr anchor="ctr">
            <a:noAutofit/>
          </a:bodyPr>
          <a:lstStyle>
            <a:lvl1pPr marL="0" indent="0">
              <a:buNone/>
              <a:defRPr sz="2100" i="1">
                <a:solidFill>
                  <a:schemeClr val="tx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527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97F7D-11F0-4EC3-8F94-8F48F420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77800"/>
            <a:ext cx="12192000" cy="2251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1D9A-62D8-452E-9719-85DBF734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3231" y="3444875"/>
            <a:ext cx="11285538" cy="25034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51F178-7A26-4AFA-B696-B7ACC7E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535-7BFE-41AA-A057-F767F73AD1B9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D760-668A-4738-89AE-75387D5CC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C912E-1464-4F59-9247-5FFF3720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2683258"/>
            <a:ext cx="10515600" cy="507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7FE3-872D-444F-9D60-AD803181D2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53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Header and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497F7D-11F0-4EC3-8F94-8F48F420E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177800"/>
            <a:ext cx="12192000" cy="2251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E1D9A-62D8-452E-9719-85DBF734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1644" y="3667509"/>
            <a:ext cx="11285538" cy="250348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51F178-7A26-4AFA-B696-B7ACC7E1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1535-7BFE-41AA-A057-F767F73AD1B9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D760-668A-4738-89AE-75387D5CC5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4C912E-1464-4F59-9247-5FFF3720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2683258"/>
            <a:ext cx="10515600" cy="50723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57FE3-872D-444F-9D60-AD803181D2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A32D504-376C-440B-8668-6EA61D3927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250" y="3218848"/>
            <a:ext cx="10387012" cy="388554"/>
          </a:xfrm>
        </p:spPr>
        <p:txBody>
          <a:bodyPr anchor="ctr">
            <a:noAutofit/>
          </a:bodyPr>
          <a:lstStyle>
            <a:lvl1pPr marL="0" indent="0">
              <a:buNone/>
              <a:defRPr sz="2100" i="1">
                <a:solidFill>
                  <a:schemeClr val="tx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588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24BCD-1586-448A-B85A-BE9B3AE7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5B590-A292-4E48-AAA7-87F908A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D9A-CFE7-4CF7-89FE-42A3A9685AFB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F2321-2FD5-4277-AE33-DDE07C221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325C-E4B2-4FBC-9637-A45AFB6797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7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D24BCD-1586-448A-B85A-BE9B3AE7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5B590-A292-4E48-AAA7-87F908A9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24D9A-CFE7-4CF7-89FE-42A3A9685AFB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F2321-2FD5-4277-AE33-DDE07C221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D325C-E4B2-4FBC-9637-A45AFB6797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99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Card">
    <p:bg>
      <p:bgPr>
        <a:gradFill>
          <a:gsLst>
            <a:gs pos="39000">
              <a:schemeClr val="accent1"/>
            </a:gs>
            <a:gs pos="100000">
              <a:schemeClr val="accent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02E3D90-3C7C-483B-B25F-496E3F4C3B91}"/>
              </a:ext>
            </a:extLst>
          </p:cNvPr>
          <p:cNvGrpSpPr/>
          <p:nvPr userDrawn="1"/>
        </p:nvGrpSpPr>
        <p:grpSpPr>
          <a:xfrm>
            <a:off x="9566275" y="2027092"/>
            <a:ext cx="2622550" cy="4659313"/>
            <a:chOff x="9566275" y="2066926"/>
            <a:chExt cx="2622550" cy="4659313"/>
          </a:xfrm>
          <a:solidFill>
            <a:schemeClr val="accent4">
              <a:alpha val="5000"/>
            </a:schemeClr>
          </a:solidFill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9C6AA63F-7F57-43F7-B85C-340247BDE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707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" name="Freeform 15">
              <a:extLst>
                <a:ext uri="{FF2B5EF4-FFF2-40B4-BE49-F238E27FC236}">
                  <a16:creationId xmlns:a16="http://schemas.microsoft.com/office/drawing/2014/main" id="{5EC8EC8C-7D4A-4513-9726-A87CEB5A2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085976"/>
              <a:ext cx="0" cy="22225"/>
            </a:xfrm>
            <a:custGeom>
              <a:avLst/>
              <a:gdLst>
                <a:gd name="T0" fmla="*/ 7 h 7"/>
                <a:gd name="T1" fmla="*/ 7 h 7"/>
                <a:gd name="T2" fmla="*/ 0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" name="Freeform 16">
              <a:extLst>
                <a:ext uri="{FF2B5EF4-FFF2-40B4-BE49-F238E27FC236}">
                  <a16:creationId xmlns:a16="http://schemas.microsoft.com/office/drawing/2014/main" id="{8671DBE2-EDAE-4E87-865D-95A44A7C6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6849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17903565-6D87-4A1F-9CD5-55F0DBBF8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6275" y="2066926"/>
              <a:ext cx="2622550" cy="4659313"/>
            </a:xfrm>
            <a:custGeom>
              <a:avLst/>
              <a:gdLst>
                <a:gd name="T0" fmla="*/ 7 w 826"/>
                <a:gd name="T1" fmla="*/ 734 h 1467"/>
                <a:gd name="T2" fmla="*/ 733 w 826"/>
                <a:gd name="T3" fmla="*/ 7 h 1467"/>
                <a:gd name="T4" fmla="*/ 826 w 826"/>
                <a:gd name="T5" fmla="*/ 13 h 1467"/>
                <a:gd name="T6" fmla="*/ 826 w 826"/>
                <a:gd name="T7" fmla="*/ 6 h 1467"/>
                <a:gd name="T8" fmla="*/ 733 w 826"/>
                <a:gd name="T9" fmla="*/ 0 h 1467"/>
                <a:gd name="T10" fmla="*/ 0 w 826"/>
                <a:gd name="T11" fmla="*/ 734 h 1467"/>
                <a:gd name="T12" fmla="*/ 733 w 826"/>
                <a:gd name="T13" fmla="*/ 1467 h 1467"/>
                <a:gd name="T14" fmla="*/ 826 w 826"/>
                <a:gd name="T15" fmla="*/ 1461 h 1467"/>
                <a:gd name="T16" fmla="*/ 826 w 826"/>
                <a:gd name="T17" fmla="*/ 1454 h 1467"/>
                <a:gd name="T18" fmla="*/ 733 w 826"/>
                <a:gd name="T19" fmla="*/ 1460 h 1467"/>
                <a:gd name="T20" fmla="*/ 7 w 826"/>
                <a:gd name="T21" fmla="*/ 734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1467">
                  <a:moveTo>
                    <a:pt x="7" y="734"/>
                  </a:moveTo>
                  <a:cubicBezTo>
                    <a:pt x="7" y="333"/>
                    <a:pt x="333" y="7"/>
                    <a:pt x="733" y="7"/>
                  </a:cubicBezTo>
                  <a:cubicBezTo>
                    <a:pt x="765" y="7"/>
                    <a:pt x="796" y="9"/>
                    <a:pt x="826" y="13"/>
                  </a:cubicBezTo>
                  <a:cubicBezTo>
                    <a:pt x="826" y="6"/>
                    <a:pt x="826" y="6"/>
                    <a:pt x="826" y="6"/>
                  </a:cubicBezTo>
                  <a:cubicBezTo>
                    <a:pt x="796" y="2"/>
                    <a:pt x="765" y="0"/>
                    <a:pt x="733" y="0"/>
                  </a:cubicBezTo>
                  <a:cubicBezTo>
                    <a:pt x="329" y="0"/>
                    <a:pt x="0" y="329"/>
                    <a:pt x="0" y="734"/>
                  </a:cubicBezTo>
                  <a:cubicBezTo>
                    <a:pt x="0" y="1138"/>
                    <a:pt x="329" y="1467"/>
                    <a:pt x="733" y="1467"/>
                  </a:cubicBezTo>
                  <a:cubicBezTo>
                    <a:pt x="765" y="1467"/>
                    <a:pt x="796" y="1465"/>
                    <a:pt x="826" y="1461"/>
                  </a:cubicBezTo>
                  <a:cubicBezTo>
                    <a:pt x="826" y="1454"/>
                    <a:pt x="826" y="1454"/>
                    <a:pt x="826" y="1454"/>
                  </a:cubicBezTo>
                  <a:cubicBezTo>
                    <a:pt x="796" y="1458"/>
                    <a:pt x="765" y="1460"/>
                    <a:pt x="733" y="1460"/>
                  </a:cubicBezTo>
                  <a:cubicBezTo>
                    <a:pt x="333" y="1460"/>
                    <a:pt x="7" y="1134"/>
                    <a:pt x="7" y="7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" name="Freeform 18">
              <a:extLst>
                <a:ext uri="{FF2B5EF4-FFF2-40B4-BE49-F238E27FC236}">
                  <a16:creationId xmlns:a16="http://schemas.microsoft.com/office/drawing/2014/main" id="{EA392251-CB67-42D2-8BA2-D7B5BB832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5325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05FBFAF3-2A03-4D4E-A441-02FE3A9D8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23837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85BDB597-8AE9-49C9-A5E5-827559E26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0" y="2216151"/>
              <a:ext cx="2473325" cy="4360863"/>
            </a:xfrm>
            <a:custGeom>
              <a:avLst/>
              <a:gdLst>
                <a:gd name="T0" fmla="*/ 0 w 779"/>
                <a:gd name="T1" fmla="*/ 687 h 1373"/>
                <a:gd name="T2" fmla="*/ 686 w 779"/>
                <a:gd name="T3" fmla="*/ 1373 h 1373"/>
                <a:gd name="T4" fmla="*/ 779 w 779"/>
                <a:gd name="T5" fmla="*/ 1366 h 1373"/>
                <a:gd name="T6" fmla="*/ 779 w 779"/>
                <a:gd name="T7" fmla="*/ 1359 h 1373"/>
                <a:gd name="T8" fmla="*/ 686 w 779"/>
                <a:gd name="T9" fmla="*/ 1366 h 1373"/>
                <a:gd name="T10" fmla="*/ 7 w 779"/>
                <a:gd name="T11" fmla="*/ 687 h 1373"/>
                <a:gd name="T12" fmla="*/ 686 w 779"/>
                <a:gd name="T13" fmla="*/ 7 h 1373"/>
                <a:gd name="T14" fmla="*/ 779 w 779"/>
                <a:gd name="T15" fmla="*/ 14 h 1373"/>
                <a:gd name="T16" fmla="*/ 779 w 779"/>
                <a:gd name="T17" fmla="*/ 7 h 1373"/>
                <a:gd name="T18" fmla="*/ 686 w 779"/>
                <a:gd name="T19" fmla="*/ 0 h 1373"/>
                <a:gd name="T20" fmla="*/ 0 w 779"/>
                <a:gd name="T21" fmla="*/ 687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9" h="1373">
                  <a:moveTo>
                    <a:pt x="0" y="687"/>
                  </a:moveTo>
                  <a:cubicBezTo>
                    <a:pt x="0" y="1065"/>
                    <a:pt x="308" y="1373"/>
                    <a:pt x="686" y="1373"/>
                  </a:cubicBezTo>
                  <a:cubicBezTo>
                    <a:pt x="718" y="1373"/>
                    <a:pt x="749" y="1371"/>
                    <a:pt x="779" y="1366"/>
                  </a:cubicBezTo>
                  <a:cubicBezTo>
                    <a:pt x="779" y="1359"/>
                    <a:pt x="779" y="1359"/>
                    <a:pt x="779" y="1359"/>
                  </a:cubicBezTo>
                  <a:cubicBezTo>
                    <a:pt x="749" y="1364"/>
                    <a:pt x="718" y="1366"/>
                    <a:pt x="686" y="1366"/>
                  </a:cubicBezTo>
                  <a:cubicBezTo>
                    <a:pt x="312" y="1366"/>
                    <a:pt x="7" y="1061"/>
                    <a:pt x="7" y="687"/>
                  </a:cubicBezTo>
                  <a:cubicBezTo>
                    <a:pt x="7" y="312"/>
                    <a:pt x="312" y="7"/>
                    <a:pt x="686" y="7"/>
                  </a:cubicBezTo>
                  <a:cubicBezTo>
                    <a:pt x="718" y="7"/>
                    <a:pt x="749" y="9"/>
                    <a:pt x="779" y="14"/>
                  </a:cubicBezTo>
                  <a:cubicBezTo>
                    <a:pt x="779" y="7"/>
                    <a:pt x="779" y="7"/>
                    <a:pt x="779" y="7"/>
                  </a:cubicBezTo>
                  <a:cubicBezTo>
                    <a:pt x="749" y="2"/>
                    <a:pt x="718" y="0"/>
                    <a:pt x="686" y="0"/>
                  </a:cubicBezTo>
                  <a:cubicBezTo>
                    <a:pt x="308" y="0"/>
                    <a:pt x="0" y="308"/>
                    <a:pt x="0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25790F1B-0E68-4E92-BAFF-68A150E3D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38651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" name="Freeform 22">
              <a:extLst>
                <a:ext uri="{FF2B5EF4-FFF2-40B4-BE49-F238E27FC236}">
                  <a16:creationId xmlns:a16="http://schemas.microsoft.com/office/drawing/2014/main" id="{EE6DFC4D-05F7-4966-ADB8-B7B5F84A0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38442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" name="Freeform 23">
              <a:extLst>
                <a:ext uri="{FF2B5EF4-FFF2-40B4-BE49-F238E27FC236}">
                  <a16:creationId xmlns:a16="http://schemas.microsoft.com/office/drawing/2014/main" id="{EF3101A1-448C-461D-879A-52B8CAAE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550" y="2362201"/>
              <a:ext cx="2327275" cy="4068763"/>
            </a:xfrm>
            <a:custGeom>
              <a:avLst/>
              <a:gdLst>
                <a:gd name="T0" fmla="*/ 640 w 733"/>
                <a:gd name="T1" fmla="*/ 1274 h 1281"/>
                <a:gd name="T2" fmla="*/ 7 w 733"/>
                <a:gd name="T3" fmla="*/ 641 h 1281"/>
                <a:gd name="T4" fmla="*/ 640 w 733"/>
                <a:gd name="T5" fmla="*/ 7 h 1281"/>
                <a:gd name="T6" fmla="*/ 733 w 733"/>
                <a:gd name="T7" fmla="*/ 14 h 1281"/>
                <a:gd name="T8" fmla="*/ 733 w 733"/>
                <a:gd name="T9" fmla="*/ 7 h 1281"/>
                <a:gd name="T10" fmla="*/ 640 w 733"/>
                <a:gd name="T11" fmla="*/ 0 h 1281"/>
                <a:gd name="T12" fmla="*/ 0 w 733"/>
                <a:gd name="T13" fmla="*/ 641 h 1281"/>
                <a:gd name="T14" fmla="*/ 640 w 733"/>
                <a:gd name="T15" fmla="*/ 1281 h 1281"/>
                <a:gd name="T16" fmla="*/ 733 w 733"/>
                <a:gd name="T17" fmla="*/ 1274 h 1281"/>
                <a:gd name="T18" fmla="*/ 733 w 733"/>
                <a:gd name="T19" fmla="*/ 1267 h 1281"/>
                <a:gd name="T20" fmla="*/ 640 w 733"/>
                <a:gd name="T21" fmla="*/ 1274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1281">
                  <a:moveTo>
                    <a:pt x="640" y="1274"/>
                  </a:moveTo>
                  <a:cubicBezTo>
                    <a:pt x="291" y="1274"/>
                    <a:pt x="7" y="990"/>
                    <a:pt x="7" y="641"/>
                  </a:cubicBezTo>
                  <a:cubicBezTo>
                    <a:pt x="7" y="291"/>
                    <a:pt x="291" y="7"/>
                    <a:pt x="640" y="7"/>
                  </a:cubicBezTo>
                  <a:cubicBezTo>
                    <a:pt x="672" y="7"/>
                    <a:pt x="703" y="9"/>
                    <a:pt x="733" y="14"/>
                  </a:cubicBezTo>
                  <a:cubicBezTo>
                    <a:pt x="733" y="7"/>
                    <a:pt x="733" y="7"/>
                    <a:pt x="733" y="7"/>
                  </a:cubicBezTo>
                  <a:cubicBezTo>
                    <a:pt x="703" y="2"/>
                    <a:pt x="672" y="0"/>
                    <a:pt x="640" y="0"/>
                  </a:cubicBezTo>
                  <a:cubicBezTo>
                    <a:pt x="287" y="0"/>
                    <a:pt x="0" y="287"/>
                    <a:pt x="0" y="641"/>
                  </a:cubicBezTo>
                  <a:cubicBezTo>
                    <a:pt x="0" y="994"/>
                    <a:pt x="287" y="1281"/>
                    <a:pt x="640" y="1281"/>
                  </a:cubicBezTo>
                  <a:cubicBezTo>
                    <a:pt x="672" y="1281"/>
                    <a:pt x="703" y="1279"/>
                    <a:pt x="733" y="1274"/>
                  </a:cubicBezTo>
                  <a:cubicBezTo>
                    <a:pt x="733" y="1267"/>
                    <a:pt x="733" y="1267"/>
                    <a:pt x="733" y="1267"/>
                  </a:cubicBezTo>
                  <a:cubicBezTo>
                    <a:pt x="703" y="1272"/>
                    <a:pt x="672" y="1274"/>
                    <a:pt x="640" y="1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" name="Freeform 24">
              <a:extLst>
                <a:ext uri="{FF2B5EF4-FFF2-40B4-BE49-F238E27FC236}">
                  <a16:creationId xmlns:a16="http://schemas.microsoft.com/office/drawing/2014/main" id="{B7CD1D70-AD94-42F1-A771-54D91D7E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53682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" name="Freeform 25">
              <a:extLst>
                <a:ext uri="{FF2B5EF4-FFF2-40B4-BE49-F238E27FC236}">
                  <a16:creationId xmlns:a16="http://schemas.microsoft.com/office/drawing/2014/main" id="{648A834B-3CEA-4C58-A7A9-07CABB7AD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23411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939B6BA9-0605-44CA-9A67-5B772F9F3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75" y="2514601"/>
              <a:ext cx="2178050" cy="3767138"/>
            </a:xfrm>
            <a:custGeom>
              <a:avLst/>
              <a:gdLst>
                <a:gd name="T0" fmla="*/ 0 w 686"/>
                <a:gd name="T1" fmla="*/ 593 h 1186"/>
                <a:gd name="T2" fmla="*/ 593 w 686"/>
                <a:gd name="T3" fmla="*/ 1186 h 1186"/>
                <a:gd name="T4" fmla="*/ 686 w 686"/>
                <a:gd name="T5" fmla="*/ 1178 h 1186"/>
                <a:gd name="T6" fmla="*/ 686 w 686"/>
                <a:gd name="T7" fmla="*/ 1171 h 1186"/>
                <a:gd name="T8" fmla="*/ 593 w 686"/>
                <a:gd name="T9" fmla="*/ 1179 h 1186"/>
                <a:gd name="T10" fmla="*/ 7 w 686"/>
                <a:gd name="T11" fmla="*/ 593 h 1186"/>
                <a:gd name="T12" fmla="*/ 593 w 686"/>
                <a:gd name="T13" fmla="*/ 6 h 1186"/>
                <a:gd name="T14" fmla="*/ 686 w 686"/>
                <a:gd name="T15" fmla="*/ 14 h 1186"/>
                <a:gd name="T16" fmla="*/ 686 w 686"/>
                <a:gd name="T17" fmla="*/ 7 h 1186"/>
                <a:gd name="T18" fmla="*/ 593 w 686"/>
                <a:gd name="T19" fmla="*/ 0 h 1186"/>
                <a:gd name="T20" fmla="*/ 0 w 686"/>
                <a:gd name="T21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1186">
                  <a:moveTo>
                    <a:pt x="0" y="593"/>
                  </a:moveTo>
                  <a:cubicBezTo>
                    <a:pt x="0" y="919"/>
                    <a:pt x="266" y="1186"/>
                    <a:pt x="593" y="1186"/>
                  </a:cubicBezTo>
                  <a:cubicBezTo>
                    <a:pt x="625" y="1186"/>
                    <a:pt x="656" y="1183"/>
                    <a:pt x="686" y="1178"/>
                  </a:cubicBezTo>
                  <a:cubicBezTo>
                    <a:pt x="686" y="1171"/>
                    <a:pt x="686" y="1171"/>
                    <a:pt x="686" y="1171"/>
                  </a:cubicBezTo>
                  <a:cubicBezTo>
                    <a:pt x="656" y="1176"/>
                    <a:pt x="625" y="1179"/>
                    <a:pt x="593" y="1179"/>
                  </a:cubicBezTo>
                  <a:cubicBezTo>
                    <a:pt x="270" y="1179"/>
                    <a:pt x="7" y="916"/>
                    <a:pt x="7" y="593"/>
                  </a:cubicBezTo>
                  <a:cubicBezTo>
                    <a:pt x="7" y="269"/>
                    <a:pt x="270" y="6"/>
                    <a:pt x="593" y="6"/>
                  </a:cubicBezTo>
                  <a:cubicBezTo>
                    <a:pt x="625" y="6"/>
                    <a:pt x="656" y="9"/>
                    <a:pt x="686" y="14"/>
                  </a:cubicBezTo>
                  <a:cubicBezTo>
                    <a:pt x="686" y="7"/>
                    <a:pt x="686" y="7"/>
                    <a:pt x="686" y="7"/>
                  </a:cubicBezTo>
                  <a:cubicBezTo>
                    <a:pt x="656" y="2"/>
                    <a:pt x="625" y="0"/>
                    <a:pt x="593" y="0"/>
                  </a:cubicBezTo>
                  <a:cubicBezTo>
                    <a:pt x="266" y="0"/>
                    <a:pt x="0" y="266"/>
                    <a:pt x="0" y="5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34E0190F-1B43-4D04-9CDC-1012CE33A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67017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862CA6AC-43E6-499F-A11F-DE3B19244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1007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" name="Freeform 29">
              <a:extLst>
                <a:ext uri="{FF2B5EF4-FFF2-40B4-BE49-F238E27FC236}">
                  <a16:creationId xmlns:a16="http://schemas.microsoft.com/office/drawing/2014/main" id="{0BA12A9E-2370-4C81-8DD3-DDBD3FFBD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5" y="2644776"/>
              <a:ext cx="2044700" cy="3503613"/>
            </a:xfrm>
            <a:custGeom>
              <a:avLst/>
              <a:gdLst>
                <a:gd name="T0" fmla="*/ 551 w 644"/>
                <a:gd name="T1" fmla="*/ 1096 h 1103"/>
                <a:gd name="T2" fmla="*/ 7 w 644"/>
                <a:gd name="T3" fmla="*/ 552 h 1103"/>
                <a:gd name="T4" fmla="*/ 551 w 644"/>
                <a:gd name="T5" fmla="*/ 7 h 1103"/>
                <a:gd name="T6" fmla="*/ 644 w 644"/>
                <a:gd name="T7" fmla="*/ 15 h 1103"/>
                <a:gd name="T8" fmla="*/ 644 w 644"/>
                <a:gd name="T9" fmla="*/ 8 h 1103"/>
                <a:gd name="T10" fmla="*/ 551 w 644"/>
                <a:gd name="T11" fmla="*/ 0 h 1103"/>
                <a:gd name="T12" fmla="*/ 0 w 644"/>
                <a:gd name="T13" fmla="*/ 552 h 1103"/>
                <a:gd name="T14" fmla="*/ 551 w 644"/>
                <a:gd name="T15" fmla="*/ 1103 h 1103"/>
                <a:gd name="T16" fmla="*/ 644 w 644"/>
                <a:gd name="T17" fmla="*/ 1095 h 1103"/>
                <a:gd name="T18" fmla="*/ 644 w 644"/>
                <a:gd name="T19" fmla="*/ 1088 h 1103"/>
                <a:gd name="T20" fmla="*/ 551 w 644"/>
                <a:gd name="T21" fmla="*/ 109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4" h="1103">
                  <a:moveTo>
                    <a:pt x="551" y="1096"/>
                  </a:moveTo>
                  <a:cubicBezTo>
                    <a:pt x="251" y="1096"/>
                    <a:pt x="7" y="852"/>
                    <a:pt x="7" y="552"/>
                  </a:cubicBezTo>
                  <a:cubicBezTo>
                    <a:pt x="7" y="251"/>
                    <a:pt x="251" y="7"/>
                    <a:pt x="551" y="7"/>
                  </a:cubicBezTo>
                  <a:cubicBezTo>
                    <a:pt x="583" y="7"/>
                    <a:pt x="614" y="10"/>
                    <a:pt x="644" y="15"/>
                  </a:cubicBezTo>
                  <a:cubicBezTo>
                    <a:pt x="644" y="8"/>
                    <a:pt x="644" y="8"/>
                    <a:pt x="644" y="8"/>
                  </a:cubicBezTo>
                  <a:cubicBezTo>
                    <a:pt x="614" y="3"/>
                    <a:pt x="583" y="0"/>
                    <a:pt x="551" y="0"/>
                  </a:cubicBezTo>
                  <a:cubicBezTo>
                    <a:pt x="247" y="0"/>
                    <a:pt x="0" y="247"/>
                    <a:pt x="0" y="552"/>
                  </a:cubicBezTo>
                  <a:cubicBezTo>
                    <a:pt x="0" y="856"/>
                    <a:pt x="247" y="1103"/>
                    <a:pt x="551" y="1103"/>
                  </a:cubicBezTo>
                  <a:cubicBezTo>
                    <a:pt x="583" y="1103"/>
                    <a:pt x="614" y="1100"/>
                    <a:pt x="644" y="1095"/>
                  </a:cubicBezTo>
                  <a:cubicBezTo>
                    <a:pt x="644" y="1088"/>
                    <a:pt x="644" y="1088"/>
                    <a:pt x="644" y="1088"/>
                  </a:cubicBezTo>
                  <a:cubicBezTo>
                    <a:pt x="614" y="1093"/>
                    <a:pt x="583" y="1096"/>
                    <a:pt x="551" y="10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4874131-6535-4E4C-B2E6-F141427338C4}"/>
              </a:ext>
            </a:extLst>
          </p:cNvPr>
          <p:cNvGrpSpPr/>
          <p:nvPr userDrawn="1"/>
        </p:nvGrpSpPr>
        <p:grpSpPr>
          <a:xfrm>
            <a:off x="1132117" y="48453"/>
            <a:ext cx="2290570" cy="1612005"/>
            <a:chOff x="1450975" y="-26194"/>
            <a:chExt cx="2197100" cy="1546225"/>
          </a:xfrm>
          <a:solidFill>
            <a:schemeClr val="accent4">
              <a:alpha val="19000"/>
            </a:schemeClr>
          </a:solidFill>
        </p:grpSpPr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0BC6DEAE-93F1-4526-B9D3-62F28E774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-26194"/>
              <a:ext cx="12700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" name="Freeform 31">
              <a:extLst>
                <a:ext uri="{FF2B5EF4-FFF2-40B4-BE49-F238E27FC236}">
                  <a16:creationId xmlns:a16="http://schemas.microsoft.com/office/drawing/2014/main" id="{16F43242-893F-4718-AF8F-59E91FF1B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225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4D8FBBE0-C7E3-45DD-9D17-2C7EAD197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-23019"/>
              <a:ext cx="2197100" cy="1543050"/>
            </a:xfrm>
            <a:custGeom>
              <a:avLst/>
              <a:gdLst>
                <a:gd name="T0" fmla="*/ 688 w 692"/>
                <a:gd name="T1" fmla="*/ 140 h 486"/>
                <a:gd name="T2" fmla="*/ 346 w 692"/>
                <a:gd name="T3" fmla="*/ 483 h 486"/>
                <a:gd name="T4" fmla="*/ 3 w 692"/>
                <a:gd name="T5" fmla="*/ 140 h 486"/>
                <a:gd name="T6" fmla="*/ 34 w 692"/>
                <a:gd name="T7" fmla="*/ 0 h 486"/>
                <a:gd name="T8" fmla="*/ 30 w 692"/>
                <a:gd name="T9" fmla="*/ 0 h 486"/>
                <a:gd name="T10" fmla="*/ 0 w 692"/>
                <a:gd name="T11" fmla="*/ 140 h 486"/>
                <a:gd name="T12" fmla="*/ 346 w 692"/>
                <a:gd name="T13" fmla="*/ 486 h 486"/>
                <a:gd name="T14" fmla="*/ 692 w 692"/>
                <a:gd name="T15" fmla="*/ 140 h 486"/>
                <a:gd name="T16" fmla="*/ 662 w 692"/>
                <a:gd name="T17" fmla="*/ 0 h 486"/>
                <a:gd name="T18" fmla="*/ 658 w 692"/>
                <a:gd name="T19" fmla="*/ 0 h 486"/>
                <a:gd name="T20" fmla="*/ 688 w 692"/>
                <a:gd name="T21" fmla="*/ 14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2" h="486">
                  <a:moveTo>
                    <a:pt x="688" y="140"/>
                  </a:moveTo>
                  <a:cubicBezTo>
                    <a:pt x="688" y="329"/>
                    <a:pt x="535" y="483"/>
                    <a:pt x="346" y="483"/>
                  </a:cubicBezTo>
                  <a:cubicBezTo>
                    <a:pt x="157" y="483"/>
                    <a:pt x="3" y="329"/>
                    <a:pt x="3" y="140"/>
                  </a:cubicBezTo>
                  <a:cubicBezTo>
                    <a:pt x="3" y="90"/>
                    <a:pt x="14" y="43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1" y="43"/>
                    <a:pt x="0" y="90"/>
                    <a:pt x="0" y="140"/>
                  </a:cubicBezTo>
                  <a:cubicBezTo>
                    <a:pt x="0" y="331"/>
                    <a:pt x="155" y="486"/>
                    <a:pt x="346" y="486"/>
                  </a:cubicBezTo>
                  <a:cubicBezTo>
                    <a:pt x="536" y="486"/>
                    <a:pt x="692" y="331"/>
                    <a:pt x="692" y="140"/>
                  </a:cubicBezTo>
                  <a:cubicBezTo>
                    <a:pt x="692" y="90"/>
                    <a:pt x="681" y="43"/>
                    <a:pt x="662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77" y="43"/>
                    <a:pt x="688" y="90"/>
                    <a:pt x="6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9" name="Freeform 33">
              <a:extLst>
                <a:ext uri="{FF2B5EF4-FFF2-40B4-BE49-F238E27FC236}">
                  <a16:creationId xmlns:a16="http://schemas.microsoft.com/office/drawing/2014/main" id="{FA5C1922-2313-4446-8FB1-4D6FDB9E6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925" y="-26194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0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0" name="Freeform 34">
              <a:extLst>
                <a:ext uri="{FF2B5EF4-FFF2-40B4-BE49-F238E27FC236}">
                  <a16:creationId xmlns:a16="http://schemas.microsoft.com/office/drawing/2014/main" id="{70F702FF-B1FF-4CD0-B8B5-2F4647F6D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5" y="-26194"/>
              <a:ext cx="12700" cy="3175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1 w 4"/>
                <a:gd name="T5" fmla="*/ 0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99DBCCB8-7E48-482B-8E63-0F6569257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825" y="-23019"/>
              <a:ext cx="2054225" cy="1473200"/>
            </a:xfrm>
            <a:custGeom>
              <a:avLst/>
              <a:gdLst>
                <a:gd name="T0" fmla="*/ 644 w 647"/>
                <a:gd name="T1" fmla="*/ 140 h 464"/>
                <a:gd name="T2" fmla="*/ 324 w 647"/>
                <a:gd name="T3" fmla="*/ 460 h 464"/>
                <a:gd name="T4" fmla="*/ 4 w 647"/>
                <a:gd name="T5" fmla="*/ 140 h 464"/>
                <a:gd name="T6" fmla="*/ 36 w 647"/>
                <a:gd name="T7" fmla="*/ 0 h 464"/>
                <a:gd name="T8" fmla="*/ 32 w 647"/>
                <a:gd name="T9" fmla="*/ 0 h 464"/>
                <a:gd name="T10" fmla="*/ 0 w 647"/>
                <a:gd name="T11" fmla="*/ 140 h 464"/>
                <a:gd name="T12" fmla="*/ 324 w 647"/>
                <a:gd name="T13" fmla="*/ 464 h 464"/>
                <a:gd name="T14" fmla="*/ 647 w 647"/>
                <a:gd name="T15" fmla="*/ 140 h 464"/>
                <a:gd name="T16" fmla="*/ 615 w 647"/>
                <a:gd name="T17" fmla="*/ 0 h 464"/>
                <a:gd name="T18" fmla="*/ 612 w 647"/>
                <a:gd name="T19" fmla="*/ 0 h 464"/>
                <a:gd name="T20" fmla="*/ 644 w 647"/>
                <a:gd name="T21" fmla="*/ 14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7" h="464">
                  <a:moveTo>
                    <a:pt x="644" y="140"/>
                  </a:moveTo>
                  <a:cubicBezTo>
                    <a:pt x="644" y="317"/>
                    <a:pt x="500" y="460"/>
                    <a:pt x="324" y="460"/>
                  </a:cubicBezTo>
                  <a:cubicBezTo>
                    <a:pt x="147" y="460"/>
                    <a:pt x="4" y="317"/>
                    <a:pt x="4" y="140"/>
                  </a:cubicBezTo>
                  <a:cubicBezTo>
                    <a:pt x="4" y="90"/>
                    <a:pt x="15" y="42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2" y="42"/>
                    <a:pt x="0" y="90"/>
                    <a:pt x="0" y="140"/>
                  </a:cubicBezTo>
                  <a:cubicBezTo>
                    <a:pt x="0" y="319"/>
                    <a:pt x="145" y="464"/>
                    <a:pt x="324" y="464"/>
                  </a:cubicBezTo>
                  <a:cubicBezTo>
                    <a:pt x="502" y="464"/>
                    <a:pt x="647" y="319"/>
                    <a:pt x="647" y="140"/>
                  </a:cubicBezTo>
                  <a:cubicBezTo>
                    <a:pt x="647" y="90"/>
                    <a:pt x="636" y="42"/>
                    <a:pt x="615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632" y="42"/>
                    <a:pt x="644" y="90"/>
                    <a:pt x="64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8F0773A-D0E5-43A2-BE6C-4F6AD8BD5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1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3" name="Freeform 37">
              <a:extLst>
                <a:ext uri="{FF2B5EF4-FFF2-40B4-BE49-F238E27FC236}">
                  <a16:creationId xmlns:a16="http://schemas.microsoft.com/office/drawing/2014/main" id="{716F1FC2-4DE9-4F0D-AF47-1D458F6F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-26194"/>
              <a:ext cx="12700" cy="3175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EF2AC7C5-C688-4079-9F8F-5ED23C4EC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-23019"/>
              <a:ext cx="1917700" cy="1403350"/>
            </a:xfrm>
            <a:custGeom>
              <a:avLst/>
              <a:gdLst>
                <a:gd name="T0" fmla="*/ 601 w 604"/>
                <a:gd name="T1" fmla="*/ 140 h 442"/>
                <a:gd name="T2" fmla="*/ 302 w 604"/>
                <a:gd name="T3" fmla="*/ 439 h 442"/>
                <a:gd name="T4" fmla="*/ 3 w 604"/>
                <a:gd name="T5" fmla="*/ 140 h 442"/>
                <a:gd name="T6" fmla="*/ 38 w 604"/>
                <a:gd name="T7" fmla="*/ 0 h 442"/>
                <a:gd name="T8" fmla="*/ 34 w 604"/>
                <a:gd name="T9" fmla="*/ 0 h 442"/>
                <a:gd name="T10" fmla="*/ 0 w 604"/>
                <a:gd name="T11" fmla="*/ 140 h 442"/>
                <a:gd name="T12" fmla="*/ 302 w 604"/>
                <a:gd name="T13" fmla="*/ 442 h 442"/>
                <a:gd name="T14" fmla="*/ 604 w 604"/>
                <a:gd name="T15" fmla="*/ 140 h 442"/>
                <a:gd name="T16" fmla="*/ 569 w 604"/>
                <a:gd name="T17" fmla="*/ 0 h 442"/>
                <a:gd name="T18" fmla="*/ 566 w 604"/>
                <a:gd name="T19" fmla="*/ 0 h 442"/>
                <a:gd name="T20" fmla="*/ 601 w 604"/>
                <a:gd name="T21" fmla="*/ 1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4" h="442">
                  <a:moveTo>
                    <a:pt x="601" y="140"/>
                  </a:moveTo>
                  <a:cubicBezTo>
                    <a:pt x="601" y="305"/>
                    <a:pt x="467" y="439"/>
                    <a:pt x="302" y="439"/>
                  </a:cubicBezTo>
                  <a:cubicBezTo>
                    <a:pt x="137" y="439"/>
                    <a:pt x="3" y="305"/>
                    <a:pt x="3" y="140"/>
                  </a:cubicBezTo>
                  <a:cubicBezTo>
                    <a:pt x="3" y="89"/>
                    <a:pt x="16" y="42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2" y="42"/>
                    <a:pt x="0" y="90"/>
                    <a:pt x="0" y="140"/>
                  </a:cubicBezTo>
                  <a:cubicBezTo>
                    <a:pt x="0" y="307"/>
                    <a:pt x="135" y="442"/>
                    <a:pt x="302" y="442"/>
                  </a:cubicBezTo>
                  <a:cubicBezTo>
                    <a:pt x="468" y="442"/>
                    <a:pt x="604" y="307"/>
                    <a:pt x="604" y="140"/>
                  </a:cubicBezTo>
                  <a:cubicBezTo>
                    <a:pt x="604" y="90"/>
                    <a:pt x="591" y="42"/>
                    <a:pt x="569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8" y="42"/>
                    <a:pt x="601" y="89"/>
                    <a:pt x="601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5" name="Freeform 39">
              <a:extLst>
                <a:ext uri="{FF2B5EF4-FFF2-40B4-BE49-F238E27FC236}">
                  <a16:creationId xmlns:a16="http://schemas.microsoft.com/office/drawing/2014/main" id="{03587FC5-B291-43A4-80BC-CE06B9E9E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-26194"/>
              <a:ext cx="12700" cy="3175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0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6" name="Freeform 40">
              <a:extLst>
                <a:ext uri="{FF2B5EF4-FFF2-40B4-BE49-F238E27FC236}">
                  <a16:creationId xmlns:a16="http://schemas.microsoft.com/office/drawing/2014/main" id="{E6ED7446-BBDA-49CF-8FDF-91C8385C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5" y="-26194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3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7" name="Freeform 41">
              <a:extLst>
                <a:ext uri="{FF2B5EF4-FFF2-40B4-BE49-F238E27FC236}">
                  <a16:creationId xmlns:a16="http://schemas.microsoft.com/office/drawing/2014/main" id="{18203854-AF32-44BB-B235-BFF155E8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-23019"/>
              <a:ext cx="1774825" cy="1333500"/>
            </a:xfrm>
            <a:custGeom>
              <a:avLst/>
              <a:gdLst>
                <a:gd name="T0" fmla="*/ 556 w 559"/>
                <a:gd name="T1" fmla="*/ 140 h 420"/>
                <a:gd name="T2" fmla="*/ 280 w 559"/>
                <a:gd name="T3" fmla="*/ 416 h 420"/>
                <a:gd name="T4" fmla="*/ 4 w 559"/>
                <a:gd name="T5" fmla="*/ 140 h 420"/>
                <a:gd name="T6" fmla="*/ 42 w 559"/>
                <a:gd name="T7" fmla="*/ 0 h 420"/>
                <a:gd name="T8" fmla="*/ 38 w 559"/>
                <a:gd name="T9" fmla="*/ 0 h 420"/>
                <a:gd name="T10" fmla="*/ 0 w 559"/>
                <a:gd name="T11" fmla="*/ 140 h 420"/>
                <a:gd name="T12" fmla="*/ 280 w 559"/>
                <a:gd name="T13" fmla="*/ 420 h 420"/>
                <a:gd name="T14" fmla="*/ 559 w 559"/>
                <a:gd name="T15" fmla="*/ 140 h 420"/>
                <a:gd name="T16" fmla="*/ 522 w 559"/>
                <a:gd name="T17" fmla="*/ 0 h 420"/>
                <a:gd name="T18" fmla="*/ 518 w 559"/>
                <a:gd name="T19" fmla="*/ 0 h 420"/>
                <a:gd name="T20" fmla="*/ 556 w 559"/>
                <a:gd name="T21" fmla="*/ 14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420">
                  <a:moveTo>
                    <a:pt x="556" y="140"/>
                  </a:moveTo>
                  <a:cubicBezTo>
                    <a:pt x="556" y="293"/>
                    <a:pt x="432" y="416"/>
                    <a:pt x="280" y="416"/>
                  </a:cubicBezTo>
                  <a:cubicBezTo>
                    <a:pt x="128" y="416"/>
                    <a:pt x="4" y="293"/>
                    <a:pt x="4" y="140"/>
                  </a:cubicBezTo>
                  <a:cubicBezTo>
                    <a:pt x="4" y="89"/>
                    <a:pt x="18" y="41"/>
                    <a:pt x="4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4" y="41"/>
                    <a:pt x="0" y="89"/>
                    <a:pt x="0" y="140"/>
                  </a:cubicBezTo>
                  <a:cubicBezTo>
                    <a:pt x="0" y="294"/>
                    <a:pt x="126" y="420"/>
                    <a:pt x="280" y="420"/>
                  </a:cubicBezTo>
                  <a:cubicBezTo>
                    <a:pt x="434" y="420"/>
                    <a:pt x="559" y="294"/>
                    <a:pt x="559" y="140"/>
                  </a:cubicBezTo>
                  <a:cubicBezTo>
                    <a:pt x="559" y="89"/>
                    <a:pt x="546" y="41"/>
                    <a:pt x="522" y="0"/>
                  </a:cubicBezTo>
                  <a:cubicBezTo>
                    <a:pt x="518" y="0"/>
                    <a:pt x="518" y="0"/>
                    <a:pt x="518" y="0"/>
                  </a:cubicBezTo>
                  <a:cubicBezTo>
                    <a:pt x="542" y="41"/>
                    <a:pt x="556" y="89"/>
                    <a:pt x="556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8" name="Freeform 42">
              <a:extLst>
                <a:ext uri="{FF2B5EF4-FFF2-40B4-BE49-F238E27FC236}">
                  <a16:creationId xmlns:a16="http://schemas.microsoft.com/office/drawing/2014/main" id="{573CBAF9-402C-4973-8FB9-9B9FBE798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39" name="Freeform 43">
              <a:extLst>
                <a:ext uri="{FF2B5EF4-FFF2-40B4-BE49-F238E27FC236}">
                  <a16:creationId xmlns:a16="http://schemas.microsoft.com/office/drawing/2014/main" id="{98F063CC-6AA6-4C4E-9C9F-8B6F83143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-26194"/>
              <a:ext cx="15875" cy="3175"/>
            </a:xfrm>
            <a:custGeom>
              <a:avLst/>
              <a:gdLst>
                <a:gd name="T0" fmla="*/ 0 w 5"/>
                <a:gd name="T1" fmla="*/ 0 h 1"/>
                <a:gd name="T2" fmla="*/ 1 w 5"/>
                <a:gd name="T3" fmla="*/ 1 h 1"/>
                <a:gd name="T4" fmla="*/ 5 w 5"/>
                <a:gd name="T5" fmla="*/ 1 h 1"/>
                <a:gd name="T6" fmla="*/ 4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0" name="Freeform 44">
              <a:extLst>
                <a:ext uri="{FF2B5EF4-FFF2-40B4-BE49-F238E27FC236}">
                  <a16:creationId xmlns:a16="http://schemas.microsoft.com/office/drawing/2014/main" id="{1BA63CA8-E82F-4BA3-B0E0-ECB5921D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-23019"/>
              <a:ext cx="1651000" cy="1270000"/>
            </a:xfrm>
            <a:custGeom>
              <a:avLst/>
              <a:gdLst>
                <a:gd name="T0" fmla="*/ 517 w 520"/>
                <a:gd name="T1" fmla="*/ 140 h 400"/>
                <a:gd name="T2" fmla="*/ 260 w 520"/>
                <a:gd name="T3" fmla="*/ 397 h 400"/>
                <a:gd name="T4" fmla="*/ 3 w 520"/>
                <a:gd name="T5" fmla="*/ 140 h 400"/>
                <a:gd name="T6" fmla="*/ 45 w 520"/>
                <a:gd name="T7" fmla="*/ 0 h 400"/>
                <a:gd name="T8" fmla="*/ 41 w 520"/>
                <a:gd name="T9" fmla="*/ 0 h 400"/>
                <a:gd name="T10" fmla="*/ 0 w 520"/>
                <a:gd name="T11" fmla="*/ 140 h 400"/>
                <a:gd name="T12" fmla="*/ 260 w 520"/>
                <a:gd name="T13" fmla="*/ 400 h 400"/>
                <a:gd name="T14" fmla="*/ 520 w 520"/>
                <a:gd name="T15" fmla="*/ 140 h 400"/>
                <a:gd name="T16" fmla="*/ 479 w 520"/>
                <a:gd name="T17" fmla="*/ 0 h 400"/>
                <a:gd name="T18" fmla="*/ 475 w 520"/>
                <a:gd name="T19" fmla="*/ 0 h 400"/>
                <a:gd name="T20" fmla="*/ 517 w 520"/>
                <a:gd name="T21" fmla="*/ 14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400">
                  <a:moveTo>
                    <a:pt x="517" y="140"/>
                  </a:moveTo>
                  <a:cubicBezTo>
                    <a:pt x="517" y="282"/>
                    <a:pt x="401" y="397"/>
                    <a:pt x="260" y="397"/>
                  </a:cubicBezTo>
                  <a:cubicBezTo>
                    <a:pt x="118" y="397"/>
                    <a:pt x="3" y="282"/>
                    <a:pt x="3" y="140"/>
                  </a:cubicBezTo>
                  <a:cubicBezTo>
                    <a:pt x="3" y="88"/>
                    <a:pt x="19" y="4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5" y="40"/>
                    <a:pt x="0" y="89"/>
                    <a:pt x="0" y="140"/>
                  </a:cubicBezTo>
                  <a:cubicBezTo>
                    <a:pt x="0" y="284"/>
                    <a:pt x="117" y="400"/>
                    <a:pt x="260" y="400"/>
                  </a:cubicBezTo>
                  <a:cubicBezTo>
                    <a:pt x="403" y="400"/>
                    <a:pt x="520" y="284"/>
                    <a:pt x="520" y="140"/>
                  </a:cubicBezTo>
                  <a:cubicBezTo>
                    <a:pt x="520" y="89"/>
                    <a:pt x="505" y="40"/>
                    <a:pt x="479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01" y="40"/>
                    <a:pt x="517" y="88"/>
                    <a:pt x="517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765D9B-1CD1-4AE1-BDC5-76EFE6529782}"/>
              </a:ext>
            </a:extLst>
          </p:cNvPr>
          <p:cNvGrpSpPr/>
          <p:nvPr userDrawn="1"/>
        </p:nvGrpSpPr>
        <p:grpSpPr>
          <a:xfrm>
            <a:off x="75742" y="48804"/>
            <a:ext cx="4500056" cy="2690459"/>
            <a:chOff x="-3175" y="-26194"/>
            <a:chExt cx="5222875" cy="3122613"/>
          </a:xfrm>
          <a:solidFill>
            <a:schemeClr val="accent4">
              <a:alpha val="19000"/>
            </a:schemeClr>
          </a:solidFill>
        </p:grpSpPr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04C10E4A-6246-4D0D-9923-B13B51CAA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0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B834C6EC-7058-4F99-96CB-27E8A87C5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1126331"/>
              <a:ext cx="25400" cy="168275"/>
            </a:xfrm>
            <a:custGeom>
              <a:avLst/>
              <a:gdLst>
                <a:gd name="T0" fmla="*/ 8 w 8"/>
                <a:gd name="T1" fmla="*/ 27 h 53"/>
                <a:gd name="T2" fmla="*/ 0 w 8"/>
                <a:gd name="T3" fmla="*/ 0 h 53"/>
                <a:gd name="T4" fmla="*/ 0 w 8"/>
                <a:gd name="T5" fmla="*/ 28 h 53"/>
                <a:gd name="T6" fmla="*/ 8 w 8"/>
                <a:gd name="T7" fmla="*/ 53 h 53"/>
                <a:gd name="T8" fmla="*/ 8 w 8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3">
                  <a:moveTo>
                    <a:pt x="8" y="27"/>
                  </a:moveTo>
                  <a:cubicBezTo>
                    <a:pt x="6" y="18"/>
                    <a:pt x="3" y="9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6"/>
                    <a:pt x="6" y="44"/>
                    <a:pt x="8" y="53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1A3B152B-DE24-4B53-8134-22834D7B0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" y="-23019"/>
              <a:ext cx="5197475" cy="3119438"/>
            </a:xfrm>
            <a:custGeom>
              <a:avLst/>
              <a:gdLst>
                <a:gd name="T0" fmla="*/ 1629 w 1637"/>
                <a:gd name="T1" fmla="*/ 140 h 982"/>
                <a:gd name="T2" fmla="*/ 796 w 1637"/>
                <a:gd name="T3" fmla="*/ 974 h 982"/>
                <a:gd name="T4" fmla="*/ 0 w 1637"/>
                <a:gd name="T5" fmla="*/ 389 h 982"/>
                <a:gd name="T6" fmla="*/ 0 w 1637"/>
                <a:gd name="T7" fmla="*/ 415 h 982"/>
                <a:gd name="T8" fmla="*/ 796 w 1637"/>
                <a:gd name="T9" fmla="*/ 982 h 982"/>
                <a:gd name="T10" fmla="*/ 1637 w 1637"/>
                <a:gd name="T11" fmla="*/ 140 h 982"/>
                <a:gd name="T12" fmla="*/ 1625 w 1637"/>
                <a:gd name="T13" fmla="*/ 0 h 982"/>
                <a:gd name="T14" fmla="*/ 1617 w 1637"/>
                <a:gd name="T15" fmla="*/ 0 h 982"/>
                <a:gd name="T16" fmla="*/ 1629 w 1637"/>
                <a:gd name="T17" fmla="*/ 14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" h="982">
                  <a:moveTo>
                    <a:pt x="1629" y="140"/>
                  </a:moveTo>
                  <a:cubicBezTo>
                    <a:pt x="1629" y="600"/>
                    <a:pt x="1255" y="974"/>
                    <a:pt x="796" y="974"/>
                  </a:cubicBezTo>
                  <a:cubicBezTo>
                    <a:pt x="423" y="974"/>
                    <a:pt x="107" y="728"/>
                    <a:pt x="0" y="389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15" y="744"/>
                    <a:pt x="428" y="982"/>
                    <a:pt x="796" y="982"/>
                  </a:cubicBezTo>
                  <a:cubicBezTo>
                    <a:pt x="1260" y="982"/>
                    <a:pt x="1637" y="604"/>
                    <a:pt x="1637" y="140"/>
                  </a:cubicBezTo>
                  <a:cubicBezTo>
                    <a:pt x="1637" y="92"/>
                    <a:pt x="1633" y="45"/>
                    <a:pt x="1625" y="0"/>
                  </a:cubicBezTo>
                  <a:cubicBezTo>
                    <a:pt x="1617" y="0"/>
                    <a:pt x="1617" y="0"/>
                    <a:pt x="1617" y="0"/>
                  </a:cubicBezTo>
                  <a:cubicBezTo>
                    <a:pt x="1625" y="45"/>
                    <a:pt x="1629" y="92"/>
                    <a:pt x="162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5" name="Freeform 48">
              <a:extLst>
                <a:ext uri="{FF2B5EF4-FFF2-40B4-BE49-F238E27FC236}">
                  <a16:creationId xmlns:a16="http://schemas.microsoft.com/office/drawing/2014/main" id="{F7AB15AB-142C-4721-8F3A-96C0D0178E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-26194"/>
              <a:ext cx="25400" cy="3175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1 h 1"/>
                <a:gd name="T4" fmla="*/ 8 w 8"/>
                <a:gd name="T5" fmla="*/ 1 h 1"/>
                <a:gd name="T6" fmla="*/ 8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6" name="Freeform 49">
              <a:extLst>
                <a:ext uri="{FF2B5EF4-FFF2-40B4-BE49-F238E27FC236}">
                  <a16:creationId xmlns:a16="http://schemas.microsoft.com/office/drawing/2014/main" id="{564B3CE8-4D35-4584-A900-0F3C65D85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" y="-26194"/>
              <a:ext cx="25400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0 h 1"/>
                <a:gd name="T4" fmla="*/ 0 w 8"/>
                <a:gd name="T5" fmla="*/ 1 h 1"/>
                <a:gd name="T6" fmla="*/ 8 w 8"/>
                <a:gd name="T7" fmla="*/ 1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7" name="Freeform 50">
              <a:extLst>
                <a:ext uri="{FF2B5EF4-FFF2-40B4-BE49-F238E27FC236}">
                  <a16:creationId xmlns:a16="http://schemas.microsoft.com/office/drawing/2014/main" id="{12AC9968-96D2-4112-8AC5-2C41558BB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" y="-23019"/>
              <a:ext cx="5003800" cy="2947988"/>
            </a:xfrm>
            <a:custGeom>
              <a:avLst/>
              <a:gdLst>
                <a:gd name="T0" fmla="*/ 1568 w 1576"/>
                <a:gd name="T1" fmla="*/ 140 h 928"/>
                <a:gd name="T2" fmla="*/ 788 w 1576"/>
                <a:gd name="T3" fmla="*/ 920 h 928"/>
                <a:gd name="T4" fmla="*/ 8 w 1576"/>
                <a:gd name="T5" fmla="*/ 140 h 928"/>
                <a:gd name="T6" fmla="*/ 21 w 1576"/>
                <a:gd name="T7" fmla="*/ 0 h 928"/>
                <a:gd name="T8" fmla="*/ 13 w 1576"/>
                <a:gd name="T9" fmla="*/ 0 h 928"/>
                <a:gd name="T10" fmla="*/ 0 w 1576"/>
                <a:gd name="T11" fmla="*/ 140 h 928"/>
                <a:gd name="T12" fmla="*/ 788 w 1576"/>
                <a:gd name="T13" fmla="*/ 928 h 928"/>
                <a:gd name="T14" fmla="*/ 1576 w 1576"/>
                <a:gd name="T15" fmla="*/ 140 h 928"/>
                <a:gd name="T16" fmla="*/ 1563 w 1576"/>
                <a:gd name="T17" fmla="*/ 0 h 928"/>
                <a:gd name="T18" fmla="*/ 1555 w 1576"/>
                <a:gd name="T19" fmla="*/ 0 h 928"/>
                <a:gd name="T20" fmla="*/ 1568 w 1576"/>
                <a:gd name="T21" fmla="*/ 14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928">
                  <a:moveTo>
                    <a:pt x="1568" y="140"/>
                  </a:moveTo>
                  <a:cubicBezTo>
                    <a:pt x="1568" y="570"/>
                    <a:pt x="1218" y="920"/>
                    <a:pt x="788" y="920"/>
                  </a:cubicBezTo>
                  <a:cubicBezTo>
                    <a:pt x="358" y="920"/>
                    <a:pt x="8" y="570"/>
                    <a:pt x="8" y="140"/>
                  </a:cubicBezTo>
                  <a:cubicBezTo>
                    <a:pt x="8" y="92"/>
                    <a:pt x="13" y="45"/>
                    <a:pt x="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45"/>
                    <a:pt x="0" y="92"/>
                    <a:pt x="0" y="140"/>
                  </a:cubicBezTo>
                  <a:cubicBezTo>
                    <a:pt x="0" y="575"/>
                    <a:pt x="354" y="928"/>
                    <a:pt x="788" y="928"/>
                  </a:cubicBezTo>
                  <a:cubicBezTo>
                    <a:pt x="1222" y="928"/>
                    <a:pt x="1576" y="575"/>
                    <a:pt x="1576" y="140"/>
                  </a:cubicBezTo>
                  <a:cubicBezTo>
                    <a:pt x="1576" y="92"/>
                    <a:pt x="1571" y="45"/>
                    <a:pt x="1563" y="0"/>
                  </a:cubicBezTo>
                  <a:cubicBezTo>
                    <a:pt x="1555" y="0"/>
                    <a:pt x="1555" y="0"/>
                    <a:pt x="1555" y="0"/>
                  </a:cubicBezTo>
                  <a:cubicBezTo>
                    <a:pt x="1563" y="45"/>
                    <a:pt x="1568" y="92"/>
                    <a:pt x="156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8" name="Freeform 51">
              <a:extLst>
                <a:ext uri="{FF2B5EF4-FFF2-40B4-BE49-F238E27FC236}">
                  <a16:creationId xmlns:a16="http://schemas.microsoft.com/office/drawing/2014/main" id="{8F43B8FC-BFF7-46DC-B655-7B483D04D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-26194"/>
              <a:ext cx="25400" cy="3175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0 h 1"/>
                <a:gd name="T4" fmla="*/ 0 w 8"/>
                <a:gd name="T5" fmla="*/ 0 h 1"/>
                <a:gd name="T6" fmla="*/ 0 w 8"/>
                <a:gd name="T7" fmla="*/ 1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49" name="Freeform 52">
              <a:extLst>
                <a:ext uri="{FF2B5EF4-FFF2-40B4-BE49-F238E27FC236}">
                  <a16:creationId xmlns:a16="http://schemas.microsoft.com/office/drawing/2014/main" id="{9B7C8B9B-0CA1-406C-8BFD-ACC5E58EA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0" name="Freeform 53">
              <a:extLst>
                <a:ext uri="{FF2B5EF4-FFF2-40B4-BE49-F238E27FC236}">
                  <a16:creationId xmlns:a16="http://schemas.microsoft.com/office/drawing/2014/main" id="{1DB1411F-25F6-4D05-A6D2-60EC533E7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" y="-23019"/>
              <a:ext cx="4667250" cy="2782888"/>
            </a:xfrm>
            <a:custGeom>
              <a:avLst/>
              <a:gdLst>
                <a:gd name="T0" fmla="*/ 1462 w 1470"/>
                <a:gd name="T1" fmla="*/ 140 h 876"/>
                <a:gd name="T2" fmla="*/ 735 w 1470"/>
                <a:gd name="T3" fmla="*/ 868 h 876"/>
                <a:gd name="T4" fmla="*/ 7 w 1470"/>
                <a:gd name="T5" fmla="*/ 140 h 876"/>
                <a:gd name="T6" fmla="*/ 21 w 1470"/>
                <a:gd name="T7" fmla="*/ 0 h 876"/>
                <a:gd name="T8" fmla="*/ 13 w 1470"/>
                <a:gd name="T9" fmla="*/ 0 h 876"/>
                <a:gd name="T10" fmla="*/ 0 w 1470"/>
                <a:gd name="T11" fmla="*/ 140 h 876"/>
                <a:gd name="T12" fmla="*/ 735 w 1470"/>
                <a:gd name="T13" fmla="*/ 876 h 876"/>
                <a:gd name="T14" fmla="*/ 1470 w 1470"/>
                <a:gd name="T15" fmla="*/ 140 h 876"/>
                <a:gd name="T16" fmla="*/ 1457 w 1470"/>
                <a:gd name="T17" fmla="*/ 0 h 876"/>
                <a:gd name="T18" fmla="*/ 1449 w 1470"/>
                <a:gd name="T19" fmla="*/ 0 h 876"/>
                <a:gd name="T20" fmla="*/ 1462 w 1470"/>
                <a:gd name="T21" fmla="*/ 14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876">
                  <a:moveTo>
                    <a:pt x="1462" y="140"/>
                  </a:moveTo>
                  <a:cubicBezTo>
                    <a:pt x="1462" y="541"/>
                    <a:pt x="1136" y="868"/>
                    <a:pt x="735" y="868"/>
                  </a:cubicBezTo>
                  <a:cubicBezTo>
                    <a:pt x="334" y="868"/>
                    <a:pt x="7" y="541"/>
                    <a:pt x="7" y="140"/>
                  </a:cubicBezTo>
                  <a:cubicBezTo>
                    <a:pt x="7" y="92"/>
                    <a:pt x="12" y="45"/>
                    <a:pt x="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45"/>
                    <a:pt x="0" y="92"/>
                    <a:pt x="0" y="140"/>
                  </a:cubicBezTo>
                  <a:cubicBezTo>
                    <a:pt x="0" y="546"/>
                    <a:pt x="329" y="876"/>
                    <a:pt x="735" y="876"/>
                  </a:cubicBezTo>
                  <a:cubicBezTo>
                    <a:pt x="1140" y="876"/>
                    <a:pt x="1470" y="546"/>
                    <a:pt x="1470" y="140"/>
                  </a:cubicBezTo>
                  <a:cubicBezTo>
                    <a:pt x="1470" y="92"/>
                    <a:pt x="1466" y="45"/>
                    <a:pt x="1457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8" y="45"/>
                    <a:pt x="1462" y="92"/>
                    <a:pt x="146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1" name="Freeform 54">
              <a:extLst>
                <a:ext uri="{FF2B5EF4-FFF2-40B4-BE49-F238E27FC236}">
                  <a16:creationId xmlns:a16="http://schemas.microsoft.com/office/drawing/2014/main" id="{8DB24BB4-A6A1-4736-B733-9D436B972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5" y="-26194"/>
              <a:ext cx="25400" cy="3175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1 h 1"/>
                <a:gd name="T4" fmla="*/ 8 w 8"/>
                <a:gd name="T5" fmla="*/ 1 h 1"/>
                <a:gd name="T6" fmla="*/ 8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2" name="Freeform 55">
              <a:extLst>
                <a:ext uri="{FF2B5EF4-FFF2-40B4-BE49-F238E27FC236}">
                  <a16:creationId xmlns:a16="http://schemas.microsoft.com/office/drawing/2014/main" id="{17186E33-4220-41A7-93F5-872E5E575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" y="-26194"/>
              <a:ext cx="25400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0 h 1"/>
                <a:gd name="T4" fmla="*/ 0 w 8"/>
                <a:gd name="T5" fmla="*/ 1 h 1"/>
                <a:gd name="T6" fmla="*/ 8 w 8"/>
                <a:gd name="T7" fmla="*/ 1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3" name="Freeform 56">
              <a:extLst>
                <a:ext uri="{FF2B5EF4-FFF2-40B4-BE49-F238E27FC236}">
                  <a16:creationId xmlns:a16="http://schemas.microsoft.com/office/drawing/2014/main" id="{69F5C66D-2F12-40E5-85A5-0944B4A7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" y="-23019"/>
              <a:ext cx="4321175" cy="2608263"/>
            </a:xfrm>
            <a:custGeom>
              <a:avLst/>
              <a:gdLst>
                <a:gd name="T0" fmla="*/ 1353 w 1361"/>
                <a:gd name="T1" fmla="*/ 140 h 821"/>
                <a:gd name="T2" fmla="*/ 681 w 1361"/>
                <a:gd name="T3" fmla="*/ 813 h 821"/>
                <a:gd name="T4" fmla="*/ 8 w 1361"/>
                <a:gd name="T5" fmla="*/ 140 h 821"/>
                <a:gd name="T6" fmla="*/ 23 w 1361"/>
                <a:gd name="T7" fmla="*/ 0 h 821"/>
                <a:gd name="T8" fmla="*/ 15 w 1361"/>
                <a:gd name="T9" fmla="*/ 0 h 821"/>
                <a:gd name="T10" fmla="*/ 0 w 1361"/>
                <a:gd name="T11" fmla="*/ 140 h 821"/>
                <a:gd name="T12" fmla="*/ 681 w 1361"/>
                <a:gd name="T13" fmla="*/ 821 h 821"/>
                <a:gd name="T14" fmla="*/ 1361 w 1361"/>
                <a:gd name="T15" fmla="*/ 140 h 821"/>
                <a:gd name="T16" fmla="*/ 1347 w 1361"/>
                <a:gd name="T17" fmla="*/ 0 h 821"/>
                <a:gd name="T18" fmla="*/ 1339 w 1361"/>
                <a:gd name="T19" fmla="*/ 0 h 821"/>
                <a:gd name="T20" fmla="*/ 1353 w 1361"/>
                <a:gd name="T21" fmla="*/ 14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1" h="821">
                  <a:moveTo>
                    <a:pt x="1353" y="140"/>
                  </a:moveTo>
                  <a:cubicBezTo>
                    <a:pt x="1353" y="511"/>
                    <a:pt x="1052" y="813"/>
                    <a:pt x="681" y="813"/>
                  </a:cubicBezTo>
                  <a:cubicBezTo>
                    <a:pt x="310" y="813"/>
                    <a:pt x="8" y="511"/>
                    <a:pt x="8" y="140"/>
                  </a:cubicBezTo>
                  <a:cubicBezTo>
                    <a:pt x="8" y="92"/>
                    <a:pt x="13" y="45"/>
                    <a:pt x="2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45"/>
                    <a:pt x="0" y="92"/>
                    <a:pt x="0" y="140"/>
                  </a:cubicBezTo>
                  <a:cubicBezTo>
                    <a:pt x="0" y="515"/>
                    <a:pt x="306" y="821"/>
                    <a:pt x="681" y="821"/>
                  </a:cubicBezTo>
                  <a:cubicBezTo>
                    <a:pt x="1056" y="821"/>
                    <a:pt x="1361" y="515"/>
                    <a:pt x="1361" y="140"/>
                  </a:cubicBezTo>
                  <a:cubicBezTo>
                    <a:pt x="1361" y="92"/>
                    <a:pt x="1356" y="45"/>
                    <a:pt x="1347" y="0"/>
                  </a:cubicBezTo>
                  <a:cubicBezTo>
                    <a:pt x="1339" y="0"/>
                    <a:pt x="1339" y="0"/>
                    <a:pt x="1339" y="0"/>
                  </a:cubicBezTo>
                  <a:cubicBezTo>
                    <a:pt x="1348" y="45"/>
                    <a:pt x="1353" y="92"/>
                    <a:pt x="135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4" name="Freeform 57">
              <a:extLst>
                <a:ext uri="{FF2B5EF4-FFF2-40B4-BE49-F238E27FC236}">
                  <a16:creationId xmlns:a16="http://schemas.microsoft.com/office/drawing/2014/main" id="{EFBAE4A9-26DF-43A1-A8A7-737BEAE84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5" name="Freeform 58">
              <a:extLst>
                <a:ext uri="{FF2B5EF4-FFF2-40B4-BE49-F238E27FC236}">
                  <a16:creationId xmlns:a16="http://schemas.microsoft.com/office/drawing/2014/main" id="{AFAC85CB-65F9-4767-A49E-3AEDA728A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" y="-26194"/>
              <a:ext cx="25400" cy="3175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0 h 1"/>
                <a:gd name="T4" fmla="*/ 0 w 8"/>
                <a:gd name="T5" fmla="*/ 0 h 1"/>
                <a:gd name="T6" fmla="*/ 0 w 8"/>
                <a:gd name="T7" fmla="*/ 1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6" name="Freeform 59">
              <a:extLst>
                <a:ext uri="{FF2B5EF4-FFF2-40B4-BE49-F238E27FC236}">
                  <a16:creationId xmlns:a16="http://schemas.microsoft.com/office/drawing/2014/main" id="{0C72DDB8-5680-4B0D-88E3-9F1DEF5FB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" y="-23019"/>
              <a:ext cx="4019550" cy="2455863"/>
            </a:xfrm>
            <a:custGeom>
              <a:avLst/>
              <a:gdLst>
                <a:gd name="T0" fmla="*/ 1258 w 1266"/>
                <a:gd name="T1" fmla="*/ 140 h 773"/>
                <a:gd name="T2" fmla="*/ 633 w 1266"/>
                <a:gd name="T3" fmla="*/ 765 h 773"/>
                <a:gd name="T4" fmla="*/ 8 w 1266"/>
                <a:gd name="T5" fmla="*/ 140 h 773"/>
                <a:gd name="T6" fmla="*/ 24 w 1266"/>
                <a:gd name="T7" fmla="*/ 0 h 773"/>
                <a:gd name="T8" fmla="*/ 16 w 1266"/>
                <a:gd name="T9" fmla="*/ 0 h 773"/>
                <a:gd name="T10" fmla="*/ 0 w 1266"/>
                <a:gd name="T11" fmla="*/ 140 h 773"/>
                <a:gd name="T12" fmla="*/ 633 w 1266"/>
                <a:gd name="T13" fmla="*/ 773 h 773"/>
                <a:gd name="T14" fmla="*/ 1266 w 1266"/>
                <a:gd name="T15" fmla="*/ 140 h 773"/>
                <a:gd name="T16" fmla="*/ 1250 w 1266"/>
                <a:gd name="T17" fmla="*/ 0 h 773"/>
                <a:gd name="T18" fmla="*/ 1242 w 1266"/>
                <a:gd name="T19" fmla="*/ 0 h 773"/>
                <a:gd name="T20" fmla="*/ 1258 w 1266"/>
                <a:gd name="T21" fmla="*/ 14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6" h="773">
                  <a:moveTo>
                    <a:pt x="1258" y="140"/>
                  </a:moveTo>
                  <a:cubicBezTo>
                    <a:pt x="1258" y="485"/>
                    <a:pt x="977" y="765"/>
                    <a:pt x="633" y="765"/>
                  </a:cubicBezTo>
                  <a:cubicBezTo>
                    <a:pt x="288" y="765"/>
                    <a:pt x="8" y="485"/>
                    <a:pt x="8" y="140"/>
                  </a:cubicBezTo>
                  <a:cubicBezTo>
                    <a:pt x="8" y="92"/>
                    <a:pt x="14" y="45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5" y="45"/>
                    <a:pt x="0" y="92"/>
                    <a:pt x="0" y="140"/>
                  </a:cubicBezTo>
                  <a:cubicBezTo>
                    <a:pt x="0" y="489"/>
                    <a:pt x="284" y="773"/>
                    <a:pt x="633" y="773"/>
                  </a:cubicBezTo>
                  <a:cubicBezTo>
                    <a:pt x="982" y="773"/>
                    <a:pt x="1266" y="489"/>
                    <a:pt x="1266" y="140"/>
                  </a:cubicBezTo>
                  <a:cubicBezTo>
                    <a:pt x="1266" y="92"/>
                    <a:pt x="1260" y="45"/>
                    <a:pt x="1250" y="0"/>
                  </a:cubicBezTo>
                  <a:cubicBezTo>
                    <a:pt x="1242" y="0"/>
                    <a:pt x="1242" y="0"/>
                    <a:pt x="1242" y="0"/>
                  </a:cubicBezTo>
                  <a:cubicBezTo>
                    <a:pt x="1252" y="45"/>
                    <a:pt x="1258" y="92"/>
                    <a:pt x="125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FEC2D9E-F0EE-468A-B636-0176DB016A32}"/>
              </a:ext>
            </a:extLst>
          </p:cNvPr>
          <p:cNvGrpSpPr/>
          <p:nvPr userDrawn="1"/>
        </p:nvGrpSpPr>
        <p:grpSpPr>
          <a:xfrm>
            <a:off x="7758007" y="28205"/>
            <a:ext cx="2655746" cy="2306626"/>
            <a:chOff x="6653646" y="-7355168"/>
            <a:chExt cx="2427288" cy="2108200"/>
          </a:xfrm>
          <a:solidFill>
            <a:schemeClr val="accent4">
              <a:alpha val="5000"/>
            </a:schemeClr>
          </a:solidFill>
        </p:grpSpPr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0598B3AD-56CC-450A-A6C3-868FE1D44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521" y="-7355168"/>
              <a:ext cx="1633538" cy="98425"/>
            </a:xfrm>
            <a:custGeom>
              <a:avLst/>
              <a:gdLst>
                <a:gd name="T0" fmla="*/ 477 w 515"/>
                <a:gd name="T1" fmla="*/ 0 h 31"/>
                <a:gd name="T2" fmla="*/ 38 w 515"/>
                <a:gd name="T3" fmla="*/ 0 h 31"/>
                <a:gd name="T4" fmla="*/ 0 w 515"/>
                <a:gd name="T5" fmla="*/ 31 h 31"/>
                <a:gd name="T6" fmla="*/ 515 w 515"/>
                <a:gd name="T7" fmla="*/ 31 h 31"/>
                <a:gd name="T8" fmla="*/ 477 w 5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1">
                  <a:moveTo>
                    <a:pt x="47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5" y="10"/>
                    <a:pt x="12" y="20"/>
                    <a:pt x="0" y="31"/>
                  </a:cubicBezTo>
                  <a:cubicBezTo>
                    <a:pt x="515" y="31"/>
                    <a:pt x="515" y="31"/>
                    <a:pt x="515" y="31"/>
                  </a:cubicBezTo>
                  <a:cubicBezTo>
                    <a:pt x="503" y="20"/>
                    <a:pt x="490" y="10"/>
                    <a:pt x="47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19EBBCA5-74C0-4FDF-B9B8-19B5CA552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021" y="-7129743"/>
              <a:ext cx="2017713" cy="95250"/>
            </a:xfrm>
            <a:custGeom>
              <a:avLst/>
              <a:gdLst>
                <a:gd name="T0" fmla="*/ 613 w 636"/>
                <a:gd name="T1" fmla="*/ 0 h 30"/>
                <a:gd name="T2" fmla="*/ 22 w 636"/>
                <a:gd name="T3" fmla="*/ 0 h 30"/>
                <a:gd name="T4" fmla="*/ 0 w 636"/>
                <a:gd name="T5" fmla="*/ 30 h 30"/>
                <a:gd name="T6" fmla="*/ 636 w 636"/>
                <a:gd name="T7" fmla="*/ 30 h 30"/>
                <a:gd name="T8" fmla="*/ 613 w 63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30">
                  <a:moveTo>
                    <a:pt x="61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4" y="9"/>
                    <a:pt x="7" y="20"/>
                    <a:pt x="0" y="30"/>
                  </a:cubicBezTo>
                  <a:cubicBezTo>
                    <a:pt x="636" y="30"/>
                    <a:pt x="636" y="30"/>
                    <a:pt x="636" y="30"/>
                  </a:cubicBezTo>
                  <a:cubicBezTo>
                    <a:pt x="629" y="20"/>
                    <a:pt x="621" y="9"/>
                    <a:pt x="6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0B23C450-E897-4AEE-984D-A9CA5C69B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546" y="-6907493"/>
              <a:ext cx="2252663" cy="98425"/>
            </a:xfrm>
            <a:custGeom>
              <a:avLst/>
              <a:gdLst>
                <a:gd name="T0" fmla="*/ 696 w 710"/>
                <a:gd name="T1" fmla="*/ 0 h 31"/>
                <a:gd name="T2" fmla="*/ 13 w 710"/>
                <a:gd name="T3" fmla="*/ 0 h 31"/>
                <a:gd name="T4" fmla="*/ 0 w 710"/>
                <a:gd name="T5" fmla="*/ 31 h 31"/>
                <a:gd name="T6" fmla="*/ 710 w 710"/>
                <a:gd name="T7" fmla="*/ 31 h 31"/>
                <a:gd name="T8" fmla="*/ 696 w 7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31">
                  <a:moveTo>
                    <a:pt x="69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10"/>
                    <a:pt x="4" y="20"/>
                    <a:pt x="0" y="31"/>
                  </a:cubicBezTo>
                  <a:cubicBezTo>
                    <a:pt x="710" y="31"/>
                    <a:pt x="710" y="31"/>
                    <a:pt x="710" y="31"/>
                  </a:cubicBezTo>
                  <a:cubicBezTo>
                    <a:pt x="706" y="20"/>
                    <a:pt x="701" y="10"/>
                    <a:pt x="69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C2FE789B-FEB4-433D-AFFD-31EB021BE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871" y="-6685243"/>
              <a:ext cx="2382838" cy="98425"/>
            </a:xfrm>
            <a:custGeom>
              <a:avLst/>
              <a:gdLst>
                <a:gd name="T0" fmla="*/ 744 w 751"/>
                <a:gd name="T1" fmla="*/ 0 h 31"/>
                <a:gd name="T2" fmla="*/ 7 w 751"/>
                <a:gd name="T3" fmla="*/ 0 h 31"/>
                <a:gd name="T4" fmla="*/ 0 w 751"/>
                <a:gd name="T5" fmla="*/ 31 h 31"/>
                <a:gd name="T6" fmla="*/ 751 w 751"/>
                <a:gd name="T7" fmla="*/ 31 h 31"/>
                <a:gd name="T8" fmla="*/ 744 w 75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31">
                  <a:moveTo>
                    <a:pt x="7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0"/>
                    <a:pt x="2" y="20"/>
                    <a:pt x="0" y="31"/>
                  </a:cubicBezTo>
                  <a:cubicBezTo>
                    <a:pt x="751" y="31"/>
                    <a:pt x="751" y="31"/>
                    <a:pt x="751" y="31"/>
                  </a:cubicBezTo>
                  <a:cubicBezTo>
                    <a:pt x="749" y="20"/>
                    <a:pt x="747" y="10"/>
                    <a:pt x="7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9AAF896E-79B5-4954-9191-B65078BE1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646" y="-6462993"/>
              <a:ext cx="2427288" cy="98425"/>
            </a:xfrm>
            <a:custGeom>
              <a:avLst/>
              <a:gdLst>
                <a:gd name="T0" fmla="*/ 764 w 765"/>
                <a:gd name="T1" fmla="*/ 0 h 31"/>
                <a:gd name="T2" fmla="*/ 2 w 765"/>
                <a:gd name="T3" fmla="*/ 0 h 31"/>
                <a:gd name="T4" fmla="*/ 0 w 765"/>
                <a:gd name="T5" fmla="*/ 31 h 31"/>
                <a:gd name="T6" fmla="*/ 765 w 765"/>
                <a:gd name="T7" fmla="*/ 31 h 31"/>
                <a:gd name="T8" fmla="*/ 764 w 76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31">
                  <a:moveTo>
                    <a:pt x="76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1"/>
                    <a:pt x="0" y="21"/>
                    <a:pt x="0" y="31"/>
                  </a:cubicBezTo>
                  <a:cubicBezTo>
                    <a:pt x="765" y="31"/>
                    <a:pt x="765" y="31"/>
                    <a:pt x="765" y="31"/>
                  </a:cubicBezTo>
                  <a:cubicBezTo>
                    <a:pt x="765" y="21"/>
                    <a:pt x="765" y="11"/>
                    <a:pt x="76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5F9625BF-1B32-4AEB-9C8B-BD0D58A78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996" y="-6237568"/>
              <a:ext cx="2414588" cy="95250"/>
            </a:xfrm>
            <a:custGeom>
              <a:avLst/>
              <a:gdLst>
                <a:gd name="T0" fmla="*/ 761 w 761"/>
                <a:gd name="T1" fmla="*/ 0 h 30"/>
                <a:gd name="T2" fmla="*/ 0 w 761"/>
                <a:gd name="T3" fmla="*/ 0 h 30"/>
                <a:gd name="T4" fmla="*/ 4 w 761"/>
                <a:gd name="T5" fmla="*/ 30 h 30"/>
                <a:gd name="T6" fmla="*/ 757 w 761"/>
                <a:gd name="T7" fmla="*/ 30 h 30"/>
                <a:gd name="T8" fmla="*/ 761 w 76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30">
                  <a:moveTo>
                    <a:pt x="7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3" y="20"/>
                    <a:pt x="4" y="30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9" y="20"/>
                    <a:pt x="760" y="10"/>
                    <a:pt x="7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A01290E6-FE3C-4AE8-8973-F6E3F2729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446" y="-6015318"/>
              <a:ext cx="2325688" cy="98425"/>
            </a:xfrm>
            <a:custGeom>
              <a:avLst/>
              <a:gdLst>
                <a:gd name="T0" fmla="*/ 733 w 733"/>
                <a:gd name="T1" fmla="*/ 0 h 31"/>
                <a:gd name="T2" fmla="*/ 0 w 733"/>
                <a:gd name="T3" fmla="*/ 0 h 31"/>
                <a:gd name="T4" fmla="*/ 10 w 733"/>
                <a:gd name="T5" fmla="*/ 31 h 31"/>
                <a:gd name="T6" fmla="*/ 723 w 733"/>
                <a:gd name="T7" fmla="*/ 31 h 31"/>
                <a:gd name="T8" fmla="*/ 733 w 73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31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6" y="21"/>
                    <a:pt x="10" y="31"/>
                  </a:cubicBezTo>
                  <a:cubicBezTo>
                    <a:pt x="723" y="31"/>
                    <a:pt x="723" y="31"/>
                    <a:pt x="723" y="31"/>
                  </a:cubicBezTo>
                  <a:cubicBezTo>
                    <a:pt x="727" y="21"/>
                    <a:pt x="730" y="11"/>
                    <a:pt x="73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DFF91F28-4DCB-432A-830C-04CA34519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521" y="-5793068"/>
              <a:ext cx="2144713" cy="98425"/>
            </a:xfrm>
            <a:custGeom>
              <a:avLst/>
              <a:gdLst>
                <a:gd name="T0" fmla="*/ 676 w 676"/>
                <a:gd name="T1" fmla="*/ 0 h 31"/>
                <a:gd name="T2" fmla="*/ 0 w 676"/>
                <a:gd name="T3" fmla="*/ 0 h 31"/>
                <a:gd name="T4" fmla="*/ 18 w 676"/>
                <a:gd name="T5" fmla="*/ 31 h 31"/>
                <a:gd name="T6" fmla="*/ 658 w 676"/>
                <a:gd name="T7" fmla="*/ 31 h 31"/>
                <a:gd name="T8" fmla="*/ 676 w 67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31">
                  <a:moveTo>
                    <a:pt x="6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1"/>
                    <a:pt x="11" y="21"/>
                    <a:pt x="18" y="31"/>
                  </a:cubicBezTo>
                  <a:cubicBezTo>
                    <a:pt x="658" y="31"/>
                    <a:pt x="658" y="31"/>
                    <a:pt x="658" y="31"/>
                  </a:cubicBezTo>
                  <a:cubicBezTo>
                    <a:pt x="664" y="21"/>
                    <a:pt x="670" y="11"/>
                    <a:pt x="67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1AA6EF4A-A40D-4CD7-8AA0-8EC60BD10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921" y="-5567643"/>
              <a:ext cx="1839913" cy="95250"/>
            </a:xfrm>
            <a:custGeom>
              <a:avLst/>
              <a:gdLst>
                <a:gd name="T0" fmla="*/ 580 w 580"/>
                <a:gd name="T1" fmla="*/ 0 h 30"/>
                <a:gd name="T2" fmla="*/ 0 w 580"/>
                <a:gd name="T3" fmla="*/ 0 h 30"/>
                <a:gd name="T4" fmla="*/ 29 w 580"/>
                <a:gd name="T5" fmla="*/ 30 h 30"/>
                <a:gd name="T6" fmla="*/ 550 w 580"/>
                <a:gd name="T7" fmla="*/ 30 h 30"/>
                <a:gd name="T8" fmla="*/ 580 w 58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30">
                  <a:moveTo>
                    <a:pt x="5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19" y="21"/>
                    <a:pt x="29" y="30"/>
                  </a:cubicBezTo>
                  <a:cubicBezTo>
                    <a:pt x="550" y="30"/>
                    <a:pt x="550" y="30"/>
                    <a:pt x="550" y="30"/>
                  </a:cubicBezTo>
                  <a:cubicBezTo>
                    <a:pt x="561" y="21"/>
                    <a:pt x="570" y="11"/>
                    <a:pt x="58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EE1506EA-A51E-453F-86A8-A6C0822C2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921" y="-5345393"/>
              <a:ext cx="1331913" cy="98425"/>
            </a:xfrm>
            <a:custGeom>
              <a:avLst/>
              <a:gdLst>
                <a:gd name="T0" fmla="*/ 420 w 420"/>
                <a:gd name="T1" fmla="*/ 0 h 31"/>
                <a:gd name="T2" fmla="*/ 0 w 420"/>
                <a:gd name="T3" fmla="*/ 0 h 31"/>
                <a:gd name="T4" fmla="*/ 56 w 420"/>
                <a:gd name="T5" fmla="*/ 31 h 31"/>
                <a:gd name="T6" fmla="*/ 364 w 420"/>
                <a:gd name="T7" fmla="*/ 31 h 31"/>
                <a:gd name="T8" fmla="*/ 420 w 4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31">
                  <a:moveTo>
                    <a:pt x="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2"/>
                    <a:pt x="36" y="22"/>
                    <a:pt x="56" y="31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83" y="22"/>
                    <a:pt x="402" y="12"/>
                    <a:pt x="4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463B63-0703-4303-8BD4-2D0D17BCBEF0}"/>
              </a:ext>
            </a:extLst>
          </p:cNvPr>
          <p:cNvGrpSpPr/>
          <p:nvPr userDrawn="1"/>
        </p:nvGrpSpPr>
        <p:grpSpPr>
          <a:xfrm>
            <a:off x="10691066" y="3581890"/>
            <a:ext cx="1658938" cy="1590675"/>
            <a:chOff x="10136188" y="-2081411"/>
            <a:chExt cx="1658938" cy="1590675"/>
          </a:xfrm>
          <a:solidFill>
            <a:schemeClr val="accent4">
              <a:alpha val="5000"/>
            </a:schemeClr>
          </a:solidFill>
        </p:grpSpPr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E70D67B8-751D-4FB3-BE67-134A24E1A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063" y="-1932186"/>
              <a:ext cx="1119188" cy="66675"/>
            </a:xfrm>
            <a:custGeom>
              <a:avLst/>
              <a:gdLst>
                <a:gd name="T0" fmla="*/ 327 w 353"/>
                <a:gd name="T1" fmla="*/ 0 h 21"/>
                <a:gd name="T2" fmla="*/ 26 w 353"/>
                <a:gd name="T3" fmla="*/ 0 h 21"/>
                <a:gd name="T4" fmla="*/ 0 w 353"/>
                <a:gd name="T5" fmla="*/ 21 h 21"/>
                <a:gd name="T6" fmla="*/ 353 w 353"/>
                <a:gd name="T7" fmla="*/ 21 h 21"/>
                <a:gd name="T8" fmla="*/ 327 w 35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1">
                  <a:moveTo>
                    <a:pt x="3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6"/>
                    <a:pt x="8" y="13"/>
                    <a:pt x="0" y="21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44" y="13"/>
                    <a:pt x="336" y="6"/>
                    <a:pt x="3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37475FAE-C36D-4DB7-AEFE-2F22B0901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363" y="-2081411"/>
              <a:ext cx="636588" cy="63500"/>
            </a:xfrm>
            <a:custGeom>
              <a:avLst/>
              <a:gdLst>
                <a:gd name="T0" fmla="*/ 100 w 201"/>
                <a:gd name="T1" fmla="*/ 0 h 20"/>
                <a:gd name="T2" fmla="*/ 0 w 201"/>
                <a:gd name="T3" fmla="*/ 20 h 20"/>
                <a:gd name="T4" fmla="*/ 201 w 201"/>
                <a:gd name="T5" fmla="*/ 20 h 20"/>
                <a:gd name="T6" fmla="*/ 100 w 20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0">
                  <a:moveTo>
                    <a:pt x="100" y="0"/>
                  </a:moveTo>
                  <a:cubicBezTo>
                    <a:pt x="65" y="0"/>
                    <a:pt x="31" y="7"/>
                    <a:pt x="0" y="2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70" y="7"/>
                    <a:pt x="136" y="0"/>
                    <a:pt x="10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3EC31669-B94A-4991-A75A-CB77CE7C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-1779786"/>
              <a:ext cx="1379538" cy="66675"/>
            </a:xfrm>
            <a:custGeom>
              <a:avLst/>
              <a:gdLst>
                <a:gd name="T0" fmla="*/ 420 w 435"/>
                <a:gd name="T1" fmla="*/ 0 h 21"/>
                <a:gd name="T2" fmla="*/ 15 w 435"/>
                <a:gd name="T3" fmla="*/ 0 h 21"/>
                <a:gd name="T4" fmla="*/ 0 w 435"/>
                <a:gd name="T5" fmla="*/ 21 h 21"/>
                <a:gd name="T6" fmla="*/ 435 w 435"/>
                <a:gd name="T7" fmla="*/ 21 h 21"/>
                <a:gd name="T8" fmla="*/ 420 w 43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1">
                  <a:moveTo>
                    <a:pt x="42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435" y="21"/>
                    <a:pt x="435" y="21"/>
                    <a:pt x="435" y="21"/>
                  </a:cubicBezTo>
                  <a:cubicBezTo>
                    <a:pt x="430" y="14"/>
                    <a:pt x="425" y="7"/>
                    <a:pt x="4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9D36C6EC-66FD-4900-B9B7-A415DBD26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-1627386"/>
              <a:ext cx="1544638" cy="66675"/>
            </a:xfrm>
            <a:custGeom>
              <a:avLst/>
              <a:gdLst>
                <a:gd name="T0" fmla="*/ 477 w 487"/>
                <a:gd name="T1" fmla="*/ 0 h 21"/>
                <a:gd name="T2" fmla="*/ 10 w 487"/>
                <a:gd name="T3" fmla="*/ 0 h 21"/>
                <a:gd name="T4" fmla="*/ 0 w 487"/>
                <a:gd name="T5" fmla="*/ 21 h 21"/>
                <a:gd name="T6" fmla="*/ 487 w 487"/>
                <a:gd name="T7" fmla="*/ 21 h 21"/>
                <a:gd name="T8" fmla="*/ 477 w 48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1">
                  <a:moveTo>
                    <a:pt x="47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7"/>
                    <a:pt x="3" y="14"/>
                    <a:pt x="0" y="21"/>
                  </a:cubicBezTo>
                  <a:cubicBezTo>
                    <a:pt x="487" y="21"/>
                    <a:pt x="487" y="21"/>
                    <a:pt x="487" y="21"/>
                  </a:cubicBezTo>
                  <a:cubicBezTo>
                    <a:pt x="484" y="14"/>
                    <a:pt x="481" y="7"/>
                    <a:pt x="47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ED0441B0-D843-4857-9519-B2101FE86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-1474986"/>
              <a:ext cx="1633538" cy="66675"/>
            </a:xfrm>
            <a:custGeom>
              <a:avLst/>
              <a:gdLst>
                <a:gd name="T0" fmla="*/ 510 w 515"/>
                <a:gd name="T1" fmla="*/ 0 h 21"/>
                <a:gd name="T2" fmla="*/ 5 w 515"/>
                <a:gd name="T3" fmla="*/ 0 h 21"/>
                <a:gd name="T4" fmla="*/ 0 w 515"/>
                <a:gd name="T5" fmla="*/ 21 h 21"/>
                <a:gd name="T6" fmla="*/ 515 w 515"/>
                <a:gd name="T7" fmla="*/ 21 h 21"/>
                <a:gd name="T8" fmla="*/ 510 w 5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1">
                  <a:moveTo>
                    <a:pt x="5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3" y="14"/>
                    <a:pt x="512" y="7"/>
                    <a:pt x="5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254C06ED-6EA4-44F4-953A-43CD28B2A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-1319411"/>
              <a:ext cx="1658938" cy="66675"/>
            </a:xfrm>
            <a:custGeom>
              <a:avLst/>
              <a:gdLst>
                <a:gd name="T0" fmla="*/ 522 w 523"/>
                <a:gd name="T1" fmla="*/ 0 h 21"/>
                <a:gd name="T2" fmla="*/ 1 w 523"/>
                <a:gd name="T3" fmla="*/ 0 h 21"/>
                <a:gd name="T4" fmla="*/ 0 w 523"/>
                <a:gd name="T5" fmla="*/ 21 h 21"/>
                <a:gd name="T6" fmla="*/ 523 w 523"/>
                <a:gd name="T7" fmla="*/ 21 h 21"/>
                <a:gd name="T8" fmla="*/ 522 w 5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1">
                  <a:moveTo>
                    <a:pt x="5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523" y="21"/>
                    <a:pt x="523" y="21"/>
                    <a:pt x="523" y="21"/>
                  </a:cubicBezTo>
                  <a:cubicBezTo>
                    <a:pt x="523" y="13"/>
                    <a:pt x="523" y="6"/>
                    <a:pt x="52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3ECC4F24-8CBC-4548-B8DF-8FBA553C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363" y="-1167011"/>
              <a:ext cx="1652588" cy="66675"/>
            </a:xfrm>
            <a:custGeom>
              <a:avLst/>
              <a:gdLst>
                <a:gd name="T0" fmla="*/ 521 w 521"/>
                <a:gd name="T1" fmla="*/ 0 h 21"/>
                <a:gd name="T2" fmla="*/ 0 w 521"/>
                <a:gd name="T3" fmla="*/ 0 h 21"/>
                <a:gd name="T4" fmla="*/ 3 w 521"/>
                <a:gd name="T5" fmla="*/ 21 h 21"/>
                <a:gd name="T6" fmla="*/ 518 w 521"/>
                <a:gd name="T7" fmla="*/ 21 h 21"/>
                <a:gd name="T8" fmla="*/ 521 w 5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21">
                  <a:moveTo>
                    <a:pt x="5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4"/>
                    <a:pt x="3" y="21"/>
                  </a:cubicBezTo>
                  <a:cubicBezTo>
                    <a:pt x="518" y="21"/>
                    <a:pt x="518" y="21"/>
                    <a:pt x="518" y="21"/>
                  </a:cubicBezTo>
                  <a:cubicBezTo>
                    <a:pt x="519" y="14"/>
                    <a:pt x="520" y="7"/>
                    <a:pt x="52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81FEFB74-70A0-4C56-A921-90CD7E19B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7938" y="-1014611"/>
              <a:ext cx="1595438" cy="66675"/>
            </a:xfrm>
            <a:custGeom>
              <a:avLst/>
              <a:gdLst>
                <a:gd name="T0" fmla="*/ 503 w 503"/>
                <a:gd name="T1" fmla="*/ 0 h 21"/>
                <a:gd name="T2" fmla="*/ 0 w 503"/>
                <a:gd name="T3" fmla="*/ 0 h 21"/>
                <a:gd name="T4" fmla="*/ 8 w 503"/>
                <a:gd name="T5" fmla="*/ 21 h 21"/>
                <a:gd name="T6" fmla="*/ 495 w 503"/>
                <a:gd name="T7" fmla="*/ 21 h 21"/>
                <a:gd name="T8" fmla="*/ 503 w 50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1">
                  <a:moveTo>
                    <a:pt x="5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5" y="14"/>
                    <a:pt x="8" y="21"/>
                  </a:cubicBezTo>
                  <a:cubicBezTo>
                    <a:pt x="495" y="21"/>
                    <a:pt x="495" y="21"/>
                    <a:pt x="495" y="21"/>
                  </a:cubicBezTo>
                  <a:cubicBezTo>
                    <a:pt x="498" y="14"/>
                    <a:pt x="500" y="7"/>
                    <a:pt x="50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310BE280-C8BE-4B1F-B8C5-04D6DA0F5D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-862211"/>
              <a:ext cx="1468438" cy="66675"/>
            </a:xfrm>
            <a:custGeom>
              <a:avLst/>
              <a:gdLst>
                <a:gd name="T0" fmla="*/ 463 w 463"/>
                <a:gd name="T1" fmla="*/ 0 h 21"/>
                <a:gd name="T2" fmla="*/ 0 w 463"/>
                <a:gd name="T3" fmla="*/ 0 h 21"/>
                <a:gd name="T4" fmla="*/ 12 w 463"/>
                <a:gd name="T5" fmla="*/ 21 h 21"/>
                <a:gd name="T6" fmla="*/ 450 w 463"/>
                <a:gd name="T7" fmla="*/ 21 h 21"/>
                <a:gd name="T8" fmla="*/ 463 w 46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1">
                  <a:moveTo>
                    <a:pt x="4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7"/>
                    <a:pt x="8" y="14"/>
                    <a:pt x="12" y="21"/>
                  </a:cubicBezTo>
                  <a:cubicBezTo>
                    <a:pt x="450" y="21"/>
                    <a:pt x="450" y="21"/>
                    <a:pt x="450" y="21"/>
                  </a:cubicBezTo>
                  <a:cubicBezTo>
                    <a:pt x="455" y="14"/>
                    <a:pt x="459" y="7"/>
                    <a:pt x="46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CE1E22E2-F66B-4D7A-B40F-971BC40539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213" y="-709811"/>
              <a:ext cx="1258888" cy="66675"/>
            </a:xfrm>
            <a:custGeom>
              <a:avLst/>
              <a:gdLst>
                <a:gd name="T0" fmla="*/ 397 w 397"/>
                <a:gd name="T1" fmla="*/ 0 h 21"/>
                <a:gd name="T2" fmla="*/ 0 w 397"/>
                <a:gd name="T3" fmla="*/ 0 h 21"/>
                <a:gd name="T4" fmla="*/ 20 w 397"/>
                <a:gd name="T5" fmla="*/ 21 h 21"/>
                <a:gd name="T6" fmla="*/ 377 w 397"/>
                <a:gd name="T7" fmla="*/ 21 h 21"/>
                <a:gd name="T8" fmla="*/ 397 w 39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21">
                  <a:moveTo>
                    <a:pt x="39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3" y="14"/>
                    <a:pt x="20" y="21"/>
                  </a:cubicBezTo>
                  <a:cubicBezTo>
                    <a:pt x="377" y="21"/>
                    <a:pt x="377" y="21"/>
                    <a:pt x="377" y="21"/>
                  </a:cubicBezTo>
                  <a:cubicBezTo>
                    <a:pt x="384" y="14"/>
                    <a:pt x="391" y="7"/>
                    <a:pt x="39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79" name="Freeform 43">
              <a:extLst>
                <a:ext uri="{FF2B5EF4-FFF2-40B4-BE49-F238E27FC236}">
                  <a16:creationId xmlns:a16="http://schemas.microsoft.com/office/drawing/2014/main" id="{4B551A58-1010-4424-A63E-5E774ED05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-557411"/>
              <a:ext cx="909638" cy="66675"/>
            </a:xfrm>
            <a:custGeom>
              <a:avLst/>
              <a:gdLst>
                <a:gd name="T0" fmla="*/ 287 w 287"/>
                <a:gd name="T1" fmla="*/ 0 h 21"/>
                <a:gd name="T2" fmla="*/ 0 w 287"/>
                <a:gd name="T3" fmla="*/ 0 h 21"/>
                <a:gd name="T4" fmla="*/ 38 w 287"/>
                <a:gd name="T5" fmla="*/ 21 h 21"/>
                <a:gd name="T6" fmla="*/ 249 w 287"/>
                <a:gd name="T7" fmla="*/ 21 h 21"/>
                <a:gd name="T8" fmla="*/ 287 w 28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1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8"/>
                    <a:pt x="25" y="15"/>
                    <a:pt x="38" y="21"/>
                  </a:cubicBezTo>
                  <a:cubicBezTo>
                    <a:pt x="249" y="21"/>
                    <a:pt x="249" y="21"/>
                    <a:pt x="249" y="21"/>
                  </a:cubicBezTo>
                  <a:cubicBezTo>
                    <a:pt x="262" y="15"/>
                    <a:pt x="275" y="8"/>
                    <a:pt x="28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315D6A5-DFCE-4AEE-82CC-DC8F908A5CC4}"/>
              </a:ext>
            </a:extLst>
          </p:cNvPr>
          <p:cNvGrpSpPr/>
          <p:nvPr userDrawn="1"/>
        </p:nvGrpSpPr>
        <p:grpSpPr>
          <a:xfrm>
            <a:off x="49214" y="4294010"/>
            <a:ext cx="2386562" cy="2683879"/>
            <a:chOff x="0" y="-2979936"/>
            <a:chExt cx="1414463" cy="1590675"/>
          </a:xfrm>
          <a:solidFill>
            <a:schemeClr val="accent4">
              <a:alpha val="6000"/>
            </a:schemeClr>
          </a:solidFill>
        </p:grpSpPr>
        <p:sp>
          <p:nvSpPr>
            <p:cNvPr id="81" name="Freeform 57">
              <a:extLst>
                <a:ext uri="{FF2B5EF4-FFF2-40B4-BE49-F238E27FC236}">
                  <a16:creationId xmlns:a16="http://schemas.microsoft.com/office/drawing/2014/main" id="{2D04F89D-D16B-41B2-81A6-EB6574FCB3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" y="-2830711"/>
              <a:ext cx="1117600" cy="66675"/>
            </a:xfrm>
            <a:custGeom>
              <a:avLst/>
              <a:gdLst>
                <a:gd name="T0" fmla="*/ 326 w 352"/>
                <a:gd name="T1" fmla="*/ 0 h 21"/>
                <a:gd name="T2" fmla="*/ 26 w 352"/>
                <a:gd name="T3" fmla="*/ 0 h 21"/>
                <a:gd name="T4" fmla="*/ 0 w 352"/>
                <a:gd name="T5" fmla="*/ 21 h 21"/>
                <a:gd name="T6" fmla="*/ 352 w 352"/>
                <a:gd name="T7" fmla="*/ 21 h 21"/>
                <a:gd name="T8" fmla="*/ 326 w 35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1">
                  <a:moveTo>
                    <a:pt x="3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6"/>
                    <a:pt x="8" y="13"/>
                    <a:pt x="0" y="21"/>
                  </a:cubicBezTo>
                  <a:cubicBezTo>
                    <a:pt x="352" y="21"/>
                    <a:pt x="352" y="21"/>
                    <a:pt x="352" y="21"/>
                  </a:cubicBezTo>
                  <a:cubicBezTo>
                    <a:pt x="344" y="13"/>
                    <a:pt x="335" y="6"/>
                    <a:pt x="32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2" name="Freeform 58">
              <a:extLst>
                <a:ext uri="{FF2B5EF4-FFF2-40B4-BE49-F238E27FC236}">
                  <a16:creationId xmlns:a16="http://schemas.microsoft.com/office/drawing/2014/main" id="{9B964228-9A4C-413C-BC0A-266C964AC0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25" y="-2979936"/>
              <a:ext cx="641350" cy="63500"/>
            </a:xfrm>
            <a:custGeom>
              <a:avLst/>
              <a:gdLst>
                <a:gd name="T0" fmla="*/ 101 w 202"/>
                <a:gd name="T1" fmla="*/ 0 h 20"/>
                <a:gd name="T2" fmla="*/ 0 w 202"/>
                <a:gd name="T3" fmla="*/ 20 h 20"/>
                <a:gd name="T4" fmla="*/ 202 w 202"/>
                <a:gd name="T5" fmla="*/ 20 h 20"/>
                <a:gd name="T6" fmla="*/ 101 w 20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0">
                  <a:moveTo>
                    <a:pt x="101" y="0"/>
                  </a:moveTo>
                  <a:cubicBezTo>
                    <a:pt x="65" y="0"/>
                    <a:pt x="31" y="7"/>
                    <a:pt x="0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171" y="7"/>
                    <a:pt x="137" y="0"/>
                    <a:pt x="10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ED26BE98-D4A1-484C-97E8-6383C28EC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678311"/>
              <a:ext cx="1274763" cy="66675"/>
            </a:xfrm>
            <a:custGeom>
              <a:avLst/>
              <a:gdLst>
                <a:gd name="T0" fmla="*/ 386 w 402"/>
                <a:gd name="T1" fmla="*/ 0 h 21"/>
                <a:gd name="T2" fmla="*/ 0 w 402"/>
                <a:gd name="T3" fmla="*/ 0 h 21"/>
                <a:gd name="T4" fmla="*/ 0 w 402"/>
                <a:gd name="T5" fmla="*/ 21 h 21"/>
                <a:gd name="T6" fmla="*/ 402 w 402"/>
                <a:gd name="T7" fmla="*/ 21 h 21"/>
                <a:gd name="T8" fmla="*/ 386 w 40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1">
                  <a:moveTo>
                    <a:pt x="3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2" y="21"/>
                    <a:pt x="402" y="21"/>
                    <a:pt x="402" y="21"/>
                  </a:cubicBezTo>
                  <a:cubicBezTo>
                    <a:pt x="397" y="14"/>
                    <a:pt x="392" y="7"/>
                    <a:pt x="38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4" name="Freeform 60">
              <a:extLst>
                <a:ext uri="{FF2B5EF4-FFF2-40B4-BE49-F238E27FC236}">
                  <a16:creationId xmlns:a16="http://schemas.microsoft.com/office/drawing/2014/main" id="{E2A9E2C8-F33B-45F3-9FA6-90625A16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525911"/>
              <a:ext cx="1354138" cy="66675"/>
            </a:xfrm>
            <a:custGeom>
              <a:avLst/>
              <a:gdLst>
                <a:gd name="T0" fmla="*/ 418 w 427"/>
                <a:gd name="T1" fmla="*/ 0 h 21"/>
                <a:gd name="T2" fmla="*/ 0 w 427"/>
                <a:gd name="T3" fmla="*/ 0 h 21"/>
                <a:gd name="T4" fmla="*/ 0 w 427"/>
                <a:gd name="T5" fmla="*/ 21 h 21"/>
                <a:gd name="T6" fmla="*/ 427 w 427"/>
                <a:gd name="T7" fmla="*/ 21 h 21"/>
                <a:gd name="T8" fmla="*/ 418 w 42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1">
                  <a:moveTo>
                    <a:pt x="4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4" y="14"/>
                    <a:pt x="421" y="7"/>
                    <a:pt x="4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5" name="Freeform 61">
              <a:extLst>
                <a:ext uri="{FF2B5EF4-FFF2-40B4-BE49-F238E27FC236}">
                  <a16:creationId xmlns:a16="http://schemas.microsoft.com/office/drawing/2014/main" id="{EF02F57F-2E68-46E8-93BF-655F00C2F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73511"/>
              <a:ext cx="1398588" cy="66675"/>
            </a:xfrm>
            <a:custGeom>
              <a:avLst/>
              <a:gdLst>
                <a:gd name="T0" fmla="*/ 436 w 441"/>
                <a:gd name="T1" fmla="*/ 0 h 21"/>
                <a:gd name="T2" fmla="*/ 0 w 441"/>
                <a:gd name="T3" fmla="*/ 0 h 21"/>
                <a:gd name="T4" fmla="*/ 0 w 441"/>
                <a:gd name="T5" fmla="*/ 21 h 21"/>
                <a:gd name="T6" fmla="*/ 441 w 441"/>
                <a:gd name="T7" fmla="*/ 21 h 21"/>
                <a:gd name="T8" fmla="*/ 436 w 44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1">
                  <a:moveTo>
                    <a:pt x="4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1" y="21"/>
                    <a:pt x="441" y="21"/>
                    <a:pt x="441" y="21"/>
                  </a:cubicBezTo>
                  <a:cubicBezTo>
                    <a:pt x="440" y="14"/>
                    <a:pt x="438" y="7"/>
                    <a:pt x="43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6" name="Freeform 62">
              <a:extLst>
                <a:ext uri="{FF2B5EF4-FFF2-40B4-BE49-F238E27FC236}">
                  <a16:creationId xmlns:a16="http://schemas.microsoft.com/office/drawing/2014/main" id="{23AB4F9C-543F-4956-B92A-05619E97B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217936"/>
              <a:ext cx="1414463" cy="66675"/>
            </a:xfrm>
            <a:custGeom>
              <a:avLst/>
              <a:gdLst>
                <a:gd name="T0" fmla="*/ 445 w 446"/>
                <a:gd name="T1" fmla="*/ 0 h 21"/>
                <a:gd name="T2" fmla="*/ 0 w 446"/>
                <a:gd name="T3" fmla="*/ 0 h 21"/>
                <a:gd name="T4" fmla="*/ 0 w 446"/>
                <a:gd name="T5" fmla="*/ 21 h 21"/>
                <a:gd name="T6" fmla="*/ 446 w 446"/>
                <a:gd name="T7" fmla="*/ 21 h 21"/>
                <a:gd name="T8" fmla="*/ 445 w 4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21">
                  <a:moveTo>
                    <a:pt x="4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46" y="14"/>
                    <a:pt x="445" y="7"/>
                    <a:pt x="4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7" name="Freeform 63">
              <a:extLst>
                <a:ext uri="{FF2B5EF4-FFF2-40B4-BE49-F238E27FC236}">
                  <a16:creationId xmlns:a16="http://schemas.microsoft.com/office/drawing/2014/main" id="{0B85C191-C228-44AA-A6C8-B2A455662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065536"/>
              <a:ext cx="1408113" cy="66675"/>
            </a:xfrm>
            <a:custGeom>
              <a:avLst/>
              <a:gdLst>
                <a:gd name="T0" fmla="*/ 444 w 444"/>
                <a:gd name="T1" fmla="*/ 0 h 21"/>
                <a:gd name="T2" fmla="*/ 0 w 444"/>
                <a:gd name="T3" fmla="*/ 0 h 21"/>
                <a:gd name="T4" fmla="*/ 0 w 444"/>
                <a:gd name="T5" fmla="*/ 21 h 21"/>
                <a:gd name="T6" fmla="*/ 441 w 444"/>
                <a:gd name="T7" fmla="*/ 21 h 21"/>
                <a:gd name="T8" fmla="*/ 444 w 4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">
                  <a:moveTo>
                    <a:pt x="4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1" y="21"/>
                    <a:pt x="441" y="21"/>
                    <a:pt x="441" y="21"/>
                  </a:cubicBezTo>
                  <a:cubicBezTo>
                    <a:pt x="443" y="14"/>
                    <a:pt x="444" y="7"/>
                    <a:pt x="4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8" name="Freeform 64">
              <a:extLst>
                <a:ext uri="{FF2B5EF4-FFF2-40B4-BE49-F238E27FC236}">
                  <a16:creationId xmlns:a16="http://schemas.microsoft.com/office/drawing/2014/main" id="{345B6624-902F-44D4-9AFC-32A3BB2D6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913136"/>
              <a:ext cx="1379538" cy="66675"/>
            </a:xfrm>
            <a:custGeom>
              <a:avLst/>
              <a:gdLst>
                <a:gd name="T0" fmla="*/ 435 w 435"/>
                <a:gd name="T1" fmla="*/ 0 h 21"/>
                <a:gd name="T2" fmla="*/ 0 w 435"/>
                <a:gd name="T3" fmla="*/ 0 h 21"/>
                <a:gd name="T4" fmla="*/ 0 w 435"/>
                <a:gd name="T5" fmla="*/ 21 h 21"/>
                <a:gd name="T6" fmla="*/ 428 w 435"/>
                <a:gd name="T7" fmla="*/ 21 h 21"/>
                <a:gd name="T8" fmla="*/ 435 w 43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1">
                  <a:moveTo>
                    <a:pt x="4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28" y="21"/>
                    <a:pt x="428" y="21"/>
                    <a:pt x="428" y="21"/>
                  </a:cubicBezTo>
                  <a:cubicBezTo>
                    <a:pt x="430" y="14"/>
                    <a:pt x="433" y="7"/>
                    <a:pt x="43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89" name="Freeform 65">
              <a:extLst>
                <a:ext uri="{FF2B5EF4-FFF2-40B4-BE49-F238E27FC236}">
                  <a16:creationId xmlns:a16="http://schemas.microsoft.com/office/drawing/2014/main" id="{1A895A7F-EEA6-4085-8A23-584438EC7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760736"/>
              <a:ext cx="1316038" cy="66675"/>
            </a:xfrm>
            <a:custGeom>
              <a:avLst/>
              <a:gdLst>
                <a:gd name="T0" fmla="*/ 415 w 415"/>
                <a:gd name="T1" fmla="*/ 0 h 21"/>
                <a:gd name="T2" fmla="*/ 0 w 415"/>
                <a:gd name="T3" fmla="*/ 0 h 21"/>
                <a:gd name="T4" fmla="*/ 0 w 415"/>
                <a:gd name="T5" fmla="*/ 21 h 21"/>
                <a:gd name="T6" fmla="*/ 403 w 415"/>
                <a:gd name="T7" fmla="*/ 21 h 21"/>
                <a:gd name="T8" fmla="*/ 415 w 4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21">
                  <a:moveTo>
                    <a:pt x="4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7" y="14"/>
                    <a:pt x="412" y="7"/>
                    <a:pt x="4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0" name="Freeform 66">
              <a:extLst>
                <a:ext uri="{FF2B5EF4-FFF2-40B4-BE49-F238E27FC236}">
                  <a16:creationId xmlns:a16="http://schemas.microsoft.com/office/drawing/2014/main" id="{70384C0F-F719-4995-A2A1-BBD30A352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608336"/>
              <a:ext cx="1211263" cy="66675"/>
            </a:xfrm>
            <a:custGeom>
              <a:avLst/>
              <a:gdLst>
                <a:gd name="T0" fmla="*/ 382 w 382"/>
                <a:gd name="T1" fmla="*/ 0 h 21"/>
                <a:gd name="T2" fmla="*/ 0 w 382"/>
                <a:gd name="T3" fmla="*/ 0 h 21"/>
                <a:gd name="T4" fmla="*/ 0 w 382"/>
                <a:gd name="T5" fmla="*/ 15 h 21"/>
                <a:gd name="T6" fmla="*/ 5 w 382"/>
                <a:gd name="T7" fmla="*/ 21 h 21"/>
                <a:gd name="T8" fmla="*/ 362 w 382"/>
                <a:gd name="T9" fmla="*/ 21 h 21"/>
                <a:gd name="T10" fmla="*/ 382 w 38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21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3" y="19"/>
                    <a:pt x="5" y="21"/>
                  </a:cubicBezTo>
                  <a:cubicBezTo>
                    <a:pt x="362" y="21"/>
                    <a:pt x="362" y="21"/>
                    <a:pt x="362" y="21"/>
                  </a:cubicBezTo>
                  <a:cubicBezTo>
                    <a:pt x="369" y="15"/>
                    <a:pt x="376" y="8"/>
                    <a:pt x="3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1" name="Freeform 67">
              <a:extLst>
                <a:ext uri="{FF2B5EF4-FFF2-40B4-BE49-F238E27FC236}">
                  <a16:creationId xmlns:a16="http://schemas.microsoft.com/office/drawing/2014/main" id="{73971E9D-9291-4BF6-911C-917C9A5FB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-1455936"/>
              <a:ext cx="914400" cy="66675"/>
            </a:xfrm>
            <a:custGeom>
              <a:avLst/>
              <a:gdLst>
                <a:gd name="T0" fmla="*/ 288 w 288"/>
                <a:gd name="T1" fmla="*/ 0 h 21"/>
                <a:gd name="T2" fmla="*/ 0 w 288"/>
                <a:gd name="T3" fmla="*/ 0 h 21"/>
                <a:gd name="T4" fmla="*/ 39 w 288"/>
                <a:gd name="T5" fmla="*/ 21 h 21"/>
                <a:gd name="T6" fmla="*/ 249 w 288"/>
                <a:gd name="T7" fmla="*/ 21 h 21"/>
                <a:gd name="T8" fmla="*/ 288 w 28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1">
                  <a:moveTo>
                    <a:pt x="2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8"/>
                    <a:pt x="25" y="15"/>
                    <a:pt x="39" y="21"/>
                  </a:cubicBezTo>
                  <a:cubicBezTo>
                    <a:pt x="249" y="21"/>
                    <a:pt x="249" y="21"/>
                    <a:pt x="249" y="21"/>
                  </a:cubicBezTo>
                  <a:cubicBezTo>
                    <a:pt x="263" y="15"/>
                    <a:pt x="276" y="8"/>
                    <a:pt x="2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43D9F7-1796-4740-9F74-622FC0FF9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12" y="945931"/>
            <a:ext cx="9269962" cy="3070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60876-0BDD-41F2-8244-F20CD23CE050}"/>
              </a:ext>
            </a:extLst>
          </p:cNvPr>
          <p:cNvSpPr txBox="1"/>
          <p:nvPr userDrawn="1"/>
        </p:nvSpPr>
        <p:spPr>
          <a:xfrm>
            <a:off x="8681545" y="6274675"/>
            <a:ext cx="27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skyworksinc.com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BF841A7-A123-4513-BA26-BA540EBD54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2307" y="4545791"/>
            <a:ext cx="5574740" cy="42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828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>
          <a:gsLst>
            <a:gs pos="39000">
              <a:schemeClr val="accent1"/>
            </a:gs>
            <a:gs pos="100000">
              <a:schemeClr val="accent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8D8A0798-FBC1-48E0-A215-1E5FB109ACA3}"/>
              </a:ext>
            </a:extLst>
          </p:cNvPr>
          <p:cNvGrpSpPr/>
          <p:nvPr userDrawn="1"/>
        </p:nvGrpSpPr>
        <p:grpSpPr>
          <a:xfrm>
            <a:off x="9566275" y="2027092"/>
            <a:ext cx="2622550" cy="4659313"/>
            <a:chOff x="9566275" y="2066926"/>
            <a:chExt cx="2622550" cy="4659313"/>
          </a:xfrm>
          <a:solidFill>
            <a:schemeClr val="accent4">
              <a:alpha val="7000"/>
            </a:schemeClr>
          </a:solidFill>
        </p:grpSpPr>
        <p:sp>
          <p:nvSpPr>
            <p:cNvPr id="161" name="Freeform 14">
              <a:extLst>
                <a:ext uri="{FF2B5EF4-FFF2-40B4-BE49-F238E27FC236}">
                  <a16:creationId xmlns:a16="http://schemas.microsoft.com/office/drawing/2014/main" id="{24A68A29-64BE-452E-948B-1D2B086F4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707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2" name="Freeform 15">
              <a:extLst>
                <a:ext uri="{FF2B5EF4-FFF2-40B4-BE49-F238E27FC236}">
                  <a16:creationId xmlns:a16="http://schemas.microsoft.com/office/drawing/2014/main" id="{B28BB524-8EDE-4778-8870-B5FE98686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085976"/>
              <a:ext cx="0" cy="22225"/>
            </a:xfrm>
            <a:custGeom>
              <a:avLst/>
              <a:gdLst>
                <a:gd name="T0" fmla="*/ 7 h 7"/>
                <a:gd name="T1" fmla="*/ 7 h 7"/>
                <a:gd name="T2" fmla="*/ 0 h 7"/>
                <a:gd name="T3" fmla="*/ 0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3" name="Freeform 16">
              <a:extLst>
                <a:ext uri="{FF2B5EF4-FFF2-40B4-BE49-F238E27FC236}">
                  <a16:creationId xmlns:a16="http://schemas.microsoft.com/office/drawing/2014/main" id="{E2A6E772-F2E7-4B60-B4F2-2ADF260B3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6849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4" name="Freeform 17">
              <a:extLst>
                <a:ext uri="{FF2B5EF4-FFF2-40B4-BE49-F238E27FC236}">
                  <a16:creationId xmlns:a16="http://schemas.microsoft.com/office/drawing/2014/main" id="{8A62EE9A-364E-4A91-BB5A-53D90C023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566275" y="2066926"/>
              <a:ext cx="2622550" cy="4659313"/>
            </a:xfrm>
            <a:custGeom>
              <a:avLst/>
              <a:gdLst>
                <a:gd name="T0" fmla="*/ 7 w 826"/>
                <a:gd name="T1" fmla="*/ 734 h 1467"/>
                <a:gd name="T2" fmla="*/ 733 w 826"/>
                <a:gd name="T3" fmla="*/ 7 h 1467"/>
                <a:gd name="T4" fmla="*/ 826 w 826"/>
                <a:gd name="T5" fmla="*/ 13 h 1467"/>
                <a:gd name="T6" fmla="*/ 826 w 826"/>
                <a:gd name="T7" fmla="*/ 6 h 1467"/>
                <a:gd name="T8" fmla="*/ 733 w 826"/>
                <a:gd name="T9" fmla="*/ 0 h 1467"/>
                <a:gd name="T10" fmla="*/ 0 w 826"/>
                <a:gd name="T11" fmla="*/ 734 h 1467"/>
                <a:gd name="T12" fmla="*/ 733 w 826"/>
                <a:gd name="T13" fmla="*/ 1467 h 1467"/>
                <a:gd name="T14" fmla="*/ 826 w 826"/>
                <a:gd name="T15" fmla="*/ 1461 h 1467"/>
                <a:gd name="T16" fmla="*/ 826 w 826"/>
                <a:gd name="T17" fmla="*/ 1454 h 1467"/>
                <a:gd name="T18" fmla="*/ 733 w 826"/>
                <a:gd name="T19" fmla="*/ 1460 h 1467"/>
                <a:gd name="T20" fmla="*/ 7 w 826"/>
                <a:gd name="T21" fmla="*/ 734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6" h="1467">
                  <a:moveTo>
                    <a:pt x="7" y="734"/>
                  </a:moveTo>
                  <a:cubicBezTo>
                    <a:pt x="7" y="333"/>
                    <a:pt x="333" y="7"/>
                    <a:pt x="733" y="7"/>
                  </a:cubicBezTo>
                  <a:cubicBezTo>
                    <a:pt x="765" y="7"/>
                    <a:pt x="796" y="9"/>
                    <a:pt x="826" y="13"/>
                  </a:cubicBezTo>
                  <a:cubicBezTo>
                    <a:pt x="826" y="6"/>
                    <a:pt x="826" y="6"/>
                    <a:pt x="826" y="6"/>
                  </a:cubicBezTo>
                  <a:cubicBezTo>
                    <a:pt x="796" y="2"/>
                    <a:pt x="765" y="0"/>
                    <a:pt x="733" y="0"/>
                  </a:cubicBezTo>
                  <a:cubicBezTo>
                    <a:pt x="329" y="0"/>
                    <a:pt x="0" y="329"/>
                    <a:pt x="0" y="734"/>
                  </a:cubicBezTo>
                  <a:cubicBezTo>
                    <a:pt x="0" y="1138"/>
                    <a:pt x="329" y="1467"/>
                    <a:pt x="733" y="1467"/>
                  </a:cubicBezTo>
                  <a:cubicBezTo>
                    <a:pt x="765" y="1467"/>
                    <a:pt x="796" y="1465"/>
                    <a:pt x="826" y="1461"/>
                  </a:cubicBezTo>
                  <a:cubicBezTo>
                    <a:pt x="826" y="1454"/>
                    <a:pt x="826" y="1454"/>
                    <a:pt x="826" y="1454"/>
                  </a:cubicBezTo>
                  <a:cubicBezTo>
                    <a:pt x="796" y="1458"/>
                    <a:pt x="765" y="1460"/>
                    <a:pt x="733" y="1460"/>
                  </a:cubicBezTo>
                  <a:cubicBezTo>
                    <a:pt x="333" y="1460"/>
                    <a:pt x="7" y="1134"/>
                    <a:pt x="7" y="7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5" name="Freeform 18">
              <a:extLst>
                <a:ext uri="{FF2B5EF4-FFF2-40B4-BE49-F238E27FC236}">
                  <a16:creationId xmlns:a16="http://schemas.microsoft.com/office/drawing/2014/main" id="{DC0C589D-A2FA-42BB-BF95-A2563552E0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5325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6" name="Freeform 19">
              <a:extLst>
                <a:ext uri="{FF2B5EF4-FFF2-40B4-BE49-F238E27FC236}">
                  <a16:creationId xmlns:a16="http://schemas.microsoft.com/office/drawing/2014/main" id="{D83831F5-E70D-41E2-9A81-5345881D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23837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7" name="Freeform 20">
              <a:extLst>
                <a:ext uri="{FF2B5EF4-FFF2-40B4-BE49-F238E27FC236}">
                  <a16:creationId xmlns:a16="http://schemas.microsoft.com/office/drawing/2014/main" id="{9EDE48A6-7D4F-47FE-9281-28F70B433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15500" y="2216151"/>
              <a:ext cx="2473325" cy="4360863"/>
            </a:xfrm>
            <a:custGeom>
              <a:avLst/>
              <a:gdLst>
                <a:gd name="T0" fmla="*/ 0 w 779"/>
                <a:gd name="T1" fmla="*/ 687 h 1373"/>
                <a:gd name="T2" fmla="*/ 686 w 779"/>
                <a:gd name="T3" fmla="*/ 1373 h 1373"/>
                <a:gd name="T4" fmla="*/ 779 w 779"/>
                <a:gd name="T5" fmla="*/ 1366 h 1373"/>
                <a:gd name="T6" fmla="*/ 779 w 779"/>
                <a:gd name="T7" fmla="*/ 1359 h 1373"/>
                <a:gd name="T8" fmla="*/ 686 w 779"/>
                <a:gd name="T9" fmla="*/ 1366 h 1373"/>
                <a:gd name="T10" fmla="*/ 7 w 779"/>
                <a:gd name="T11" fmla="*/ 687 h 1373"/>
                <a:gd name="T12" fmla="*/ 686 w 779"/>
                <a:gd name="T13" fmla="*/ 7 h 1373"/>
                <a:gd name="T14" fmla="*/ 779 w 779"/>
                <a:gd name="T15" fmla="*/ 14 h 1373"/>
                <a:gd name="T16" fmla="*/ 779 w 779"/>
                <a:gd name="T17" fmla="*/ 7 h 1373"/>
                <a:gd name="T18" fmla="*/ 686 w 779"/>
                <a:gd name="T19" fmla="*/ 0 h 1373"/>
                <a:gd name="T20" fmla="*/ 0 w 779"/>
                <a:gd name="T21" fmla="*/ 687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9" h="1373">
                  <a:moveTo>
                    <a:pt x="0" y="687"/>
                  </a:moveTo>
                  <a:cubicBezTo>
                    <a:pt x="0" y="1065"/>
                    <a:pt x="308" y="1373"/>
                    <a:pt x="686" y="1373"/>
                  </a:cubicBezTo>
                  <a:cubicBezTo>
                    <a:pt x="718" y="1373"/>
                    <a:pt x="749" y="1371"/>
                    <a:pt x="779" y="1366"/>
                  </a:cubicBezTo>
                  <a:cubicBezTo>
                    <a:pt x="779" y="1359"/>
                    <a:pt x="779" y="1359"/>
                    <a:pt x="779" y="1359"/>
                  </a:cubicBezTo>
                  <a:cubicBezTo>
                    <a:pt x="749" y="1364"/>
                    <a:pt x="718" y="1366"/>
                    <a:pt x="686" y="1366"/>
                  </a:cubicBezTo>
                  <a:cubicBezTo>
                    <a:pt x="312" y="1366"/>
                    <a:pt x="7" y="1061"/>
                    <a:pt x="7" y="687"/>
                  </a:cubicBezTo>
                  <a:cubicBezTo>
                    <a:pt x="7" y="312"/>
                    <a:pt x="312" y="7"/>
                    <a:pt x="686" y="7"/>
                  </a:cubicBezTo>
                  <a:cubicBezTo>
                    <a:pt x="718" y="7"/>
                    <a:pt x="749" y="9"/>
                    <a:pt x="779" y="14"/>
                  </a:cubicBezTo>
                  <a:cubicBezTo>
                    <a:pt x="779" y="7"/>
                    <a:pt x="779" y="7"/>
                    <a:pt x="779" y="7"/>
                  </a:cubicBezTo>
                  <a:cubicBezTo>
                    <a:pt x="749" y="2"/>
                    <a:pt x="718" y="0"/>
                    <a:pt x="686" y="0"/>
                  </a:cubicBezTo>
                  <a:cubicBezTo>
                    <a:pt x="308" y="0"/>
                    <a:pt x="0" y="308"/>
                    <a:pt x="0" y="6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8" name="Freeform 21">
              <a:extLst>
                <a:ext uri="{FF2B5EF4-FFF2-40B4-BE49-F238E27FC236}">
                  <a16:creationId xmlns:a16="http://schemas.microsoft.com/office/drawing/2014/main" id="{F81BD33E-A9B8-4096-9FB5-BF5F912CE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38651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69" name="Freeform 22">
              <a:extLst>
                <a:ext uri="{FF2B5EF4-FFF2-40B4-BE49-F238E27FC236}">
                  <a16:creationId xmlns:a16="http://schemas.microsoft.com/office/drawing/2014/main" id="{B588F096-7050-4730-B93A-DDDFEB3C2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38442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0" name="Freeform 23">
              <a:extLst>
                <a:ext uri="{FF2B5EF4-FFF2-40B4-BE49-F238E27FC236}">
                  <a16:creationId xmlns:a16="http://schemas.microsoft.com/office/drawing/2014/main" id="{9713EA81-A3F6-417B-ADEE-1EE90FA40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1550" y="2362201"/>
              <a:ext cx="2327275" cy="4068763"/>
            </a:xfrm>
            <a:custGeom>
              <a:avLst/>
              <a:gdLst>
                <a:gd name="T0" fmla="*/ 640 w 733"/>
                <a:gd name="T1" fmla="*/ 1274 h 1281"/>
                <a:gd name="T2" fmla="*/ 7 w 733"/>
                <a:gd name="T3" fmla="*/ 641 h 1281"/>
                <a:gd name="T4" fmla="*/ 640 w 733"/>
                <a:gd name="T5" fmla="*/ 7 h 1281"/>
                <a:gd name="T6" fmla="*/ 733 w 733"/>
                <a:gd name="T7" fmla="*/ 14 h 1281"/>
                <a:gd name="T8" fmla="*/ 733 w 733"/>
                <a:gd name="T9" fmla="*/ 7 h 1281"/>
                <a:gd name="T10" fmla="*/ 640 w 733"/>
                <a:gd name="T11" fmla="*/ 0 h 1281"/>
                <a:gd name="T12" fmla="*/ 0 w 733"/>
                <a:gd name="T13" fmla="*/ 641 h 1281"/>
                <a:gd name="T14" fmla="*/ 640 w 733"/>
                <a:gd name="T15" fmla="*/ 1281 h 1281"/>
                <a:gd name="T16" fmla="*/ 733 w 733"/>
                <a:gd name="T17" fmla="*/ 1274 h 1281"/>
                <a:gd name="T18" fmla="*/ 733 w 733"/>
                <a:gd name="T19" fmla="*/ 1267 h 1281"/>
                <a:gd name="T20" fmla="*/ 640 w 733"/>
                <a:gd name="T21" fmla="*/ 1274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3" h="1281">
                  <a:moveTo>
                    <a:pt x="640" y="1274"/>
                  </a:moveTo>
                  <a:cubicBezTo>
                    <a:pt x="291" y="1274"/>
                    <a:pt x="7" y="990"/>
                    <a:pt x="7" y="641"/>
                  </a:cubicBezTo>
                  <a:cubicBezTo>
                    <a:pt x="7" y="291"/>
                    <a:pt x="291" y="7"/>
                    <a:pt x="640" y="7"/>
                  </a:cubicBezTo>
                  <a:cubicBezTo>
                    <a:pt x="672" y="7"/>
                    <a:pt x="703" y="9"/>
                    <a:pt x="733" y="14"/>
                  </a:cubicBezTo>
                  <a:cubicBezTo>
                    <a:pt x="733" y="7"/>
                    <a:pt x="733" y="7"/>
                    <a:pt x="733" y="7"/>
                  </a:cubicBezTo>
                  <a:cubicBezTo>
                    <a:pt x="703" y="2"/>
                    <a:pt x="672" y="0"/>
                    <a:pt x="640" y="0"/>
                  </a:cubicBezTo>
                  <a:cubicBezTo>
                    <a:pt x="287" y="0"/>
                    <a:pt x="0" y="287"/>
                    <a:pt x="0" y="641"/>
                  </a:cubicBezTo>
                  <a:cubicBezTo>
                    <a:pt x="0" y="994"/>
                    <a:pt x="287" y="1281"/>
                    <a:pt x="640" y="1281"/>
                  </a:cubicBezTo>
                  <a:cubicBezTo>
                    <a:pt x="672" y="1281"/>
                    <a:pt x="703" y="1279"/>
                    <a:pt x="733" y="1274"/>
                  </a:cubicBezTo>
                  <a:cubicBezTo>
                    <a:pt x="733" y="1267"/>
                    <a:pt x="733" y="1267"/>
                    <a:pt x="733" y="1267"/>
                  </a:cubicBezTo>
                  <a:cubicBezTo>
                    <a:pt x="703" y="1272"/>
                    <a:pt x="672" y="1274"/>
                    <a:pt x="640" y="12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1" name="Freeform 24">
              <a:extLst>
                <a:ext uri="{FF2B5EF4-FFF2-40B4-BE49-F238E27FC236}">
                  <a16:creationId xmlns:a16="http://schemas.microsoft.com/office/drawing/2014/main" id="{87A9D55A-2F4F-45F9-BF31-7F01D2A88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53682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2" name="Freeform 25">
              <a:extLst>
                <a:ext uri="{FF2B5EF4-FFF2-40B4-BE49-F238E27FC236}">
                  <a16:creationId xmlns:a16="http://schemas.microsoft.com/office/drawing/2014/main" id="{2DFD0A90-BF41-45B0-B59C-2F45CDBD1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23411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3" name="Freeform 26">
              <a:extLst>
                <a:ext uri="{FF2B5EF4-FFF2-40B4-BE49-F238E27FC236}">
                  <a16:creationId xmlns:a16="http://schemas.microsoft.com/office/drawing/2014/main" id="{EEB2ADC7-D28C-4AAA-8289-2476BE705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0775" y="2514601"/>
              <a:ext cx="2178050" cy="3767138"/>
            </a:xfrm>
            <a:custGeom>
              <a:avLst/>
              <a:gdLst>
                <a:gd name="T0" fmla="*/ 0 w 686"/>
                <a:gd name="T1" fmla="*/ 593 h 1186"/>
                <a:gd name="T2" fmla="*/ 593 w 686"/>
                <a:gd name="T3" fmla="*/ 1186 h 1186"/>
                <a:gd name="T4" fmla="*/ 686 w 686"/>
                <a:gd name="T5" fmla="*/ 1178 h 1186"/>
                <a:gd name="T6" fmla="*/ 686 w 686"/>
                <a:gd name="T7" fmla="*/ 1171 h 1186"/>
                <a:gd name="T8" fmla="*/ 593 w 686"/>
                <a:gd name="T9" fmla="*/ 1179 h 1186"/>
                <a:gd name="T10" fmla="*/ 7 w 686"/>
                <a:gd name="T11" fmla="*/ 593 h 1186"/>
                <a:gd name="T12" fmla="*/ 593 w 686"/>
                <a:gd name="T13" fmla="*/ 6 h 1186"/>
                <a:gd name="T14" fmla="*/ 686 w 686"/>
                <a:gd name="T15" fmla="*/ 14 h 1186"/>
                <a:gd name="T16" fmla="*/ 686 w 686"/>
                <a:gd name="T17" fmla="*/ 7 h 1186"/>
                <a:gd name="T18" fmla="*/ 593 w 686"/>
                <a:gd name="T19" fmla="*/ 0 h 1186"/>
                <a:gd name="T20" fmla="*/ 0 w 686"/>
                <a:gd name="T21" fmla="*/ 593 h 1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6" h="1186">
                  <a:moveTo>
                    <a:pt x="0" y="593"/>
                  </a:moveTo>
                  <a:cubicBezTo>
                    <a:pt x="0" y="919"/>
                    <a:pt x="266" y="1186"/>
                    <a:pt x="593" y="1186"/>
                  </a:cubicBezTo>
                  <a:cubicBezTo>
                    <a:pt x="625" y="1186"/>
                    <a:pt x="656" y="1183"/>
                    <a:pt x="686" y="1178"/>
                  </a:cubicBezTo>
                  <a:cubicBezTo>
                    <a:pt x="686" y="1171"/>
                    <a:pt x="686" y="1171"/>
                    <a:pt x="686" y="1171"/>
                  </a:cubicBezTo>
                  <a:cubicBezTo>
                    <a:pt x="656" y="1176"/>
                    <a:pt x="625" y="1179"/>
                    <a:pt x="593" y="1179"/>
                  </a:cubicBezTo>
                  <a:cubicBezTo>
                    <a:pt x="270" y="1179"/>
                    <a:pt x="7" y="916"/>
                    <a:pt x="7" y="593"/>
                  </a:cubicBezTo>
                  <a:cubicBezTo>
                    <a:pt x="7" y="269"/>
                    <a:pt x="270" y="6"/>
                    <a:pt x="593" y="6"/>
                  </a:cubicBezTo>
                  <a:cubicBezTo>
                    <a:pt x="625" y="6"/>
                    <a:pt x="656" y="9"/>
                    <a:pt x="686" y="14"/>
                  </a:cubicBezTo>
                  <a:cubicBezTo>
                    <a:pt x="686" y="7"/>
                    <a:pt x="686" y="7"/>
                    <a:pt x="686" y="7"/>
                  </a:cubicBezTo>
                  <a:cubicBezTo>
                    <a:pt x="656" y="2"/>
                    <a:pt x="625" y="0"/>
                    <a:pt x="593" y="0"/>
                  </a:cubicBezTo>
                  <a:cubicBezTo>
                    <a:pt x="266" y="0"/>
                    <a:pt x="0" y="266"/>
                    <a:pt x="0" y="5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4" name="Freeform 27">
              <a:extLst>
                <a:ext uri="{FF2B5EF4-FFF2-40B4-BE49-F238E27FC236}">
                  <a16:creationId xmlns:a16="http://schemas.microsoft.com/office/drawing/2014/main" id="{F4262EB3-0E02-4C8A-A678-DA7A42887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2670176"/>
              <a:ext cx="0" cy="22225"/>
            </a:xfrm>
            <a:custGeom>
              <a:avLst/>
              <a:gdLst>
                <a:gd name="T0" fmla="*/ 7 h 7"/>
                <a:gd name="T1" fmla="*/ 0 h 7"/>
                <a:gd name="T2" fmla="*/ 0 h 7"/>
                <a:gd name="T3" fmla="*/ 7 h 7"/>
                <a:gd name="T4" fmla="*/ 7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5" name="Freeform 28">
              <a:extLst>
                <a:ext uri="{FF2B5EF4-FFF2-40B4-BE49-F238E27FC236}">
                  <a16:creationId xmlns:a16="http://schemas.microsoft.com/office/drawing/2014/main" id="{56716D94-8D94-4BD1-A071-B19DFA1E6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88825" y="6100763"/>
              <a:ext cx="0" cy="22225"/>
            </a:xfrm>
            <a:custGeom>
              <a:avLst/>
              <a:gdLst>
                <a:gd name="T0" fmla="*/ 0 h 7"/>
                <a:gd name="T1" fmla="*/ 7 h 7"/>
                <a:gd name="T2" fmla="*/ 7 h 7"/>
                <a:gd name="T3" fmla="*/ 0 h 7"/>
                <a:gd name="T4" fmla="*/ 0 h 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7">
                  <a:moveTo>
                    <a:pt x="0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6" name="Freeform 29">
              <a:extLst>
                <a:ext uri="{FF2B5EF4-FFF2-40B4-BE49-F238E27FC236}">
                  <a16:creationId xmlns:a16="http://schemas.microsoft.com/office/drawing/2014/main" id="{E985A92D-7D1B-4A1C-8461-AC70524C7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4125" y="2644776"/>
              <a:ext cx="2044700" cy="3503613"/>
            </a:xfrm>
            <a:custGeom>
              <a:avLst/>
              <a:gdLst>
                <a:gd name="T0" fmla="*/ 551 w 644"/>
                <a:gd name="T1" fmla="*/ 1096 h 1103"/>
                <a:gd name="T2" fmla="*/ 7 w 644"/>
                <a:gd name="T3" fmla="*/ 552 h 1103"/>
                <a:gd name="T4" fmla="*/ 551 w 644"/>
                <a:gd name="T5" fmla="*/ 7 h 1103"/>
                <a:gd name="T6" fmla="*/ 644 w 644"/>
                <a:gd name="T7" fmla="*/ 15 h 1103"/>
                <a:gd name="T8" fmla="*/ 644 w 644"/>
                <a:gd name="T9" fmla="*/ 8 h 1103"/>
                <a:gd name="T10" fmla="*/ 551 w 644"/>
                <a:gd name="T11" fmla="*/ 0 h 1103"/>
                <a:gd name="T12" fmla="*/ 0 w 644"/>
                <a:gd name="T13" fmla="*/ 552 h 1103"/>
                <a:gd name="T14" fmla="*/ 551 w 644"/>
                <a:gd name="T15" fmla="*/ 1103 h 1103"/>
                <a:gd name="T16" fmla="*/ 644 w 644"/>
                <a:gd name="T17" fmla="*/ 1095 h 1103"/>
                <a:gd name="T18" fmla="*/ 644 w 644"/>
                <a:gd name="T19" fmla="*/ 1088 h 1103"/>
                <a:gd name="T20" fmla="*/ 551 w 644"/>
                <a:gd name="T21" fmla="*/ 109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4" h="1103">
                  <a:moveTo>
                    <a:pt x="551" y="1096"/>
                  </a:moveTo>
                  <a:cubicBezTo>
                    <a:pt x="251" y="1096"/>
                    <a:pt x="7" y="852"/>
                    <a:pt x="7" y="552"/>
                  </a:cubicBezTo>
                  <a:cubicBezTo>
                    <a:pt x="7" y="251"/>
                    <a:pt x="251" y="7"/>
                    <a:pt x="551" y="7"/>
                  </a:cubicBezTo>
                  <a:cubicBezTo>
                    <a:pt x="583" y="7"/>
                    <a:pt x="614" y="10"/>
                    <a:pt x="644" y="15"/>
                  </a:cubicBezTo>
                  <a:cubicBezTo>
                    <a:pt x="644" y="8"/>
                    <a:pt x="644" y="8"/>
                    <a:pt x="644" y="8"/>
                  </a:cubicBezTo>
                  <a:cubicBezTo>
                    <a:pt x="614" y="3"/>
                    <a:pt x="583" y="0"/>
                    <a:pt x="551" y="0"/>
                  </a:cubicBezTo>
                  <a:cubicBezTo>
                    <a:pt x="247" y="0"/>
                    <a:pt x="0" y="247"/>
                    <a:pt x="0" y="552"/>
                  </a:cubicBezTo>
                  <a:cubicBezTo>
                    <a:pt x="0" y="856"/>
                    <a:pt x="247" y="1103"/>
                    <a:pt x="551" y="1103"/>
                  </a:cubicBezTo>
                  <a:cubicBezTo>
                    <a:pt x="583" y="1103"/>
                    <a:pt x="614" y="1100"/>
                    <a:pt x="644" y="1095"/>
                  </a:cubicBezTo>
                  <a:cubicBezTo>
                    <a:pt x="644" y="1088"/>
                    <a:pt x="644" y="1088"/>
                    <a:pt x="644" y="1088"/>
                  </a:cubicBezTo>
                  <a:cubicBezTo>
                    <a:pt x="614" y="1093"/>
                    <a:pt x="583" y="1096"/>
                    <a:pt x="551" y="10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72C4ED7C-37B8-4705-9F42-D9F29BA81C81}"/>
              </a:ext>
            </a:extLst>
          </p:cNvPr>
          <p:cNvGrpSpPr/>
          <p:nvPr userDrawn="1"/>
        </p:nvGrpSpPr>
        <p:grpSpPr>
          <a:xfrm>
            <a:off x="1132117" y="48453"/>
            <a:ext cx="2290570" cy="1612005"/>
            <a:chOff x="1450975" y="-26194"/>
            <a:chExt cx="2197100" cy="1546225"/>
          </a:xfrm>
          <a:solidFill>
            <a:schemeClr val="accent4">
              <a:alpha val="19000"/>
            </a:schemeClr>
          </a:solidFill>
        </p:grpSpPr>
        <p:sp>
          <p:nvSpPr>
            <p:cNvPr id="178" name="Freeform 30">
              <a:extLst>
                <a:ext uri="{FF2B5EF4-FFF2-40B4-BE49-F238E27FC236}">
                  <a16:creationId xmlns:a16="http://schemas.microsoft.com/office/drawing/2014/main" id="{AC61D6DB-E7FB-40FC-BF28-653CC2962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125" y="-26194"/>
              <a:ext cx="12700" cy="3175"/>
            </a:xfrm>
            <a:custGeom>
              <a:avLst/>
              <a:gdLst>
                <a:gd name="T0" fmla="*/ 0 w 4"/>
                <a:gd name="T1" fmla="*/ 0 h 1"/>
                <a:gd name="T2" fmla="*/ 0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79" name="Freeform 31">
              <a:extLst>
                <a:ext uri="{FF2B5EF4-FFF2-40B4-BE49-F238E27FC236}">
                  <a16:creationId xmlns:a16="http://schemas.microsoft.com/office/drawing/2014/main" id="{48320118-199C-4E13-B603-CC0AADA77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225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0" name="Freeform 32">
              <a:extLst>
                <a:ext uri="{FF2B5EF4-FFF2-40B4-BE49-F238E27FC236}">
                  <a16:creationId xmlns:a16="http://schemas.microsoft.com/office/drawing/2014/main" id="{5A569292-E491-4EBE-B22C-0A7956E3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0975" y="-23019"/>
              <a:ext cx="2197100" cy="1543050"/>
            </a:xfrm>
            <a:custGeom>
              <a:avLst/>
              <a:gdLst>
                <a:gd name="T0" fmla="*/ 688 w 692"/>
                <a:gd name="T1" fmla="*/ 140 h 486"/>
                <a:gd name="T2" fmla="*/ 346 w 692"/>
                <a:gd name="T3" fmla="*/ 483 h 486"/>
                <a:gd name="T4" fmla="*/ 3 w 692"/>
                <a:gd name="T5" fmla="*/ 140 h 486"/>
                <a:gd name="T6" fmla="*/ 34 w 692"/>
                <a:gd name="T7" fmla="*/ 0 h 486"/>
                <a:gd name="T8" fmla="*/ 30 w 692"/>
                <a:gd name="T9" fmla="*/ 0 h 486"/>
                <a:gd name="T10" fmla="*/ 0 w 692"/>
                <a:gd name="T11" fmla="*/ 140 h 486"/>
                <a:gd name="T12" fmla="*/ 346 w 692"/>
                <a:gd name="T13" fmla="*/ 486 h 486"/>
                <a:gd name="T14" fmla="*/ 692 w 692"/>
                <a:gd name="T15" fmla="*/ 140 h 486"/>
                <a:gd name="T16" fmla="*/ 662 w 692"/>
                <a:gd name="T17" fmla="*/ 0 h 486"/>
                <a:gd name="T18" fmla="*/ 658 w 692"/>
                <a:gd name="T19" fmla="*/ 0 h 486"/>
                <a:gd name="T20" fmla="*/ 688 w 692"/>
                <a:gd name="T21" fmla="*/ 140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2" h="486">
                  <a:moveTo>
                    <a:pt x="688" y="140"/>
                  </a:moveTo>
                  <a:cubicBezTo>
                    <a:pt x="688" y="329"/>
                    <a:pt x="535" y="483"/>
                    <a:pt x="346" y="483"/>
                  </a:cubicBezTo>
                  <a:cubicBezTo>
                    <a:pt x="157" y="483"/>
                    <a:pt x="3" y="329"/>
                    <a:pt x="3" y="140"/>
                  </a:cubicBezTo>
                  <a:cubicBezTo>
                    <a:pt x="3" y="90"/>
                    <a:pt x="14" y="43"/>
                    <a:pt x="34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11" y="43"/>
                    <a:pt x="0" y="90"/>
                    <a:pt x="0" y="140"/>
                  </a:cubicBezTo>
                  <a:cubicBezTo>
                    <a:pt x="0" y="331"/>
                    <a:pt x="155" y="486"/>
                    <a:pt x="346" y="486"/>
                  </a:cubicBezTo>
                  <a:cubicBezTo>
                    <a:pt x="536" y="486"/>
                    <a:pt x="692" y="331"/>
                    <a:pt x="692" y="140"/>
                  </a:cubicBezTo>
                  <a:cubicBezTo>
                    <a:pt x="692" y="90"/>
                    <a:pt x="681" y="43"/>
                    <a:pt x="662" y="0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677" y="43"/>
                    <a:pt x="688" y="90"/>
                    <a:pt x="68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1" name="Freeform 33">
              <a:extLst>
                <a:ext uri="{FF2B5EF4-FFF2-40B4-BE49-F238E27FC236}">
                  <a16:creationId xmlns:a16="http://schemas.microsoft.com/office/drawing/2014/main" id="{0AFE43F2-672D-493D-BC96-6C512380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3925" y="-26194"/>
              <a:ext cx="9525" cy="3175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0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2" name="Freeform 34">
              <a:extLst>
                <a:ext uri="{FF2B5EF4-FFF2-40B4-BE49-F238E27FC236}">
                  <a16:creationId xmlns:a16="http://schemas.microsoft.com/office/drawing/2014/main" id="{B5F9F4D1-8725-4C65-9DC7-9E311C771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425" y="-26194"/>
              <a:ext cx="12700" cy="3175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1 w 4"/>
                <a:gd name="T5" fmla="*/ 0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3" name="Freeform 35">
              <a:extLst>
                <a:ext uri="{FF2B5EF4-FFF2-40B4-BE49-F238E27FC236}">
                  <a16:creationId xmlns:a16="http://schemas.microsoft.com/office/drawing/2014/main" id="{E6C1DA5A-62A8-4934-A516-D733A15A0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825" y="-23019"/>
              <a:ext cx="2054225" cy="1473200"/>
            </a:xfrm>
            <a:custGeom>
              <a:avLst/>
              <a:gdLst>
                <a:gd name="T0" fmla="*/ 644 w 647"/>
                <a:gd name="T1" fmla="*/ 140 h 464"/>
                <a:gd name="T2" fmla="*/ 324 w 647"/>
                <a:gd name="T3" fmla="*/ 460 h 464"/>
                <a:gd name="T4" fmla="*/ 4 w 647"/>
                <a:gd name="T5" fmla="*/ 140 h 464"/>
                <a:gd name="T6" fmla="*/ 36 w 647"/>
                <a:gd name="T7" fmla="*/ 0 h 464"/>
                <a:gd name="T8" fmla="*/ 32 w 647"/>
                <a:gd name="T9" fmla="*/ 0 h 464"/>
                <a:gd name="T10" fmla="*/ 0 w 647"/>
                <a:gd name="T11" fmla="*/ 140 h 464"/>
                <a:gd name="T12" fmla="*/ 324 w 647"/>
                <a:gd name="T13" fmla="*/ 464 h 464"/>
                <a:gd name="T14" fmla="*/ 647 w 647"/>
                <a:gd name="T15" fmla="*/ 140 h 464"/>
                <a:gd name="T16" fmla="*/ 615 w 647"/>
                <a:gd name="T17" fmla="*/ 0 h 464"/>
                <a:gd name="T18" fmla="*/ 612 w 647"/>
                <a:gd name="T19" fmla="*/ 0 h 464"/>
                <a:gd name="T20" fmla="*/ 644 w 647"/>
                <a:gd name="T21" fmla="*/ 14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47" h="464">
                  <a:moveTo>
                    <a:pt x="644" y="140"/>
                  </a:moveTo>
                  <a:cubicBezTo>
                    <a:pt x="644" y="317"/>
                    <a:pt x="500" y="460"/>
                    <a:pt x="324" y="460"/>
                  </a:cubicBezTo>
                  <a:cubicBezTo>
                    <a:pt x="147" y="460"/>
                    <a:pt x="4" y="317"/>
                    <a:pt x="4" y="140"/>
                  </a:cubicBezTo>
                  <a:cubicBezTo>
                    <a:pt x="4" y="90"/>
                    <a:pt x="15" y="42"/>
                    <a:pt x="36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2" y="42"/>
                    <a:pt x="0" y="90"/>
                    <a:pt x="0" y="140"/>
                  </a:cubicBezTo>
                  <a:cubicBezTo>
                    <a:pt x="0" y="319"/>
                    <a:pt x="145" y="464"/>
                    <a:pt x="324" y="464"/>
                  </a:cubicBezTo>
                  <a:cubicBezTo>
                    <a:pt x="502" y="464"/>
                    <a:pt x="647" y="319"/>
                    <a:pt x="647" y="140"/>
                  </a:cubicBezTo>
                  <a:cubicBezTo>
                    <a:pt x="647" y="90"/>
                    <a:pt x="636" y="42"/>
                    <a:pt x="615" y="0"/>
                  </a:cubicBezTo>
                  <a:cubicBezTo>
                    <a:pt x="612" y="0"/>
                    <a:pt x="612" y="0"/>
                    <a:pt x="612" y="0"/>
                  </a:cubicBezTo>
                  <a:cubicBezTo>
                    <a:pt x="632" y="42"/>
                    <a:pt x="644" y="90"/>
                    <a:pt x="644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4" name="Freeform 36">
              <a:extLst>
                <a:ext uri="{FF2B5EF4-FFF2-40B4-BE49-F238E27FC236}">
                  <a16:creationId xmlns:a16="http://schemas.microsoft.com/office/drawing/2014/main" id="{06627E74-AF63-4E7A-8C22-A9B826616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8625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1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5" name="Freeform 37">
              <a:extLst>
                <a:ext uri="{FF2B5EF4-FFF2-40B4-BE49-F238E27FC236}">
                  <a16:creationId xmlns:a16="http://schemas.microsoft.com/office/drawing/2014/main" id="{51D82EAE-4720-4194-8440-A6D9573E6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4550" y="-26194"/>
              <a:ext cx="12700" cy="3175"/>
            </a:xfrm>
            <a:custGeom>
              <a:avLst/>
              <a:gdLst>
                <a:gd name="T0" fmla="*/ 0 w 4"/>
                <a:gd name="T1" fmla="*/ 0 h 1"/>
                <a:gd name="T2" fmla="*/ 1 w 4"/>
                <a:gd name="T3" fmla="*/ 1 h 1"/>
                <a:gd name="T4" fmla="*/ 4 w 4"/>
                <a:gd name="T5" fmla="*/ 1 h 1"/>
                <a:gd name="T6" fmla="*/ 4 w 4"/>
                <a:gd name="T7" fmla="*/ 0 h 1"/>
                <a:gd name="T8" fmla="*/ 0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8D6CD291-4F15-4D4F-9B10-2086E318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-23019"/>
              <a:ext cx="1917700" cy="1403350"/>
            </a:xfrm>
            <a:custGeom>
              <a:avLst/>
              <a:gdLst>
                <a:gd name="T0" fmla="*/ 601 w 604"/>
                <a:gd name="T1" fmla="*/ 140 h 442"/>
                <a:gd name="T2" fmla="*/ 302 w 604"/>
                <a:gd name="T3" fmla="*/ 439 h 442"/>
                <a:gd name="T4" fmla="*/ 3 w 604"/>
                <a:gd name="T5" fmla="*/ 140 h 442"/>
                <a:gd name="T6" fmla="*/ 38 w 604"/>
                <a:gd name="T7" fmla="*/ 0 h 442"/>
                <a:gd name="T8" fmla="*/ 34 w 604"/>
                <a:gd name="T9" fmla="*/ 0 h 442"/>
                <a:gd name="T10" fmla="*/ 0 w 604"/>
                <a:gd name="T11" fmla="*/ 140 h 442"/>
                <a:gd name="T12" fmla="*/ 302 w 604"/>
                <a:gd name="T13" fmla="*/ 442 h 442"/>
                <a:gd name="T14" fmla="*/ 604 w 604"/>
                <a:gd name="T15" fmla="*/ 140 h 442"/>
                <a:gd name="T16" fmla="*/ 569 w 604"/>
                <a:gd name="T17" fmla="*/ 0 h 442"/>
                <a:gd name="T18" fmla="*/ 566 w 604"/>
                <a:gd name="T19" fmla="*/ 0 h 442"/>
                <a:gd name="T20" fmla="*/ 601 w 604"/>
                <a:gd name="T21" fmla="*/ 14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4" h="442">
                  <a:moveTo>
                    <a:pt x="601" y="140"/>
                  </a:moveTo>
                  <a:cubicBezTo>
                    <a:pt x="601" y="305"/>
                    <a:pt x="467" y="439"/>
                    <a:pt x="302" y="439"/>
                  </a:cubicBezTo>
                  <a:cubicBezTo>
                    <a:pt x="137" y="439"/>
                    <a:pt x="3" y="305"/>
                    <a:pt x="3" y="140"/>
                  </a:cubicBezTo>
                  <a:cubicBezTo>
                    <a:pt x="3" y="89"/>
                    <a:pt x="16" y="42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12" y="42"/>
                    <a:pt x="0" y="90"/>
                    <a:pt x="0" y="140"/>
                  </a:cubicBezTo>
                  <a:cubicBezTo>
                    <a:pt x="0" y="307"/>
                    <a:pt x="135" y="442"/>
                    <a:pt x="302" y="442"/>
                  </a:cubicBezTo>
                  <a:cubicBezTo>
                    <a:pt x="468" y="442"/>
                    <a:pt x="604" y="307"/>
                    <a:pt x="604" y="140"/>
                  </a:cubicBezTo>
                  <a:cubicBezTo>
                    <a:pt x="604" y="90"/>
                    <a:pt x="591" y="42"/>
                    <a:pt x="569" y="0"/>
                  </a:cubicBezTo>
                  <a:cubicBezTo>
                    <a:pt x="566" y="0"/>
                    <a:pt x="566" y="0"/>
                    <a:pt x="566" y="0"/>
                  </a:cubicBezTo>
                  <a:cubicBezTo>
                    <a:pt x="588" y="42"/>
                    <a:pt x="601" y="89"/>
                    <a:pt x="601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7" name="Freeform 39">
              <a:extLst>
                <a:ext uri="{FF2B5EF4-FFF2-40B4-BE49-F238E27FC236}">
                  <a16:creationId xmlns:a16="http://schemas.microsoft.com/office/drawing/2014/main" id="{E43EF893-D8AC-43C7-97FE-3FBAB08A8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-26194"/>
              <a:ext cx="12700" cy="3175"/>
            </a:xfrm>
            <a:custGeom>
              <a:avLst/>
              <a:gdLst>
                <a:gd name="T0" fmla="*/ 4 w 4"/>
                <a:gd name="T1" fmla="*/ 1 h 1"/>
                <a:gd name="T2" fmla="*/ 4 w 4"/>
                <a:gd name="T3" fmla="*/ 0 h 1"/>
                <a:gd name="T4" fmla="*/ 0 w 4"/>
                <a:gd name="T5" fmla="*/ 0 h 1"/>
                <a:gd name="T6" fmla="*/ 0 w 4"/>
                <a:gd name="T7" fmla="*/ 1 h 1"/>
                <a:gd name="T8" fmla="*/ 4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1"/>
                  </a:moveTo>
                  <a:cubicBezTo>
                    <a:pt x="4" y="1"/>
                    <a:pt x="4" y="1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8" name="Freeform 40">
              <a:extLst>
                <a:ext uri="{FF2B5EF4-FFF2-40B4-BE49-F238E27FC236}">
                  <a16:creationId xmlns:a16="http://schemas.microsoft.com/office/drawing/2014/main" id="{E9658E70-8DF0-422C-83AF-8FFB13329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175" y="-26194"/>
              <a:ext cx="12700" cy="3175"/>
            </a:xfrm>
            <a:custGeom>
              <a:avLst/>
              <a:gdLst>
                <a:gd name="T0" fmla="*/ 0 w 4"/>
                <a:gd name="T1" fmla="*/ 1 h 1"/>
                <a:gd name="T2" fmla="*/ 4 w 4"/>
                <a:gd name="T3" fmla="*/ 1 h 1"/>
                <a:gd name="T4" fmla="*/ 3 w 4"/>
                <a:gd name="T5" fmla="*/ 0 h 1"/>
                <a:gd name="T6" fmla="*/ 0 w 4"/>
                <a:gd name="T7" fmla="*/ 0 h 1"/>
                <a:gd name="T8" fmla="*/ 0 w 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89" name="Freeform 41">
              <a:extLst>
                <a:ext uri="{FF2B5EF4-FFF2-40B4-BE49-F238E27FC236}">
                  <a16:creationId xmlns:a16="http://schemas.microsoft.com/office/drawing/2014/main" id="{9B777926-0B48-4B45-A1FB-387CFED1D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0525" y="-23019"/>
              <a:ext cx="1774825" cy="1333500"/>
            </a:xfrm>
            <a:custGeom>
              <a:avLst/>
              <a:gdLst>
                <a:gd name="T0" fmla="*/ 556 w 559"/>
                <a:gd name="T1" fmla="*/ 140 h 420"/>
                <a:gd name="T2" fmla="*/ 280 w 559"/>
                <a:gd name="T3" fmla="*/ 416 h 420"/>
                <a:gd name="T4" fmla="*/ 4 w 559"/>
                <a:gd name="T5" fmla="*/ 140 h 420"/>
                <a:gd name="T6" fmla="*/ 42 w 559"/>
                <a:gd name="T7" fmla="*/ 0 h 420"/>
                <a:gd name="T8" fmla="*/ 38 w 559"/>
                <a:gd name="T9" fmla="*/ 0 h 420"/>
                <a:gd name="T10" fmla="*/ 0 w 559"/>
                <a:gd name="T11" fmla="*/ 140 h 420"/>
                <a:gd name="T12" fmla="*/ 280 w 559"/>
                <a:gd name="T13" fmla="*/ 420 h 420"/>
                <a:gd name="T14" fmla="*/ 559 w 559"/>
                <a:gd name="T15" fmla="*/ 140 h 420"/>
                <a:gd name="T16" fmla="*/ 522 w 559"/>
                <a:gd name="T17" fmla="*/ 0 h 420"/>
                <a:gd name="T18" fmla="*/ 518 w 559"/>
                <a:gd name="T19" fmla="*/ 0 h 420"/>
                <a:gd name="T20" fmla="*/ 556 w 559"/>
                <a:gd name="T21" fmla="*/ 14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9" h="420">
                  <a:moveTo>
                    <a:pt x="556" y="140"/>
                  </a:moveTo>
                  <a:cubicBezTo>
                    <a:pt x="556" y="293"/>
                    <a:pt x="432" y="416"/>
                    <a:pt x="280" y="416"/>
                  </a:cubicBezTo>
                  <a:cubicBezTo>
                    <a:pt x="128" y="416"/>
                    <a:pt x="4" y="293"/>
                    <a:pt x="4" y="140"/>
                  </a:cubicBezTo>
                  <a:cubicBezTo>
                    <a:pt x="4" y="89"/>
                    <a:pt x="18" y="41"/>
                    <a:pt x="42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14" y="41"/>
                    <a:pt x="0" y="89"/>
                    <a:pt x="0" y="140"/>
                  </a:cubicBezTo>
                  <a:cubicBezTo>
                    <a:pt x="0" y="294"/>
                    <a:pt x="126" y="420"/>
                    <a:pt x="280" y="420"/>
                  </a:cubicBezTo>
                  <a:cubicBezTo>
                    <a:pt x="434" y="420"/>
                    <a:pt x="559" y="294"/>
                    <a:pt x="559" y="140"/>
                  </a:cubicBezTo>
                  <a:cubicBezTo>
                    <a:pt x="559" y="89"/>
                    <a:pt x="546" y="41"/>
                    <a:pt x="522" y="0"/>
                  </a:cubicBezTo>
                  <a:cubicBezTo>
                    <a:pt x="518" y="0"/>
                    <a:pt x="518" y="0"/>
                    <a:pt x="518" y="0"/>
                  </a:cubicBezTo>
                  <a:cubicBezTo>
                    <a:pt x="542" y="41"/>
                    <a:pt x="556" y="89"/>
                    <a:pt x="556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0" name="Freeform 42">
              <a:extLst>
                <a:ext uri="{FF2B5EF4-FFF2-40B4-BE49-F238E27FC236}">
                  <a16:creationId xmlns:a16="http://schemas.microsoft.com/office/drawing/2014/main" id="{14097FEB-9925-43D7-9054-4B073441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200" y="-26194"/>
              <a:ext cx="12700" cy="3175"/>
            </a:xfrm>
            <a:custGeom>
              <a:avLst/>
              <a:gdLst>
                <a:gd name="T0" fmla="*/ 4 w 4"/>
                <a:gd name="T1" fmla="*/ 0 h 1"/>
                <a:gd name="T2" fmla="*/ 0 w 4"/>
                <a:gd name="T3" fmla="*/ 0 h 1"/>
                <a:gd name="T4" fmla="*/ 0 w 4"/>
                <a:gd name="T5" fmla="*/ 1 h 1"/>
                <a:gd name="T6" fmla="*/ 4 w 4"/>
                <a:gd name="T7" fmla="*/ 1 h 1"/>
                <a:gd name="T8" fmla="*/ 4 w 4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1" name="Freeform 43">
              <a:extLst>
                <a:ext uri="{FF2B5EF4-FFF2-40B4-BE49-F238E27FC236}">
                  <a16:creationId xmlns:a16="http://schemas.microsoft.com/office/drawing/2014/main" id="{D4A35CEB-4186-4A7E-9B2A-25A9AB4D8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-26194"/>
              <a:ext cx="15875" cy="3175"/>
            </a:xfrm>
            <a:custGeom>
              <a:avLst/>
              <a:gdLst>
                <a:gd name="T0" fmla="*/ 0 w 5"/>
                <a:gd name="T1" fmla="*/ 0 h 1"/>
                <a:gd name="T2" fmla="*/ 1 w 5"/>
                <a:gd name="T3" fmla="*/ 1 h 1"/>
                <a:gd name="T4" fmla="*/ 5 w 5"/>
                <a:gd name="T5" fmla="*/ 1 h 1"/>
                <a:gd name="T6" fmla="*/ 4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1"/>
                    <a:pt x="4" y="1"/>
                    <a:pt x="4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2" name="Freeform 44">
              <a:extLst>
                <a:ext uri="{FF2B5EF4-FFF2-40B4-BE49-F238E27FC236}">
                  <a16:creationId xmlns:a16="http://schemas.microsoft.com/office/drawing/2014/main" id="{7455FEE5-BB00-4B5D-B0D2-23C74F574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025" y="-23019"/>
              <a:ext cx="1651000" cy="1270000"/>
            </a:xfrm>
            <a:custGeom>
              <a:avLst/>
              <a:gdLst>
                <a:gd name="T0" fmla="*/ 517 w 520"/>
                <a:gd name="T1" fmla="*/ 140 h 400"/>
                <a:gd name="T2" fmla="*/ 260 w 520"/>
                <a:gd name="T3" fmla="*/ 397 h 400"/>
                <a:gd name="T4" fmla="*/ 3 w 520"/>
                <a:gd name="T5" fmla="*/ 140 h 400"/>
                <a:gd name="T6" fmla="*/ 45 w 520"/>
                <a:gd name="T7" fmla="*/ 0 h 400"/>
                <a:gd name="T8" fmla="*/ 41 w 520"/>
                <a:gd name="T9" fmla="*/ 0 h 400"/>
                <a:gd name="T10" fmla="*/ 0 w 520"/>
                <a:gd name="T11" fmla="*/ 140 h 400"/>
                <a:gd name="T12" fmla="*/ 260 w 520"/>
                <a:gd name="T13" fmla="*/ 400 h 400"/>
                <a:gd name="T14" fmla="*/ 520 w 520"/>
                <a:gd name="T15" fmla="*/ 140 h 400"/>
                <a:gd name="T16" fmla="*/ 479 w 520"/>
                <a:gd name="T17" fmla="*/ 0 h 400"/>
                <a:gd name="T18" fmla="*/ 475 w 520"/>
                <a:gd name="T19" fmla="*/ 0 h 400"/>
                <a:gd name="T20" fmla="*/ 517 w 520"/>
                <a:gd name="T21" fmla="*/ 14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20" h="400">
                  <a:moveTo>
                    <a:pt x="517" y="140"/>
                  </a:moveTo>
                  <a:cubicBezTo>
                    <a:pt x="517" y="282"/>
                    <a:pt x="401" y="397"/>
                    <a:pt x="260" y="397"/>
                  </a:cubicBezTo>
                  <a:cubicBezTo>
                    <a:pt x="118" y="397"/>
                    <a:pt x="3" y="282"/>
                    <a:pt x="3" y="140"/>
                  </a:cubicBezTo>
                  <a:cubicBezTo>
                    <a:pt x="3" y="88"/>
                    <a:pt x="19" y="40"/>
                    <a:pt x="4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15" y="40"/>
                    <a:pt x="0" y="89"/>
                    <a:pt x="0" y="140"/>
                  </a:cubicBezTo>
                  <a:cubicBezTo>
                    <a:pt x="0" y="284"/>
                    <a:pt x="117" y="400"/>
                    <a:pt x="260" y="400"/>
                  </a:cubicBezTo>
                  <a:cubicBezTo>
                    <a:pt x="403" y="400"/>
                    <a:pt x="520" y="284"/>
                    <a:pt x="520" y="140"/>
                  </a:cubicBezTo>
                  <a:cubicBezTo>
                    <a:pt x="520" y="89"/>
                    <a:pt x="505" y="40"/>
                    <a:pt x="479" y="0"/>
                  </a:cubicBezTo>
                  <a:cubicBezTo>
                    <a:pt x="475" y="0"/>
                    <a:pt x="475" y="0"/>
                    <a:pt x="475" y="0"/>
                  </a:cubicBezTo>
                  <a:cubicBezTo>
                    <a:pt x="501" y="40"/>
                    <a:pt x="517" y="88"/>
                    <a:pt x="517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2D047ED9-76A1-4BBC-A883-D5E88F2DBD8F}"/>
              </a:ext>
            </a:extLst>
          </p:cNvPr>
          <p:cNvGrpSpPr/>
          <p:nvPr userDrawn="1"/>
        </p:nvGrpSpPr>
        <p:grpSpPr>
          <a:xfrm>
            <a:off x="75742" y="48804"/>
            <a:ext cx="4500056" cy="2690459"/>
            <a:chOff x="-3175" y="-26194"/>
            <a:chExt cx="5222875" cy="3122613"/>
          </a:xfrm>
          <a:solidFill>
            <a:schemeClr val="accent4">
              <a:alpha val="19000"/>
            </a:schemeClr>
          </a:solidFill>
        </p:grpSpPr>
        <p:sp>
          <p:nvSpPr>
            <p:cNvPr id="194" name="Freeform 45">
              <a:extLst>
                <a:ext uri="{FF2B5EF4-FFF2-40B4-BE49-F238E27FC236}">
                  <a16:creationId xmlns:a16="http://schemas.microsoft.com/office/drawing/2014/main" id="{316CD9FE-0745-478A-982D-50086FC80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0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5" name="Freeform 46">
              <a:extLst>
                <a:ext uri="{FF2B5EF4-FFF2-40B4-BE49-F238E27FC236}">
                  <a16:creationId xmlns:a16="http://schemas.microsoft.com/office/drawing/2014/main" id="{6B406474-D41B-451C-A6DD-6A542916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-3175" y="1126331"/>
              <a:ext cx="25400" cy="168275"/>
            </a:xfrm>
            <a:custGeom>
              <a:avLst/>
              <a:gdLst>
                <a:gd name="T0" fmla="*/ 8 w 8"/>
                <a:gd name="T1" fmla="*/ 27 h 53"/>
                <a:gd name="T2" fmla="*/ 0 w 8"/>
                <a:gd name="T3" fmla="*/ 0 h 53"/>
                <a:gd name="T4" fmla="*/ 0 w 8"/>
                <a:gd name="T5" fmla="*/ 28 h 53"/>
                <a:gd name="T6" fmla="*/ 8 w 8"/>
                <a:gd name="T7" fmla="*/ 53 h 53"/>
                <a:gd name="T8" fmla="*/ 8 w 8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3">
                  <a:moveTo>
                    <a:pt x="8" y="27"/>
                  </a:moveTo>
                  <a:cubicBezTo>
                    <a:pt x="6" y="18"/>
                    <a:pt x="3" y="9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3" y="36"/>
                    <a:pt x="6" y="44"/>
                    <a:pt x="8" y="53"/>
                  </a:cubicBezTo>
                  <a:lnTo>
                    <a:pt x="8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6" name="Freeform 47">
              <a:extLst>
                <a:ext uri="{FF2B5EF4-FFF2-40B4-BE49-F238E27FC236}">
                  <a16:creationId xmlns:a16="http://schemas.microsoft.com/office/drawing/2014/main" id="{29FF8CBF-3661-49F4-9C67-F55E9ACA9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25" y="-23019"/>
              <a:ext cx="5197475" cy="3119438"/>
            </a:xfrm>
            <a:custGeom>
              <a:avLst/>
              <a:gdLst>
                <a:gd name="T0" fmla="*/ 1629 w 1637"/>
                <a:gd name="T1" fmla="*/ 140 h 982"/>
                <a:gd name="T2" fmla="*/ 796 w 1637"/>
                <a:gd name="T3" fmla="*/ 974 h 982"/>
                <a:gd name="T4" fmla="*/ 0 w 1637"/>
                <a:gd name="T5" fmla="*/ 389 h 982"/>
                <a:gd name="T6" fmla="*/ 0 w 1637"/>
                <a:gd name="T7" fmla="*/ 415 h 982"/>
                <a:gd name="T8" fmla="*/ 796 w 1637"/>
                <a:gd name="T9" fmla="*/ 982 h 982"/>
                <a:gd name="T10" fmla="*/ 1637 w 1637"/>
                <a:gd name="T11" fmla="*/ 140 h 982"/>
                <a:gd name="T12" fmla="*/ 1625 w 1637"/>
                <a:gd name="T13" fmla="*/ 0 h 982"/>
                <a:gd name="T14" fmla="*/ 1617 w 1637"/>
                <a:gd name="T15" fmla="*/ 0 h 982"/>
                <a:gd name="T16" fmla="*/ 1629 w 1637"/>
                <a:gd name="T17" fmla="*/ 140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37" h="982">
                  <a:moveTo>
                    <a:pt x="1629" y="140"/>
                  </a:moveTo>
                  <a:cubicBezTo>
                    <a:pt x="1629" y="600"/>
                    <a:pt x="1255" y="974"/>
                    <a:pt x="796" y="974"/>
                  </a:cubicBezTo>
                  <a:cubicBezTo>
                    <a:pt x="423" y="974"/>
                    <a:pt x="107" y="728"/>
                    <a:pt x="0" y="389"/>
                  </a:cubicBezTo>
                  <a:cubicBezTo>
                    <a:pt x="0" y="415"/>
                    <a:pt x="0" y="415"/>
                    <a:pt x="0" y="415"/>
                  </a:cubicBezTo>
                  <a:cubicBezTo>
                    <a:pt x="115" y="744"/>
                    <a:pt x="428" y="982"/>
                    <a:pt x="796" y="982"/>
                  </a:cubicBezTo>
                  <a:cubicBezTo>
                    <a:pt x="1260" y="982"/>
                    <a:pt x="1637" y="604"/>
                    <a:pt x="1637" y="140"/>
                  </a:cubicBezTo>
                  <a:cubicBezTo>
                    <a:pt x="1637" y="92"/>
                    <a:pt x="1633" y="45"/>
                    <a:pt x="1625" y="0"/>
                  </a:cubicBezTo>
                  <a:cubicBezTo>
                    <a:pt x="1617" y="0"/>
                    <a:pt x="1617" y="0"/>
                    <a:pt x="1617" y="0"/>
                  </a:cubicBezTo>
                  <a:cubicBezTo>
                    <a:pt x="1625" y="45"/>
                    <a:pt x="1629" y="92"/>
                    <a:pt x="1629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7" name="Freeform 48">
              <a:extLst>
                <a:ext uri="{FF2B5EF4-FFF2-40B4-BE49-F238E27FC236}">
                  <a16:creationId xmlns:a16="http://schemas.microsoft.com/office/drawing/2014/main" id="{2B70A9D4-B8D2-4E7F-B30F-07E99324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-26194"/>
              <a:ext cx="25400" cy="3175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1 h 1"/>
                <a:gd name="T4" fmla="*/ 8 w 8"/>
                <a:gd name="T5" fmla="*/ 1 h 1"/>
                <a:gd name="T6" fmla="*/ 8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8" name="Freeform 49">
              <a:extLst>
                <a:ext uri="{FF2B5EF4-FFF2-40B4-BE49-F238E27FC236}">
                  <a16:creationId xmlns:a16="http://schemas.microsoft.com/office/drawing/2014/main" id="{5AAC1566-1C75-456D-AFBA-30DDD003E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00" y="-26194"/>
              <a:ext cx="25400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0 h 1"/>
                <a:gd name="T4" fmla="*/ 0 w 8"/>
                <a:gd name="T5" fmla="*/ 1 h 1"/>
                <a:gd name="T6" fmla="*/ 8 w 8"/>
                <a:gd name="T7" fmla="*/ 1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99" name="Freeform 50">
              <a:extLst>
                <a:ext uri="{FF2B5EF4-FFF2-40B4-BE49-F238E27FC236}">
                  <a16:creationId xmlns:a16="http://schemas.microsoft.com/office/drawing/2014/main" id="{E0EDDD23-9A42-4F42-8D5F-70AEED177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25" y="-23019"/>
              <a:ext cx="5003800" cy="2947988"/>
            </a:xfrm>
            <a:custGeom>
              <a:avLst/>
              <a:gdLst>
                <a:gd name="T0" fmla="*/ 1568 w 1576"/>
                <a:gd name="T1" fmla="*/ 140 h 928"/>
                <a:gd name="T2" fmla="*/ 788 w 1576"/>
                <a:gd name="T3" fmla="*/ 920 h 928"/>
                <a:gd name="T4" fmla="*/ 8 w 1576"/>
                <a:gd name="T5" fmla="*/ 140 h 928"/>
                <a:gd name="T6" fmla="*/ 21 w 1576"/>
                <a:gd name="T7" fmla="*/ 0 h 928"/>
                <a:gd name="T8" fmla="*/ 13 w 1576"/>
                <a:gd name="T9" fmla="*/ 0 h 928"/>
                <a:gd name="T10" fmla="*/ 0 w 1576"/>
                <a:gd name="T11" fmla="*/ 140 h 928"/>
                <a:gd name="T12" fmla="*/ 788 w 1576"/>
                <a:gd name="T13" fmla="*/ 928 h 928"/>
                <a:gd name="T14" fmla="*/ 1576 w 1576"/>
                <a:gd name="T15" fmla="*/ 140 h 928"/>
                <a:gd name="T16" fmla="*/ 1563 w 1576"/>
                <a:gd name="T17" fmla="*/ 0 h 928"/>
                <a:gd name="T18" fmla="*/ 1555 w 1576"/>
                <a:gd name="T19" fmla="*/ 0 h 928"/>
                <a:gd name="T20" fmla="*/ 1568 w 1576"/>
                <a:gd name="T21" fmla="*/ 140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576" h="928">
                  <a:moveTo>
                    <a:pt x="1568" y="140"/>
                  </a:moveTo>
                  <a:cubicBezTo>
                    <a:pt x="1568" y="570"/>
                    <a:pt x="1218" y="920"/>
                    <a:pt x="788" y="920"/>
                  </a:cubicBezTo>
                  <a:cubicBezTo>
                    <a:pt x="358" y="920"/>
                    <a:pt x="8" y="570"/>
                    <a:pt x="8" y="140"/>
                  </a:cubicBezTo>
                  <a:cubicBezTo>
                    <a:pt x="8" y="92"/>
                    <a:pt x="13" y="45"/>
                    <a:pt x="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45"/>
                    <a:pt x="0" y="92"/>
                    <a:pt x="0" y="140"/>
                  </a:cubicBezTo>
                  <a:cubicBezTo>
                    <a:pt x="0" y="575"/>
                    <a:pt x="354" y="928"/>
                    <a:pt x="788" y="928"/>
                  </a:cubicBezTo>
                  <a:cubicBezTo>
                    <a:pt x="1222" y="928"/>
                    <a:pt x="1576" y="575"/>
                    <a:pt x="1576" y="140"/>
                  </a:cubicBezTo>
                  <a:cubicBezTo>
                    <a:pt x="1576" y="92"/>
                    <a:pt x="1571" y="45"/>
                    <a:pt x="1563" y="0"/>
                  </a:cubicBezTo>
                  <a:cubicBezTo>
                    <a:pt x="1555" y="0"/>
                    <a:pt x="1555" y="0"/>
                    <a:pt x="1555" y="0"/>
                  </a:cubicBezTo>
                  <a:cubicBezTo>
                    <a:pt x="1563" y="45"/>
                    <a:pt x="1568" y="92"/>
                    <a:pt x="156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0" name="Freeform 51">
              <a:extLst>
                <a:ext uri="{FF2B5EF4-FFF2-40B4-BE49-F238E27FC236}">
                  <a16:creationId xmlns:a16="http://schemas.microsoft.com/office/drawing/2014/main" id="{EE366ACB-EEA4-4211-9739-4772FBCAE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175" y="-26194"/>
              <a:ext cx="25400" cy="3175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0 h 1"/>
                <a:gd name="T4" fmla="*/ 0 w 8"/>
                <a:gd name="T5" fmla="*/ 0 h 1"/>
                <a:gd name="T6" fmla="*/ 0 w 8"/>
                <a:gd name="T7" fmla="*/ 1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1" name="Freeform 52">
              <a:extLst>
                <a:ext uri="{FF2B5EF4-FFF2-40B4-BE49-F238E27FC236}">
                  <a16:creationId xmlns:a16="http://schemas.microsoft.com/office/drawing/2014/main" id="{9F1B3484-5CD4-44C3-B3E2-A0B2F9AE9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6475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2" name="Freeform 53">
              <a:extLst>
                <a:ext uri="{FF2B5EF4-FFF2-40B4-BE49-F238E27FC236}">
                  <a16:creationId xmlns:a16="http://schemas.microsoft.com/office/drawing/2014/main" id="{46F813D9-6EA6-4D98-A365-EF9C70BCF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900" y="-23019"/>
              <a:ext cx="4667250" cy="2782888"/>
            </a:xfrm>
            <a:custGeom>
              <a:avLst/>
              <a:gdLst>
                <a:gd name="T0" fmla="*/ 1462 w 1470"/>
                <a:gd name="T1" fmla="*/ 140 h 876"/>
                <a:gd name="T2" fmla="*/ 735 w 1470"/>
                <a:gd name="T3" fmla="*/ 868 h 876"/>
                <a:gd name="T4" fmla="*/ 7 w 1470"/>
                <a:gd name="T5" fmla="*/ 140 h 876"/>
                <a:gd name="T6" fmla="*/ 21 w 1470"/>
                <a:gd name="T7" fmla="*/ 0 h 876"/>
                <a:gd name="T8" fmla="*/ 13 w 1470"/>
                <a:gd name="T9" fmla="*/ 0 h 876"/>
                <a:gd name="T10" fmla="*/ 0 w 1470"/>
                <a:gd name="T11" fmla="*/ 140 h 876"/>
                <a:gd name="T12" fmla="*/ 735 w 1470"/>
                <a:gd name="T13" fmla="*/ 876 h 876"/>
                <a:gd name="T14" fmla="*/ 1470 w 1470"/>
                <a:gd name="T15" fmla="*/ 140 h 876"/>
                <a:gd name="T16" fmla="*/ 1457 w 1470"/>
                <a:gd name="T17" fmla="*/ 0 h 876"/>
                <a:gd name="T18" fmla="*/ 1449 w 1470"/>
                <a:gd name="T19" fmla="*/ 0 h 876"/>
                <a:gd name="T20" fmla="*/ 1462 w 1470"/>
                <a:gd name="T21" fmla="*/ 140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0" h="876">
                  <a:moveTo>
                    <a:pt x="1462" y="140"/>
                  </a:moveTo>
                  <a:cubicBezTo>
                    <a:pt x="1462" y="541"/>
                    <a:pt x="1136" y="868"/>
                    <a:pt x="735" y="868"/>
                  </a:cubicBezTo>
                  <a:cubicBezTo>
                    <a:pt x="334" y="868"/>
                    <a:pt x="7" y="541"/>
                    <a:pt x="7" y="140"/>
                  </a:cubicBezTo>
                  <a:cubicBezTo>
                    <a:pt x="7" y="92"/>
                    <a:pt x="12" y="45"/>
                    <a:pt x="2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4" y="45"/>
                    <a:pt x="0" y="92"/>
                    <a:pt x="0" y="140"/>
                  </a:cubicBezTo>
                  <a:cubicBezTo>
                    <a:pt x="0" y="546"/>
                    <a:pt x="329" y="876"/>
                    <a:pt x="735" y="876"/>
                  </a:cubicBezTo>
                  <a:cubicBezTo>
                    <a:pt x="1140" y="876"/>
                    <a:pt x="1470" y="546"/>
                    <a:pt x="1470" y="140"/>
                  </a:cubicBezTo>
                  <a:cubicBezTo>
                    <a:pt x="1470" y="92"/>
                    <a:pt x="1466" y="45"/>
                    <a:pt x="1457" y="0"/>
                  </a:cubicBezTo>
                  <a:cubicBezTo>
                    <a:pt x="1449" y="0"/>
                    <a:pt x="1449" y="0"/>
                    <a:pt x="1449" y="0"/>
                  </a:cubicBezTo>
                  <a:cubicBezTo>
                    <a:pt x="1458" y="45"/>
                    <a:pt x="1462" y="92"/>
                    <a:pt x="1462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3" name="Freeform 54">
              <a:extLst>
                <a:ext uri="{FF2B5EF4-FFF2-40B4-BE49-F238E27FC236}">
                  <a16:creationId xmlns:a16="http://schemas.microsoft.com/office/drawing/2014/main" id="{BFDE7C1D-074B-4FAC-944B-B7A91DDF8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8675" y="-26194"/>
              <a:ext cx="25400" cy="3175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1 h 1"/>
                <a:gd name="T4" fmla="*/ 8 w 8"/>
                <a:gd name="T5" fmla="*/ 1 h 1"/>
                <a:gd name="T6" fmla="*/ 8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4" name="Freeform 55">
              <a:extLst>
                <a:ext uri="{FF2B5EF4-FFF2-40B4-BE49-F238E27FC236}">
                  <a16:creationId xmlns:a16="http://schemas.microsoft.com/office/drawing/2014/main" id="{1C4F5BFE-156C-480A-8D0E-99017C247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975" y="-26194"/>
              <a:ext cx="25400" cy="3175"/>
            </a:xfrm>
            <a:custGeom>
              <a:avLst/>
              <a:gdLst>
                <a:gd name="T0" fmla="*/ 8 w 8"/>
                <a:gd name="T1" fmla="*/ 0 h 1"/>
                <a:gd name="T2" fmla="*/ 0 w 8"/>
                <a:gd name="T3" fmla="*/ 0 h 1"/>
                <a:gd name="T4" fmla="*/ 0 w 8"/>
                <a:gd name="T5" fmla="*/ 1 h 1"/>
                <a:gd name="T6" fmla="*/ 8 w 8"/>
                <a:gd name="T7" fmla="*/ 1 h 1"/>
                <a:gd name="T8" fmla="*/ 8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5" name="Freeform 56">
              <a:extLst>
                <a:ext uri="{FF2B5EF4-FFF2-40B4-BE49-F238E27FC236}">
                  <a16:creationId xmlns:a16="http://schemas.microsoft.com/office/drawing/2014/main" id="{B259B8B7-4B6D-478B-A190-B4047F3E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350" y="-23019"/>
              <a:ext cx="4321175" cy="2608263"/>
            </a:xfrm>
            <a:custGeom>
              <a:avLst/>
              <a:gdLst>
                <a:gd name="T0" fmla="*/ 1353 w 1361"/>
                <a:gd name="T1" fmla="*/ 140 h 821"/>
                <a:gd name="T2" fmla="*/ 681 w 1361"/>
                <a:gd name="T3" fmla="*/ 813 h 821"/>
                <a:gd name="T4" fmla="*/ 8 w 1361"/>
                <a:gd name="T5" fmla="*/ 140 h 821"/>
                <a:gd name="T6" fmla="*/ 23 w 1361"/>
                <a:gd name="T7" fmla="*/ 0 h 821"/>
                <a:gd name="T8" fmla="*/ 15 w 1361"/>
                <a:gd name="T9" fmla="*/ 0 h 821"/>
                <a:gd name="T10" fmla="*/ 0 w 1361"/>
                <a:gd name="T11" fmla="*/ 140 h 821"/>
                <a:gd name="T12" fmla="*/ 681 w 1361"/>
                <a:gd name="T13" fmla="*/ 821 h 821"/>
                <a:gd name="T14" fmla="*/ 1361 w 1361"/>
                <a:gd name="T15" fmla="*/ 140 h 821"/>
                <a:gd name="T16" fmla="*/ 1347 w 1361"/>
                <a:gd name="T17" fmla="*/ 0 h 821"/>
                <a:gd name="T18" fmla="*/ 1339 w 1361"/>
                <a:gd name="T19" fmla="*/ 0 h 821"/>
                <a:gd name="T20" fmla="*/ 1353 w 1361"/>
                <a:gd name="T21" fmla="*/ 140 h 8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1" h="821">
                  <a:moveTo>
                    <a:pt x="1353" y="140"/>
                  </a:moveTo>
                  <a:cubicBezTo>
                    <a:pt x="1353" y="511"/>
                    <a:pt x="1052" y="813"/>
                    <a:pt x="681" y="813"/>
                  </a:cubicBezTo>
                  <a:cubicBezTo>
                    <a:pt x="310" y="813"/>
                    <a:pt x="8" y="511"/>
                    <a:pt x="8" y="140"/>
                  </a:cubicBezTo>
                  <a:cubicBezTo>
                    <a:pt x="8" y="92"/>
                    <a:pt x="13" y="45"/>
                    <a:pt x="2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5" y="45"/>
                    <a:pt x="0" y="92"/>
                    <a:pt x="0" y="140"/>
                  </a:cubicBezTo>
                  <a:cubicBezTo>
                    <a:pt x="0" y="515"/>
                    <a:pt x="306" y="821"/>
                    <a:pt x="681" y="821"/>
                  </a:cubicBezTo>
                  <a:cubicBezTo>
                    <a:pt x="1056" y="821"/>
                    <a:pt x="1361" y="515"/>
                    <a:pt x="1361" y="140"/>
                  </a:cubicBezTo>
                  <a:cubicBezTo>
                    <a:pt x="1361" y="92"/>
                    <a:pt x="1356" y="45"/>
                    <a:pt x="1347" y="0"/>
                  </a:cubicBezTo>
                  <a:cubicBezTo>
                    <a:pt x="1339" y="0"/>
                    <a:pt x="1339" y="0"/>
                    <a:pt x="1339" y="0"/>
                  </a:cubicBezTo>
                  <a:cubicBezTo>
                    <a:pt x="1348" y="45"/>
                    <a:pt x="1353" y="92"/>
                    <a:pt x="1353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6" name="Freeform 57">
              <a:extLst>
                <a:ext uri="{FF2B5EF4-FFF2-40B4-BE49-F238E27FC236}">
                  <a16:creationId xmlns:a16="http://schemas.microsoft.com/office/drawing/2014/main" id="{261B7488-1020-4239-9B23-D97C02F8E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100" y="-26194"/>
              <a:ext cx="25400" cy="3175"/>
            </a:xfrm>
            <a:custGeom>
              <a:avLst/>
              <a:gdLst>
                <a:gd name="T0" fmla="*/ 0 w 8"/>
                <a:gd name="T1" fmla="*/ 1 h 1"/>
                <a:gd name="T2" fmla="*/ 8 w 8"/>
                <a:gd name="T3" fmla="*/ 1 h 1"/>
                <a:gd name="T4" fmla="*/ 8 w 8"/>
                <a:gd name="T5" fmla="*/ 0 h 1"/>
                <a:gd name="T6" fmla="*/ 0 w 8"/>
                <a:gd name="T7" fmla="*/ 0 h 1"/>
                <a:gd name="T8" fmla="*/ 0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7" name="Freeform 58">
              <a:extLst>
                <a:ext uri="{FF2B5EF4-FFF2-40B4-BE49-F238E27FC236}">
                  <a16:creationId xmlns:a16="http://schemas.microsoft.com/office/drawing/2014/main" id="{66437B03-372A-477F-BBC3-DA396D76C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550" y="-26194"/>
              <a:ext cx="25400" cy="3175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0 h 1"/>
                <a:gd name="T4" fmla="*/ 0 w 8"/>
                <a:gd name="T5" fmla="*/ 0 h 1"/>
                <a:gd name="T6" fmla="*/ 0 w 8"/>
                <a:gd name="T7" fmla="*/ 1 h 1"/>
                <a:gd name="T8" fmla="*/ 8 w 8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cubicBezTo>
                    <a:pt x="8" y="1"/>
                    <a:pt x="8" y="1"/>
                    <a:pt x="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08" name="Freeform 59">
              <a:extLst>
                <a:ext uri="{FF2B5EF4-FFF2-40B4-BE49-F238E27FC236}">
                  <a16:creationId xmlns:a16="http://schemas.microsoft.com/office/drawing/2014/main" id="{352AE26B-00A8-44EC-9B85-FD46342E4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750" y="-23019"/>
              <a:ext cx="4019550" cy="2455863"/>
            </a:xfrm>
            <a:custGeom>
              <a:avLst/>
              <a:gdLst>
                <a:gd name="T0" fmla="*/ 1258 w 1266"/>
                <a:gd name="T1" fmla="*/ 140 h 773"/>
                <a:gd name="T2" fmla="*/ 633 w 1266"/>
                <a:gd name="T3" fmla="*/ 765 h 773"/>
                <a:gd name="T4" fmla="*/ 8 w 1266"/>
                <a:gd name="T5" fmla="*/ 140 h 773"/>
                <a:gd name="T6" fmla="*/ 24 w 1266"/>
                <a:gd name="T7" fmla="*/ 0 h 773"/>
                <a:gd name="T8" fmla="*/ 16 w 1266"/>
                <a:gd name="T9" fmla="*/ 0 h 773"/>
                <a:gd name="T10" fmla="*/ 0 w 1266"/>
                <a:gd name="T11" fmla="*/ 140 h 773"/>
                <a:gd name="T12" fmla="*/ 633 w 1266"/>
                <a:gd name="T13" fmla="*/ 773 h 773"/>
                <a:gd name="T14" fmla="*/ 1266 w 1266"/>
                <a:gd name="T15" fmla="*/ 140 h 773"/>
                <a:gd name="T16" fmla="*/ 1250 w 1266"/>
                <a:gd name="T17" fmla="*/ 0 h 773"/>
                <a:gd name="T18" fmla="*/ 1242 w 1266"/>
                <a:gd name="T19" fmla="*/ 0 h 773"/>
                <a:gd name="T20" fmla="*/ 1258 w 1266"/>
                <a:gd name="T21" fmla="*/ 140 h 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6" h="773">
                  <a:moveTo>
                    <a:pt x="1258" y="140"/>
                  </a:moveTo>
                  <a:cubicBezTo>
                    <a:pt x="1258" y="485"/>
                    <a:pt x="977" y="765"/>
                    <a:pt x="633" y="765"/>
                  </a:cubicBezTo>
                  <a:cubicBezTo>
                    <a:pt x="288" y="765"/>
                    <a:pt x="8" y="485"/>
                    <a:pt x="8" y="140"/>
                  </a:cubicBezTo>
                  <a:cubicBezTo>
                    <a:pt x="8" y="92"/>
                    <a:pt x="14" y="45"/>
                    <a:pt x="2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5" y="45"/>
                    <a:pt x="0" y="92"/>
                    <a:pt x="0" y="140"/>
                  </a:cubicBezTo>
                  <a:cubicBezTo>
                    <a:pt x="0" y="489"/>
                    <a:pt x="284" y="773"/>
                    <a:pt x="633" y="773"/>
                  </a:cubicBezTo>
                  <a:cubicBezTo>
                    <a:pt x="982" y="773"/>
                    <a:pt x="1266" y="489"/>
                    <a:pt x="1266" y="140"/>
                  </a:cubicBezTo>
                  <a:cubicBezTo>
                    <a:pt x="1266" y="92"/>
                    <a:pt x="1260" y="45"/>
                    <a:pt x="1250" y="0"/>
                  </a:cubicBezTo>
                  <a:cubicBezTo>
                    <a:pt x="1242" y="0"/>
                    <a:pt x="1242" y="0"/>
                    <a:pt x="1242" y="0"/>
                  </a:cubicBezTo>
                  <a:cubicBezTo>
                    <a:pt x="1252" y="45"/>
                    <a:pt x="1258" y="92"/>
                    <a:pt x="1258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4A4C0F2B-6319-40EB-BDB4-6960BB54A84C}"/>
              </a:ext>
            </a:extLst>
          </p:cNvPr>
          <p:cNvGrpSpPr/>
          <p:nvPr userDrawn="1"/>
        </p:nvGrpSpPr>
        <p:grpSpPr>
          <a:xfrm>
            <a:off x="7758007" y="28205"/>
            <a:ext cx="2655746" cy="2306626"/>
            <a:chOff x="6653646" y="-7355168"/>
            <a:chExt cx="2427288" cy="2108200"/>
          </a:xfrm>
          <a:solidFill>
            <a:schemeClr val="accent4">
              <a:alpha val="5000"/>
            </a:schemeClr>
          </a:solidFill>
        </p:grpSpPr>
        <p:sp>
          <p:nvSpPr>
            <p:cNvPr id="210" name="Freeform 12">
              <a:extLst>
                <a:ext uri="{FF2B5EF4-FFF2-40B4-BE49-F238E27FC236}">
                  <a16:creationId xmlns:a16="http://schemas.microsoft.com/office/drawing/2014/main" id="{32B06A1F-B7B9-4366-B4D2-7DB033FF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0521" y="-7355168"/>
              <a:ext cx="1633538" cy="98425"/>
            </a:xfrm>
            <a:custGeom>
              <a:avLst/>
              <a:gdLst>
                <a:gd name="T0" fmla="*/ 477 w 515"/>
                <a:gd name="T1" fmla="*/ 0 h 31"/>
                <a:gd name="T2" fmla="*/ 38 w 515"/>
                <a:gd name="T3" fmla="*/ 0 h 31"/>
                <a:gd name="T4" fmla="*/ 0 w 515"/>
                <a:gd name="T5" fmla="*/ 31 h 31"/>
                <a:gd name="T6" fmla="*/ 515 w 515"/>
                <a:gd name="T7" fmla="*/ 31 h 31"/>
                <a:gd name="T8" fmla="*/ 477 w 51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31">
                  <a:moveTo>
                    <a:pt x="477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25" y="10"/>
                    <a:pt x="12" y="20"/>
                    <a:pt x="0" y="31"/>
                  </a:cubicBezTo>
                  <a:cubicBezTo>
                    <a:pt x="515" y="31"/>
                    <a:pt x="515" y="31"/>
                    <a:pt x="515" y="31"/>
                  </a:cubicBezTo>
                  <a:cubicBezTo>
                    <a:pt x="503" y="20"/>
                    <a:pt x="490" y="10"/>
                    <a:pt x="47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1" name="Freeform 13">
              <a:extLst>
                <a:ext uri="{FF2B5EF4-FFF2-40B4-BE49-F238E27FC236}">
                  <a16:creationId xmlns:a16="http://schemas.microsoft.com/office/drawing/2014/main" id="{B6058F59-8660-475D-94DC-AEB33253F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0021" y="-7129743"/>
              <a:ext cx="2017713" cy="95250"/>
            </a:xfrm>
            <a:custGeom>
              <a:avLst/>
              <a:gdLst>
                <a:gd name="T0" fmla="*/ 613 w 636"/>
                <a:gd name="T1" fmla="*/ 0 h 30"/>
                <a:gd name="T2" fmla="*/ 22 w 636"/>
                <a:gd name="T3" fmla="*/ 0 h 30"/>
                <a:gd name="T4" fmla="*/ 0 w 636"/>
                <a:gd name="T5" fmla="*/ 30 h 30"/>
                <a:gd name="T6" fmla="*/ 636 w 636"/>
                <a:gd name="T7" fmla="*/ 30 h 30"/>
                <a:gd name="T8" fmla="*/ 613 w 636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6" h="30">
                  <a:moveTo>
                    <a:pt x="613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4" y="9"/>
                    <a:pt x="7" y="20"/>
                    <a:pt x="0" y="30"/>
                  </a:cubicBezTo>
                  <a:cubicBezTo>
                    <a:pt x="636" y="30"/>
                    <a:pt x="636" y="30"/>
                    <a:pt x="636" y="30"/>
                  </a:cubicBezTo>
                  <a:cubicBezTo>
                    <a:pt x="629" y="20"/>
                    <a:pt x="621" y="9"/>
                    <a:pt x="61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2" name="Freeform 14">
              <a:extLst>
                <a:ext uri="{FF2B5EF4-FFF2-40B4-BE49-F238E27FC236}">
                  <a16:creationId xmlns:a16="http://schemas.microsoft.com/office/drawing/2014/main" id="{76CADDB7-E589-40C9-8922-E2B9735FB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546" y="-6907493"/>
              <a:ext cx="2252663" cy="98425"/>
            </a:xfrm>
            <a:custGeom>
              <a:avLst/>
              <a:gdLst>
                <a:gd name="T0" fmla="*/ 696 w 710"/>
                <a:gd name="T1" fmla="*/ 0 h 31"/>
                <a:gd name="T2" fmla="*/ 13 w 710"/>
                <a:gd name="T3" fmla="*/ 0 h 31"/>
                <a:gd name="T4" fmla="*/ 0 w 710"/>
                <a:gd name="T5" fmla="*/ 31 h 31"/>
                <a:gd name="T6" fmla="*/ 710 w 710"/>
                <a:gd name="T7" fmla="*/ 31 h 31"/>
                <a:gd name="T8" fmla="*/ 696 w 71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0" h="31">
                  <a:moveTo>
                    <a:pt x="696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8" y="10"/>
                    <a:pt x="4" y="20"/>
                    <a:pt x="0" y="31"/>
                  </a:cubicBezTo>
                  <a:cubicBezTo>
                    <a:pt x="710" y="31"/>
                    <a:pt x="710" y="31"/>
                    <a:pt x="710" y="31"/>
                  </a:cubicBezTo>
                  <a:cubicBezTo>
                    <a:pt x="706" y="20"/>
                    <a:pt x="701" y="10"/>
                    <a:pt x="69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3" name="Freeform 15">
              <a:extLst>
                <a:ext uri="{FF2B5EF4-FFF2-40B4-BE49-F238E27FC236}">
                  <a16:creationId xmlns:a16="http://schemas.microsoft.com/office/drawing/2014/main" id="{2BA88948-8A03-435F-B146-C158D6565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5871" y="-6685243"/>
              <a:ext cx="2382838" cy="98425"/>
            </a:xfrm>
            <a:custGeom>
              <a:avLst/>
              <a:gdLst>
                <a:gd name="T0" fmla="*/ 744 w 751"/>
                <a:gd name="T1" fmla="*/ 0 h 31"/>
                <a:gd name="T2" fmla="*/ 7 w 751"/>
                <a:gd name="T3" fmla="*/ 0 h 31"/>
                <a:gd name="T4" fmla="*/ 0 w 751"/>
                <a:gd name="T5" fmla="*/ 31 h 31"/>
                <a:gd name="T6" fmla="*/ 751 w 751"/>
                <a:gd name="T7" fmla="*/ 31 h 31"/>
                <a:gd name="T8" fmla="*/ 744 w 751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1" h="31">
                  <a:moveTo>
                    <a:pt x="744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10"/>
                    <a:pt x="2" y="20"/>
                    <a:pt x="0" y="31"/>
                  </a:cubicBezTo>
                  <a:cubicBezTo>
                    <a:pt x="751" y="31"/>
                    <a:pt x="751" y="31"/>
                    <a:pt x="751" y="31"/>
                  </a:cubicBezTo>
                  <a:cubicBezTo>
                    <a:pt x="749" y="20"/>
                    <a:pt x="747" y="10"/>
                    <a:pt x="7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C1C15BFF-4BED-497A-A964-05C783037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3646" y="-6462993"/>
              <a:ext cx="2427288" cy="98425"/>
            </a:xfrm>
            <a:custGeom>
              <a:avLst/>
              <a:gdLst>
                <a:gd name="T0" fmla="*/ 764 w 765"/>
                <a:gd name="T1" fmla="*/ 0 h 31"/>
                <a:gd name="T2" fmla="*/ 2 w 765"/>
                <a:gd name="T3" fmla="*/ 0 h 31"/>
                <a:gd name="T4" fmla="*/ 0 w 765"/>
                <a:gd name="T5" fmla="*/ 31 h 31"/>
                <a:gd name="T6" fmla="*/ 765 w 765"/>
                <a:gd name="T7" fmla="*/ 31 h 31"/>
                <a:gd name="T8" fmla="*/ 764 w 76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5" h="31">
                  <a:moveTo>
                    <a:pt x="76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11"/>
                    <a:pt x="0" y="21"/>
                    <a:pt x="0" y="31"/>
                  </a:cubicBezTo>
                  <a:cubicBezTo>
                    <a:pt x="765" y="31"/>
                    <a:pt x="765" y="31"/>
                    <a:pt x="765" y="31"/>
                  </a:cubicBezTo>
                  <a:cubicBezTo>
                    <a:pt x="765" y="21"/>
                    <a:pt x="765" y="11"/>
                    <a:pt x="76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5" name="Freeform 17">
              <a:extLst>
                <a:ext uri="{FF2B5EF4-FFF2-40B4-BE49-F238E27FC236}">
                  <a16:creationId xmlns:a16="http://schemas.microsoft.com/office/drawing/2014/main" id="{C260490E-B6AD-43EF-BB26-A8FE5CC1D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9996" y="-6237568"/>
              <a:ext cx="2414588" cy="95250"/>
            </a:xfrm>
            <a:custGeom>
              <a:avLst/>
              <a:gdLst>
                <a:gd name="T0" fmla="*/ 761 w 761"/>
                <a:gd name="T1" fmla="*/ 0 h 30"/>
                <a:gd name="T2" fmla="*/ 0 w 761"/>
                <a:gd name="T3" fmla="*/ 0 h 30"/>
                <a:gd name="T4" fmla="*/ 4 w 761"/>
                <a:gd name="T5" fmla="*/ 30 h 30"/>
                <a:gd name="T6" fmla="*/ 757 w 761"/>
                <a:gd name="T7" fmla="*/ 30 h 30"/>
                <a:gd name="T8" fmla="*/ 761 w 761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30">
                  <a:moveTo>
                    <a:pt x="76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0"/>
                    <a:pt x="3" y="20"/>
                    <a:pt x="4" y="30"/>
                  </a:cubicBezTo>
                  <a:cubicBezTo>
                    <a:pt x="757" y="30"/>
                    <a:pt x="757" y="30"/>
                    <a:pt x="757" y="30"/>
                  </a:cubicBezTo>
                  <a:cubicBezTo>
                    <a:pt x="759" y="20"/>
                    <a:pt x="760" y="10"/>
                    <a:pt x="76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6" name="Freeform 18">
              <a:extLst>
                <a:ext uri="{FF2B5EF4-FFF2-40B4-BE49-F238E27FC236}">
                  <a16:creationId xmlns:a16="http://schemas.microsoft.com/office/drawing/2014/main" id="{FD52A696-AA92-43C4-B916-13703B2D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4446" y="-6015318"/>
              <a:ext cx="2325688" cy="98425"/>
            </a:xfrm>
            <a:custGeom>
              <a:avLst/>
              <a:gdLst>
                <a:gd name="T0" fmla="*/ 733 w 733"/>
                <a:gd name="T1" fmla="*/ 0 h 31"/>
                <a:gd name="T2" fmla="*/ 0 w 733"/>
                <a:gd name="T3" fmla="*/ 0 h 31"/>
                <a:gd name="T4" fmla="*/ 10 w 733"/>
                <a:gd name="T5" fmla="*/ 31 h 31"/>
                <a:gd name="T6" fmla="*/ 723 w 733"/>
                <a:gd name="T7" fmla="*/ 31 h 31"/>
                <a:gd name="T8" fmla="*/ 733 w 733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3" h="31">
                  <a:moveTo>
                    <a:pt x="73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11"/>
                    <a:pt x="6" y="21"/>
                    <a:pt x="10" y="31"/>
                  </a:cubicBezTo>
                  <a:cubicBezTo>
                    <a:pt x="723" y="31"/>
                    <a:pt x="723" y="31"/>
                    <a:pt x="723" y="31"/>
                  </a:cubicBezTo>
                  <a:cubicBezTo>
                    <a:pt x="727" y="21"/>
                    <a:pt x="730" y="11"/>
                    <a:pt x="73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7" name="Freeform 19">
              <a:extLst>
                <a:ext uri="{FF2B5EF4-FFF2-40B4-BE49-F238E27FC236}">
                  <a16:creationId xmlns:a16="http://schemas.microsoft.com/office/drawing/2014/main" id="{154FC723-A159-4B7C-8420-C6E227DF0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6521" y="-5793068"/>
              <a:ext cx="2144713" cy="98425"/>
            </a:xfrm>
            <a:custGeom>
              <a:avLst/>
              <a:gdLst>
                <a:gd name="T0" fmla="*/ 676 w 676"/>
                <a:gd name="T1" fmla="*/ 0 h 31"/>
                <a:gd name="T2" fmla="*/ 0 w 676"/>
                <a:gd name="T3" fmla="*/ 0 h 31"/>
                <a:gd name="T4" fmla="*/ 18 w 676"/>
                <a:gd name="T5" fmla="*/ 31 h 31"/>
                <a:gd name="T6" fmla="*/ 658 w 676"/>
                <a:gd name="T7" fmla="*/ 31 h 31"/>
                <a:gd name="T8" fmla="*/ 676 w 676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6" h="31">
                  <a:moveTo>
                    <a:pt x="67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" y="11"/>
                    <a:pt x="11" y="21"/>
                    <a:pt x="18" y="31"/>
                  </a:cubicBezTo>
                  <a:cubicBezTo>
                    <a:pt x="658" y="31"/>
                    <a:pt x="658" y="31"/>
                    <a:pt x="658" y="31"/>
                  </a:cubicBezTo>
                  <a:cubicBezTo>
                    <a:pt x="664" y="21"/>
                    <a:pt x="670" y="11"/>
                    <a:pt x="67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8" name="Freeform 20">
              <a:extLst>
                <a:ext uri="{FF2B5EF4-FFF2-40B4-BE49-F238E27FC236}">
                  <a16:creationId xmlns:a16="http://schemas.microsoft.com/office/drawing/2014/main" id="{B95BA0EC-6B08-45D0-8A28-B5CEE776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8921" y="-5567643"/>
              <a:ext cx="1839913" cy="95250"/>
            </a:xfrm>
            <a:custGeom>
              <a:avLst/>
              <a:gdLst>
                <a:gd name="T0" fmla="*/ 580 w 580"/>
                <a:gd name="T1" fmla="*/ 0 h 30"/>
                <a:gd name="T2" fmla="*/ 0 w 580"/>
                <a:gd name="T3" fmla="*/ 0 h 30"/>
                <a:gd name="T4" fmla="*/ 29 w 580"/>
                <a:gd name="T5" fmla="*/ 30 h 30"/>
                <a:gd name="T6" fmla="*/ 550 w 580"/>
                <a:gd name="T7" fmla="*/ 30 h 30"/>
                <a:gd name="T8" fmla="*/ 580 w 580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0" h="30">
                  <a:moveTo>
                    <a:pt x="58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11"/>
                    <a:pt x="19" y="21"/>
                    <a:pt x="29" y="30"/>
                  </a:cubicBezTo>
                  <a:cubicBezTo>
                    <a:pt x="550" y="30"/>
                    <a:pt x="550" y="30"/>
                    <a:pt x="550" y="30"/>
                  </a:cubicBezTo>
                  <a:cubicBezTo>
                    <a:pt x="561" y="21"/>
                    <a:pt x="570" y="11"/>
                    <a:pt x="58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19" name="Freeform 21">
              <a:extLst>
                <a:ext uri="{FF2B5EF4-FFF2-40B4-BE49-F238E27FC236}">
                  <a16:creationId xmlns:a16="http://schemas.microsoft.com/office/drawing/2014/main" id="{C227348A-D5A7-40F9-9BE3-0DFC04A338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2921" y="-5345393"/>
              <a:ext cx="1331913" cy="98425"/>
            </a:xfrm>
            <a:custGeom>
              <a:avLst/>
              <a:gdLst>
                <a:gd name="T0" fmla="*/ 420 w 420"/>
                <a:gd name="T1" fmla="*/ 0 h 31"/>
                <a:gd name="T2" fmla="*/ 0 w 420"/>
                <a:gd name="T3" fmla="*/ 0 h 31"/>
                <a:gd name="T4" fmla="*/ 56 w 420"/>
                <a:gd name="T5" fmla="*/ 31 h 31"/>
                <a:gd name="T6" fmla="*/ 364 w 420"/>
                <a:gd name="T7" fmla="*/ 31 h 31"/>
                <a:gd name="T8" fmla="*/ 420 w 420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0" h="31">
                  <a:moveTo>
                    <a:pt x="42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7" y="12"/>
                    <a:pt x="36" y="22"/>
                    <a:pt x="56" y="31"/>
                  </a:cubicBezTo>
                  <a:cubicBezTo>
                    <a:pt x="364" y="31"/>
                    <a:pt x="364" y="31"/>
                    <a:pt x="364" y="31"/>
                  </a:cubicBezTo>
                  <a:cubicBezTo>
                    <a:pt x="383" y="22"/>
                    <a:pt x="402" y="12"/>
                    <a:pt x="4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53DFEEE-6253-4392-A1E5-F61C001A37F0}"/>
              </a:ext>
            </a:extLst>
          </p:cNvPr>
          <p:cNvGrpSpPr/>
          <p:nvPr userDrawn="1"/>
        </p:nvGrpSpPr>
        <p:grpSpPr>
          <a:xfrm>
            <a:off x="10691066" y="3581890"/>
            <a:ext cx="1658938" cy="1590675"/>
            <a:chOff x="10136188" y="-2081411"/>
            <a:chExt cx="1658938" cy="1590675"/>
          </a:xfrm>
          <a:solidFill>
            <a:schemeClr val="accent4">
              <a:alpha val="7000"/>
            </a:schemeClr>
          </a:solidFill>
        </p:grpSpPr>
        <p:sp>
          <p:nvSpPr>
            <p:cNvPr id="233" name="Freeform 33">
              <a:extLst>
                <a:ext uri="{FF2B5EF4-FFF2-40B4-BE49-F238E27FC236}">
                  <a16:creationId xmlns:a16="http://schemas.microsoft.com/office/drawing/2014/main" id="{A61648EE-02DC-40EF-A46E-D71FE8EC4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6063" y="-1932186"/>
              <a:ext cx="1119188" cy="66675"/>
            </a:xfrm>
            <a:custGeom>
              <a:avLst/>
              <a:gdLst>
                <a:gd name="T0" fmla="*/ 327 w 353"/>
                <a:gd name="T1" fmla="*/ 0 h 21"/>
                <a:gd name="T2" fmla="*/ 26 w 353"/>
                <a:gd name="T3" fmla="*/ 0 h 21"/>
                <a:gd name="T4" fmla="*/ 0 w 353"/>
                <a:gd name="T5" fmla="*/ 21 h 21"/>
                <a:gd name="T6" fmla="*/ 353 w 353"/>
                <a:gd name="T7" fmla="*/ 21 h 21"/>
                <a:gd name="T8" fmla="*/ 327 w 35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3" h="21">
                  <a:moveTo>
                    <a:pt x="327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6"/>
                    <a:pt x="8" y="13"/>
                    <a:pt x="0" y="21"/>
                  </a:cubicBezTo>
                  <a:cubicBezTo>
                    <a:pt x="353" y="21"/>
                    <a:pt x="353" y="21"/>
                    <a:pt x="353" y="21"/>
                  </a:cubicBezTo>
                  <a:cubicBezTo>
                    <a:pt x="344" y="13"/>
                    <a:pt x="336" y="6"/>
                    <a:pt x="32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4" name="Freeform 34">
              <a:extLst>
                <a:ext uri="{FF2B5EF4-FFF2-40B4-BE49-F238E27FC236}">
                  <a16:creationId xmlns:a16="http://schemas.microsoft.com/office/drawing/2014/main" id="{E85014BB-4379-4684-AF6B-91842646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47363" y="-2081411"/>
              <a:ext cx="636588" cy="63500"/>
            </a:xfrm>
            <a:custGeom>
              <a:avLst/>
              <a:gdLst>
                <a:gd name="T0" fmla="*/ 100 w 201"/>
                <a:gd name="T1" fmla="*/ 0 h 20"/>
                <a:gd name="T2" fmla="*/ 0 w 201"/>
                <a:gd name="T3" fmla="*/ 20 h 20"/>
                <a:gd name="T4" fmla="*/ 201 w 201"/>
                <a:gd name="T5" fmla="*/ 20 h 20"/>
                <a:gd name="T6" fmla="*/ 100 w 201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20">
                  <a:moveTo>
                    <a:pt x="100" y="0"/>
                  </a:moveTo>
                  <a:cubicBezTo>
                    <a:pt x="65" y="0"/>
                    <a:pt x="31" y="7"/>
                    <a:pt x="0" y="20"/>
                  </a:cubicBezTo>
                  <a:cubicBezTo>
                    <a:pt x="201" y="20"/>
                    <a:pt x="201" y="20"/>
                    <a:pt x="201" y="20"/>
                  </a:cubicBezTo>
                  <a:cubicBezTo>
                    <a:pt x="170" y="7"/>
                    <a:pt x="136" y="0"/>
                    <a:pt x="10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5" name="Freeform 35">
              <a:extLst>
                <a:ext uri="{FF2B5EF4-FFF2-40B4-BE49-F238E27FC236}">
                  <a16:creationId xmlns:a16="http://schemas.microsoft.com/office/drawing/2014/main" id="{A220D863-59B7-41CF-ABCF-D20AE14C5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5888" y="-1779786"/>
              <a:ext cx="1379538" cy="66675"/>
            </a:xfrm>
            <a:custGeom>
              <a:avLst/>
              <a:gdLst>
                <a:gd name="T0" fmla="*/ 420 w 435"/>
                <a:gd name="T1" fmla="*/ 0 h 21"/>
                <a:gd name="T2" fmla="*/ 15 w 435"/>
                <a:gd name="T3" fmla="*/ 0 h 21"/>
                <a:gd name="T4" fmla="*/ 0 w 435"/>
                <a:gd name="T5" fmla="*/ 21 h 21"/>
                <a:gd name="T6" fmla="*/ 435 w 435"/>
                <a:gd name="T7" fmla="*/ 21 h 21"/>
                <a:gd name="T8" fmla="*/ 420 w 43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1">
                  <a:moveTo>
                    <a:pt x="420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0" y="7"/>
                    <a:pt x="5" y="14"/>
                    <a:pt x="0" y="21"/>
                  </a:cubicBezTo>
                  <a:cubicBezTo>
                    <a:pt x="435" y="21"/>
                    <a:pt x="435" y="21"/>
                    <a:pt x="435" y="21"/>
                  </a:cubicBezTo>
                  <a:cubicBezTo>
                    <a:pt x="430" y="14"/>
                    <a:pt x="425" y="7"/>
                    <a:pt x="4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6" name="Freeform 36">
              <a:extLst>
                <a:ext uri="{FF2B5EF4-FFF2-40B4-BE49-F238E27FC236}">
                  <a16:creationId xmlns:a16="http://schemas.microsoft.com/office/drawing/2014/main" id="{D28F0C20-1066-4084-A060-06D64B91D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3338" y="-1627386"/>
              <a:ext cx="1544638" cy="66675"/>
            </a:xfrm>
            <a:custGeom>
              <a:avLst/>
              <a:gdLst>
                <a:gd name="T0" fmla="*/ 477 w 487"/>
                <a:gd name="T1" fmla="*/ 0 h 21"/>
                <a:gd name="T2" fmla="*/ 10 w 487"/>
                <a:gd name="T3" fmla="*/ 0 h 21"/>
                <a:gd name="T4" fmla="*/ 0 w 487"/>
                <a:gd name="T5" fmla="*/ 21 h 21"/>
                <a:gd name="T6" fmla="*/ 487 w 487"/>
                <a:gd name="T7" fmla="*/ 21 h 21"/>
                <a:gd name="T8" fmla="*/ 477 w 48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7" h="21">
                  <a:moveTo>
                    <a:pt x="47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6" y="7"/>
                    <a:pt x="3" y="14"/>
                    <a:pt x="0" y="21"/>
                  </a:cubicBezTo>
                  <a:cubicBezTo>
                    <a:pt x="487" y="21"/>
                    <a:pt x="487" y="21"/>
                    <a:pt x="487" y="21"/>
                  </a:cubicBezTo>
                  <a:cubicBezTo>
                    <a:pt x="484" y="14"/>
                    <a:pt x="481" y="7"/>
                    <a:pt x="47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7" name="Freeform 37">
              <a:extLst>
                <a:ext uri="{FF2B5EF4-FFF2-40B4-BE49-F238E27FC236}">
                  <a16:creationId xmlns:a16="http://schemas.microsoft.com/office/drawing/2014/main" id="{0D8EA58C-563D-4F58-9F14-37A822EE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48888" y="-1474986"/>
              <a:ext cx="1633538" cy="66675"/>
            </a:xfrm>
            <a:custGeom>
              <a:avLst/>
              <a:gdLst>
                <a:gd name="T0" fmla="*/ 510 w 515"/>
                <a:gd name="T1" fmla="*/ 0 h 21"/>
                <a:gd name="T2" fmla="*/ 5 w 515"/>
                <a:gd name="T3" fmla="*/ 0 h 21"/>
                <a:gd name="T4" fmla="*/ 0 w 515"/>
                <a:gd name="T5" fmla="*/ 21 h 21"/>
                <a:gd name="T6" fmla="*/ 515 w 515"/>
                <a:gd name="T7" fmla="*/ 21 h 21"/>
                <a:gd name="T8" fmla="*/ 510 w 5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5" h="21">
                  <a:moveTo>
                    <a:pt x="510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7"/>
                    <a:pt x="2" y="14"/>
                    <a:pt x="0" y="21"/>
                  </a:cubicBezTo>
                  <a:cubicBezTo>
                    <a:pt x="515" y="21"/>
                    <a:pt x="515" y="21"/>
                    <a:pt x="515" y="21"/>
                  </a:cubicBezTo>
                  <a:cubicBezTo>
                    <a:pt x="513" y="14"/>
                    <a:pt x="512" y="7"/>
                    <a:pt x="51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8" name="Freeform 38">
              <a:extLst>
                <a:ext uri="{FF2B5EF4-FFF2-40B4-BE49-F238E27FC236}">
                  <a16:creationId xmlns:a16="http://schemas.microsoft.com/office/drawing/2014/main" id="{9AF4D5AA-9D39-4C0E-B4F0-C8D8FFAE1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6188" y="-1319411"/>
              <a:ext cx="1658938" cy="66675"/>
            </a:xfrm>
            <a:custGeom>
              <a:avLst/>
              <a:gdLst>
                <a:gd name="T0" fmla="*/ 522 w 523"/>
                <a:gd name="T1" fmla="*/ 0 h 21"/>
                <a:gd name="T2" fmla="*/ 1 w 523"/>
                <a:gd name="T3" fmla="*/ 0 h 21"/>
                <a:gd name="T4" fmla="*/ 0 w 523"/>
                <a:gd name="T5" fmla="*/ 21 h 21"/>
                <a:gd name="T6" fmla="*/ 523 w 523"/>
                <a:gd name="T7" fmla="*/ 21 h 21"/>
                <a:gd name="T8" fmla="*/ 522 w 52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21">
                  <a:moveTo>
                    <a:pt x="52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6"/>
                    <a:pt x="0" y="13"/>
                    <a:pt x="0" y="21"/>
                  </a:cubicBezTo>
                  <a:cubicBezTo>
                    <a:pt x="523" y="21"/>
                    <a:pt x="523" y="21"/>
                    <a:pt x="523" y="21"/>
                  </a:cubicBezTo>
                  <a:cubicBezTo>
                    <a:pt x="523" y="13"/>
                    <a:pt x="523" y="6"/>
                    <a:pt x="52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39" name="Freeform 39">
              <a:extLst>
                <a:ext uri="{FF2B5EF4-FFF2-40B4-BE49-F238E27FC236}">
                  <a16:creationId xmlns:a16="http://schemas.microsoft.com/office/drawing/2014/main" id="{2A7D6809-2E42-4C54-B959-70B40D6C6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9363" y="-1167011"/>
              <a:ext cx="1652588" cy="66675"/>
            </a:xfrm>
            <a:custGeom>
              <a:avLst/>
              <a:gdLst>
                <a:gd name="T0" fmla="*/ 521 w 521"/>
                <a:gd name="T1" fmla="*/ 0 h 21"/>
                <a:gd name="T2" fmla="*/ 0 w 521"/>
                <a:gd name="T3" fmla="*/ 0 h 21"/>
                <a:gd name="T4" fmla="*/ 3 w 521"/>
                <a:gd name="T5" fmla="*/ 21 h 21"/>
                <a:gd name="T6" fmla="*/ 518 w 521"/>
                <a:gd name="T7" fmla="*/ 21 h 21"/>
                <a:gd name="T8" fmla="*/ 521 w 52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" h="21">
                  <a:moveTo>
                    <a:pt x="52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7"/>
                    <a:pt x="2" y="14"/>
                    <a:pt x="3" y="21"/>
                  </a:cubicBezTo>
                  <a:cubicBezTo>
                    <a:pt x="518" y="21"/>
                    <a:pt x="518" y="21"/>
                    <a:pt x="518" y="21"/>
                  </a:cubicBezTo>
                  <a:cubicBezTo>
                    <a:pt x="519" y="14"/>
                    <a:pt x="520" y="7"/>
                    <a:pt x="52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0" name="Freeform 40">
              <a:extLst>
                <a:ext uri="{FF2B5EF4-FFF2-40B4-BE49-F238E27FC236}">
                  <a16:creationId xmlns:a16="http://schemas.microsoft.com/office/drawing/2014/main" id="{B09BABEA-1DE6-4CF1-A358-C4B95DA2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7938" y="-1014611"/>
              <a:ext cx="1595438" cy="66675"/>
            </a:xfrm>
            <a:custGeom>
              <a:avLst/>
              <a:gdLst>
                <a:gd name="T0" fmla="*/ 503 w 503"/>
                <a:gd name="T1" fmla="*/ 0 h 21"/>
                <a:gd name="T2" fmla="*/ 0 w 503"/>
                <a:gd name="T3" fmla="*/ 0 h 21"/>
                <a:gd name="T4" fmla="*/ 8 w 503"/>
                <a:gd name="T5" fmla="*/ 21 h 21"/>
                <a:gd name="T6" fmla="*/ 495 w 503"/>
                <a:gd name="T7" fmla="*/ 21 h 21"/>
                <a:gd name="T8" fmla="*/ 503 w 50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3" h="21">
                  <a:moveTo>
                    <a:pt x="5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7"/>
                    <a:pt x="5" y="14"/>
                    <a:pt x="8" y="21"/>
                  </a:cubicBezTo>
                  <a:cubicBezTo>
                    <a:pt x="495" y="21"/>
                    <a:pt x="495" y="21"/>
                    <a:pt x="495" y="21"/>
                  </a:cubicBezTo>
                  <a:cubicBezTo>
                    <a:pt x="498" y="14"/>
                    <a:pt x="500" y="7"/>
                    <a:pt x="50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1" name="Freeform 41">
              <a:extLst>
                <a:ext uri="{FF2B5EF4-FFF2-40B4-BE49-F238E27FC236}">
                  <a16:creationId xmlns:a16="http://schemas.microsoft.com/office/drawing/2014/main" id="{FFF4134A-FBA7-410F-A708-AC05C1242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1438" y="-862211"/>
              <a:ext cx="1468438" cy="66675"/>
            </a:xfrm>
            <a:custGeom>
              <a:avLst/>
              <a:gdLst>
                <a:gd name="T0" fmla="*/ 463 w 463"/>
                <a:gd name="T1" fmla="*/ 0 h 21"/>
                <a:gd name="T2" fmla="*/ 0 w 463"/>
                <a:gd name="T3" fmla="*/ 0 h 21"/>
                <a:gd name="T4" fmla="*/ 12 w 463"/>
                <a:gd name="T5" fmla="*/ 21 h 21"/>
                <a:gd name="T6" fmla="*/ 450 w 463"/>
                <a:gd name="T7" fmla="*/ 21 h 21"/>
                <a:gd name="T8" fmla="*/ 463 w 463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" h="21">
                  <a:moveTo>
                    <a:pt x="4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7"/>
                    <a:pt x="8" y="14"/>
                    <a:pt x="12" y="21"/>
                  </a:cubicBezTo>
                  <a:cubicBezTo>
                    <a:pt x="450" y="21"/>
                    <a:pt x="450" y="21"/>
                    <a:pt x="450" y="21"/>
                  </a:cubicBezTo>
                  <a:cubicBezTo>
                    <a:pt x="455" y="14"/>
                    <a:pt x="459" y="7"/>
                    <a:pt x="46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2" name="Freeform 42">
              <a:extLst>
                <a:ext uri="{FF2B5EF4-FFF2-40B4-BE49-F238E27FC236}">
                  <a16:creationId xmlns:a16="http://schemas.microsoft.com/office/drawing/2014/main" id="{E80B04C7-11F5-47B7-8911-B664CC703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36213" y="-709811"/>
              <a:ext cx="1258888" cy="66675"/>
            </a:xfrm>
            <a:custGeom>
              <a:avLst/>
              <a:gdLst>
                <a:gd name="T0" fmla="*/ 397 w 397"/>
                <a:gd name="T1" fmla="*/ 0 h 21"/>
                <a:gd name="T2" fmla="*/ 0 w 397"/>
                <a:gd name="T3" fmla="*/ 0 h 21"/>
                <a:gd name="T4" fmla="*/ 20 w 397"/>
                <a:gd name="T5" fmla="*/ 21 h 21"/>
                <a:gd name="T6" fmla="*/ 377 w 397"/>
                <a:gd name="T7" fmla="*/ 21 h 21"/>
                <a:gd name="T8" fmla="*/ 397 w 39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7" h="21">
                  <a:moveTo>
                    <a:pt x="39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" y="7"/>
                    <a:pt x="13" y="14"/>
                    <a:pt x="20" y="21"/>
                  </a:cubicBezTo>
                  <a:cubicBezTo>
                    <a:pt x="377" y="21"/>
                    <a:pt x="377" y="21"/>
                    <a:pt x="377" y="21"/>
                  </a:cubicBezTo>
                  <a:cubicBezTo>
                    <a:pt x="384" y="14"/>
                    <a:pt x="391" y="7"/>
                    <a:pt x="39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43" name="Freeform 43">
              <a:extLst>
                <a:ext uri="{FF2B5EF4-FFF2-40B4-BE49-F238E27FC236}">
                  <a16:creationId xmlns:a16="http://schemas.microsoft.com/office/drawing/2014/main" id="{EF86AF40-7652-4A03-87F7-9909793E2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0838" y="-557411"/>
              <a:ext cx="909638" cy="66675"/>
            </a:xfrm>
            <a:custGeom>
              <a:avLst/>
              <a:gdLst>
                <a:gd name="T0" fmla="*/ 287 w 287"/>
                <a:gd name="T1" fmla="*/ 0 h 21"/>
                <a:gd name="T2" fmla="*/ 0 w 287"/>
                <a:gd name="T3" fmla="*/ 0 h 21"/>
                <a:gd name="T4" fmla="*/ 38 w 287"/>
                <a:gd name="T5" fmla="*/ 21 h 21"/>
                <a:gd name="T6" fmla="*/ 249 w 287"/>
                <a:gd name="T7" fmla="*/ 21 h 21"/>
                <a:gd name="T8" fmla="*/ 287 w 28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7" h="21">
                  <a:moveTo>
                    <a:pt x="287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8"/>
                    <a:pt x="25" y="15"/>
                    <a:pt x="38" y="21"/>
                  </a:cubicBezTo>
                  <a:cubicBezTo>
                    <a:pt x="249" y="21"/>
                    <a:pt x="249" y="21"/>
                    <a:pt x="249" y="21"/>
                  </a:cubicBezTo>
                  <a:cubicBezTo>
                    <a:pt x="262" y="15"/>
                    <a:pt x="275" y="8"/>
                    <a:pt x="287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A34942B1-9DB3-4583-B2FA-FAB7D993ACD0}"/>
              </a:ext>
            </a:extLst>
          </p:cNvPr>
          <p:cNvGrpSpPr/>
          <p:nvPr userDrawn="1"/>
        </p:nvGrpSpPr>
        <p:grpSpPr>
          <a:xfrm>
            <a:off x="49214" y="4294010"/>
            <a:ext cx="2386562" cy="2683879"/>
            <a:chOff x="0" y="-2979936"/>
            <a:chExt cx="1414463" cy="1590675"/>
          </a:xfrm>
          <a:solidFill>
            <a:schemeClr val="accent4">
              <a:alpha val="6000"/>
            </a:schemeClr>
          </a:solidFill>
        </p:grpSpPr>
        <p:sp>
          <p:nvSpPr>
            <p:cNvPr id="258" name="Freeform 57">
              <a:extLst>
                <a:ext uri="{FF2B5EF4-FFF2-40B4-BE49-F238E27FC236}">
                  <a16:creationId xmlns:a16="http://schemas.microsoft.com/office/drawing/2014/main" id="{95D4BBCD-3A29-4D1D-8D19-C82582D77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" y="-2830711"/>
              <a:ext cx="1117600" cy="66675"/>
            </a:xfrm>
            <a:custGeom>
              <a:avLst/>
              <a:gdLst>
                <a:gd name="T0" fmla="*/ 326 w 352"/>
                <a:gd name="T1" fmla="*/ 0 h 21"/>
                <a:gd name="T2" fmla="*/ 26 w 352"/>
                <a:gd name="T3" fmla="*/ 0 h 21"/>
                <a:gd name="T4" fmla="*/ 0 w 352"/>
                <a:gd name="T5" fmla="*/ 21 h 21"/>
                <a:gd name="T6" fmla="*/ 352 w 352"/>
                <a:gd name="T7" fmla="*/ 21 h 21"/>
                <a:gd name="T8" fmla="*/ 326 w 35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1">
                  <a:moveTo>
                    <a:pt x="3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7" y="6"/>
                    <a:pt x="8" y="13"/>
                    <a:pt x="0" y="21"/>
                  </a:cubicBezTo>
                  <a:cubicBezTo>
                    <a:pt x="352" y="21"/>
                    <a:pt x="352" y="21"/>
                    <a:pt x="352" y="21"/>
                  </a:cubicBezTo>
                  <a:cubicBezTo>
                    <a:pt x="344" y="13"/>
                    <a:pt x="335" y="6"/>
                    <a:pt x="32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59" name="Freeform 58">
              <a:extLst>
                <a:ext uri="{FF2B5EF4-FFF2-40B4-BE49-F238E27FC236}">
                  <a16:creationId xmlns:a16="http://schemas.microsoft.com/office/drawing/2014/main" id="{0DA9FB0C-AA45-493C-9CB0-52711F731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25" y="-2979936"/>
              <a:ext cx="641350" cy="63500"/>
            </a:xfrm>
            <a:custGeom>
              <a:avLst/>
              <a:gdLst>
                <a:gd name="T0" fmla="*/ 101 w 202"/>
                <a:gd name="T1" fmla="*/ 0 h 20"/>
                <a:gd name="T2" fmla="*/ 0 w 202"/>
                <a:gd name="T3" fmla="*/ 20 h 20"/>
                <a:gd name="T4" fmla="*/ 202 w 202"/>
                <a:gd name="T5" fmla="*/ 20 h 20"/>
                <a:gd name="T6" fmla="*/ 101 w 202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20">
                  <a:moveTo>
                    <a:pt x="101" y="0"/>
                  </a:moveTo>
                  <a:cubicBezTo>
                    <a:pt x="65" y="0"/>
                    <a:pt x="31" y="7"/>
                    <a:pt x="0" y="20"/>
                  </a:cubicBezTo>
                  <a:cubicBezTo>
                    <a:pt x="202" y="20"/>
                    <a:pt x="202" y="20"/>
                    <a:pt x="202" y="20"/>
                  </a:cubicBezTo>
                  <a:cubicBezTo>
                    <a:pt x="171" y="7"/>
                    <a:pt x="137" y="0"/>
                    <a:pt x="101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0" name="Freeform 59">
              <a:extLst>
                <a:ext uri="{FF2B5EF4-FFF2-40B4-BE49-F238E27FC236}">
                  <a16:creationId xmlns:a16="http://schemas.microsoft.com/office/drawing/2014/main" id="{6B0B857D-2D1D-482A-B923-9C2AC135D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678311"/>
              <a:ext cx="1274763" cy="66675"/>
            </a:xfrm>
            <a:custGeom>
              <a:avLst/>
              <a:gdLst>
                <a:gd name="T0" fmla="*/ 386 w 402"/>
                <a:gd name="T1" fmla="*/ 0 h 21"/>
                <a:gd name="T2" fmla="*/ 0 w 402"/>
                <a:gd name="T3" fmla="*/ 0 h 21"/>
                <a:gd name="T4" fmla="*/ 0 w 402"/>
                <a:gd name="T5" fmla="*/ 21 h 21"/>
                <a:gd name="T6" fmla="*/ 402 w 402"/>
                <a:gd name="T7" fmla="*/ 21 h 21"/>
                <a:gd name="T8" fmla="*/ 386 w 402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1">
                  <a:moveTo>
                    <a:pt x="38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2" y="21"/>
                    <a:pt x="402" y="21"/>
                    <a:pt x="402" y="21"/>
                  </a:cubicBezTo>
                  <a:cubicBezTo>
                    <a:pt x="397" y="14"/>
                    <a:pt x="392" y="7"/>
                    <a:pt x="38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1" name="Freeform 60">
              <a:extLst>
                <a:ext uri="{FF2B5EF4-FFF2-40B4-BE49-F238E27FC236}">
                  <a16:creationId xmlns:a16="http://schemas.microsoft.com/office/drawing/2014/main" id="{11E21C1B-A0AE-4CEF-90EF-024D73F57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525911"/>
              <a:ext cx="1354138" cy="66675"/>
            </a:xfrm>
            <a:custGeom>
              <a:avLst/>
              <a:gdLst>
                <a:gd name="T0" fmla="*/ 418 w 427"/>
                <a:gd name="T1" fmla="*/ 0 h 21"/>
                <a:gd name="T2" fmla="*/ 0 w 427"/>
                <a:gd name="T3" fmla="*/ 0 h 21"/>
                <a:gd name="T4" fmla="*/ 0 w 427"/>
                <a:gd name="T5" fmla="*/ 21 h 21"/>
                <a:gd name="T6" fmla="*/ 427 w 427"/>
                <a:gd name="T7" fmla="*/ 21 h 21"/>
                <a:gd name="T8" fmla="*/ 418 w 427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7" h="21">
                  <a:moveTo>
                    <a:pt x="4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27" y="21"/>
                    <a:pt x="427" y="21"/>
                    <a:pt x="427" y="21"/>
                  </a:cubicBezTo>
                  <a:cubicBezTo>
                    <a:pt x="424" y="14"/>
                    <a:pt x="421" y="7"/>
                    <a:pt x="41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2" name="Freeform 61">
              <a:extLst>
                <a:ext uri="{FF2B5EF4-FFF2-40B4-BE49-F238E27FC236}">
                  <a16:creationId xmlns:a16="http://schemas.microsoft.com/office/drawing/2014/main" id="{9713B377-2154-4894-BDC5-A56D8157C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373511"/>
              <a:ext cx="1398588" cy="66675"/>
            </a:xfrm>
            <a:custGeom>
              <a:avLst/>
              <a:gdLst>
                <a:gd name="T0" fmla="*/ 436 w 441"/>
                <a:gd name="T1" fmla="*/ 0 h 21"/>
                <a:gd name="T2" fmla="*/ 0 w 441"/>
                <a:gd name="T3" fmla="*/ 0 h 21"/>
                <a:gd name="T4" fmla="*/ 0 w 441"/>
                <a:gd name="T5" fmla="*/ 21 h 21"/>
                <a:gd name="T6" fmla="*/ 441 w 441"/>
                <a:gd name="T7" fmla="*/ 21 h 21"/>
                <a:gd name="T8" fmla="*/ 436 w 441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1" h="21">
                  <a:moveTo>
                    <a:pt x="43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1" y="21"/>
                    <a:pt x="441" y="21"/>
                    <a:pt x="441" y="21"/>
                  </a:cubicBezTo>
                  <a:cubicBezTo>
                    <a:pt x="440" y="14"/>
                    <a:pt x="438" y="7"/>
                    <a:pt x="436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3" name="Freeform 62">
              <a:extLst>
                <a:ext uri="{FF2B5EF4-FFF2-40B4-BE49-F238E27FC236}">
                  <a16:creationId xmlns:a16="http://schemas.microsoft.com/office/drawing/2014/main" id="{0F9DE1DF-0942-4CEE-881E-E29EBDF69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217936"/>
              <a:ext cx="1414463" cy="66675"/>
            </a:xfrm>
            <a:custGeom>
              <a:avLst/>
              <a:gdLst>
                <a:gd name="T0" fmla="*/ 445 w 446"/>
                <a:gd name="T1" fmla="*/ 0 h 21"/>
                <a:gd name="T2" fmla="*/ 0 w 446"/>
                <a:gd name="T3" fmla="*/ 0 h 21"/>
                <a:gd name="T4" fmla="*/ 0 w 446"/>
                <a:gd name="T5" fmla="*/ 21 h 21"/>
                <a:gd name="T6" fmla="*/ 446 w 446"/>
                <a:gd name="T7" fmla="*/ 21 h 21"/>
                <a:gd name="T8" fmla="*/ 445 w 446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21">
                  <a:moveTo>
                    <a:pt x="44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6" y="21"/>
                    <a:pt x="446" y="21"/>
                    <a:pt x="446" y="21"/>
                  </a:cubicBezTo>
                  <a:cubicBezTo>
                    <a:pt x="446" y="14"/>
                    <a:pt x="445" y="7"/>
                    <a:pt x="44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4" name="Freeform 63">
              <a:extLst>
                <a:ext uri="{FF2B5EF4-FFF2-40B4-BE49-F238E27FC236}">
                  <a16:creationId xmlns:a16="http://schemas.microsoft.com/office/drawing/2014/main" id="{3C3529F2-A353-4539-AFFA-F281A0185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2065536"/>
              <a:ext cx="1408113" cy="66675"/>
            </a:xfrm>
            <a:custGeom>
              <a:avLst/>
              <a:gdLst>
                <a:gd name="T0" fmla="*/ 444 w 444"/>
                <a:gd name="T1" fmla="*/ 0 h 21"/>
                <a:gd name="T2" fmla="*/ 0 w 444"/>
                <a:gd name="T3" fmla="*/ 0 h 21"/>
                <a:gd name="T4" fmla="*/ 0 w 444"/>
                <a:gd name="T5" fmla="*/ 21 h 21"/>
                <a:gd name="T6" fmla="*/ 441 w 444"/>
                <a:gd name="T7" fmla="*/ 21 h 21"/>
                <a:gd name="T8" fmla="*/ 444 w 444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4" h="21">
                  <a:moveTo>
                    <a:pt x="44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41" y="21"/>
                    <a:pt x="441" y="21"/>
                    <a:pt x="441" y="21"/>
                  </a:cubicBezTo>
                  <a:cubicBezTo>
                    <a:pt x="443" y="14"/>
                    <a:pt x="444" y="7"/>
                    <a:pt x="44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5" name="Freeform 64">
              <a:extLst>
                <a:ext uri="{FF2B5EF4-FFF2-40B4-BE49-F238E27FC236}">
                  <a16:creationId xmlns:a16="http://schemas.microsoft.com/office/drawing/2014/main" id="{B0619021-0D84-4D6B-A77C-41038527D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913136"/>
              <a:ext cx="1379538" cy="66675"/>
            </a:xfrm>
            <a:custGeom>
              <a:avLst/>
              <a:gdLst>
                <a:gd name="T0" fmla="*/ 435 w 435"/>
                <a:gd name="T1" fmla="*/ 0 h 21"/>
                <a:gd name="T2" fmla="*/ 0 w 435"/>
                <a:gd name="T3" fmla="*/ 0 h 21"/>
                <a:gd name="T4" fmla="*/ 0 w 435"/>
                <a:gd name="T5" fmla="*/ 21 h 21"/>
                <a:gd name="T6" fmla="*/ 428 w 435"/>
                <a:gd name="T7" fmla="*/ 21 h 21"/>
                <a:gd name="T8" fmla="*/ 435 w 43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5" h="21">
                  <a:moveTo>
                    <a:pt x="43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28" y="21"/>
                    <a:pt x="428" y="21"/>
                    <a:pt x="428" y="21"/>
                  </a:cubicBezTo>
                  <a:cubicBezTo>
                    <a:pt x="430" y="14"/>
                    <a:pt x="433" y="7"/>
                    <a:pt x="43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6" name="Freeform 65">
              <a:extLst>
                <a:ext uri="{FF2B5EF4-FFF2-40B4-BE49-F238E27FC236}">
                  <a16:creationId xmlns:a16="http://schemas.microsoft.com/office/drawing/2014/main" id="{3DFB6B8F-9389-41E5-A03D-ECFAE0C7B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760736"/>
              <a:ext cx="1316038" cy="66675"/>
            </a:xfrm>
            <a:custGeom>
              <a:avLst/>
              <a:gdLst>
                <a:gd name="T0" fmla="*/ 415 w 415"/>
                <a:gd name="T1" fmla="*/ 0 h 21"/>
                <a:gd name="T2" fmla="*/ 0 w 415"/>
                <a:gd name="T3" fmla="*/ 0 h 21"/>
                <a:gd name="T4" fmla="*/ 0 w 415"/>
                <a:gd name="T5" fmla="*/ 21 h 21"/>
                <a:gd name="T6" fmla="*/ 403 w 415"/>
                <a:gd name="T7" fmla="*/ 21 h 21"/>
                <a:gd name="T8" fmla="*/ 415 w 415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" h="21">
                  <a:moveTo>
                    <a:pt x="4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7" y="14"/>
                    <a:pt x="412" y="7"/>
                    <a:pt x="415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7" name="Freeform 66">
              <a:extLst>
                <a:ext uri="{FF2B5EF4-FFF2-40B4-BE49-F238E27FC236}">
                  <a16:creationId xmlns:a16="http://schemas.microsoft.com/office/drawing/2014/main" id="{4F562C8C-5283-4236-83CE-58E8B7A3F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608336"/>
              <a:ext cx="1211263" cy="66675"/>
            </a:xfrm>
            <a:custGeom>
              <a:avLst/>
              <a:gdLst>
                <a:gd name="T0" fmla="*/ 382 w 382"/>
                <a:gd name="T1" fmla="*/ 0 h 21"/>
                <a:gd name="T2" fmla="*/ 0 w 382"/>
                <a:gd name="T3" fmla="*/ 0 h 21"/>
                <a:gd name="T4" fmla="*/ 0 w 382"/>
                <a:gd name="T5" fmla="*/ 15 h 21"/>
                <a:gd name="T6" fmla="*/ 5 w 382"/>
                <a:gd name="T7" fmla="*/ 21 h 21"/>
                <a:gd name="T8" fmla="*/ 362 w 382"/>
                <a:gd name="T9" fmla="*/ 21 h 21"/>
                <a:gd name="T10" fmla="*/ 382 w 382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2" h="21">
                  <a:moveTo>
                    <a:pt x="38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" y="17"/>
                    <a:pt x="3" y="19"/>
                    <a:pt x="5" y="21"/>
                  </a:cubicBezTo>
                  <a:cubicBezTo>
                    <a:pt x="362" y="21"/>
                    <a:pt x="362" y="21"/>
                    <a:pt x="362" y="21"/>
                  </a:cubicBezTo>
                  <a:cubicBezTo>
                    <a:pt x="369" y="15"/>
                    <a:pt x="376" y="8"/>
                    <a:pt x="38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68" name="Freeform 67">
              <a:extLst>
                <a:ext uri="{FF2B5EF4-FFF2-40B4-BE49-F238E27FC236}">
                  <a16:creationId xmlns:a16="http://schemas.microsoft.com/office/drawing/2014/main" id="{9F0236AF-7DAC-4396-8E4E-9D99EE7F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000" y="-1455936"/>
              <a:ext cx="914400" cy="66675"/>
            </a:xfrm>
            <a:custGeom>
              <a:avLst/>
              <a:gdLst>
                <a:gd name="T0" fmla="*/ 288 w 288"/>
                <a:gd name="T1" fmla="*/ 0 h 21"/>
                <a:gd name="T2" fmla="*/ 0 w 288"/>
                <a:gd name="T3" fmla="*/ 0 h 21"/>
                <a:gd name="T4" fmla="*/ 39 w 288"/>
                <a:gd name="T5" fmla="*/ 21 h 21"/>
                <a:gd name="T6" fmla="*/ 249 w 288"/>
                <a:gd name="T7" fmla="*/ 21 h 21"/>
                <a:gd name="T8" fmla="*/ 288 w 288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8" h="21">
                  <a:moveTo>
                    <a:pt x="28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" y="8"/>
                    <a:pt x="25" y="15"/>
                    <a:pt x="39" y="21"/>
                  </a:cubicBezTo>
                  <a:cubicBezTo>
                    <a:pt x="249" y="21"/>
                    <a:pt x="249" y="21"/>
                    <a:pt x="249" y="21"/>
                  </a:cubicBezTo>
                  <a:cubicBezTo>
                    <a:pt x="263" y="15"/>
                    <a:pt x="276" y="8"/>
                    <a:pt x="2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843D9F7-1796-4740-9F74-622FC0FF9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4725" y="5491458"/>
            <a:ext cx="3297238" cy="1092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60876-0BDD-41F2-8244-F20CD23CE050}"/>
              </a:ext>
            </a:extLst>
          </p:cNvPr>
          <p:cNvSpPr txBox="1"/>
          <p:nvPr userDrawn="1"/>
        </p:nvSpPr>
        <p:spPr>
          <a:xfrm>
            <a:off x="-591042" y="6290405"/>
            <a:ext cx="272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skyworksinc.com</a:t>
            </a:r>
          </a:p>
        </p:txBody>
      </p: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3DEA94E-0BE2-44C7-B585-256FA4F7F46C}"/>
              </a:ext>
            </a:extLst>
          </p:cNvPr>
          <p:cNvGrpSpPr/>
          <p:nvPr userDrawn="1"/>
        </p:nvGrpSpPr>
        <p:grpSpPr>
          <a:xfrm>
            <a:off x="8368166" y="0"/>
            <a:ext cx="3823834" cy="4928090"/>
            <a:chOff x="3436938" y="-3175"/>
            <a:chExt cx="5321301" cy="6858000"/>
          </a:xfrm>
          <a:gradFill flip="none" rotWithShape="1">
            <a:gsLst>
              <a:gs pos="0">
                <a:schemeClr val="accent1">
                  <a:alpha val="37000"/>
                </a:schemeClr>
              </a:gs>
              <a:gs pos="100000">
                <a:schemeClr val="accent4">
                  <a:alpha val="18000"/>
                </a:schemeClr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285" name="Freeform 5">
              <a:extLst>
                <a:ext uri="{FF2B5EF4-FFF2-40B4-BE49-F238E27FC236}">
                  <a16:creationId xmlns:a16="http://schemas.microsoft.com/office/drawing/2014/main" id="{B0A1ABB7-DB52-412B-B352-C7823C250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1726" y="-3175"/>
              <a:ext cx="36513" cy="17463"/>
            </a:xfrm>
            <a:custGeom>
              <a:avLst/>
              <a:gdLst>
                <a:gd name="T0" fmla="*/ 10 w 10"/>
                <a:gd name="T1" fmla="*/ 0 h 5"/>
                <a:gd name="T2" fmla="*/ 0 w 10"/>
                <a:gd name="T3" fmla="*/ 0 h 5"/>
                <a:gd name="T4" fmla="*/ 10 w 10"/>
                <a:gd name="T5" fmla="*/ 5 h 5"/>
                <a:gd name="T6" fmla="*/ 10 w 10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5">
                  <a:moveTo>
                    <a:pt x="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2"/>
                    <a:pt x="6" y="4"/>
                    <a:pt x="10" y="5"/>
                  </a:cubicBez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7E923595-3F60-4E91-BEF3-0C3C8AEFD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2949575"/>
              <a:ext cx="5321300" cy="3905250"/>
            </a:xfrm>
            <a:custGeom>
              <a:avLst/>
              <a:gdLst>
                <a:gd name="T0" fmla="*/ 977 w 1433"/>
                <a:gd name="T1" fmla="*/ 903 h 1052"/>
                <a:gd name="T2" fmla="*/ 149 w 1433"/>
                <a:gd name="T3" fmla="*/ 74 h 1052"/>
                <a:gd name="T4" fmla="*/ 74 w 1433"/>
                <a:gd name="T5" fmla="*/ 0 h 1052"/>
                <a:gd name="T6" fmla="*/ 0 w 1433"/>
                <a:gd name="T7" fmla="*/ 74 h 1052"/>
                <a:gd name="T8" fmla="*/ 76 w 1433"/>
                <a:gd name="T9" fmla="*/ 455 h 1052"/>
                <a:gd name="T10" fmla="*/ 286 w 1433"/>
                <a:gd name="T11" fmla="*/ 765 h 1052"/>
                <a:gd name="T12" fmla="*/ 597 w 1433"/>
                <a:gd name="T13" fmla="*/ 975 h 1052"/>
                <a:gd name="T14" fmla="*/ 977 w 1433"/>
                <a:gd name="T15" fmla="*/ 1052 h 1052"/>
                <a:gd name="T16" fmla="*/ 1357 w 1433"/>
                <a:gd name="T17" fmla="*/ 975 h 1052"/>
                <a:gd name="T18" fmla="*/ 1433 w 1433"/>
                <a:gd name="T19" fmla="*/ 939 h 1052"/>
                <a:gd name="T20" fmla="*/ 1433 w 1433"/>
                <a:gd name="T21" fmla="*/ 766 h 1052"/>
                <a:gd name="T22" fmla="*/ 977 w 1433"/>
                <a:gd name="T23" fmla="*/ 903 h 1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3" h="1052">
                  <a:moveTo>
                    <a:pt x="977" y="903"/>
                  </a:moveTo>
                  <a:cubicBezTo>
                    <a:pt x="520" y="903"/>
                    <a:pt x="149" y="531"/>
                    <a:pt x="149" y="74"/>
                  </a:cubicBezTo>
                  <a:cubicBezTo>
                    <a:pt x="149" y="33"/>
                    <a:pt x="115" y="0"/>
                    <a:pt x="74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206"/>
                    <a:pt x="25" y="334"/>
                    <a:pt x="76" y="455"/>
                  </a:cubicBezTo>
                  <a:cubicBezTo>
                    <a:pt x="126" y="571"/>
                    <a:pt x="196" y="676"/>
                    <a:pt x="286" y="765"/>
                  </a:cubicBezTo>
                  <a:cubicBezTo>
                    <a:pt x="376" y="855"/>
                    <a:pt x="480" y="926"/>
                    <a:pt x="597" y="975"/>
                  </a:cubicBezTo>
                  <a:cubicBezTo>
                    <a:pt x="717" y="1026"/>
                    <a:pt x="845" y="1052"/>
                    <a:pt x="977" y="1052"/>
                  </a:cubicBezTo>
                  <a:cubicBezTo>
                    <a:pt x="1109" y="1052"/>
                    <a:pt x="1237" y="1026"/>
                    <a:pt x="1357" y="975"/>
                  </a:cubicBezTo>
                  <a:cubicBezTo>
                    <a:pt x="1383" y="964"/>
                    <a:pt x="1408" y="952"/>
                    <a:pt x="1433" y="939"/>
                  </a:cubicBezTo>
                  <a:cubicBezTo>
                    <a:pt x="1433" y="766"/>
                    <a:pt x="1433" y="766"/>
                    <a:pt x="1433" y="766"/>
                  </a:cubicBezTo>
                  <a:cubicBezTo>
                    <a:pt x="1302" y="852"/>
                    <a:pt x="1145" y="903"/>
                    <a:pt x="977" y="90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E525BDD4-8FA9-4004-B5D7-130A18D07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-3175"/>
              <a:ext cx="5080000" cy="2200275"/>
            </a:xfrm>
            <a:custGeom>
              <a:avLst/>
              <a:gdLst>
                <a:gd name="T0" fmla="*/ 16 w 1368"/>
                <a:gd name="T1" fmla="*/ 479 h 593"/>
                <a:gd name="T2" fmla="*/ 55 w 1368"/>
                <a:gd name="T3" fmla="*/ 577 h 593"/>
                <a:gd name="T4" fmla="*/ 153 w 1368"/>
                <a:gd name="T5" fmla="*/ 538 h 593"/>
                <a:gd name="T6" fmla="*/ 912 w 1368"/>
                <a:gd name="T7" fmla="*/ 42 h 593"/>
                <a:gd name="T8" fmla="*/ 1368 w 1368"/>
                <a:gd name="T9" fmla="*/ 179 h 593"/>
                <a:gd name="T10" fmla="*/ 1368 w 1368"/>
                <a:gd name="T11" fmla="*/ 5 h 593"/>
                <a:gd name="T12" fmla="*/ 1358 w 1368"/>
                <a:gd name="T13" fmla="*/ 0 h 593"/>
                <a:gd name="T14" fmla="*/ 467 w 1368"/>
                <a:gd name="T15" fmla="*/ 0 h 593"/>
                <a:gd name="T16" fmla="*/ 16 w 1368"/>
                <a:gd name="T17" fmla="*/ 479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68" h="593">
                  <a:moveTo>
                    <a:pt x="16" y="479"/>
                  </a:moveTo>
                  <a:cubicBezTo>
                    <a:pt x="0" y="516"/>
                    <a:pt x="17" y="560"/>
                    <a:pt x="55" y="577"/>
                  </a:cubicBezTo>
                  <a:cubicBezTo>
                    <a:pt x="92" y="593"/>
                    <a:pt x="136" y="576"/>
                    <a:pt x="153" y="538"/>
                  </a:cubicBezTo>
                  <a:cubicBezTo>
                    <a:pt x="285" y="237"/>
                    <a:pt x="583" y="42"/>
                    <a:pt x="912" y="42"/>
                  </a:cubicBezTo>
                  <a:cubicBezTo>
                    <a:pt x="1080" y="42"/>
                    <a:pt x="1237" y="92"/>
                    <a:pt x="1368" y="179"/>
                  </a:cubicBezTo>
                  <a:cubicBezTo>
                    <a:pt x="1368" y="5"/>
                    <a:pt x="1368" y="5"/>
                    <a:pt x="1368" y="5"/>
                  </a:cubicBezTo>
                  <a:cubicBezTo>
                    <a:pt x="1364" y="4"/>
                    <a:pt x="1361" y="2"/>
                    <a:pt x="1358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270" y="101"/>
                    <a:pt x="109" y="268"/>
                    <a:pt x="16" y="47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8" name="Freeform 8">
              <a:extLst>
                <a:ext uri="{FF2B5EF4-FFF2-40B4-BE49-F238E27FC236}">
                  <a16:creationId xmlns:a16="http://schemas.microsoft.com/office/drawing/2014/main" id="{AF6760BA-F5F3-4191-8607-669796FA8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5288" y="3700463"/>
              <a:ext cx="4552950" cy="2466975"/>
            </a:xfrm>
            <a:custGeom>
              <a:avLst/>
              <a:gdLst>
                <a:gd name="T0" fmla="*/ 770 w 1226"/>
                <a:gd name="T1" fmla="*/ 516 h 665"/>
                <a:gd name="T2" fmla="*/ 155 w 1226"/>
                <a:gd name="T3" fmla="*/ 62 h 665"/>
                <a:gd name="T4" fmla="*/ 62 w 1226"/>
                <a:gd name="T5" fmla="*/ 13 h 665"/>
                <a:gd name="T6" fmla="*/ 12 w 1226"/>
                <a:gd name="T7" fmla="*/ 106 h 665"/>
                <a:gd name="T8" fmla="*/ 123 w 1226"/>
                <a:gd name="T9" fmla="*/ 330 h 665"/>
                <a:gd name="T10" fmla="*/ 295 w 1226"/>
                <a:gd name="T11" fmla="*/ 507 h 665"/>
                <a:gd name="T12" fmla="*/ 770 w 1226"/>
                <a:gd name="T13" fmla="*/ 665 h 665"/>
                <a:gd name="T14" fmla="*/ 1079 w 1226"/>
                <a:gd name="T15" fmla="*/ 603 h 665"/>
                <a:gd name="T16" fmla="*/ 1226 w 1226"/>
                <a:gd name="T17" fmla="*/ 521 h 665"/>
                <a:gd name="T18" fmla="*/ 1226 w 1226"/>
                <a:gd name="T19" fmla="*/ 327 h 665"/>
                <a:gd name="T20" fmla="*/ 770 w 1226"/>
                <a:gd name="T21" fmla="*/ 516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26" h="665">
                  <a:moveTo>
                    <a:pt x="770" y="516"/>
                  </a:moveTo>
                  <a:cubicBezTo>
                    <a:pt x="485" y="516"/>
                    <a:pt x="238" y="333"/>
                    <a:pt x="155" y="62"/>
                  </a:cubicBezTo>
                  <a:cubicBezTo>
                    <a:pt x="142" y="22"/>
                    <a:pt x="101" y="0"/>
                    <a:pt x="62" y="13"/>
                  </a:cubicBezTo>
                  <a:cubicBezTo>
                    <a:pt x="22" y="25"/>
                    <a:pt x="0" y="66"/>
                    <a:pt x="12" y="106"/>
                  </a:cubicBezTo>
                  <a:cubicBezTo>
                    <a:pt x="37" y="186"/>
                    <a:pt x="74" y="261"/>
                    <a:pt x="123" y="330"/>
                  </a:cubicBezTo>
                  <a:cubicBezTo>
                    <a:pt x="170" y="397"/>
                    <a:pt x="228" y="457"/>
                    <a:pt x="295" y="507"/>
                  </a:cubicBezTo>
                  <a:cubicBezTo>
                    <a:pt x="433" y="610"/>
                    <a:pt x="597" y="665"/>
                    <a:pt x="770" y="665"/>
                  </a:cubicBezTo>
                  <a:cubicBezTo>
                    <a:pt x="877" y="665"/>
                    <a:pt x="981" y="644"/>
                    <a:pt x="1079" y="603"/>
                  </a:cubicBezTo>
                  <a:cubicBezTo>
                    <a:pt x="1131" y="581"/>
                    <a:pt x="1180" y="553"/>
                    <a:pt x="1226" y="521"/>
                  </a:cubicBezTo>
                  <a:cubicBezTo>
                    <a:pt x="1226" y="327"/>
                    <a:pt x="1226" y="327"/>
                    <a:pt x="1226" y="327"/>
                  </a:cubicBezTo>
                  <a:cubicBezTo>
                    <a:pt x="1109" y="444"/>
                    <a:pt x="948" y="516"/>
                    <a:pt x="770" y="5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C9A0077F-AC59-45F7-854F-A53C4EBF0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1151" y="285750"/>
              <a:ext cx="4637088" cy="3217863"/>
            </a:xfrm>
            <a:custGeom>
              <a:avLst/>
              <a:gdLst>
                <a:gd name="T0" fmla="*/ 1102 w 1249"/>
                <a:gd name="T1" fmla="*/ 62 h 867"/>
                <a:gd name="T2" fmla="*/ 793 w 1249"/>
                <a:gd name="T3" fmla="*/ 0 h 867"/>
                <a:gd name="T4" fmla="*/ 484 w 1249"/>
                <a:gd name="T5" fmla="*/ 62 h 867"/>
                <a:gd name="T6" fmla="*/ 232 w 1249"/>
                <a:gd name="T7" fmla="*/ 232 h 867"/>
                <a:gd name="T8" fmla="*/ 63 w 1249"/>
                <a:gd name="T9" fmla="*/ 484 h 867"/>
                <a:gd name="T10" fmla="*/ 0 w 1249"/>
                <a:gd name="T11" fmla="*/ 792 h 867"/>
                <a:gd name="T12" fmla="*/ 75 w 1249"/>
                <a:gd name="T13" fmla="*/ 867 h 867"/>
                <a:gd name="T14" fmla="*/ 149 w 1249"/>
                <a:gd name="T15" fmla="*/ 792 h 867"/>
                <a:gd name="T16" fmla="*/ 793 w 1249"/>
                <a:gd name="T17" fmla="*/ 148 h 867"/>
                <a:gd name="T18" fmla="*/ 1249 w 1249"/>
                <a:gd name="T19" fmla="*/ 338 h 867"/>
                <a:gd name="T20" fmla="*/ 1249 w 1249"/>
                <a:gd name="T21" fmla="*/ 143 h 867"/>
                <a:gd name="T22" fmla="*/ 1102 w 1249"/>
                <a:gd name="T23" fmla="*/ 62 h 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9" h="867">
                  <a:moveTo>
                    <a:pt x="1102" y="62"/>
                  </a:moveTo>
                  <a:cubicBezTo>
                    <a:pt x="1004" y="20"/>
                    <a:pt x="900" y="0"/>
                    <a:pt x="793" y="0"/>
                  </a:cubicBezTo>
                  <a:cubicBezTo>
                    <a:pt x="686" y="0"/>
                    <a:pt x="582" y="20"/>
                    <a:pt x="484" y="62"/>
                  </a:cubicBezTo>
                  <a:cubicBezTo>
                    <a:pt x="390" y="102"/>
                    <a:pt x="305" y="159"/>
                    <a:pt x="232" y="232"/>
                  </a:cubicBezTo>
                  <a:cubicBezTo>
                    <a:pt x="160" y="304"/>
                    <a:pt x="103" y="389"/>
                    <a:pt x="63" y="484"/>
                  </a:cubicBezTo>
                  <a:cubicBezTo>
                    <a:pt x="21" y="581"/>
                    <a:pt x="0" y="685"/>
                    <a:pt x="0" y="792"/>
                  </a:cubicBezTo>
                  <a:cubicBezTo>
                    <a:pt x="0" y="833"/>
                    <a:pt x="34" y="867"/>
                    <a:pt x="75" y="867"/>
                  </a:cubicBezTo>
                  <a:cubicBezTo>
                    <a:pt x="116" y="867"/>
                    <a:pt x="149" y="833"/>
                    <a:pt x="149" y="792"/>
                  </a:cubicBezTo>
                  <a:cubicBezTo>
                    <a:pt x="149" y="437"/>
                    <a:pt x="438" y="148"/>
                    <a:pt x="793" y="148"/>
                  </a:cubicBezTo>
                  <a:cubicBezTo>
                    <a:pt x="971" y="148"/>
                    <a:pt x="1132" y="221"/>
                    <a:pt x="1249" y="338"/>
                  </a:cubicBezTo>
                  <a:cubicBezTo>
                    <a:pt x="1249" y="143"/>
                    <a:pt x="1249" y="143"/>
                    <a:pt x="1249" y="143"/>
                  </a:cubicBezTo>
                  <a:cubicBezTo>
                    <a:pt x="1203" y="111"/>
                    <a:pt x="1154" y="84"/>
                    <a:pt x="1102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292" name="Text Placeholder 291">
            <a:extLst>
              <a:ext uri="{FF2B5EF4-FFF2-40B4-BE49-F238E27FC236}">
                <a16:creationId xmlns:a16="http://schemas.microsoft.com/office/drawing/2014/main" id="{07D5A860-260F-4FED-95F9-93D3D0396C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9812" y="3279271"/>
            <a:ext cx="6894513" cy="1612900"/>
          </a:xfrm>
        </p:spPr>
        <p:txBody>
          <a:bodyPr anchor="ctr">
            <a:noAutofit/>
          </a:bodyPr>
          <a:lstStyle>
            <a:lvl1pPr marL="0" indent="0">
              <a:buNone/>
              <a:defRPr sz="9600" b="1">
                <a:solidFill>
                  <a:schemeClr val="bg1"/>
                </a:solidFill>
              </a:defRPr>
            </a:lvl1pPr>
            <a:lvl2pPr marL="457200" indent="0">
              <a:buNone/>
              <a:defRPr sz="9600">
                <a:solidFill>
                  <a:schemeClr val="bg1"/>
                </a:solidFill>
              </a:defRPr>
            </a:lvl2pPr>
            <a:lvl3pPr marL="914400" indent="0">
              <a:buNone/>
              <a:defRPr sz="9600">
                <a:solidFill>
                  <a:schemeClr val="bg1"/>
                </a:solidFill>
              </a:defRPr>
            </a:lvl3pPr>
            <a:lvl4pPr marL="1371600" indent="0">
              <a:buNone/>
              <a:defRPr sz="9600">
                <a:solidFill>
                  <a:schemeClr val="bg1"/>
                </a:solidFill>
              </a:defRPr>
            </a:lvl4pPr>
            <a:lvl5pPr marL="1828800" indent="0">
              <a:buNone/>
              <a:defRPr sz="9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294" name="Picture Placeholder 293">
            <a:extLst>
              <a:ext uri="{FF2B5EF4-FFF2-40B4-BE49-F238E27FC236}">
                <a16:creationId xmlns:a16="http://schemas.microsoft.com/office/drawing/2014/main" id="{86CD8ADC-1270-4A4E-BD9E-B91EA1152E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392257" y="693776"/>
            <a:ext cx="2799743" cy="3133356"/>
          </a:xfrm>
          <a:custGeom>
            <a:avLst/>
            <a:gdLst>
              <a:gd name="connsiteX0" fmla="*/ 1566678 w 2799743"/>
              <a:gd name="connsiteY0" fmla="*/ 0 h 3133356"/>
              <a:gd name="connsiteX1" fmla="*/ 2775603 w 2799743"/>
              <a:gd name="connsiteY1" fmla="*/ 570126 h 3133356"/>
              <a:gd name="connsiteX2" fmla="*/ 2799743 w 2799743"/>
              <a:gd name="connsiteY2" fmla="*/ 602408 h 3133356"/>
              <a:gd name="connsiteX3" fmla="*/ 2799743 w 2799743"/>
              <a:gd name="connsiteY3" fmla="*/ 2530948 h 3133356"/>
              <a:gd name="connsiteX4" fmla="*/ 2775603 w 2799743"/>
              <a:gd name="connsiteY4" fmla="*/ 2563231 h 3133356"/>
              <a:gd name="connsiteX5" fmla="*/ 1566678 w 2799743"/>
              <a:gd name="connsiteY5" fmla="*/ 3133356 h 3133356"/>
              <a:gd name="connsiteX6" fmla="*/ 0 w 2799743"/>
              <a:gd name="connsiteY6" fmla="*/ 1566678 h 3133356"/>
              <a:gd name="connsiteX7" fmla="*/ 1566678 w 2799743"/>
              <a:gd name="connsiteY7" fmla="*/ 0 h 313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99743" h="3133356">
                <a:moveTo>
                  <a:pt x="1566678" y="0"/>
                </a:moveTo>
                <a:cubicBezTo>
                  <a:pt x="2053382" y="0"/>
                  <a:pt x="2488251" y="221936"/>
                  <a:pt x="2775603" y="570126"/>
                </a:cubicBezTo>
                <a:lnTo>
                  <a:pt x="2799743" y="602408"/>
                </a:lnTo>
                <a:lnTo>
                  <a:pt x="2799743" y="2530948"/>
                </a:lnTo>
                <a:lnTo>
                  <a:pt x="2775603" y="2563231"/>
                </a:lnTo>
                <a:cubicBezTo>
                  <a:pt x="2488251" y="2911421"/>
                  <a:pt x="2053382" y="3133356"/>
                  <a:pt x="1566678" y="3133356"/>
                </a:cubicBezTo>
                <a:cubicBezTo>
                  <a:pt x="701426" y="3133356"/>
                  <a:pt x="0" y="2431930"/>
                  <a:pt x="0" y="1566678"/>
                </a:cubicBezTo>
                <a:cubicBezTo>
                  <a:pt x="0" y="701426"/>
                  <a:pt x="701426" y="0"/>
                  <a:pt x="1566678" y="0"/>
                </a:cubicBez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E0FF76-D007-4235-AF0C-4689DE352FA4}"/>
              </a:ext>
            </a:extLst>
          </p:cNvPr>
          <p:cNvSpPr/>
          <p:nvPr userDrawn="1"/>
        </p:nvSpPr>
        <p:spPr>
          <a:xfrm>
            <a:off x="9898" y="3899339"/>
            <a:ext cx="12173027" cy="2958662"/>
          </a:xfrm>
          <a:prstGeom prst="rect">
            <a:avLst/>
          </a:prstGeom>
          <a:gradFill>
            <a:gsLst>
              <a:gs pos="39000">
                <a:schemeClr val="accent5">
                  <a:alpha val="91000"/>
                </a:schemeClr>
              </a:gs>
              <a:gs pos="100000">
                <a:schemeClr val="accent5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74423-E8CE-4FF8-A651-57E1D75503B2}"/>
              </a:ext>
            </a:extLst>
          </p:cNvPr>
          <p:cNvSpPr/>
          <p:nvPr userDrawn="1"/>
        </p:nvSpPr>
        <p:spPr>
          <a:xfrm>
            <a:off x="0" y="3234554"/>
            <a:ext cx="12192000" cy="2057400"/>
          </a:xfrm>
          <a:prstGeom prst="rect">
            <a:avLst/>
          </a:prstGeom>
          <a:solidFill>
            <a:schemeClr val="bg2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 sz="180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A157FF6A-C636-478D-8800-2073A5A6A6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4" y="5644092"/>
            <a:ext cx="2855155" cy="9456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B9A39A3-AEEE-421B-A230-464765CC0CA9}"/>
              </a:ext>
            </a:extLst>
          </p:cNvPr>
          <p:cNvSpPr/>
          <p:nvPr userDrawn="1"/>
        </p:nvSpPr>
        <p:spPr>
          <a:xfrm>
            <a:off x="1015142" y="3701777"/>
            <a:ext cx="45719" cy="118872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E63C37B-07FD-4958-9B04-B852C6A84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52" y="3548312"/>
            <a:ext cx="10247586" cy="947984"/>
          </a:xfrm>
        </p:spPr>
        <p:txBody>
          <a:bodyPr anchor="ctr">
            <a:normAutofit/>
          </a:bodyPr>
          <a:lstStyle>
            <a:lvl1pPr algn="l">
              <a:defRPr sz="5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3EC2729-8EB2-4C1D-A8F1-F5146A067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08" y="4516929"/>
            <a:ext cx="10247586" cy="53649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0A96C-3DC1-4D16-AB06-14C2503706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09" y="6290999"/>
            <a:ext cx="5439746" cy="4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6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22916A-AC7E-4230-8030-F1350769BF2D}"/>
              </a:ext>
            </a:extLst>
          </p:cNvPr>
          <p:cNvSpPr/>
          <p:nvPr userDrawn="1"/>
        </p:nvSpPr>
        <p:spPr>
          <a:xfrm>
            <a:off x="9898" y="3899339"/>
            <a:ext cx="12173027" cy="2958662"/>
          </a:xfrm>
          <a:prstGeom prst="rect">
            <a:avLst/>
          </a:prstGeom>
          <a:gradFill flip="none" rotWithShape="1">
            <a:gsLst>
              <a:gs pos="39000">
                <a:schemeClr val="accent5">
                  <a:alpha val="70000"/>
                </a:schemeClr>
              </a:gs>
              <a:gs pos="100000">
                <a:schemeClr val="accent5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45B28F-76D3-4F64-AD34-314B5031E7D2}"/>
              </a:ext>
            </a:extLst>
          </p:cNvPr>
          <p:cNvSpPr/>
          <p:nvPr userDrawn="1"/>
        </p:nvSpPr>
        <p:spPr>
          <a:xfrm>
            <a:off x="0" y="3234554"/>
            <a:ext cx="12192000" cy="2057400"/>
          </a:xfrm>
          <a:prstGeom prst="rect">
            <a:avLst/>
          </a:prstGeom>
          <a:solidFill>
            <a:schemeClr val="bg2">
              <a:lumMod val="9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 sz="1800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1FA21289-BCA1-4497-8EE1-24683C804D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44" y="5644092"/>
            <a:ext cx="2855155" cy="945657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365957E9-0480-4A0B-A988-48AA7E20F8AE}"/>
              </a:ext>
            </a:extLst>
          </p:cNvPr>
          <p:cNvSpPr/>
          <p:nvPr userDrawn="1"/>
        </p:nvSpPr>
        <p:spPr>
          <a:xfrm>
            <a:off x="1015142" y="3701777"/>
            <a:ext cx="45719" cy="118872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2CACA83A-44C5-43E4-BEF1-51C6A7CA7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452" y="3548312"/>
            <a:ext cx="10247586" cy="947984"/>
          </a:xfrm>
        </p:spPr>
        <p:txBody>
          <a:bodyPr anchor="ctr">
            <a:normAutofit/>
          </a:bodyPr>
          <a:lstStyle>
            <a:lvl1pPr algn="l">
              <a:defRPr sz="500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8B5874F-EF12-4BB3-8693-C95F9C120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08" y="4516929"/>
            <a:ext cx="10247586" cy="536495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0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6D8BB-8D76-4108-AB8C-74D40C330C4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109" y="6290999"/>
            <a:ext cx="5439746" cy="41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9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9D56-AD6A-49B9-AABF-23FB8DD554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3558" y="4539415"/>
            <a:ext cx="10515600" cy="742950"/>
          </a:xfrm>
        </p:spPr>
        <p:txBody>
          <a:bodyPr anchor="b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8EAF-157F-4403-AA0D-C08B12515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3558" y="5309354"/>
            <a:ext cx="10515600" cy="525462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D16055-ED0B-487C-BF8B-28A077B66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06C61-9C49-46D9-ACAA-1B34C4CEDA15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1E29AF-4693-46EF-859A-F0AD926848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0AB4E9B1-3BF7-455A-849C-1E710DC229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/>
          <a:stretch/>
        </p:blipFill>
        <p:spPr>
          <a:xfrm>
            <a:off x="0" y="-1"/>
            <a:ext cx="12188825" cy="39528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DD64519-2443-44B6-BFEB-C420F4C199C8}"/>
              </a:ext>
            </a:extLst>
          </p:cNvPr>
          <p:cNvSpPr/>
          <p:nvPr userDrawn="1"/>
        </p:nvSpPr>
        <p:spPr>
          <a:xfrm>
            <a:off x="1114425" y="4596565"/>
            <a:ext cx="45719" cy="1188720"/>
          </a:xfrm>
          <a:prstGeom prst="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/>
              <a:ea typeface="+mn-ea"/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E3DA6-4A3F-4562-BC95-31F5BF7F9B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989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97826-B9F1-420B-978D-C26BE4EFD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7" y="1457530"/>
            <a:ext cx="11316612" cy="4351338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chemeClr val="tx1"/>
              </a:buClr>
              <a:buFont typeface="Calibri" panose="020F0502020204030204" pitchFamily="34" charset="0"/>
              <a:buChar char="−"/>
              <a:defRPr/>
            </a:lvl2pPr>
            <a:lvl3pPr marL="1257300" indent="-342900">
              <a:buFont typeface="Calibri" panose="020F0502020204030204" pitchFamily="34" charset="0"/>
              <a:buChar char="−"/>
              <a:defRPr/>
            </a:lvl3pPr>
            <a:lvl4pPr marL="1657350" indent="-285750">
              <a:buFont typeface="Calibri" panose="020F0502020204030204" pitchFamily="34" charset="0"/>
              <a:buChar char="−"/>
              <a:defRPr/>
            </a:lvl4pPr>
            <a:lvl5pPr marL="2114550" indent="-285750">
              <a:buFont typeface="Calibri" panose="020F0502020204030204" pitchFamily="34" charset="0"/>
              <a:buChar char="−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F6B229F-FB19-423C-93CA-B2A2423A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FAAC-CC93-4FF5-A901-3200F376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660D-E20C-40AC-B4C7-6EA68EEB1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F35D33-D990-4D09-BE76-6003C64F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3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C01F9-7840-4BA1-AD93-9FC7A06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3C76C-E9FC-4166-9D88-85BFD574B4B5}" type="datetime1">
              <a:rPr lang="en-US" smtClean="0"/>
              <a:t>10/2/2025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5813EB-6631-46F0-BA0F-808B9E9F5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0BE720-4A75-485E-9E2F-F3DE906C96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0250" y="742858"/>
            <a:ext cx="10387012" cy="388554"/>
          </a:xfrm>
        </p:spPr>
        <p:txBody>
          <a:bodyPr anchor="ctr">
            <a:noAutofit/>
          </a:bodyPr>
          <a:lstStyle>
            <a:lvl1pPr marL="0" indent="0">
              <a:buNone/>
              <a:defRPr sz="2100" i="1">
                <a:solidFill>
                  <a:schemeClr val="tx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19ED38-87BA-4E1B-8A89-749CB0B0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05BCAB-4356-4EE0-B12B-61DEECD9DC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4D2D1E-E369-433D-825C-C5B072156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7" y="1457530"/>
            <a:ext cx="11316612" cy="4351338"/>
          </a:xfrm>
        </p:spPr>
        <p:txBody>
          <a:bodyPr/>
          <a:lstStyle>
            <a:lvl1pPr marL="342900" indent="-342900">
              <a:buClr>
                <a:schemeClr val="tx1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 marL="800100" indent="-342900">
              <a:buClr>
                <a:schemeClr val="tx1"/>
              </a:buClr>
              <a:buFont typeface="Calibri" panose="020F0502020204030204" pitchFamily="34" charset="0"/>
              <a:buChar char="−"/>
              <a:defRPr/>
            </a:lvl2pPr>
            <a:lvl3pPr marL="1257300" indent="-342900">
              <a:buFont typeface="Calibri" panose="020F0502020204030204" pitchFamily="34" charset="0"/>
              <a:buChar char="−"/>
              <a:defRPr/>
            </a:lvl3pPr>
            <a:lvl4pPr marL="1657350" indent="-285750">
              <a:buFont typeface="Calibri" panose="020F0502020204030204" pitchFamily="34" charset="0"/>
              <a:buChar char="−"/>
              <a:defRPr/>
            </a:lvl4pPr>
            <a:lvl5pPr marL="2114550" indent="-285750">
              <a:buFont typeface="Calibri" panose="020F0502020204030204" pitchFamily="34" charset="0"/>
              <a:buChar char="−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096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AEFF-3808-410D-845A-FB9CACD2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75" y="135413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52AD-5D73-422B-8E71-5C38A6C0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275" y="135413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A64DFD-BC6A-4573-A97E-BD4C1BE5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A6B-5432-43EF-9589-83C6DAB619F2}" type="datetime1">
              <a:rPr lang="en-US" smtClean="0"/>
              <a:t>10/2/2025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5A930-D5B6-4173-96C5-0CB0B03F8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359C6F-8C59-4DE1-96C2-2BFE6265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D5EEC8-2D17-4624-8984-25BB438518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05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AEFF-3808-410D-845A-FB9CACD2BD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775" y="135413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152AD-5D73-422B-8E71-5C38A6C03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275" y="1354138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A64DFD-BC6A-4573-A97E-BD4C1BE5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38A6B-5432-43EF-9589-83C6DAB619F2}" type="datetime1">
              <a:rPr lang="en-US" smtClean="0"/>
              <a:t>10/2/2025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5A930-D5B6-4173-96C5-0CB0B03F89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359C6F-8C59-4DE1-96C2-2BFE6265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D5EEC8-2D17-4624-8984-25BB438518A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EB092C2-60C7-4EFE-92C9-933A58F40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0250" y="742858"/>
            <a:ext cx="10387012" cy="388554"/>
          </a:xfrm>
        </p:spPr>
        <p:txBody>
          <a:bodyPr anchor="ctr">
            <a:noAutofit/>
          </a:bodyPr>
          <a:lstStyle>
            <a:lvl1pPr marL="0" indent="0">
              <a:buNone/>
              <a:defRPr sz="2100" i="1">
                <a:solidFill>
                  <a:schemeClr val="tx1"/>
                </a:solidFill>
              </a:defRPr>
            </a:lvl1pPr>
            <a:lvl2pPr marL="457200" indent="0">
              <a:buNone/>
              <a:defRPr sz="2200"/>
            </a:lvl2pPr>
            <a:lvl3pPr marL="914400" indent="0">
              <a:buNone/>
              <a:defRPr sz="2200"/>
            </a:lvl3pPr>
            <a:lvl4pPr marL="1371600" indent="0">
              <a:buNone/>
              <a:defRPr sz="2200"/>
            </a:lvl4pPr>
            <a:lvl5pPr marL="182880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02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Icon Box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01D33-0A1A-4AD0-941F-FF08490B8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927" y="4257675"/>
            <a:ext cx="11353161" cy="19145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34244"/>
              </a:buClr>
              <a:buSzPct val="7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2573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57350" marR="0" lvl="3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114550" marR="0" lvl="4" indent="-2857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244"/>
              </a:buClr>
              <a:buSzPct val="80000"/>
              <a:buFont typeface="Calibri" panose="020F0502020204030204" pitchFamily="34" charset="0"/>
              <a:buChar char="−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3424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754AE3F-F0BE-4327-B951-2B7769530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8691-4A9F-4D62-A941-91F6E0CEFE4D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931C19-D091-491A-92FF-D596DA871D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AAE438A-528E-4BF4-A10B-FF02E9B8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757D8B-5841-470F-B10B-7B7D6D6765C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3530B-6BFE-4FDB-B230-E511D8EDB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662" y="225113"/>
            <a:ext cx="10515600" cy="507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29254-7837-4846-B490-FDB7539F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662" y="147359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431F4-E09F-4D48-B909-15EBBA4E3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34653"/>
            <a:ext cx="1211317" cy="23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1EF50FC-C82C-4013-B0F6-7F5144ED4772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50765-D341-4BC6-AB19-D15E0ECD5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110" y="6535256"/>
            <a:ext cx="517635" cy="2341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314A8B-3D87-4257-85B0-C412E39DEC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EA46C15-EC89-4EC0-B4C6-2FE9EEECE5C7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677" y="6258733"/>
            <a:ext cx="1446213" cy="479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43579E-6C21-4C12-BD59-0CACE326647C}"/>
              </a:ext>
            </a:extLst>
          </p:cNvPr>
          <p:cNvSpPr/>
          <p:nvPr userDrawn="1"/>
        </p:nvSpPr>
        <p:spPr>
          <a:xfrm>
            <a:off x="1" y="0"/>
            <a:ext cx="12188825" cy="146304"/>
          </a:xfrm>
          <a:prstGeom prst="rect">
            <a:avLst/>
          </a:prstGeom>
          <a:gradFill>
            <a:gsLst>
              <a:gs pos="39000">
                <a:schemeClr val="accent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algn="ctr"/>
            <a:endParaRPr lang="en-US" sz="18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0CCC-62C7-4DF9-82FA-65B4EE444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4919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Skyworks Solutions, Inc. Proprietary and Confidential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845533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51" r:id="rId4"/>
    <p:sldLayoutId id="2147483650" r:id="rId5"/>
    <p:sldLayoutId id="2147483660" r:id="rId6"/>
    <p:sldLayoutId id="2147483652" r:id="rId7"/>
    <p:sldLayoutId id="2147483665" r:id="rId8"/>
    <p:sldLayoutId id="2147483653" r:id="rId9"/>
    <p:sldLayoutId id="2147483666" r:id="rId10"/>
    <p:sldLayoutId id="2147483657" r:id="rId11"/>
    <p:sldLayoutId id="2147483667" r:id="rId12"/>
    <p:sldLayoutId id="2147483663" r:id="rId13"/>
    <p:sldLayoutId id="2147483668" r:id="rId14"/>
    <p:sldLayoutId id="2147483655" r:id="rId15"/>
    <p:sldLayoutId id="2147483669" r:id="rId16"/>
    <p:sldLayoutId id="2147483659" r:id="rId17"/>
    <p:sldLayoutId id="2147483664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SzPct val="7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80000"/>
        <a:buFont typeface="Calibri" panose="020F0502020204030204" pitchFamily="34" charset="0"/>
        <a:buChar char="−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s://www.google.com/url?sa=i&amp;url=https%3A%2F%2Ficon-icons.com%2Fja%2F%25E3%2582%25A2%25E3%2582%25A4%25E3%2582%25B3%25E3%2583%25B3%2FMicrosoft-Powerpoint-macOS-BigSur%2F189966&amp;psig=AOvVaw0goH5RAoykhG_n_ZJB9nSo&amp;ust=1759470634234000&amp;source=images&amp;cd=vfe&amp;opi=89978449&amp;ved=0CBUQjRxqFwoTCNDM4oTphJADFQAAAAAdAAAAABA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2380F-E580-4993-A6E9-3900AB14F2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Tape-Out Checklist WebApp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B10F1-0509-47A0-9220-87ABD5C08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08" y="4516929"/>
            <a:ext cx="10247586" cy="782435"/>
          </a:xfrm>
        </p:spPr>
        <p:txBody>
          <a:bodyPr>
            <a:normAutofit/>
          </a:bodyPr>
          <a:lstStyle/>
          <a:p>
            <a:r>
              <a:rPr lang="en-US" dirty="0"/>
              <a:t>Tomoo Mari</a:t>
            </a:r>
          </a:p>
        </p:txBody>
      </p:sp>
    </p:spTree>
    <p:extLst>
      <p:ext uri="{BB962C8B-B14F-4D97-AF65-F5344CB8AC3E}">
        <p14:creationId xmlns:p14="http://schemas.microsoft.com/office/powerpoint/2010/main" val="9890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72ADBDF-AC90-414D-96CE-A5D5C4B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3AE8F-2B14-418C-A57B-2BCD655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2790D-2454-4257-898B-BD4FA94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B35B2-1499-4B1D-8454-176DEFE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BDF9A625-DEA7-CFB9-522D-17145D9A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260" y="4953616"/>
            <a:ext cx="720000" cy="10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スーツを着た男性のイラスト（笑顔）">
            <a:extLst>
              <a:ext uri="{FF2B5EF4-FFF2-40B4-BE49-F238E27FC236}">
                <a16:creationId xmlns:a16="http://schemas.microsoft.com/office/drawing/2014/main" id="{5F4C8C19-4E14-1810-5BC3-DC9DC701F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2349" y="4316772"/>
            <a:ext cx="312806" cy="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5862E3F-CEDF-97EB-2727-27024A333A7A}"/>
              </a:ext>
            </a:extLst>
          </p:cNvPr>
          <p:cNvCxnSpPr>
            <a:cxnSpLocks/>
          </p:cNvCxnSpPr>
          <p:nvPr/>
        </p:nvCxnSpPr>
        <p:spPr>
          <a:xfrm flipV="1">
            <a:off x="3002932" y="4634068"/>
            <a:ext cx="953865" cy="5802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 descr="携帯電話の画面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3B689C5-3399-12D8-F7CE-2F30C4CB2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75" y="302027"/>
            <a:ext cx="5791139" cy="2491417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4A8026B-1B7C-4600-5364-E31819634027}"/>
              </a:ext>
            </a:extLst>
          </p:cNvPr>
          <p:cNvSpPr txBox="1"/>
          <p:nvPr/>
        </p:nvSpPr>
        <p:spPr>
          <a:xfrm>
            <a:off x="547323" y="925401"/>
            <a:ext cx="49304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dirty="0"/>
              <a:t>目的</a:t>
            </a: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TO</a:t>
            </a:r>
            <a:r>
              <a:rPr kumimoji="1" lang="ja-JP" altLang="en-US" sz="1600" dirty="0"/>
              <a:t>フローを視覚化して作業漏れを防止</a:t>
            </a:r>
            <a:endParaRPr kumimoji="1" lang="en-US" altLang="ja-JP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自動化して作業量を減らす</a:t>
            </a:r>
            <a:endParaRPr kumimoji="1" lang="en-US" altLang="ja-JP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チェックリストも統合</a:t>
            </a:r>
            <a:br>
              <a:rPr kumimoji="1" lang="en-US" altLang="ja-JP" dirty="0"/>
            </a:br>
            <a:r>
              <a:rPr kumimoji="1" lang="ja-JP" altLang="en-US" sz="1200" dirty="0">
                <a:solidFill>
                  <a:schemeClr val="accent4"/>
                </a:solidFill>
              </a:rPr>
              <a:t>古いフローが残っていたり、フローと確認項目が混在しているので、これを機に整理したい</a:t>
            </a:r>
            <a:endParaRPr kumimoji="1" lang="en-US" altLang="ja-JP" sz="1200" dirty="0">
              <a:solidFill>
                <a:schemeClr val="accent4"/>
              </a:solidFill>
            </a:endParaRPr>
          </a:p>
          <a:p>
            <a:pPr algn="l"/>
            <a:endParaRPr kumimoji="1" lang="en-US" altLang="ja-JP" dirty="0"/>
          </a:p>
          <a:p>
            <a:pPr algn="l"/>
            <a:endParaRPr kumimoji="1" lang="en-US" altLang="ja-JP" dirty="0"/>
          </a:p>
          <a:p>
            <a:pPr algn="l"/>
            <a:r>
              <a:rPr kumimoji="1" lang="ja-JP" altLang="en-US" dirty="0"/>
              <a:t>用途</a:t>
            </a: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あくまで設計チームの内部ツール</a:t>
            </a:r>
            <a:br>
              <a:rPr kumimoji="1" lang="en-US" altLang="ja-JP" sz="1600" dirty="0"/>
            </a:br>
            <a:r>
              <a:rPr kumimoji="1" lang="ja-JP" altLang="en-US" sz="1600" dirty="0"/>
              <a:t>他部署が絡む領域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承認系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には関与しない</a:t>
            </a:r>
            <a:endParaRPr kumimoji="1"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設計者が管理・運用</a:t>
            </a:r>
            <a:endParaRPr kumimoji="1" lang="en-US" altLang="ja-JP" sz="1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1600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063FA1E-AF62-1D60-AFE0-5B7184FB899F}"/>
              </a:ext>
            </a:extLst>
          </p:cNvPr>
          <p:cNvCxnSpPr>
            <a:cxnSpLocks/>
          </p:cNvCxnSpPr>
          <p:nvPr/>
        </p:nvCxnSpPr>
        <p:spPr>
          <a:xfrm flipV="1">
            <a:off x="3012555" y="5365794"/>
            <a:ext cx="1112914" cy="964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Microsoft Teams - Wikipedia">
            <a:extLst>
              <a:ext uri="{FF2B5EF4-FFF2-40B4-BE49-F238E27FC236}">
                <a16:creationId xmlns:a16="http://schemas.microsoft.com/office/drawing/2014/main" id="{6B749330-13DC-68C6-CA7A-3FDF7ABF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567" y="5075840"/>
            <a:ext cx="288000" cy="2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Outlook - Wikipedia">
            <a:extLst>
              <a:ext uri="{FF2B5EF4-FFF2-40B4-BE49-F238E27FC236}">
                <a16:creationId xmlns:a16="http://schemas.microsoft.com/office/drawing/2014/main" id="{EDE4E4A3-6A56-763F-D173-80B0429A1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754" y="4583362"/>
            <a:ext cx="288000" cy="2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icrosoft Excel - Wikipedia">
            <a:extLst>
              <a:ext uri="{FF2B5EF4-FFF2-40B4-BE49-F238E27FC236}">
                <a16:creationId xmlns:a16="http://schemas.microsoft.com/office/drawing/2014/main" id="{3AB417DB-FB90-7417-EAA6-41891EC6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45" y="5575237"/>
            <a:ext cx="288000" cy="2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3F6334C-2855-ABCD-840B-7F1E25205065}"/>
              </a:ext>
            </a:extLst>
          </p:cNvPr>
          <p:cNvCxnSpPr>
            <a:cxnSpLocks/>
          </p:cNvCxnSpPr>
          <p:nvPr/>
        </p:nvCxnSpPr>
        <p:spPr>
          <a:xfrm>
            <a:off x="3032877" y="5754504"/>
            <a:ext cx="1112914" cy="2822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4" descr="スーツを着た男性のイラスト（笑顔）">
            <a:extLst>
              <a:ext uri="{FF2B5EF4-FFF2-40B4-BE49-F238E27FC236}">
                <a16:creationId xmlns:a16="http://schemas.microsoft.com/office/drawing/2014/main" id="{FB5F1A7E-DCBA-13FE-47FF-0715B8DB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5095062"/>
            <a:ext cx="312806" cy="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サーバー（server） | 東阪電子機器">
            <a:extLst>
              <a:ext uri="{FF2B5EF4-FFF2-40B4-BE49-F238E27FC236}">
                <a16:creationId xmlns:a16="http://schemas.microsoft.com/office/drawing/2014/main" id="{C7937645-3BFB-411C-CB6D-94107E683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29" y="4901145"/>
            <a:ext cx="1150584" cy="11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スーツを着た男性のイラスト（笑顔）">
            <a:extLst>
              <a:ext uri="{FF2B5EF4-FFF2-40B4-BE49-F238E27FC236}">
                <a16:creationId xmlns:a16="http://schemas.microsoft.com/office/drawing/2014/main" id="{62606833-9778-A8C7-BF52-7E6913A9A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4" y="4331005"/>
            <a:ext cx="312806" cy="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AEC0670-B5DA-54D5-359E-3209D19FAFB6}"/>
              </a:ext>
            </a:extLst>
          </p:cNvPr>
          <p:cNvCxnSpPr>
            <a:cxnSpLocks/>
          </p:cNvCxnSpPr>
          <p:nvPr/>
        </p:nvCxnSpPr>
        <p:spPr>
          <a:xfrm flipV="1">
            <a:off x="9195687" y="4648301"/>
            <a:ext cx="953865" cy="58026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6849C3C-D2B7-D2ED-8BE1-EE2188B1E23C}"/>
              </a:ext>
            </a:extLst>
          </p:cNvPr>
          <p:cNvCxnSpPr>
            <a:cxnSpLocks/>
          </p:cNvCxnSpPr>
          <p:nvPr/>
        </p:nvCxnSpPr>
        <p:spPr>
          <a:xfrm flipV="1">
            <a:off x="9205310" y="5380027"/>
            <a:ext cx="1112914" cy="964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 descr="Microsoft Teams - Wikipedia">
            <a:extLst>
              <a:ext uri="{FF2B5EF4-FFF2-40B4-BE49-F238E27FC236}">
                <a16:creationId xmlns:a16="http://schemas.microsoft.com/office/drawing/2014/main" id="{9E381F05-4833-5BD5-AAD8-B31848814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5322" y="5090073"/>
            <a:ext cx="288000" cy="2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0" descr="Microsoft Outlook - Wikipedia">
            <a:extLst>
              <a:ext uri="{FF2B5EF4-FFF2-40B4-BE49-F238E27FC236}">
                <a16:creationId xmlns:a16="http://schemas.microsoft.com/office/drawing/2014/main" id="{1B41431E-3B3C-32BC-122F-FDFB33395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509" y="4597595"/>
            <a:ext cx="288000" cy="26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Microsoft Excel - Wikipedia">
            <a:extLst>
              <a:ext uri="{FF2B5EF4-FFF2-40B4-BE49-F238E27FC236}">
                <a16:creationId xmlns:a16="http://schemas.microsoft.com/office/drawing/2014/main" id="{7E9F9EB6-5C58-7339-2DEE-54464E5D5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00" y="5589470"/>
            <a:ext cx="288000" cy="2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EA502C3-BBBA-5247-A1DD-7152415BCB76}"/>
              </a:ext>
            </a:extLst>
          </p:cNvPr>
          <p:cNvCxnSpPr>
            <a:cxnSpLocks/>
          </p:cNvCxnSpPr>
          <p:nvPr/>
        </p:nvCxnSpPr>
        <p:spPr>
          <a:xfrm>
            <a:off x="9225632" y="5768737"/>
            <a:ext cx="1112914" cy="28222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" name="Picture 4" descr="スーツを着た男性のイラスト（笑顔）">
            <a:extLst>
              <a:ext uri="{FF2B5EF4-FFF2-40B4-BE49-F238E27FC236}">
                <a16:creationId xmlns:a16="http://schemas.microsoft.com/office/drawing/2014/main" id="{705AB167-CD9C-B63C-1368-DF3C39D8A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749" y="5109295"/>
            <a:ext cx="312806" cy="42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直線矢印コネクタ 1028">
            <a:extLst>
              <a:ext uri="{FF2B5EF4-FFF2-40B4-BE49-F238E27FC236}">
                <a16:creationId xmlns:a16="http://schemas.microsoft.com/office/drawing/2014/main" id="{66D51885-231D-E230-0141-4B0130A17E3C}"/>
              </a:ext>
            </a:extLst>
          </p:cNvPr>
          <p:cNvCxnSpPr>
            <a:endCxn id="1038" idx="1"/>
          </p:cNvCxnSpPr>
          <p:nvPr/>
        </p:nvCxnSpPr>
        <p:spPr>
          <a:xfrm>
            <a:off x="7410962" y="5490670"/>
            <a:ext cx="644560" cy="42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2" descr="パソコンを使う人のイラスト（男性・笑顔）">
            <a:extLst>
              <a:ext uri="{FF2B5EF4-FFF2-40B4-BE49-F238E27FC236}">
                <a16:creationId xmlns:a16="http://schemas.microsoft.com/office/drawing/2014/main" id="{D1F7B5A5-DE23-E575-A04F-D1FD51F5C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688" y="4953615"/>
            <a:ext cx="720000" cy="104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矢印: 右 1032">
            <a:extLst>
              <a:ext uri="{FF2B5EF4-FFF2-40B4-BE49-F238E27FC236}">
                <a16:creationId xmlns:a16="http://schemas.microsoft.com/office/drawing/2014/main" id="{23561106-FDF5-20BC-18F3-4BEB06C992D7}"/>
              </a:ext>
            </a:extLst>
          </p:cNvPr>
          <p:cNvSpPr/>
          <p:nvPr/>
        </p:nvSpPr>
        <p:spPr>
          <a:xfrm>
            <a:off x="5425890" y="4764954"/>
            <a:ext cx="616907" cy="108580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1" name="Picture 16" descr="データベースのシルエット | 無料のAi・PNG白黒シルエットイラスト">
            <a:extLst>
              <a:ext uri="{FF2B5EF4-FFF2-40B4-BE49-F238E27FC236}">
                <a16:creationId xmlns:a16="http://schemas.microsoft.com/office/drawing/2014/main" id="{36A7751C-BFAE-2660-0169-0F4F1E79B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844" y="5909851"/>
            <a:ext cx="401452" cy="4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6" descr="データベースのシルエット | 無料のAi・PNG白黒シルエットイラスト">
            <a:extLst>
              <a:ext uri="{FF2B5EF4-FFF2-40B4-BE49-F238E27FC236}">
                <a16:creationId xmlns:a16="http://schemas.microsoft.com/office/drawing/2014/main" id="{FF3991F4-CA8C-7F87-3996-CBD48B480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749" y="5818182"/>
            <a:ext cx="401452" cy="40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直線コネクタ 1044">
            <a:extLst>
              <a:ext uri="{FF2B5EF4-FFF2-40B4-BE49-F238E27FC236}">
                <a16:creationId xmlns:a16="http://schemas.microsoft.com/office/drawing/2014/main" id="{F986B827-C1E7-E600-A0E6-096BBC4C8F7A}"/>
              </a:ext>
            </a:extLst>
          </p:cNvPr>
          <p:cNvCxnSpPr>
            <a:cxnSpLocks/>
          </p:cNvCxnSpPr>
          <p:nvPr/>
        </p:nvCxnSpPr>
        <p:spPr>
          <a:xfrm flipH="1">
            <a:off x="7710508" y="3842480"/>
            <a:ext cx="259645" cy="14788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正方形/長方形 1046">
            <a:extLst>
              <a:ext uri="{FF2B5EF4-FFF2-40B4-BE49-F238E27FC236}">
                <a16:creationId xmlns:a16="http://schemas.microsoft.com/office/drawing/2014/main" id="{96B2EBFF-5F0B-D15A-FEB0-182C7EF8186A}"/>
              </a:ext>
            </a:extLst>
          </p:cNvPr>
          <p:cNvSpPr/>
          <p:nvPr/>
        </p:nvSpPr>
        <p:spPr>
          <a:xfrm>
            <a:off x="5898475" y="2830331"/>
            <a:ext cx="5768622" cy="975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チェックリストの絵 </a:t>
            </a:r>
            <a:r>
              <a:rPr kumimoji="1" lang="en-US" altLang="ja-JP" dirty="0"/>
              <a:t>(</a:t>
            </a:r>
            <a:r>
              <a:rPr kumimoji="1" lang="ja-JP" altLang="en-US" dirty="0"/>
              <a:t>準備中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1048" name="乗算記号 1047">
            <a:extLst>
              <a:ext uri="{FF2B5EF4-FFF2-40B4-BE49-F238E27FC236}">
                <a16:creationId xmlns:a16="http://schemas.microsoft.com/office/drawing/2014/main" id="{DDFEFBD3-BDD7-BB0B-FF8F-01F1C6B55A40}"/>
              </a:ext>
            </a:extLst>
          </p:cNvPr>
          <p:cNvSpPr/>
          <p:nvPr/>
        </p:nvSpPr>
        <p:spPr>
          <a:xfrm>
            <a:off x="9600438" y="4945888"/>
            <a:ext cx="512064" cy="512064"/>
          </a:xfrm>
          <a:prstGeom prst="mathMultiply">
            <a:avLst>
              <a:gd name="adj1" fmla="val 9879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18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FB00803-ECC4-3643-5D45-FD353E09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</a:t>
            </a:r>
            <a:r>
              <a:rPr kumimoji="1" lang="ja-JP" altLang="en-US" dirty="0"/>
              <a:t>作業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A24507-CFB1-01F5-2DAB-F0CDF58D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8D935-E7F9-0D8E-3CD1-F9CC7090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9BD06-5A44-18CE-CCC4-3E6C0B55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BE657EF4-3B48-13DF-E2B6-096BFD9C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38" y="1116189"/>
            <a:ext cx="9201150" cy="52578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515BB86-69EC-A4F2-6D06-9053972C4AC0}"/>
              </a:ext>
            </a:extLst>
          </p:cNvPr>
          <p:cNvSpPr txBox="1"/>
          <p:nvPr/>
        </p:nvSpPr>
        <p:spPr>
          <a:xfrm>
            <a:off x="4504268" y="339493"/>
            <a:ext cx="3509294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dirty="0"/>
              <a:t>作業アイテムを減らすのは難しい</a:t>
            </a:r>
            <a:endParaRPr kumimoji="1" lang="en-US" altLang="ja-JP" sz="1600" dirty="0"/>
          </a:p>
          <a:p>
            <a:pPr algn="l"/>
            <a:r>
              <a:rPr kumimoji="1" lang="en-US" altLang="ja-JP" sz="1600" dirty="0">
                <a:sym typeface="Wingdings" panose="05000000000000000000" pitchFamily="2" charset="2"/>
              </a:rPr>
              <a:t> </a:t>
            </a:r>
            <a:r>
              <a:rPr kumimoji="1" lang="ja-JP" altLang="en-US" sz="1600" dirty="0">
                <a:sym typeface="Wingdings" panose="05000000000000000000" pitchFamily="2" charset="2"/>
              </a:rPr>
              <a:t>個々のアイテムの作業量を減らす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064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72ADBDF-AC90-414D-96CE-A5D5C4B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できること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3AE8F-2B14-418C-A57B-2BCD655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2790D-2454-4257-898B-BD4FA94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B35B2-1499-4B1D-8454-176DEFE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D7BE2F-62D3-365B-764C-D3437DF9D48A}"/>
              </a:ext>
            </a:extLst>
          </p:cNvPr>
          <p:cNvSpPr txBox="1"/>
          <p:nvPr/>
        </p:nvSpPr>
        <p:spPr>
          <a:xfrm>
            <a:off x="720000" y="1424296"/>
            <a:ext cx="472918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フロー </a:t>
            </a:r>
            <a:r>
              <a:rPr kumimoji="1" lang="en-US" altLang="ja-JP" dirty="0"/>
              <a:t>+ </a:t>
            </a:r>
            <a:r>
              <a:rPr kumimoji="1" lang="ja-JP" altLang="en-US" dirty="0"/>
              <a:t>チェックリスト 形式での視覚化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作業のマクロ化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メール・チャットの作成</a:t>
            </a:r>
            <a:endParaRPr kumimoji="1" lang="en-US" altLang="ja-JP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マニュアルチェッカー管理</a:t>
            </a:r>
            <a:r>
              <a:rPr kumimoji="1" lang="en-US" altLang="ja-JP" sz="14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アクセスポータル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CDI </a:t>
            </a:r>
            <a:r>
              <a:rPr kumimoji="1" lang="ja-JP" altLang="en-US" sz="1400" dirty="0"/>
              <a:t>テンプレート、</a:t>
            </a:r>
            <a:r>
              <a:rPr kumimoji="1" lang="en-US" altLang="ja-JP" sz="1400" dirty="0"/>
              <a:t>DRC </a:t>
            </a:r>
            <a:r>
              <a:rPr kumimoji="1" lang="ja-JP" altLang="en-US" sz="1400" dirty="0"/>
              <a:t>文書などへのリンク</a:t>
            </a:r>
            <a:endParaRPr kumimoji="1" lang="en-US" altLang="ja-JP" sz="1400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チェックリストの自動化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SkyFoundry </a:t>
            </a:r>
            <a:r>
              <a:rPr kumimoji="1" lang="ja-JP" altLang="en-US" sz="1400" dirty="0"/>
              <a:t>データ取得</a:t>
            </a:r>
            <a:endParaRPr kumimoji="1" lang="en-US" altLang="ja-JP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RDS</a:t>
            </a:r>
            <a:r>
              <a:rPr kumimoji="1" lang="ja-JP" altLang="en-US" sz="1400" dirty="0"/>
              <a:t> サーバのファイル有無を確認</a:t>
            </a:r>
            <a:endParaRPr kumimoji="1" lang="en-US" altLang="ja-JP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400" dirty="0"/>
              <a:t>MP/ES </a:t>
            </a:r>
            <a:r>
              <a:rPr kumimoji="1" lang="ja-JP" altLang="en-US" sz="1400" dirty="0"/>
              <a:t>チェック項目の比較</a:t>
            </a:r>
            <a:endParaRPr kumimoji="1" lang="en-US" altLang="ja-JP" sz="1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サマリの生成</a:t>
            </a:r>
            <a:endParaRPr kumimoji="1" lang="en-US" altLang="ja-JP" sz="1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F097C0C-049F-AFB5-0D4A-4319F683C642}"/>
              </a:ext>
            </a:extLst>
          </p:cNvPr>
          <p:cNvGrpSpPr/>
          <p:nvPr/>
        </p:nvGrpSpPr>
        <p:grpSpPr>
          <a:xfrm>
            <a:off x="4082088" y="2446436"/>
            <a:ext cx="708288" cy="307777"/>
            <a:chOff x="6436410" y="4863768"/>
            <a:chExt cx="708288" cy="307777"/>
          </a:xfrm>
        </p:grpSpPr>
        <p:pic>
          <p:nvPicPr>
            <p:cNvPr id="2" name="Picture 12" descr="Microsoft Excel - Wikipedia">
              <a:extLst>
                <a:ext uri="{FF2B5EF4-FFF2-40B4-BE49-F238E27FC236}">
                  <a16:creationId xmlns:a16="http://schemas.microsoft.com/office/drawing/2014/main" id="{B8E3C5A4-D221-27C4-8D4A-D38E301CFB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410" y="4900941"/>
              <a:ext cx="211865" cy="197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FF391295-A8F2-2324-1B58-1FF4BD45D894}"/>
                </a:ext>
              </a:extLst>
            </p:cNvPr>
            <p:cNvSpPr txBox="1"/>
            <p:nvPr/>
          </p:nvSpPr>
          <p:spPr>
            <a:xfrm>
              <a:off x="6600959" y="4863768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400" dirty="0"/>
                <a:t>廃止</a:t>
              </a:r>
            </a:p>
          </p:txBody>
        </p:sp>
      </p:grpSp>
      <p:pic>
        <p:nvPicPr>
          <p:cNvPr id="13" name="Picture 8" descr="Microsoft Teams - Wikipedia">
            <a:extLst>
              <a:ext uri="{FF2B5EF4-FFF2-40B4-BE49-F238E27FC236}">
                <a16:creationId xmlns:a16="http://schemas.microsoft.com/office/drawing/2014/main" id="{A1232FA6-9FA9-3998-452E-908CBBA34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078" y="2196316"/>
            <a:ext cx="192346" cy="17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Microsoft Outlook - Wikipedia">
            <a:extLst>
              <a:ext uri="{FF2B5EF4-FFF2-40B4-BE49-F238E27FC236}">
                <a16:creationId xmlns:a16="http://schemas.microsoft.com/office/drawing/2014/main" id="{2A22A06E-649A-7CBD-7EF8-91D18F55A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084" y="2196316"/>
            <a:ext cx="192346" cy="17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10,900点を超えるハイパーリンクのイラスト素材、ロイヤリティ ...">
            <a:extLst>
              <a:ext uri="{FF2B5EF4-FFF2-40B4-BE49-F238E27FC236}">
                <a16:creationId xmlns:a16="http://schemas.microsoft.com/office/drawing/2014/main" id="{B384633E-C3B6-CF51-F453-DA7BD6A4F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29" y="3175254"/>
            <a:ext cx="359766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58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72ADBDF-AC90-414D-96CE-A5D5C4B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しない</a:t>
            </a:r>
            <a:r>
              <a:rPr kumimoji="1" lang="en-US" altLang="ja-JP" dirty="0"/>
              <a:t>/</a:t>
            </a:r>
            <a:r>
              <a:rPr kumimoji="1" lang="ja-JP" altLang="en-US" dirty="0"/>
              <a:t>できないこと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3AE8F-2B14-418C-A57B-2BCD655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2790D-2454-4257-898B-BD4FA94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B35B2-1499-4B1D-8454-176DEFE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91FACE-F553-37E3-C344-1ED1ECE522E4}"/>
              </a:ext>
            </a:extLst>
          </p:cNvPr>
          <p:cNvSpPr txBox="1"/>
          <p:nvPr/>
        </p:nvSpPr>
        <p:spPr>
          <a:xfrm>
            <a:off x="720000" y="1349990"/>
            <a:ext cx="722486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設計データの参照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dirty="0"/>
              <a:t>netfile</a:t>
            </a:r>
            <a:r>
              <a:rPr kumimoji="1" lang="ja-JP" altLang="en-US" dirty="0"/>
              <a:t> </a:t>
            </a:r>
            <a:r>
              <a:rPr kumimoji="1" lang="en-US" altLang="ja-JP" dirty="0"/>
              <a:t>/ ADS </a:t>
            </a:r>
            <a:r>
              <a:rPr kumimoji="1" lang="ja-JP" altLang="en-US" dirty="0"/>
              <a:t>を解析して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、は大変</a:t>
            </a: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dirty="0"/>
              <a:t>CDI </a:t>
            </a:r>
            <a:r>
              <a:rPr kumimoji="1" lang="ja-JP" altLang="en-US" dirty="0"/>
              <a:t>資料の埋め込み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Web</a:t>
            </a:r>
            <a:r>
              <a:rPr kumimoji="1" lang="ja-JP" altLang="en-US" sz="1600" dirty="0"/>
              <a:t>上で作成するには複雑すぎる</a:t>
            </a:r>
            <a:endParaRPr kumimoji="1" lang="en-US" altLang="ja-JP" sz="1600" dirty="0"/>
          </a:p>
          <a:p>
            <a:pPr lvl="1"/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dirty="0"/>
              <a:t>CAD </a:t>
            </a:r>
            <a:r>
              <a:rPr kumimoji="1" lang="ja-JP" altLang="en-US" dirty="0"/>
              <a:t>との連携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RDS</a:t>
            </a:r>
            <a:r>
              <a:rPr kumimoji="1" lang="ja-JP" altLang="en-US" sz="1600" dirty="0"/>
              <a:t>サーバからファイル </a:t>
            </a:r>
            <a:r>
              <a:rPr kumimoji="1" lang="en-US" altLang="ja-JP" sz="1600" dirty="0"/>
              <a:t>(DRC</a:t>
            </a:r>
            <a:r>
              <a:rPr kumimoji="1" lang="ja-JP" altLang="en-US" sz="1600" dirty="0"/>
              <a:t>サマリ等</a:t>
            </a:r>
            <a:r>
              <a:rPr kumimoji="1" lang="en-US" altLang="ja-JP" sz="1600" dirty="0"/>
              <a:t>) </a:t>
            </a:r>
            <a:r>
              <a:rPr kumimoji="1" lang="ja-JP" altLang="en-US" sz="1600" dirty="0"/>
              <a:t>を取得するくらいはできそう</a:t>
            </a:r>
            <a:endParaRPr kumimoji="1" lang="en-US" altLang="ja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CAD </a:t>
            </a:r>
            <a:r>
              <a:rPr kumimoji="1" lang="ja-JP" altLang="en-US" sz="1600" dirty="0"/>
              <a:t>内部のデータを扱うのは難しい</a:t>
            </a:r>
            <a:endParaRPr kumimoji="1" lang="en-US" altLang="ja-JP" sz="1600" dirty="0"/>
          </a:p>
          <a:p>
            <a:pPr marL="342900" indent="-342900" algn="l">
              <a:buFont typeface="+mj-lt"/>
              <a:buAutoNum type="arabicPeriod"/>
            </a:pPr>
            <a:endParaRPr kumimoji="1" lang="en-US" altLang="ja-JP" dirty="0"/>
          </a:p>
          <a:p>
            <a:pPr marL="342900" indent="-342900" algn="l">
              <a:buFont typeface="+mj-lt"/>
              <a:buAutoNum type="arabicPeriod"/>
            </a:pPr>
            <a:r>
              <a:rPr kumimoji="1" lang="en-US" altLang="ja-JP" dirty="0"/>
              <a:t>Agile </a:t>
            </a:r>
            <a:r>
              <a:rPr kumimoji="1" lang="ja-JP" altLang="en-US" dirty="0"/>
              <a:t>との連携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承認系なので内部ツールの域を超える</a:t>
            </a:r>
            <a:endParaRPr kumimoji="1" lang="en-US" altLang="ja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Agile </a:t>
            </a:r>
            <a:r>
              <a:rPr kumimoji="1" lang="ja-JP" altLang="en-US" sz="1600" dirty="0"/>
              <a:t>への不満点は </a:t>
            </a:r>
            <a:r>
              <a:rPr kumimoji="1" lang="en-US" altLang="ja-JP" sz="1600" dirty="0"/>
              <a:t>Agile </a:t>
            </a:r>
            <a:r>
              <a:rPr kumimoji="1" lang="ja-JP" altLang="en-US" sz="1600" dirty="0"/>
              <a:t>側で解決したほうがよい</a:t>
            </a:r>
            <a:endParaRPr kumimoji="1" lang="en-US" altLang="ja-JP" sz="1600" dirty="0"/>
          </a:p>
          <a:p>
            <a:pPr lvl="1"/>
            <a:endParaRPr kumimoji="1" lang="en-US" altLang="ja-JP" sz="1600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600" dirty="0"/>
              <a:t>ローカル環境 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個人</a:t>
            </a:r>
            <a:r>
              <a:rPr kumimoji="1" lang="en-US" altLang="ja-JP" sz="1600" dirty="0"/>
              <a:t>PC) </a:t>
            </a:r>
            <a:r>
              <a:rPr kumimoji="1" lang="ja-JP" altLang="en-US" sz="1600" dirty="0"/>
              <a:t>自体の操作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ja-JP" sz="1600" dirty="0"/>
              <a:t>Web </a:t>
            </a:r>
            <a:r>
              <a:rPr kumimoji="1" lang="ja-JP" altLang="en-US" sz="1600" dirty="0"/>
              <a:t>アプリの性質上難しい</a:t>
            </a:r>
            <a:endParaRPr kumimoji="1" lang="en-US" altLang="ja-JP" sz="1600" dirty="0"/>
          </a:p>
        </p:txBody>
      </p:sp>
      <p:pic>
        <p:nvPicPr>
          <p:cNvPr id="3074" name="Picture 2" descr="Microsoft Powerpoint macOS BigSur - ソーシャルメディアとロゴ アイコン">
            <a:hlinkClick r:id="rId2"/>
            <a:extLst>
              <a:ext uri="{FF2B5EF4-FFF2-40B4-BE49-F238E27FC236}">
                <a16:creationId xmlns:a16="http://schemas.microsoft.com/office/drawing/2014/main" id="{5979BDBC-6D00-31D8-53C8-4E230EB9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935" y="2164268"/>
            <a:ext cx="259201" cy="25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設計図の線のアイコンイラスト画像とPNGフリー素材透過の無料ダウンロード - Pngtree">
            <a:extLst>
              <a:ext uri="{FF2B5EF4-FFF2-40B4-BE49-F238E27FC236}">
                <a16:creationId xmlns:a16="http://schemas.microsoft.com/office/drawing/2014/main" id="{C59B8122-2894-815C-0D6B-FF934FFAC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959" y="2926555"/>
            <a:ext cx="302685" cy="30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データベースのシルエット | 無料のAi・PNG白黒シルエットイラスト">
            <a:extLst>
              <a:ext uri="{FF2B5EF4-FFF2-40B4-BE49-F238E27FC236}">
                <a16:creationId xmlns:a16="http://schemas.microsoft.com/office/drawing/2014/main" id="{5C379B1F-9E4C-A1C8-149A-533BE15F0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759" y="3972455"/>
            <a:ext cx="281268" cy="28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1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72ADBDF-AC90-414D-96CE-A5D5C4B5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簡単に自動化できない項目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A3AE8F-2B14-418C-A57B-2BCD6556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2790D-2454-4257-898B-BD4FA943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B35B2-1499-4B1D-8454-176DEFE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D7BE2F-62D3-365B-764C-D3437DF9D48A}"/>
              </a:ext>
            </a:extLst>
          </p:cNvPr>
          <p:cNvSpPr txBox="1"/>
          <p:nvPr/>
        </p:nvSpPr>
        <p:spPr>
          <a:xfrm>
            <a:off x="720000" y="1582340"/>
            <a:ext cx="73532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kumimoji="1" lang="ja-JP" altLang="en-US" dirty="0"/>
              <a:t>設計パラメータチェックリストの埋め込み</a:t>
            </a:r>
            <a:endParaRPr kumimoji="1" lang="en-US" altLang="ja-JP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数字を読み取って表で見せるくらいはできるが、複雑な編集は難しい</a:t>
            </a:r>
            <a:endParaRPr kumimoji="1" lang="en-US" altLang="ja-JP" sz="16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ja-JP" altLang="en-US" sz="1600" dirty="0"/>
              <a:t>対応 </a:t>
            </a:r>
            <a:r>
              <a:rPr kumimoji="1" lang="en-US" altLang="ja-JP" sz="1600" dirty="0"/>
              <a:t>: </a:t>
            </a:r>
            <a:r>
              <a:rPr kumimoji="1" lang="ja-JP" altLang="en-US" sz="1600" dirty="0"/>
              <a:t>パラメータリスト の </a:t>
            </a:r>
            <a:r>
              <a:rPr kumimoji="1" lang="en-US" altLang="ja-JP" sz="1600" dirty="0"/>
              <a:t>Excel </a:t>
            </a:r>
            <a:r>
              <a:rPr kumimoji="1" lang="ja-JP" altLang="en-US" sz="1600" dirty="0"/>
              <a:t>をアプリ上に添付して共有</a:t>
            </a:r>
            <a:endParaRPr kumimoji="1" lang="en-US" altLang="ja-JP" sz="1600" dirty="0"/>
          </a:p>
        </p:txBody>
      </p:sp>
      <p:pic>
        <p:nvPicPr>
          <p:cNvPr id="9" name="Picture 12" descr="Microsoft Excel - Wikipedia">
            <a:extLst>
              <a:ext uri="{FF2B5EF4-FFF2-40B4-BE49-F238E27FC236}">
                <a16:creationId xmlns:a16="http://schemas.microsoft.com/office/drawing/2014/main" id="{83F99CA7-C7BA-9827-4648-E58E8F7D3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8229" y="1538088"/>
            <a:ext cx="288000" cy="26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42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1BFD13-8EBB-58B1-A3F7-FF5DA5D7B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6" y="1663242"/>
            <a:ext cx="2880000" cy="688302"/>
          </a:xfrm>
          <a:prstGeom prst="rect">
            <a:avLst/>
          </a:prstGeom>
        </p:spPr>
      </p:pic>
      <p:pic>
        <p:nvPicPr>
          <p:cNvPr id="13" name="図 12" descr="グラフィカル ユーザー インターフェイス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F339D6D-ADB7-9EEA-4302-CA2D3CA5C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6" y="2351544"/>
            <a:ext cx="2880000" cy="1531139"/>
          </a:xfrm>
          <a:prstGeom prst="rect">
            <a:avLst/>
          </a:prstGeom>
        </p:spPr>
      </p:pic>
      <p:pic>
        <p:nvPicPr>
          <p:cNvPr id="15" name="図 14" descr="グラフィカル ユーザー インターフェイス, 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E1FF6D6-ED9B-308E-37E7-8742F7D92E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46" y="3873539"/>
            <a:ext cx="2880000" cy="1024674"/>
          </a:xfrm>
          <a:prstGeom prst="rect">
            <a:avLst/>
          </a:prstGeom>
        </p:spPr>
      </p:pic>
      <p:pic>
        <p:nvPicPr>
          <p:cNvPr id="17" name="図 1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C9D44FE-DF63-7C84-45CF-2E172D833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037" y="1663242"/>
            <a:ext cx="3600000" cy="37004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9F0BC29-1742-59C6-42FB-6937DBAB4E51}"/>
              </a:ext>
            </a:extLst>
          </p:cNvPr>
          <p:cNvSpPr txBox="1"/>
          <p:nvPr/>
        </p:nvSpPr>
        <p:spPr>
          <a:xfrm>
            <a:off x="1528217" y="503534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5 </a:t>
            </a:r>
            <a:r>
              <a:rPr kumimoji="1" lang="ja-JP" altLang="en-US" dirty="0"/>
              <a:t>項目</a:t>
            </a:r>
          </a:p>
        </p:txBody>
      </p:sp>
      <p:pic>
        <p:nvPicPr>
          <p:cNvPr id="21" name="図 20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9D3E81C-AA00-BC52-1BDC-9F174DA169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813" y="1663242"/>
            <a:ext cx="3240000" cy="167504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56604946-3538-0800-B548-A8E7D96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チェックリスト </a:t>
            </a:r>
            <a:r>
              <a:rPr kumimoji="1" lang="en-US" altLang="ja-JP" dirty="0">
                <a:sym typeface="Wingdings" panose="05000000000000000000" pitchFamily="2" charset="2"/>
              </a:rPr>
              <a:t> </a:t>
            </a:r>
            <a:r>
              <a:rPr kumimoji="1" lang="ja-JP" altLang="en-US" dirty="0"/>
              <a:t>フロー に移植する項目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58450-8397-701D-94AC-567CDD52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2A2AD-8413-29FB-5020-846DAE45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577C3-8C59-F77D-0B96-3F9E86C5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0BBE85-B7E9-A611-847B-8B8CCC2BB20D}"/>
              </a:ext>
            </a:extLst>
          </p:cNvPr>
          <p:cNvSpPr txBox="1"/>
          <p:nvPr/>
        </p:nvSpPr>
        <p:spPr>
          <a:xfrm>
            <a:off x="1132490" y="1069340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Design Review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FF1A8C-DE47-C6A4-6C00-83E874CF4C43}"/>
              </a:ext>
            </a:extLst>
          </p:cNvPr>
          <p:cNvSpPr txBox="1"/>
          <p:nvPr/>
        </p:nvSpPr>
        <p:spPr>
          <a:xfrm>
            <a:off x="4444910" y="1094208"/>
            <a:ext cx="21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Manual Layout Check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CF8418-574D-6873-4DE6-0E13BA2AA60B}"/>
              </a:ext>
            </a:extLst>
          </p:cNvPr>
          <p:cNvSpPr txBox="1"/>
          <p:nvPr/>
        </p:nvSpPr>
        <p:spPr>
          <a:xfrm>
            <a:off x="8947562" y="1069340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Tapeout</a:t>
            </a:r>
            <a:r>
              <a:rPr kumimoji="1" lang="en-US" altLang="ja-JP" dirty="0"/>
              <a:t> Check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99BA30D-7C25-ABCF-7B4D-C9E73088DF78}"/>
              </a:ext>
            </a:extLst>
          </p:cNvPr>
          <p:cNvSpPr txBox="1"/>
          <p:nvPr/>
        </p:nvSpPr>
        <p:spPr>
          <a:xfrm>
            <a:off x="5290428" y="21440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1 </a:t>
            </a:r>
            <a:r>
              <a:rPr kumimoji="1" lang="ja-JP" altLang="en-US" dirty="0"/>
              <a:t>項目</a:t>
            </a:r>
          </a:p>
        </p:txBody>
      </p:sp>
      <p:pic>
        <p:nvPicPr>
          <p:cNvPr id="26" name="図 25" descr="テーブ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763A63F-594D-276A-A1BD-C586559248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0"/>
          <a:stretch/>
        </p:blipFill>
        <p:spPr>
          <a:xfrm>
            <a:off x="8151813" y="2798955"/>
            <a:ext cx="3240000" cy="317384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96E91E-AFB1-8D7F-7922-B9430AB009A4}"/>
              </a:ext>
            </a:extLst>
          </p:cNvPr>
          <p:cNvSpPr txBox="1"/>
          <p:nvPr/>
        </p:nvSpPr>
        <p:spPr>
          <a:xfrm>
            <a:off x="9320869" y="604770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6 </a:t>
            </a:r>
            <a:r>
              <a:rPr kumimoji="1" lang="ja-JP" altLang="en-US" dirty="0"/>
              <a:t>項目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9172156-F82F-0126-DC0C-C6D9389844B8}"/>
              </a:ext>
            </a:extLst>
          </p:cNvPr>
          <p:cNvSpPr txBox="1"/>
          <p:nvPr/>
        </p:nvSpPr>
        <p:spPr>
          <a:xfrm>
            <a:off x="2659338" y="203705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D49821"/>
                </a:solidFill>
              </a:rPr>
              <a:t>自動化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0EA7ECF-CC77-AA91-4F43-009C2F53BF9A}"/>
              </a:ext>
            </a:extLst>
          </p:cNvPr>
          <p:cNvSpPr txBox="1"/>
          <p:nvPr/>
        </p:nvSpPr>
        <p:spPr>
          <a:xfrm>
            <a:off x="7280594" y="170976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D49821"/>
                </a:solidFill>
              </a:rPr>
              <a:t>自動化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4D98E1-8F19-35CD-1394-ECCD298A92D0}"/>
              </a:ext>
            </a:extLst>
          </p:cNvPr>
          <p:cNvSpPr txBox="1"/>
          <p:nvPr/>
        </p:nvSpPr>
        <p:spPr>
          <a:xfrm>
            <a:off x="10652444" y="252422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solidFill>
                  <a:srgbClr val="D49821"/>
                </a:solidFill>
              </a:rPr>
              <a:t>自動化</a:t>
            </a:r>
          </a:p>
        </p:txBody>
      </p:sp>
    </p:spTree>
    <p:extLst>
      <p:ext uri="{BB962C8B-B14F-4D97-AF65-F5344CB8AC3E}">
        <p14:creationId xmlns:p14="http://schemas.microsoft.com/office/powerpoint/2010/main" val="4509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56604946-3538-0800-B548-A8E7D96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チェックリスト </a:t>
            </a:r>
            <a:r>
              <a:rPr kumimoji="1" lang="en-US" altLang="ja-JP" dirty="0"/>
              <a:t>(</a:t>
            </a:r>
            <a:r>
              <a:rPr kumimoji="1" lang="ja-JP" altLang="en-US" dirty="0"/>
              <a:t>一部</a:t>
            </a:r>
            <a:r>
              <a:rPr kumimoji="1" lang="en-US" altLang="ja-JP" dirty="0"/>
              <a:t>)</a:t>
            </a:r>
            <a:r>
              <a:rPr kumimoji="1" lang="ja-JP" altLang="en-US" dirty="0"/>
              <a:t>自動化できる項目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D58450-8397-701D-94AC-567CDD52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3AB3-036F-49F1-9242-7AEF1506E510}" type="datetime1">
              <a:rPr lang="en-US" smtClean="0"/>
              <a:t>10/2/2025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22A2AD-8413-29FB-5020-846DAE45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Skyworks Solutions, Inc. Proprietary and Confidential Information.</a:t>
            </a:r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A577C3-8C59-F77D-0B96-3F9E86C59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14A8B-3D87-4257-85B0-C412E39DEC1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0BBE85-B7E9-A611-847B-8B8CCC2BB20D}"/>
              </a:ext>
            </a:extLst>
          </p:cNvPr>
          <p:cNvSpPr txBox="1"/>
          <p:nvPr/>
        </p:nvSpPr>
        <p:spPr>
          <a:xfrm>
            <a:off x="1132490" y="1069340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Design Review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EFF1A8C-DE47-C6A4-6C00-83E874CF4C43}"/>
              </a:ext>
            </a:extLst>
          </p:cNvPr>
          <p:cNvSpPr txBox="1"/>
          <p:nvPr/>
        </p:nvSpPr>
        <p:spPr>
          <a:xfrm>
            <a:off x="4444910" y="1094208"/>
            <a:ext cx="219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Manual Layout Check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CF8418-574D-6873-4DE6-0E13BA2AA60B}"/>
              </a:ext>
            </a:extLst>
          </p:cNvPr>
          <p:cNvSpPr txBox="1"/>
          <p:nvPr/>
        </p:nvSpPr>
        <p:spPr>
          <a:xfrm>
            <a:off x="8947562" y="1069340"/>
            <a:ext cx="1562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 err="1"/>
              <a:t>Tapeout</a:t>
            </a:r>
            <a:r>
              <a:rPr kumimoji="1" lang="en-US" altLang="ja-JP" dirty="0"/>
              <a:t> Check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96E91E-AFB1-8D7F-7922-B9430AB009A4}"/>
              </a:ext>
            </a:extLst>
          </p:cNvPr>
          <p:cNvSpPr txBox="1"/>
          <p:nvPr/>
        </p:nvSpPr>
        <p:spPr>
          <a:xfrm>
            <a:off x="9320869" y="6047707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6 </a:t>
            </a:r>
            <a:r>
              <a:rPr kumimoji="1" lang="ja-JP" altLang="en-US" dirty="0"/>
              <a:t>項目</a:t>
            </a:r>
          </a:p>
        </p:txBody>
      </p:sp>
      <p:pic>
        <p:nvPicPr>
          <p:cNvPr id="14" name="図 13" descr="グラフィカル ユーザー インターフェイス, テキスト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D3BD17-79D7-36D1-6688-F758B393D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25" y="1585963"/>
            <a:ext cx="2880000" cy="735767"/>
          </a:xfrm>
          <a:prstGeom prst="rect">
            <a:avLst/>
          </a:prstGeom>
        </p:spPr>
      </p:pic>
      <p:pic>
        <p:nvPicPr>
          <p:cNvPr id="19" name="図 1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17341B8-4C8E-4480-0444-318C3D84F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38" y="2216413"/>
            <a:ext cx="2880000" cy="697337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D9CECD1-F2A6-7DC1-2A9B-8918D5A31518}"/>
              </a:ext>
            </a:extLst>
          </p:cNvPr>
          <p:cNvSpPr txBox="1"/>
          <p:nvPr/>
        </p:nvSpPr>
        <p:spPr>
          <a:xfrm>
            <a:off x="1443858" y="2952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2 </a:t>
            </a:r>
            <a:r>
              <a:rPr kumimoji="1" lang="ja-JP" altLang="en-US" dirty="0"/>
              <a:t>項目</a:t>
            </a:r>
          </a:p>
        </p:txBody>
      </p:sp>
      <p:pic>
        <p:nvPicPr>
          <p:cNvPr id="25" name="図 2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842F41-858A-460F-A2E3-BDC3C5AC2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013" y="1553378"/>
            <a:ext cx="3600000" cy="800936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6218831-3870-9291-134F-7CA1D4B5D456}"/>
              </a:ext>
            </a:extLst>
          </p:cNvPr>
          <p:cNvSpPr txBox="1"/>
          <p:nvPr/>
        </p:nvSpPr>
        <p:spPr>
          <a:xfrm>
            <a:off x="5278164" y="235431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1 </a:t>
            </a:r>
            <a:r>
              <a:rPr kumimoji="1" lang="ja-JP" altLang="en-US" dirty="0"/>
              <a:t>項目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260961A-5F59-E56B-A352-6FBF0E15B459}"/>
              </a:ext>
            </a:extLst>
          </p:cNvPr>
          <p:cNvSpPr txBox="1"/>
          <p:nvPr/>
        </p:nvSpPr>
        <p:spPr>
          <a:xfrm>
            <a:off x="9320868" y="176918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/>
              <a:t>0 </a:t>
            </a:r>
            <a:r>
              <a:rPr kumimoji="1" lang="ja-JP" altLang="en-US" dirty="0"/>
              <a:t>項目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42B998-3D17-A9C6-3633-EA26B491D04F}"/>
              </a:ext>
            </a:extLst>
          </p:cNvPr>
          <p:cNvSpPr txBox="1"/>
          <p:nvPr/>
        </p:nvSpPr>
        <p:spPr>
          <a:xfrm>
            <a:off x="3446329" y="4981456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chemeClr val="accent4"/>
                </a:solidFill>
              </a:rPr>
              <a:t>フローに移植しない項目で自動化できるものは少ない</a:t>
            </a:r>
            <a:endParaRPr kumimoji="1" lang="en-US" altLang="ja-JP" dirty="0">
              <a:solidFill>
                <a:schemeClr val="accent4"/>
              </a:solidFill>
            </a:endParaRPr>
          </a:p>
          <a:p>
            <a:pPr algn="l"/>
            <a:r>
              <a:rPr kumimoji="1" lang="en-US" altLang="ja-JP" dirty="0">
                <a:solidFill>
                  <a:schemeClr val="accent4"/>
                </a:solidFill>
              </a:rPr>
              <a:t>(</a:t>
            </a:r>
            <a:r>
              <a:rPr kumimoji="1" lang="ja-JP" altLang="en-US" dirty="0">
                <a:solidFill>
                  <a:schemeClr val="accent4"/>
                </a:solidFill>
              </a:rPr>
              <a:t>本当はまだあるかも</a:t>
            </a:r>
            <a:r>
              <a:rPr kumimoji="1" lang="en-US" altLang="ja-JP" dirty="0">
                <a:solidFill>
                  <a:schemeClr val="accent4"/>
                </a:solidFill>
              </a:rPr>
              <a:t>)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825602"/>
      </p:ext>
    </p:extLst>
  </p:cSld>
  <p:clrMapOvr>
    <a:masterClrMapping/>
  </p:clrMapOvr>
</p:sld>
</file>

<file path=ppt/theme/theme1.xml><?xml version="1.0" encoding="utf-8"?>
<a:theme xmlns:a="http://schemas.openxmlformats.org/drawingml/2006/main" name="Skyworks Slide Master">
  <a:themeElements>
    <a:clrScheme name="Skyworks">
      <a:dk1>
        <a:srgbClr val="434244"/>
      </a:dk1>
      <a:lt1>
        <a:srgbClr val="FFFFFF"/>
      </a:lt1>
      <a:dk2>
        <a:srgbClr val="495D6B"/>
      </a:dk2>
      <a:lt2>
        <a:srgbClr val="FFFFFF"/>
      </a:lt2>
      <a:accent1>
        <a:srgbClr val="3070A6"/>
      </a:accent1>
      <a:accent2>
        <a:srgbClr val="84B559"/>
      </a:accent2>
      <a:accent3>
        <a:srgbClr val="7091A5"/>
      </a:accent3>
      <a:accent4>
        <a:srgbClr val="0091AD"/>
      </a:accent4>
      <a:accent5>
        <a:srgbClr val="113D73"/>
      </a:accent5>
      <a:accent6>
        <a:srgbClr val="E4C049"/>
      </a:accent6>
      <a:hlink>
        <a:srgbClr val="113D73"/>
      </a:hlink>
      <a:folHlink>
        <a:srgbClr val="84B55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0a0d2-9550-4a5f-ac61-a3c2ae774273">
      <Terms xmlns="http://schemas.microsoft.com/office/infopath/2007/PartnerControls"/>
    </lcf76f155ced4ddcb4097134ff3c332f>
    <TaxCatchAll xmlns="3e9bc1e8-6d88-4411-8dc3-014b50e27f5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55FB01EF0155459B9954BFD1497133" ma:contentTypeVersion="14" ma:contentTypeDescription="Create a new document." ma:contentTypeScope="" ma:versionID="f97467fbdd000b88dfa6ba658fbe3065">
  <xsd:schema xmlns:xsd="http://www.w3.org/2001/XMLSchema" xmlns:xs="http://www.w3.org/2001/XMLSchema" xmlns:p="http://schemas.microsoft.com/office/2006/metadata/properties" xmlns:ns2="1550a0d2-9550-4a5f-ac61-a3c2ae774273" xmlns:ns3="3e9bc1e8-6d88-4411-8dc3-014b50e27f5e" targetNamespace="http://schemas.microsoft.com/office/2006/metadata/properties" ma:root="true" ma:fieldsID="e49b17a240ba4a7b2a55a32a16541421" ns2:_="" ns3:_="">
    <xsd:import namespace="1550a0d2-9550-4a5f-ac61-a3c2ae774273"/>
    <xsd:import namespace="3e9bc1e8-6d88-4411-8dc3-014b50e27f5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0a0d2-9550-4a5f-ac61-a3c2ae7742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845ea34e-043a-40be-9027-ef317902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9bc1e8-6d88-4411-8dc3-014b50e27f5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997fc88-24ee-4584-970a-edc747abebe2}" ma:internalName="TaxCatchAll" ma:showField="CatchAllData" ma:web="3e9bc1e8-6d88-4411-8dc3-014b50e27f5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85C9AC-DFF1-46F8-A89A-55311D454A61}">
  <ds:schemaRefs>
    <ds:schemaRef ds:uri="http://schemas.microsoft.com/office/2006/metadata/properties"/>
    <ds:schemaRef ds:uri="http://schemas.microsoft.com/office/infopath/2007/PartnerControls"/>
    <ds:schemaRef ds:uri="1550a0d2-9550-4a5f-ac61-a3c2ae774273"/>
    <ds:schemaRef ds:uri="3e9bc1e8-6d88-4411-8dc3-014b50e27f5e"/>
  </ds:schemaRefs>
</ds:datastoreItem>
</file>

<file path=customXml/itemProps2.xml><?xml version="1.0" encoding="utf-8"?>
<ds:datastoreItem xmlns:ds="http://schemas.openxmlformats.org/officeDocument/2006/customXml" ds:itemID="{964F1068-F72B-4DDE-A2EF-793A2ECEBD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0a0d2-9550-4a5f-ac61-a3c2ae774273"/>
    <ds:schemaRef ds:uri="3e9bc1e8-6d88-4411-8dc3-014b50e27f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8C79A8-9D0B-4B3D-8920-262954301A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ワイド画面</PresentationFormat>
  <Paragraphs>94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Arial Narrow</vt:lpstr>
      <vt:lpstr>Calibri</vt:lpstr>
      <vt:lpstr>Wingdings</vt:lpstr>
      <vt:lpstr>Skyworks Slide Master</vt:lpstr>
      <vt:lpstr>Tape-Out Checklist WebApp</vt:lpstr>
      <vt:lpstr>概要</vt:lpstr>
      <vt:lpstr>TO作業</vt:lpstr>
      <vt:lpstr>できること</vt:lpstr>
      <vt:lpstr>しない/できないこと</vt:lpstr>
      <vt:lpstr>簡単に自動化できない項目</vt:lpstr>
      <vt:lpstr>チェックリスト  フロー に移植する項目</vt:lpstr>
      <vt:lpstr>チェックリスト (一部)自動化できる項目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</cp:revision>
  <dcterms:created xsi:type="dcterms:W3CDTF">2022-01-05T01:08:04Z</dcterms:created>
  <dcterms:modified xsi:type="dcterms:W3CDTF">2025-10-02T07:09:57Z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0x010100DD55FB01EF0155459B9954BFD1497133</vt:lpwstr>
  </property>
</Properties>
</file>