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569E-E4EB-46F2-A1FB-89624522DDE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strain/Python1720/blob/master/hodgkinhuxley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lessons" TargetMode="External"/><Relationship Id="rId2" Type="http://schemas.openxmlformats.org/officeDocument/2006/relationships/hyperlink" Target="https://www.py4e.com/html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488-4404-4377-831B-9D0BED09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Python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4D893-64CA-4A64-B2C6-4E20444F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10116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BIOM 1720 Honors Track</a:t>
            </a:r>
          </a:p>
          <a:p>
            <a:r>
              <a:rPr lang="en-US" dirty="0"/>
              <a:t>University of Memphis</a:t>
            </a:r>
          </a:p>
          <a:p>
            <a:r>
              <a:rPr lang="en-US" dirty="0"/>
              <a:t>Spring 2018</a:t>
            </a:r>
          </a:p>
          <a:p>
            <a:r>
              <a:rPr lang="en-US" dirty="0"/>
              <a:t>March 17,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103306-D06F-4F4B-BF97-509EDDA00778}"/>
              </a:ext>
            </a:extLst>
          </p:cNvPr>
          <p:cNvSpPr txBox="1">
            <a:spLocks/>
          </p:cNvSpPr>
          <p:nvPr/>
        </p:nvSpPr>
        <p:spPr>
          <a:xfrm>
            <a:off x="685800" y="2796362"/>
            <a:ext cx="7958470" cy="922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4. Importing data and plotting</a:t>
            </a:r>
          </a:p>
        </p:txBody>
      </p:sp>
    </p:spTree>
    <p:extLst>
      <p:ext uri="{BB962C8B-B14F-4D97-AF65-F5344CB8AC3E}">
        <p14:creationId xmlns:p14="http://schemas.microsoft.com/office/powerpoint/2010/main" val="97476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F766-5144-4917-9DF0-9D2C5FA8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6940-A7E6-4BC2-B5EF-4BB33C0E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web document</a:t>
            </a:r>
          </a:p>
          <a:p>
            <a:pPr lvl="1"/>
            <a:r>
              <a:rPr lang="en-US" dirty="0"/>
              <a:t>Combines text, graphics, and code</a:t>
            </a:r>
          </a:p>
          <a:p>
            <a:pPr lvl="1"/>
            <a:r>
              <a:rPr lang="en-US" dirty="0"/>
              <a:t>Needs running server (can use Canopy)</a:t>
            </a:r>
          </a:p>
          <a:p>
            <a:r>
              <a:rPr lang="en-US" dirty="0"/>
              <a:t>Non-interactive form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https://github.com/sfstrain/Python1720/blob/master/hodgkinhuxley.ipynb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this form, you can’t edit it or run the code cells</a:t>
            </a:r>
          </a:p>
          <a:p>
            <a:pPr lvl="1"/>
            <a:r>
              <a:rPr lang="en-US" dirty="0"/>
              <a:t>If you save it and open it in Canopy as a Notebook, you can!!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7264-E707-4A7A-8C2D-7C9C6E43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38" y="311961"/>
            <a:ext cx="7886700" cy="1325563"/>
          </a:xfrm>
        </p:spPr>
        <p:txBody>
          <a:bodyPr/>
          <a:lstStyle/>
          <a:p>
            <a:r>
              <a:rPr lang="en-US" dirty="0"/>
              <a:t>Python for Everybody </a:t>
            </a:r>
            <a:br>
              <a:rPr lang="en-US" dirty="0"/>
            </a:br>
            <a:r>
              <a:rPr lang="en-US" dirty="0"/>
              <a:t>(py4e)…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E56F-D45B-4EE6-9DE8-75C3831B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825625"/>
            <a:ext cx="5752214" cy="4351338"/>
          </a:xfrm>
        </p:spPr>
        <p:txBody>
          <a:bodyPr/>
          <a:lstStyle/>
          <a:p>
            <a:r>
              <a:rPr lang="en-US" dirty="0"/>
              <a:t>Charles Severance, aka Dr. Chuck (University of Michigan)</a:t>
            </a:r>
          </a:p>
          <a:p>
            <a:r>
              <a:rPr lang="en-US" dirty="0"/>
              <a:t>Textbook: </a:t>
            </a:r>
            <a:r>
              <a:rPr lang="en-US" dirty="0">
                <a:hlinkClick r:id="rId2"/>
              </a:rPr>
              <a:t>https://www.py4e.com/html3/</a:t>
            </a:r>
            <a:r>
              <a:rPr lang="en-US" dirty="0"/>
              <a:t> </a:t>
            </a:r>
          </a:p>
          <a:p>
            <a:r>
              <a:rPr lang="en-US" dirty="0"/>
              <a:t>Lessons: </a:t>
            </a:r>
            <a:r>
              <a:rPr lang="en-US" dirty="0">
                <a:hlinkClick r:id="rId3"/>
              </a:rPr>
              <a:t>https://www.py4e.com/lessons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F7CE3-F698-45EC-A68B-D3C1B400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24" y="0"/>
            <a:ext cx="3170376" cy="37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D5A7-39A4-4C90-AA57-63904BDF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98EB-5165-45A7-AF51-5C5C1BEA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Open files to read text data</a:t>
            </a:r>
          </a:p>
          <a:p>
            <a:pPr lvl="1"/>
            <a:r>
              <a:rPr lang="en-US" dirty="0"/>
              <a:t>Make calculations (numpy)</a:t>
            </a:r>
          </a:p>
          <a:p>
            <a:pPr lvl="1"/>
            <a:r>
              <a:rPr lang="en-US" dirty="0"/>
              <a:t>Generate plots</a:t>
            </a:r>
          </a:p>
          <a:p>
            <a:r>
              <a:rPr lang="en-US" dirty="0"/>
              <a:t>FINAL PROJECTS DUE </a:t>
            </a:r>
            <a:r>
              <a:rPr lang="en-US"/>
              <a:t>Saturday 4/28/18</a:t>
            </a:r>
            <a:endParaRPr lang="en-US" dirty="0"/>
          </a:p>
          <a:p>
            <a:pPr lvl="1"/>
            <a:r>
              <a:rPr lang="en-US" dirty="0"/>
              <a:t>Data, code and output</a:t>
            </a:r>
          </a:p>
          <a:p>
            <a:pPr lvl="1"/>
            <a:r>
              <a:rPr lang="en-US" dirty="0"/>
              <a:t>Jupyter Notebook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5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748F-17E3-4C26-908D-2FA5040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412"/>
            <a:ext cx="7886700" cy="1325563"/>
          </a:xfrm>
        </p:spPr>
        <p:txBody>
          <a:bodyPr/>
          <a:lstStyle/>
          <a:p>
            <a:r>
              <a:rPr lang="en-US" dirty="0"/>
              <a:t>Importing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6042-9954-4E77-930E-56A8C0C0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2975"/>
            <a:ext cx="7886700" cy="4783988"/>
          </a:xfrm>
        </p:spPr>
        <p:txBody>
          <a:bodyPr/>
          <a:lstStyle/>
          <a:p>
            <a:r>
              <a:rPr lang="en-US" dirty="0"/>
              <a:t>See Chapter 7 (Files)</a:t>
            </a:r>
          </a:p>
          <a:p>
            <a:r>
              <a:rPr lang="en-US" dirty="0"/>
              <a:t>Context managers (‘with’ statement)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9BEF7-76F6-4E1B-9DDB-73244BA9F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68" y="2453843"/>
            <a:ext cx="5387053" cy="2095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7A4C0-21EC-4489-88AA-B5480CF9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67" y="4020576"/>
            <a:ext cx="5387053" cy="29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785B-4FA8-45EE-A167-B63A1903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1206"/>
            <a:ext cx="7886700" cy="1325563"/>
          </a:xfrm>
        </p:spPr>
        <p:txBody>
          <a:bodyPr/>
          <a:lstStyle/>
          <a:p>
            <a:r>
              <a:rPr lang="en-US" dirty="0"/>
              <a:t>Processing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99F8-29D5-47B3-BCA0-7CA1D70F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986"/>
            <a:ext cx="7886700" cy="4613977"/>
          </a:xfrm>
        </p:spPr>
        <p:txBody>
          <a:bodyPr/>
          <a:lstStyle/>
          <a:p>
            <a:r>
              <a:rPr lang="en-US" dirty="0"/>
              <a:t>Need to convert to numbers!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C2108-696F-43EC-9751-063A7186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87" y="2011104"/>
            <a:ext cx="6410103" cy="3058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3F442-E560-4A37-A51A-A673331DC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87" y="4230992"/>
            <a:ext cx="6410103" cy="2370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ED5AB4-E9D6-4F42-8B00-FB35DDD73E99}"/>
              </a:ext>
            </a:extLst>
          </p:cNvPr>
          <p:cNvSpPr txBox="1"/>
          <p:nvPr/>
        </p:nvSpPr>
        <p:spPr>
          <a:xfrm>
            <a:off x="6350960" y="3407458"/>
            <a:ext cx="270067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comprehension syntax </a:t>
            </a:r>
          </a:p>
          <a:p>
            <a:r>
              <a:rPr lang="en-US" dirty="0"/>
              <a:t>(Very useful!!!)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7AF189-6A99-4981-8A59-3C9F75CB03F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75768" y="3730624"/>
            <a:ext cx="875192" cy="2353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4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42E-D7CF-4ADD-854D-BE74D702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D88B-35BD-48D0-B46F-19060283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is a library for creating MATLAB-style arrays in Python</a:t>
            </a:r>
          </a:p>
          <a:p>
            <a:r>
              <a:rPr lang="en-US" dirty="0"/>
              <a:t>numpy is available by default in the IPython interpreter</a:t>
            </a:r>
          </a:p>
          <a:p>
            <a:r>
              <a:rPr lang="en-US" dirty="0"/>
              <a:t>BUT YOU MUST IMPORT numpy to use it in a script!!</a:t>
            </a:r>
          </a:p>
          <a:p>
            <a:pPr lvl="1"/>
            <a:r>
              <a:rPr lang="en-US" dirty="0"/>
              <a:t>Import statement at beginning of code:</a:t>
            </a:r>
          </a:p>
          <a:p>
            <a:pPr lvl="2"/>
            <a:r>
              <a:rPr lang="en-US" dirty="0"/>
              <a:t>“import numpy as np”</a:t>
            </a:r>
          </a:p>
          <a:p>
            <a:pPr lvl="1"/>
            <a:r>
              <a:rPr lang="en-US" dirty="0"/>
              <a:t>Use np and dot operator to access library functions:</a:t>
            </a:r>
          </a:p>
          <a:p>
            <a:pPr lvl="2"/>
            <a:r>
              <a:rPr lang="en-US" dirty="0"/>
              <a:t>“t = </a:t>
            </a:r>
            <a:r>
              <a:rPr lang="en-US" dirty="0" err="1"/>
              <a:t>np.linspace</a:t>
            </a:r>
            <a:r>
              <a:rPr lang="en-US" dirty="0"/>
              <a:t>(0, duration, </a:t>
            </a:r>
            <a:r>
              <a:rPr lang="en-US" dirty="0" err="1"/>
              <a:t>numpts</a:t>
            </a:r>
            <a:r>
              <a:rPr lang="en-US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239766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1566-61BB-427C-9BE5-353EE8ED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useful functions from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0E3-2069-4F49-9B32-7A3FE5A0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51891"/>
          </a:xfrm>
        </p:spPr>
        <p:txBody>
          <a:bodyPr/>
          <a:lstStyle/>
          <a:p>
            <a:r>
              <a:rPr lang="en-US" dirty="0"/>
              <a:t>linspace() – similar to MATLAB’s linspace function</a:t>
            </a:r>
          </a:p>
          <a:p>
            <a:r>
              <a:rPr lang="en-US" dirty="0" err="1"/>
              <a:t>ndarray</a:t>
            </a:r>
            <a:r>
              <a:rPr lang="en-US" dirty="0"/>
              <a:t>() – converts a sequence into a Python object that behaves like a MATLAB array</a:t>
            </a:r>
          </a:p>
          <a:p>
            <a:pPr lvl="1"/>
            <a:r>
              <a:rPr lang="en-US" dirty="0"/>
              <a:t>Python lists</a:t>
            </a:r>
          </a:p>
          <a:p>
            <a:pPr lvl="2"/>
            <a:r>
              <a:rPr lang="en-US" dirty="0"/>
              <a:t>“a = [1, 2, 3]; b = [4, 5, 6]”</a:t>
            </a:r>
          </a:p>
          <a:p>
            <a:pPr lvl="2"/>
            <a:r>
              <a:rPr lang="en-US" dirty="0"/>
              <a:t>“print(a + b)” =&gt; [1, 2, 3, 4, 5, 6]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“A = </a:t>
            </a:r>
            <a:r>
              <a:rPr lang="en-US" dirty="0" err="1"/>
              <a:t>np.array</a:t>
            </a:r>
            <a:r>
              <a:rPr lang="en-US" dirty="0"/>
              <a:t>(a); B = </a:t>
            </a:r>
            <a:r>
              <a:rPr lang="en-US" dirty="0" err="1"/>
              <a:t>np.array</a:t>
            </a:r>
            <a:r>
              <a:rPr lang="en-US" dirty="0"/>
              <a:t>(b)”</a:t>
            </a:r>
          </a:p>
          <a:p>
            <a:pPr lvl="2"/>
            <a:r>
              <a:rPr lang="en-US" dirty="0"/>
              <a:t>“C = A + B; print(C)” =&gt; [5, 7, 9]</a:t>
            </a:r>
          </a:p>
          <a:p>
            <a:pPr lvl="2"/>
            <a:r>
              <a:rPr lang="en-US" dirty="0"/>
              <a:t>“type(C)” =&gt; </a:t>
            </a:r>
            <a:r>
              <a:rPr lang="en-US" dirty="0" err="1"/>
              <a:t>numpy.ndarray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3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64B9-7074-4DE3-A4D8-05ABFEC4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matplotlib.pyplot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A393-F1D1-4D33-9750-1FD9702D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matplotlib.pyplot</a:t>
            </a:r>
            <a:r>
              <a:rPr lang="en-US" dirty="0"/>
              <a:t> gives MATLAB-style plotting functionality</a:t>
            </a:r>
          </a:p>
          <a:p>
            <a:r>
              <a:rPr lang="en-US" dirty="0"/>
              <a:t>ALSO available by default in the IPython interpreter</a:t>
            </a:r>
          </a:p>
          <a:p>
            <a:r>
              <a:rPr lang="en-US" dirty="0"/>
              <a:t>ALSO, YOU MUST IMPORT numpy to use it in a script!!</a:t>
            </a:r>
          </a:p>
          <a:p>
            <a:pPr lvl="1"/>
            <a:r>
              <a:rPr lang="en-US" dirty="0"/>
              <a:t>“import </a:t>
            </a:r>
            <a:r>
              <a:rPr lang="en-US" dirty="0" err="1"/>
              <a:t>matplotlib.pyplot</a:t>
            </a:r>
            <a:r>
              <a:rPr lang="en-US" dirty="0"/>
              <a:t> as plt”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plt.plot</a:t>
            </a:r>
            <a:r>
              <a:rPr lang="en-US" dirty="0"/>
              <a:t>(t, data)”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plt.title</a:t>
            </a:r>
            <a:r>
              <a:rPr lang="en-US" dirty="0"/>
              <a:t>(“Plotting demonstration”)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plt.show</a:t>
            </a:r>
            <a:r>
              <a:rPr lang="en-US" dirty="0"/>
              <a:t>()”</a:t>
            </a:r>
          </a:p>
          <a:p>
            <a:r>
              <a:rPr lang="en-US" dirty="0"/>
              <a:t>You MUST use show() to generate plots from a script in Canopy</a:t>
            </a:r>
          </a:p>
        </p:txBody>
      </p:sp>
    </p:spTree>
    <p:extLst>
      <p:ext uri="{BB962C8B-B14F-4D97-AF65-F5344CB8AC3E}">
        <p14:creationId xmlns:p14="http://schemas.microsoft.com/office/powerpoint/2010/main" val="383652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2529-AF25-47A0-80C7-8232223A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58756-74DA-46A2-AD4A-AF4465152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" y="142792"/>
            <a:ext cx="5311087" cy="4673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489D5-40A8-4F1D-82E6-3DF41A995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40" y="346184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1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451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 Python Programming </vt:lpstr>
      <vt:lpstr>Python for Everybody  (py4e)…</vt:lpstr>
      <vt:lpstr>Outline</vt:lpstr>
      <vt:lpstr>Importing text</vt:lpstr>
      <vt:lpstr>Processing text</vt:lpstr>
      <vt:lpstr>Using numpy</vt:lpstr>
      <vt:lpstr>Most useful functions from numpy</vt:lpstr>
      <vt:lpstr>Using matplotlib.pyplot</vt:lpstr>
      <vt:lpstr>PowerPoint Presentation</vt:lpstr>
      <vt:lpstr>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Python Programming</dc:title>
  <dc:creator>Steve Strain</dc:creator>
  <cp:lastModifiedBy>Steve Strain</cp:lastModifiedBy>
  <cp:revision>31</cp:revision>
  <dcterms:created xsi:type="dcterms:W3CDTF">2018-02-03T16:00:15Z</dcterms:created>
  <dcterms:modified xsi:type="dcterms:W3CDTF">2018-04-14T19:42:56Z</dcterms:modified>
</cp:coreProperties>
</file>