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569E-E4EB-46F2-A1FB-89624522DDE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epublic.com/article/heres-why-younger-developers-cant-stand-new-programming-langua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hyperlink" Target="https://en.wikipedia.org/wiki/TensorFl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" TargetMode="External"/><Relationship Id="rId2" Type="http://schemas.openxmlformats.org/officeDocument/2006/relationships/hyperlink" Target="https://www.py4e.com/html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matlab/matlab-vs-python.html" TargetMode="External"/><Relationship Id="rId2" Type="http://schemas.openxmlformats.org/officeDocument/2006/relationships/hyperlink" Target="http://phillipmfeldman.org/Python/Advantages_of_Python_Over_Matla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computing.github.io/meetup_fall_2014/pdfs/fall2014_meetup13_python_matlab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488-4404-4377-831B-9D0BED0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D893-64CA-4A64-B2C6-4E20444F0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 1720 Honors Track</a:t>
            </a:r>
          </a:p>
          <a:p>
            <a:r>
              <a:rPr lang="en-US" dirty="0"/>
              <a:t>University of Memphis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9747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6BBF5-0276-457A-91BA-6B34C072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2315511"/>
            <a:ext cx="7549116" cy="43001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461C-BB81-4710-B4EF-4ED2CB8A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74" y="6582119"/>
            <a:ext cx="6879266" cy="4672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https://spectrum.ieee.org/computing/software/the-2017-top-programming-languages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06237-750D-47A3-86BF-5A71F4DA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28" y="-31686"/>
            <a:ext cx="6807528" cy="2442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168DD2-AC9F-4528-8713-99BFFCA6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098" y="0"/>
            <a:ext cx="1796902" cy="5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090-7FE8-43C5-8DD2-739BFBE2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004-DFC5-4A74-9488-7DEC3853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E5864-123E-4D23-9676-722D6124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239"/>
            <a:ext cx="9144000" cy="5202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DBF7B-D862-4C58-8743-DB9427F6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469"/>
            <a:ext cx="9144000" cy="2558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EAFA91-A85B-4096-93F1-0BDD43DA89E8}"/>
              </a:ext>
            </a:extLst>
          </p:cNvPr>
          <p:cNvSpPr/>
          <p:nvPr/>
        </p:nvSpPr>
        <p:spPr>
          <a:xfrm>
            <a:off x="4476307" y="5388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https://www.techrepublic.com/article/heres-why-younger-developers-cant-stand-new-programming-languages/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5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0BC0-52B5-4F0B-8603-486AE04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C25-DC7C-4C11-A80D-41640743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and open-source</a:t>
            </a:r>
          </a:p>
          <a:p>
            <a:r>
              <a:rPr lang="en-US" dirty="0"/>
              <a:t>Easier to learn than competing languages</a:t>
            </a:r>
          </a:p>
          <a:p>
            <a:r>
              <a:rPr lang="en-US" dirty="0"/>
              <a:t>Growing in popularity and importance</a:t>
            </a:r>
          </a:p>
          <a:p>
            <a:r>
              <a:rPr lang="en-US" dirty="0"/>
              <a:t>For example, TensorFlow</a:t>
            </a:r>
          </a:p>
          <a:p>
            <a:pPr lvl="1"/>
            <a:r>
              <a:rPr lang="en-US" dirty="0"/>
              <a:t>Developed by Google</a:t>
            </a:r>
          </a:p>
          <a:p>
            <a:pPr lvl="1"/>
            <a:r>
              <a:rPr lang="en-US" dirty="0"/>
              <a:t>Central to deep learning</a:t>
            </a:r>
          </a:p>
          <a:p>
            <a:pPr lvl="1"/>
            <a:r>
              <a:rPr lang="en-US" dirty="0">
                <a:hlinkClick r:id="rId2"/>
              </a:rPr>
              <a:t>https://en.wikipedia.org/wiki/TensorFlow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http://playground.tensorflow.org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2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264-E707-4A7A-8C2D-7C9C6E43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8" y="311961"/>
            <a:ext cx="7886700" cy="1325563"/>
          </a:xfrm>
        </p:spPr>
        <p:txBody>
          <a:bodyPr/>
          <a:lstStyle/>
          <a:p>
            <a:r>
              <a:rPr lang="en-US" dirty="0"/>
              <a:t>Python for Everybody </a:t>
            </a:r>
            <a:br>
              <a:rPr lang="en-US" dirty="0"/>
            </a:br>
            <a:r>
              <a:rPr lang="en-US" dirty="0"/>
              <a:t>(py4e)…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56F-D45B-4EE6-9DE8-75C3831B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825625"/>
            <a:ext cx="5752214" cy="4351338"/>
          </a:xfrm>
        </p:spPr>
        <p:txBody>
          <a:bodyPr/>
          <a:lstStyle/>
          <a:p>
            <a:r>
              <a:rPr lang="en-US" dirty="0"/>
              <a:t>Charles Severance, aka Dr. Chuck (University of Michigan)</a:t>
            </a:r>
          </a:p>
          <a:p>
            <a:r>
              <a:rPr lang="en-US" dirty="0"/>
              <a:t>Textbook: </a:t>
            </a:r>
            <a:r>
              <a:rPr lang="en-US" dirty="0">
                <a:hlinkClick r:id="rId2"/>
              </a:rPr>
              <a:t>https://www.py4e.com/html3/</a:t>
            </a:r>
            <a:r>
              <a:rPr lang="en-US" dirty="0"/>
              <a:t> </a:t>
            </a:r>
          </a:p>
          <a:p>
            <a:r>
              <a:rPr lang="en-US" dirty="0"/>
              <a:t>Lessons: </a:t>
            </a:r>
            <a:r>
              <a:rPr lang="en-US" dirty="0">
                <a:hlinkClick r:id="rId3"/>
              </a:rPr>
              <a:t>https://www.py4e.com/lessons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CE3-F698-45EC-A68B-D3C1B400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4" y="0"/>
            <a:ext cx="3170376" cy="3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5A7-39A4-4C90-AA57-63904BDF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98EB-5165-45A7-AF51-5C5C1BEA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Variables, expressions and statements (Chapter 2)</a:t>
            </a:r>
          </a:p>
          <a:p>
            <a:pPr lvl="1"/>
            <a:r>
              <a:rPr lang="en-US" dirty="0"/>
              <a:t>Conditional execution (Chapter 3)</a:t>
            </a:r>
          </a:p>
          <a:p>
            <a:r>
              <a:rPr lang="en-US" dirty="0"/>
              <a:t>Class #2 (Saturday 2/24/18)</a:t>
            </a:r>
          </a:p>
          <a:p>
            <a:pPr lvl="1"/>
            <a:r>
              <a:rPr lang="en-US" dirty="0"/>
              <a:t>Functions (Chapter 4)</a:t>
            </a:r>
          </a:p>
          <a:p>
            <a:pPr lvl="1"/>
            <a:r>
              <a:rPr lang="en-US" dirty="0"/>
              <a:t>Iteration (Chapter 5)</a:t>
            </a:r>
          </a:p>
          <a:p>
            <a:r>
              <a:rPr lang="en-US" dirty="0"/>
              <a:t>Class #3 (Saturday 3/17/18)</a:t>
            </a:r>
          </a:p>
          <a:p>
            <a:pPr lvl="1"/>
            <a:r>
              <a:rPr lang="en-US" dirty="0"/>
              <a:t>Data types (parts of Chapters 6-10)</a:t>
            </a:r>
          </a:p>
          <a:p>
            <a:r>
              <a:rPr lang="en-US" dirty="0"/>
              <a:t>Final meeting (Saturday 4/14/18)</a:t>
            </a:r>
          </a:p>
          <a:p>
            <a:pPr lvl="1"/>
            <a:r>
              <a:rPr lang="en-US" dirty="0"/>
              <a:t>Projects and wrap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7D5-47BB-4B3C-8AA8-B3CEA9BA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57" y="0"/>
            <a:ext cx="7886700" cy="1325563"/>
          </a:xfrm>
        </p:spPr>
        <p:txBody>
          <a:bodyPr/>
          <a:lstStyle/>
          <a:p>
            <a:r>
              <a:rPr lang="en-US" dirty="0"/>
              <a:t>Python comes in many flavors…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87E7-8788-403B-9B7D-ADCA5BCD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316"/>
            <a:ext cx="7886700" cy="5518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2 or Python 3</a:t>
            </a:r>
          </a:p>
          <a:p>
            <a:pPr lvl="1"/>
            <a:r>
              <a:rPr lang="en-US" dirty="0"/>
              <a:t>We will try to stick with Python 3</a:t>
            </a:r>
          </a:p>
          <a:p>
            <a:r>
              <a:rPr lang="en-US" dirty="0"/>
              <a:t>Development environments</a:t>
            </a:r>
          </a:p>
          <a:p>
            <a:pPr lvl="1"/>
            <a:r>
              <a:rPr lang="en-US" dirty="0"/>
              <a:t>Command-line Python and text editor (Dr. Chuck)</a:t>
            </a:r>
          </a:p>
          <a:p>
            <a:pPr lvl="1"/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Canopy Express (our approach)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Operation system issues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MacOS</a:t>
            </a:r>
          </a:p>
          <a:p>
            <a:r>
              <a:rPr lang="en-US" dirty="0"/>
              <a:t>File sharing and collaboration</a:t>
            </a:r>
          </a:p>
          <a:p>
            <a:pPr lvl="1"/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BA3-1C57-4F42-AA4E-35CD2768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Python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A115-5FF8-4A0C-832F-92B49569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“python vs </a:t>
            </a:r>
            <a:r>
              <a:rPr lang="en-US" dirty="0" err="1"/>
              <a:t>matlab</a:t>
            </a:r>
            <a:r>
              <a:rPr lang="en-US" dirty="0"/>
              <a:t> syntax differences”</a:t>
            </a:r>
          </a:p>
          <a:p>
            <a:r>
              <a:rPr lang="en-US" dirty="0">
                <a:hlinkClick r:id="rId2"/>
              </a:rPr>
              <a:t>http://www.pyzo.org/python_vs_matlab.html</a:t>
            </a:r>
          </a:p>
          <a:p>
            <a:r>
              <a:rPr lang="en-US" dirty="0">
                <a:hlinkClick r:id="rId2"/>
              </a:rPr>
              <a:t>http://phillipmfeldman.org/Python/Advantages_of_Python_Over_Matlab.html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https://www.mathworks.com/products/matlab/matlab-vs-python.html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http://researchcomputing.github.io/meetup_fall_2014/pdfs/fall2014_meetup13_python_matlab.pdf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80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316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 Python Programming</vt:lpstr>
      <vt:lpstr>PowerPoint Presentation</vt:lpstr>
      <vt:lpstr>PowerPoint Presentation</vt:lpstr>
      <vt:lpstr>Python is…</vt:lpstr>
      <vt:lpstr>Python for Everybody  (py4e)…</vt:lpstr>
      <vt:lpstr>Outline</vt:lpstr>
      <vt:lpstr>Python comes in many flavors…</vt:lpstr>
      <vt:lpstr>Differences between Python and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Programming</dc:title>
  <dc:creator>Steve Strain</dc:creator>
  <cp:lastModifiedBy>Steve Strain</cp:lastModifiedBy>
  <cp:revision>8</cp:revision>
  <dcterms:created xsi:type="dcterms:W3CDTF">2018-02-03T16:00:15Z</dcterms:created>
  <dcterms:modified xsi:type="dcterms:W3CDTF">2018-02-03T20:57:02Z</dcterms:modified>
</cp:coreProperties>
</file>