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lessons" TargetMode="External"/><Relationship Id="rId2" Type="http://schemas.openxmlformats.org/officeDocument/2006/relationships/hyperlink" Target="https://www.py4e.com/html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strain/Python1720/blob/master/hodgkinhuxley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488-4404-4377-831B-9D0BED09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Python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4D893-64CA-4A64-B2C6-4E20444F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10116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BIOM 1720 Honors Track</a:t>
            </a:r>
          </a:p>
          <a:p>
            <a:r>
              <a:rPr lang="en-US" dirty="0"/>
              <a:t>University of Memphis</a:t>
            </a:r>
          </a:p>
          <a:p>
            <a:r>
              <a:rPr lang="en-US" dirty="0"/>
              <a:t>Spring 2018</a:t>
            </a:r>
          </a:p>
          <a:p>
            <a:r>
              <a:rPr lang="en-US" dirty="0"/>
              <a:t>February 24,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103306-D06F-4F4B-BF97-509EDDA00778}"/>
              </a:ext>
            </a:extLst>
          </p:cNvPr>
          <p:cNvSpPr txBox="1">
            <a:spLocks/>
          </p:cNvSpPr>
          <p:nvPr/>
        </p:nvSpPr>
        <p:spPr>
          <a:xfrm>
            <a:off x="685800" y="2796362"/>
            <a:ext cx="7958470" cy="922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2. Functions and iteration</a:t>
            </a:r>
          </a:p>
        </p:txBody>
      </p:sp>
    </p:spTree>
    <p:extLst>
      <p:ext uri="{BB962C8B-B14F-4D97-AF65-F5344CB8AC3E}">
        <p14:creationId xmlns:p14="http://schemas.microsoft.com/office/powerpoint/2010/main" val="9747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6BBF5-0276-457A-91BA-6B34C072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8" y="2315511"/>
            <a:ext cx="7549116" cy="43001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461C-BB81-4710-B4EF-4ED2CB8A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74" y="6582119"/>
            <a:ext cx="6879266" cy="4672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https://spectrum.ieee.org/computing/software/the-2017-top-programming-languages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06237-750D-47A3-86BF-5A71F4DA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28" y="-31686"/>
            <a:ext cx="6807528" cy="2442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168DD2-AC9F-4528-8713-99BFFCA62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098" y="0"/>
            <a:ext cx="1796902" cy="5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7264-E707-4A7A-8C2D-7C9C6E43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38" y="311961"/>
            <a:ext cx="7886700" cy="1325563"/>
          </a:xfrm>
        </p:spPr>
        <p:txBody>
          <a:bodyPr/>
          <a:lstStyle/>
          <a:p>
            <a:r>
              <a:rPr lang="en-US" dirty="0"/>
              <a:t>Python for Everybody </a:t>
            </a:r>
            <a:br>
              <a:rPr lang="en-US" dirty="0"/>
            </a:br>
            <a:r>
              <a:rPr lang="en-US" dirty="0"/>
              <a:t>(py4e)…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E56F-D45B-4EE6-9DE8-75C3831B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825625"/>
            <a:ext cx="5752214" cy="4351338"/>
          </a:xfrm>
        </p:spPr>
        <p:txBody>
          <a:bodyPr/>
          <a:lstStyle/>
          <a:p>
            <a:r>
              <a:rPr lang="en-US" dirty="0"/>
              <a:t>Charles Severance, aka Dr. Chuck (University of Michigan)</a:t>
            </a:r>
          </a:p>
          <a:p>
            <a:r>
              <a:rPr lang="en-US" dirty="0"/>
              <a:t>Textbook: </a:t>
            </a:r>
            <a:r>
              <a:rPr lang="en-US" dirty="0">
                <a:hlinkClick r:id="rId2"/>
              </a:rPr>
              <a:t>https://www.py4e.com/html3/</a:t>
            </a:r>
            <a:r>
              <a:rPr lang="en-US" dirty="0"/>
              <a:t> </a:t>
            </a:r>
          </a:p>
          <a:p>
            <a:r>
              <a:rPr lang="en-US" dirty="0"/>
              <a:t>Lessons: </a:t>
            </a:r>
            <a:r>
              <a:rPr lang="en-US" dirty="0">
                <a:hlinkClick r:id="rId3"/>
              </a:rPr>
              <a:t>https://www.py4e.com/lessons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F7CE3-F698-45EC-A68B-D3C1B400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24" y="0"/>
            <a:ext cx="3170376" cy="37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D5A7-39A4-4C90-AA57-63904BDF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98EB-5165-45A7-AF51-5C5C1BEA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Functions (Chapter 4)</a:t>
            </a:r>
          </a:p>
          <a:p>
            <a:pPr lvl="1"/>
            <a:r>
              <a:rPr lang="en-US" dirty="0"/>
              <a:t>Iteration (Chapter 5)</a:t>
            </a:r>
          </a:p>
          <a:p>
            <a:pPr lvl="1"/>
            <a:r>
              <a:rPr lang="en-US" dirty="0"/>
              <a:t>Jupyter Notebooks</a:t>
            </a:r>
          </a:p>
          <a:p>
            <a:pPr lvl="1"/>
            <a:r>
              <a:rPr lang="en-US" dirty="0"/>
              <a:t>Project examples</a:t>
            </a:r>
          </a:p>
          <a:p>
            <a:r>
              <a:rPr lang="en-US" dirty="0"/>
              <a:t>Class #3 (Saturday 3/17/18)</a:t>
            </a:r>
          </a:p>
          <a:p>
            <a:pPr lvl="1"/>
            <a:r>
              <a:rPr lang="en-US" dirty="0"/>
              <a:t>Data types (parts of Chapters 6-10)</a:t>
            </a:r>
          </a:p>
          <a:p>
            <a:r>
              <a:rPr lang="en-US" dirty="0"/>
              <a:t>Final meeting (Saturday 4/14/18)</a:t>
            </a:r>
          </a:p>
          <a:p>
            <a:pPr lvl="1"/>
            <a:r>
              <a:rPr lang="en-US" dirty="0"/>
              <a:t>Projects and wrap 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5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CEC7-9034-4B2E-BAAB-68A26D94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9C63-5D1D-4C2C-BA8C-E7DBB1E7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built-in functions (Google search)</a:t>
            </a:r>
          </a:p>
          <a:p>
            <a:r>
              <a:rPr lang="en-US" dirty="0"/>
              <a:t>Library functions (</a:t>
            </a:r>
            <a:r>
              <a:rPr lang="en-US" dirty="0" err="1"/>
              <a:t>eg</a:t>
            </a:r>
            <a:r>
              <a:rPr lang="en-US" dirty="0"/>
              <a:t> random, math)</a:t>
            </a:r>
          </a:p>
          <a:p>
            <a:r>
              <a:rPr lang="en-US" dirty="0"/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62015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1B5A-96C9-4984-A0E3-5342CE2F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2071-8BC1-401A-ACBF-EF627887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  <a:p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05979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797D-C46A-4E13-AC4A-BEB8696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5374-97FB-4481-A0AD-75529A89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Sunrise-sunset data</a:t>
            </a:r>
          </a:p>
          <a:p>
            <a:r>
              <a:rPr lang="en-US" dirty="0"/>
              <a:t>Smart phone sensor data</a:t>
            </a:r>
          </a:p>
        </p:txBody>
      </p:sp>
    </p:spTree>
    <p:extLst>
      <p:ext uri="{BB962C8B-B14F-4D97-AF65-F5344CB8AC3E}">
        <p14:creationId xmlns:p14="http://schemas.microsoft.com/office/powerpoint/2010/main" val="180874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8D42-10AC-4037-B7CE-0ACB95FE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5608E-518C-4F2F-92BC-F58D155D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17" y="-1"/>
            <a:ext cx="3857624" cy="6858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A9B4D-AC54-468D-AFAD-53422E28B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F766-5144-4917-9DF0-9D2C5FA8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6940-A7E6-4BC2-B5EF-4BB33C0E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web document</a:t>
            </a:r>
          </a:p>
          <a:p>
            <a:pPr lvl="1"/>
            <a:r>
              <a:rPr lang="en-US" dirty="0"/>
              <a:t>Combines text, graphics, and code</a:t>
            </a:r>
          </a:p>
          <a:p>
            <a:pPr lvl="1"/>
            <a:r>
              <a:rPr lang="en-US" dirty="0"/>
              <a:t>Needs running server (can use Canopy)</a:t>
            </a:r>
          </a:p>
          <a:p>
            <a:r>
              <a:rPr lang="en-US" dirty="0"/>
              <a:t>Non-interactive form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https://github.com/sfstrain/Python1720/blob/master/hodgkinhuxley.ipynb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this form, you can’t edit it or run the code cells</a:t>
            </a:r>
          </a:p>
          <a:p>
            <a:pPr lvl="1"/>
            <a:r>
              <a:rPr lang="en-US" dirty="0"/>
              <a:t>If you save it and open it in Canopy as a Notebook, you can!!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213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 Python Programming </vt:lpstr>
      <vt:lpstr>PowerPoint Presentation</vt:lpstr>
      <vt:lpstr>Python for Everybody  (py4e)…</vt:lpstr>
      <vt:lpstr>Outline</vt:lpstr>
      <vt:lpstr>Functions</vt:lpstr>
      <vt:lpstr>Iteration</vt:lpstr>
      <vt:lpstr>Project examples</vt:lpstr>
      <vt:lpstr>PowerPoint Presentation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Python Programming</dc:title>
  <dc:creator>Steve Strain</dc:creator>
  <cp:lastModifiedBy>Steve Strain</cp:lastModifiedBy>
  <cp:revision>12</cp:revision>
  <dcterms:created xsi:type="dcterms:W3CDTF">2018-02-03T16:00:15Z</dcterms:created>
  <dcterms:modified xsi:type="dcterms:W3CDTF">2018-02-24T23:29:49Z</dcterms:modified>
</cp:coreProperties>
</file>