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fc06a8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fc06a8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ffc06a8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ffc06a8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fc06a8c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fc06a8c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fc06a8c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fc06a8c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 Specifications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Loo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Duncan Herington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Lakshay Mittal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Christine Rosero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Project Specifications - Game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Game Features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game can be played by up to 4 players.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Players take turns </a:t>
            </a:r>
            <a:r>
              <a:rPr lang="en" sz="1400"/>
              <a:t>playing</a:t>
            </a:r>
            <a:r>
              <a:rPr lang="en" sz="1400"/>
              <a:t> cards unto the center deck. The player can only play specific cards depending on the card that was last placed on center deck.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player who discards all of their cards first wins.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Players can also place special cards to change the state of the game.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player sends and receives an updated game state (with only relevant information) each turn.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player who reaches one card in their hand </a:t>
            </a:r>
            <a:r>
              <a:rPr i="1" lang="en" sz="1400"/>
              <a:t>must</a:t>
            </a:r>
            <a:r>
              <a:rPr lang="en" sz="1400"/>
              <a:t> press a pop-up to declare uno.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 - Website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should be able to create accounts and log in &amp; out of their accounts.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must be prevented from accessing certain pages when not logged in.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 Time Chat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should be able to chat in real time on the home page and during a game session.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Arbitrary (Infinite) Number of Games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game should support an arbitrary number of games hosted at any 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user must be able to play an arbitrary number of games at any time (one per tab).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Project Specifications - Website Features Continued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Synchronized Game State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state of the game should be synchronized and updated in real time between all users during turns.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state of the game must be held on a database during a game session (no local storage).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user must be able to reconnect to a game if the user exits, and must be sent the updated game state from during the time they were away.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</a:t>
            </a:r>
            <a:r>
              <a:rPr i="1" lang="en" sz="1400"/>
              <a:t>relevant</a:t>
            </a:r>
            <a:r>
              <a:rPr lang="en" sz="1400"/>
              <a:t> information must be sent to the player.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 - Technologies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