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16" d="100"/>
          <a:sy n="116"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270CA-17DC-40F8-A2EC-42336326FF3C}" type="doc">
      <dgm:prSet loTypeId="urn:microsoft.com/office/officeart/2005/8/layout/vProcess5" loCatId="process" qsTypeId="urn:microsoft.com/office/officeart/2005/8/quickstyle/simple1" qsCatId="simple" csTypeId="urn:microsoft.com/office/officeart/2005/8/colors/accent5_2" csCatId="accent5" phldr="1"/>
      <dgm:spPr/>
      <dgm:t>
        <a:bodyPr/>
        <a:lstStyle/>
        <a:p>
          <a:endParaRPr lang="en-US"/>
        </a:p>
      </dgm:t>
    </dgm:pt>
    <dgm:pt modelId="{2B53B3F4-D436-40A9-8CA4-545127AEDE74}">
      <dgm:prSet/>
      <dgm:spPr/>
      <dgm:t>
        <a:bodyPr/>
        <a:lstStyle/>
        <a:p>
          <a:r>
            <a:rPr lang="en-US"/>
            <a:t>Introduction</a:t>
          </a:r>
        </a:p>
      </dgm:t>
    </dgm:pt>
    <dgm:pt modelId="{12F2AB40-D98E-4473-BD83-1B90217A6639}" type="parTrans" cxnId="{C647B710-5FF1-4A8D-BA95-C478441C54E4}">
      <dgm:prSet/>
      <dgm:spPr/>
      <dgm:t>
        <a:bodyPr/>
        <a:lstStyle/>
        <a:p>
          <a:endParaRPr lang="en-US"/>
        </a:p>
      </dgm:t>
    </dgm:pt>
    <dgm:pt modelId="{98941C88-E8F0-43BE-9DD9-AD06F58EF52A}" type="sibTrans" cxnId="{C647B710-5FF1-4A8D-BA95-C478441C54E4}">
      <dgm:prSet/>
      <dgm:spPr/>
      <dgm:t>
        <a:bodyPr/>
        <a:lstStyle/>
        <a:p>
          <a:endParaRPr lang="en-US"/>
        </a:p>
      </dgm:t>
    </dgm:pt>
    <dgm:pt modelId="{A095E63E-BA59-472D-99EB-20C6B3AEC956}">
      <dgm:prSet/>
      <dgm:spPr/>
      <dgm:t>
        <a:bodyPr/>
        <a:lstStyle/>
        <a:p>
          <a:r>
            <a:rPr lang="en-US" dirty="0"/>
            <a:t>Difficulties Encountered</a:t>
          </a:r>
        </a:p>
      </dgm:t>
    </dgm:pt>
    <dgm:pt modelId="{55779414-3384-4775-B4B1-0B5D3E0AC651}" type="parTrans" cxnId="{18D7AA67-EA57-4195-98A1-CC2B9769C018}">
      <dgm:prSet/>
      <dgm:spPr/>
      <dgm:t>
        <a:bodyPr/>
        <a:lstStyle/>
        <a:p>
          <a:endParaRPr lang="en-US"/>
        </a:p>
      </dgm:t>
    </dgm:pt>
    <dgm:pt modelId="{286C4D1E-3E98-4026-A217-851368D5D909}" type="sibTrans" cxnId="{18D7AA67-EA57-4195-98A1-CC2B9769C018}">
      <dgm:prSet/>
      <dgm:spPr/>
      <dgm:t>
        <a:bodyPr/>
        <a:lstStyle/>
        <a:p>
          <a:endParaRPr lang="en-US"/>
        </a:p>
      </dgm:t>
    </dgm:pt>
    <dgm:pt modelId="{12C9953B-F648-4732-863C-F1EC4FA4A5F0}">
      <dgm:prSet/>
      <dgm:spPr/>
      <dgm:t>
        <a:bodyPr/>
        <a:lstStyle/>
        <a:p>
          <a:r>
            <a:rPr lang="en-US" dirty="0"/>
            <a:t>Main Problems</a:t>
          </a:r>
        </a:p>
      </dgm:t>
    </dgm:pt>
    <dgm:pt modelId="{055D8FB2-A8B6-4124-A1CC-4A46509091CD}" type="parTrans" cxnId="{DE108655-2739-4EE5-B011-C7243205DAB6}">
      <dgm:prSet/>
      <dgm:spPr/>
      <dgm:t>
        <a:bodyPr/>
        <a:lstStyle/>
        <a:p>
          <a:endParaRPr lang="en-US"/>
        </a:p>
      </dgm:t>
    </dgm:pt>
    <dgm:pt modelId="{C45E74FD-2292-494B-8465-FA4B6F60F260}" type="sibTrans" cxnId="{DE108655-2739-4EE5-B011-C7243205DAB6}">
      <dgm:prSet/>
      <dgm:spPr/>
      <dgm:t>
        <a:bodyPr/>
        <a:lstStyle/>
        <a:p>
          <a:endParaRPr lang="en-US"/>
        </a:p>
      </dgm:t>
    </dgm:pt>
    <dgm:pt modelId="{0F54146D-E399-44D2-89C8-3BC8FCB47AEC}">
      <dgm:prSet/>
      <dgm:spPr/>
      <dgm:t>
        <a:bodyPr/>
        <a:lstStyle/>
        <a:p>
          <a:r>
            <a:rPr lang="en-US" dirty="0"/>
            <a:t>Overcoming Problems</a:t>
          </a:r>
        </a:p>
      </dgm:t>
    </dgm:pt>
    <dgm:pt modelId="{37876AB5-C52C-4FB3-A2F8-82E84394EE50}" type="parTrans" cxnId="{30BFFFDC-2001-45DC-B9AF-10FCFB797247}">
      <dgm:prSet/>
      <dgm:spPr/>
      <dgm:t>
        <a:bodyPr/>
        <a:lstStyle/>
        <a:p>
          <a:endParaRPr lang="en-US"/>
        </a:p>
      </dgm:t>
    </dgm:pt>
    <dgm:pt modelId="{6CB27F0B-3C35-4E65-890D-A19DB1E1E180}" type="sibTrans" cxnId="{30BFFFDC-2001-45DC-B9AF-10FCFB797247}">
      <dgm:prSet/>
      <dgm:spPr/>
      <dgm:t>
        <a:bodyPr/>
        <a:lstStyle/>
        <a:p>
          <a:endParaRPr lang="en-US"/>
        </a:p>
      </dgm:t>
    </dgm:pt>
    <dgm:pt modelId="{8C318745-9451-40BE-9F82-90EC1456215C}">
      <dgm:prSet/>
      <dgm:spPr/>
      <dgm:t>
        <a:bodyPr/>
        <a:lstStyle/>
        <a:p>
          <a:r>
            <a:rPr lang="en-US" dirty="0"/>
            <a:t>Learnings</a:t>
          </a:r>
        </a:p>
      </dgm:t>
    </dgm:pt>
    <dgm:pt modelId="{B5FEBDEF-0008-4C57-9B8B-0EDD66D1B3C1}" type="parTrans" cxnId="{4D614939-0000-4489-B1C6-EFF3DD0FC13E}">
      <dgm:prSet/>
      <dgm:spPr/>
      <dgm:t>
        <a:bodyPr/>
        <a:lstStyle/>
        <a:p>
          <a:endParaRPr lang="en-US"/>
        </a:p>
      </dgm:t>
    </dgm:pt>
    <dgm:pt modelId="{E277CC0B-1A86-402B-96A8-3DD4B903B803}" type="sibTrans" cxnId="{4D614939-0000-4489-B1C6-EFF3DD0FC13E}">
      <dgm:prSet/>
      <dgm:spPr/>
      <dgm:t>
        <a:bodyPr/>
        <a:lstStyle/>
        <a:p>
          <a:endParaRPr lang="en-US"/>
        </a:p>
      </dgm:t>
    </dgm:pt>
    <dgm:pt modelId="{C5F9FD7C-A403-5146-840D-91B2FF727CF5}" type="pres">
      <dgm:prSet presAssocID="{96E270CA-17DC-40F8-A2EC-42336326FF3C}" presName="outerComposite" presStyleCnt="0">
        <dgm:presLayoutVars>
          <dgm:chMax val="5"/>
          <dgm:dir/>
          <dgm:resizeHandles val="exact"/>
        </dgm:presLayoutVars>
      </dgm:prSet>
      <dgm:spPr/>
    </dgm:pt>
    <dgm:pt modelId="{DF7A73C3-8BC0-424A-9DA2-CBEDC461EC22}" type="pres">
      <dgm:prSet presAssocID="{96E270CA-17DC-40F8-A2EC-42336326FF3C}" presName="dummyMaxCanvas" presStyleCnt="0">
        <dgm:presLayoutVars/>
      </dgm:prSet>
      <dgm:spPr/>
    </dgm:pt>
    <dgm:pt modelId="{E2906F84-8A7E-8246-91DB-33FFD6C8D2DF}" type="pres">
      <dgm:prSet presAssocID="{96E270CA-17DC-40F8-A2EC-42336326FF3C}" presName="FiveNodes_1" presStyleLbl="node1" presStyleIdx="0" presStyleCnt="5">
        <dgm:presLayoutVars>
          <dgm:bulletEnabled val="1"/>
        </dgm:presLayoutVars>
      </dgm:prSet>
      <dgm:spPr/>
    </dgm:pt>
    <dgm:pt modelId="{358A23B7-DC6B-2B40-A1D4-C38CBEC175F0}" type="pres">
      <dgm:prSet presAssocID="{96E270CA-17DC-40F8-A2EC-42336326FF3C}" presName="FiveNodes_2" presStyleLbl="node1" presStyleIdx="1" presStyleCnt="5">
        <dgm:presLayoutVars>
          <dgm:bulletEnabled val="1"/>
        </dgm:presLayoutVars>
      </dgm:prSet>
      <dgm:spPr/>
    </dgm:pt>
    <dgm:pt modelId="{C9EC5897-5F77-4347-92B2-4822342EC882}" type="pres">
      <dgm:prSet presAssocID="{96E270CA-17DC-40F8-A2EC-42336326FF3C}" presName="FiveNodes_3" presStyleLbl="node1" presStyleIdx="2" presStyleCnt="5">
        <dgm:presLayoutVars>
          <dgm:bulletEnabled val="1"/>
        </dgm:presLayoutVars>
      </dgm:prSet>
      <dgm:spPr/>
    </dgm:pt>
    <dgm:pt modelId="{6D754D5B-057E-524B-A04A-90299889B4E7}" type="pres">
      <dgm:prSet presAssocID="{96E270CA-17DC-40F8-A2EC-42336326FF3C}" presName="FiveNodes_4" presStyleLbl="node1" presStyleIdx="3" presStyleCnt="5">
        <dgm:presLayoutVars>
          <dgm:bulletEnabled val="1"/>
        </dgm:presLayoutVars>
      </dgm:prSet>
      <dgm:spPr/>
    </dgm:pt>
    <dgm:pt modelId="{540C04A1-B545-D044-B716-13AE9E6C72D9}" type="pres">
      <dgm:prSet presAssocID="{96E270CA-17DC-40F8-A2EC-42336326FF3C}" presName="FiveNodes_5" presStyleLbl="node1" presStyleIdx="4" presStyleCnt="5">
        <dgm:presLayoutVars>
          <dgm:bulletEnabled val="1"/>
        </dgm:presLayoutVars>
      </dgm:prSet>
      <dgm:spPr/>
    </dgm:pt>
    <dgm:pt modelId="{8BA1077F-BC28-D14C-8052-913EBCA21206}" type="pres">
      <dgm:prSet presAssocID="{96E270CA-17DC-40F8-A2EC-42336326FF3C}" presName="FiveConn_1-2" presStyleLbl="fgAccFollowNode1" presStyleIdx="0" presStyleCnt="4">
        <dgm:presLayoutVars>
          <dgm:bulletEnabled val="1"/>
        </dgm:presLayoutVars>
      </dgm:prSet>
      <dgm:spPr/>
    </dgm:pt>
    <dgm:pt modelId="{EA639321-9437-7A4B-8477-47472D9985CA}" type="pres">
      <dgm:prSet presAssocID="{96E270CA-17DC-40F8-A2EC-42336326FF3C}" presName="FiveConn_2-3" presStyleLbl="fgAccFollowNode1" presStyleIdx="1" presStyleCnt="4">
        <dgm:presLayoutVars>
          <dgm:bulletEnabled val="1"/>
        </dgm:presLayoutVars>
      </dgm:prSet>
      <dgm:spPr/>
    </dgm:pt>
    <dgm:pt modelId="{E701EF24-5AC6-0A40-992F-E07927636329}" type="pres">
      <dgm:prSet presAssocID="{96E270CA-17DC-40F8-A2EC-42336326FF3C}" presName="FiveConn_3-4" presStyleLbl="fgAccFollowNode1" presStyleIdx="2" presStyleCnt="4">
        <dgm:presLayoutVars>
          <dgm:bulletEnabled val="1"/>
        </dgm:presLayoutVars>
      </dgm:prSet>
      <dgm:spPr/>
    </dgm:pt>
    <dgm:pt modelId="{40A01C77-7983-B746-BC16-D8C0B61F62CD}" type="pres">
      <dgm:prSet presAssocID="{96E270CA-17DC-40F8-A2EC-42336326FF3C}" presName="FiveConn_4-5" presStyleLbl="fgAccFollowNode1" presStyleIdx="3" presStyleCnt="4">
        <dgm:presLayoutVars>
          <dgm:bulletEnabled val="1"/>
        </dgm:presLayoutVars>
      </dgm:prSet>
      <dgm:spPr/>
    </dgm:pt>
    <dgm:pt modelId="{1A1CDC1B-DE62-534E-A131-5BA1783297F2}" type="pres">
      <dgm:prSet presAssocID="{96E270CA-17DC-40F8-A2EC-42336326FF3C}" presName="FiveNodes_1_text" presStyleLbl="node1" presStyleIdx="4" presStyleCnt="5">
        <dgm:presLayoutVars>
          <dgm:bulletEnabled val="1"/>
        </dgm:presLayoutVars>
      </dgm:prSet>
      <dgm:spPr/>
    </dgm:pt>
    <dgm:pt modelId="{67144672-C8B8-A442-8020-6436EB55132B}" type="pres">
      <dgm:prSet presAssocID="{96E270CA-17DC-40F8-A2EC-42336326FF3C}" presName="FiveNodes_2_text" presStyleLbl="node1" presStyleIdx="4" presStyleCnt="5">
        <dgm:presLayoutVars>
          <dgm:bulletEnabled val="1"/>
        </dgm:presLayoutVars>
      </dgm:prSet>
      <dgm:spPr/>
    </dgm:pt>
    <dgm:pt modelId="{C6CDF279-2670-CB4E-9A6B-284FAB3E37EF}" type="pres">
      <dgm:prSet presAssocID="{96E270CA-17DC-40F8-A2EC-42336326FF3C}" presName="FiveNodes_3_text" presStyleLbl="node1" presStyleIdx="4" presStyleCnt="5">
        <dgm:presLayoutVars>
          <dgm:bulletEnabled val="1"/>
        </dgm:presLayoutVars>
      </dgm:prSet>
      <dgm:spPr/>
    </dgm:pt>
    <dgm:pt modelId="{0C12E5E9-5C20-254A-AFCA-F8CCB8F8CD9C}" type="pres">
      <dgm:prSet presAssocID="{96E270CA-17DC-40F8-A2EC-42336326FF3C}" presName="FiveNodes_4_text" presStyleLbl="node1" presStyleIdx="4" presStyleCnt="5">
        <dgm:presLayoutVars>
          <dgm:bulletEnabled val="1"/>
        </dgm:presLayoutVars>
      </dgm:prSet>
      <dgm:spPr/>
    </dgm:pt>
    <dgm:pt modelId="{93E34B84-1449-6F49-9EB3-8F2B1FD0C1F2}" type="pres">
      <dgm:prSet presAssocID="{96E270CA-17DC-40F8-A2EC-42336326FF3C}" presName="FiveNodes_5_text" presStyleLbl="node1" presStyleIdx="4" presStyleCnt="5">
        <dgm:presLayoutVars>
          <dgm:bulletEnabled val="1"/>
        </dgm:presLayoutVars>
      </dgm:prSet>
      <dgm:spPr/>
    </dgm:pt>
  </dgm:ptLst>
  <dgm:cxnLst>
    <dgm:cxn modelId="{49CC310B-171A-B84D-9DE6-9B837290A2FB}" type="presOf" srcId="{0F54146D-E399-44D2-89C8-3BC8FCB47AEC}" destId="{0C12E5E9-5C20-254A-AFCA-F8CCB8F8CD9C}" srcOrd="1" destOrd="0" presId="urn:microsoft.com/office/officeart/2005/8/layout/vProcess5"/>
    <dgm:cxn modelId="{C647B710-5FF1-4A8D-BA95-C478441C54E4}" srcId="{96E270CA-17DC-40F8-A2EC-42336326FF3C}" destId="{2B53B3F4-D436-40A9-8CA4-545127AEDE74}" srcOrd="0" destOrd="0" parTransId="{12F2AB40-D98E-4473-BD83-1B90217A6639}" sibTransId="{98941C88-E8F0-43BE-9DD9-AD06F58EF52A}"/>
    <dgm:cxn modelId="{FDADEE10-7C30-0A4B-8434-EF7FC5227F4C}" type="presOf" srcId="{6CB27F0B-3C35-4E65-890D-A19DB1E1E180}" destId="{40A01C77-7983-B746-BC16-D8C0B61F62CD}" srcOrd="0" destOrd="0" presId="urn:microsoft.com/office/officeart/2005/8/layout/vProcess5"/>
    <dgm:cxn modelId="{2F1F2223-025D-0847-BA22-8F39AFDF0664}" type="presOf" srcId="{2B53B3F4-D436-40A9-8CA4-545127AEDE74}" destId="{1A1CDC1B-DE62-534E-A131-5BA1783297F2}" srcOrd="1" destOrd="0" presId="urn:microsoft.com/office/officeart/2005/8/layout/vProcess5"/>
    <dgm:cxn modelId="{613A6329-04D6-8648-956F-076412EDEA62}" type="presOf" srcId="{A095E63E-BA59-472D-99EB-20C6B3AEC956}" destId="{358A23B7-DC6B-2B40-A1D4-C38CBEC175F0}" srcOrd="0" destOrd="0" presId="urn:microsoft.com/office/officeart/2005/8/layout/vProcess5"/>
    <dgm:cxn modelId="{4D614939-0000-4489-B1C6-EFF3DD0FC13E}" srcId="{96E270CA-17DC-40F8-A2EC-42336326FF3C}" destId="{8C318745-9451-40BE-9F82-90EC1456215C}" srcOrd="4" destOrd="0" parTransId="{B5FEBDEF-0008-4C57-9B8B-0EDD66D1B3C1}" sibTransId="{E277CC0B-1A86-402B-96A8-3DD4B903B803}"/>
    <dgm:cxn modelId="{E710064C-6AD2-D141-848A-0087DE436C00}" type="presOf" srcId="{98941C88-E8F0-43BE-9DD9-AD06F58EF52A}" destId="{8BA1077F-BC28-D14C-8052-913EBCA21206}" srcOrd="0" destOrd="0" presId="urn:microsoft.com/office/officeart/2005/8/layout/vProcess5"/>
    <dgm:cxn modelId="{DE108655-2739-4EE5-B011-C7243205DAB6}" srcId="{96E270CA-17DC-40F8-A2EC-42336326FF3C}" destId="{12C9953B-F648-4732-863C-F1EC4FA4A5F0}" srcOrd="2" destOrd="0" parTransId="{055D8FB2-A8B6-4124-A1CC-4A46509091CD}" sibTransId="{C45E74FD-2292-494B-8465-FA4B6F60F260}"/>
    <dgm:cxn modelId="{594D0E63-C04A-DB48-9E15-241124F09F04}" type="presOf" srcId="{12C9953B-F648-4732-863C-F1EC4FA4A5F0}" destId="{C9EC5897-5F77-4347-92B2-4822342EC882}" srcOrd="0" destOrd="0" presId="urn:microsoft.com/office/officeart/2005/8/layout/vProcess5"/>
    <dgm:cxn modelId="{DFECF263-4DE3-B84D-BD2D-4785176CAA11}" type="presOf" srcId="{96E270CA-17DC-40F8-A2EC-42336326FF3C}" destId="{C5F9FD7C-A403-5146-840D-91B2FF727CF5}" srcOrd="0" destOrd="0" presId="urn:microsoft.com/office/officeart/2005/8/layout/vProcess5"/>
    <dgm:cxn modelId="{18D7AA67-EA57-4195-98A1-CC2B9769C018}" srcId="{96E270CA-17DC-40F8-A2EC-42336326FF3C}" destId="{A095E63E-BA59-472D-99EB-20C6B3AEC956}" srcOrd="1" destOrd="0" parTransId="{55779414-3384-4775-B4B1-0B5D3E0AC651}" sibTransId="{286C4D1E-3E98-4026-A217-851368D5D909}"/>
    <dgm:cxn modelId="{5DBA8BA1-0EAC-0948-9AA5-096D12AA7928}" type="presOf" srcId="{286C4D1E-3E98-4026-A217-851368D5D909}" destId="{EA639321-9437-7A4B-8477-47472D9985CA}" srcOrd="0" destOrd="0" presId="urn:microsoft.com/office/officeart/2005/8/layout/vProcess5"/>
    <dgm:cxn modelId="{F6AE11A5-A489-0F49-85E2-74BCCB0E97EC}" type="presOf" srcId="{12C9953B-F648-4732-863C-F1EC4FA4A5F0}" destId="{C6CDF279-2670-CB4E-9A6B-284FAB3E37EF}" srcOrd="1" destOrd="0" presId="urn:microsoft.com/office/officeart/2005/8/layout/vProcess5"/>
    <dgm:cxn modelId="{33403FB0-D5DF-3B49-A26B-666EB67238CA}" type="presOf" srcId="{0F54146D-E399-44D2-89C8-3BC8FCB47AEC}" destId="{6D754D5B-057E-524B-A04A-90299889B4E7}" srcOrd="0" destOrd="0" presId="urn:microsoft.com/office/officeart/2005/8/layout/vProcess5"/>
    <dgm:cxn modelId="{E918FBBF-CD56-494E-81D5-F04B5A8C79E8}" type="presOf" srcId="{A095E63E-BA59-472D-99EB-20C6B3AEC956}" destId="{67144672-C8B8-A442-8020-6436EB55132B}" srcOrd="1" destOrd="0" presId="urn:microsoft.com/office/officeart/2005/8/layout/vProcess5"/>
    <dgm:cxn modelId="{2BD9B3C4-EAB7-4E4E-B992-15BB628AC523}" type="presOf" srcId="{8C318745-9451-40BE-9F82-90EC1456215C}" destId="{540C04A1-B545-D044-B716-13AE9E6C72D9}" srcOrd="0" destOrd="0" presId="urn:microsoft.com/office/officeart/2005/8/layout/vProcess5"/>
    <dgm:cxn modelId="{BBE2EFD9-6967-524D-9CCA-77B0BB4CC9EE}" type="presOf" srcId="{C45E74FD-2292-494B-8465-FA4B6F60F260}" destId="{E701EF24-5AC6-0A40-992F-E07927636329}" srcOrd="0" destOrd="0" presId="urn:microsoft.com/office/officeart/2005/8/layout/vProcess5"/>
    <dgm:cxn modelId="{30BFFFDC-2001-45DC-B9AF-10FCFB797247}" srcId="{96E270CA-17DC-40F8-A2EC-42336326FF3C}" destId="{0F54146D-E399-44D2-89C8-3BC8FCB47AEC}" srcOrd="3" destOrd="0" parTransId="{37876AB5-C52C-4FB3-A2F8-82E84394EE50}" sibTransId="{6CB27F0B-3C35-4E65-890D-A19DB1E1E180}"/>
    <dgm:cxn modelId="{13E22BE2-5A1F-8347-8676-CAE7EAB25720}" type="presOf" srcId="{8C318745-9451-40BE-9F82-90EC1456215C}" destId="{93E34B84-1449-6F49-9EB3-8F2B1FD0C1F2}" srcOrd="1" destOrd="0" presId="urn:microsoft.com/office/officeart/2005/8/layout/vProcess5"/>
    <dgm:cxn modelId="{B72DFEF2-9D95-C442-A70C-F2B5E2FEF316}" type="presOf" srcId="{2B53B3F4-D436-40A9-8CA4-545127AEDE74}" destId="{E2906F84-8A7E-8246-91DB-33FFD6C8D2DF}" srcOrd="0" destOrd="0" presId="urn:microsoft.com/office/officeart/2005/8/layout/vProcess5"/>
    <dgm:cxn modelId="{D3BA290C-6BD3-E947-9335-3610B7C9B384}" type="presParOf" srcId="{C5F9FD7C-A403-5146-840D-91B2FF727CF5}" destId="{DF7A73C3-8BC0-424A-9DA2-CBEDC461EC22}" srcOrd="0" destOrd="0" presId="urn:microsoft.com/office/officeart/2005/8/layout/vProcess5"/>
    <dgm:cxn modelId="{344349E0-6BDB-D645-9387-1AE543EFC6D9}" type="presParOf" srcId="{C5F9FD7C-A403-5146-840D-91B2FF727CF5}" destId="{E2906F84-8A7E-8246-91DB-33FFD6C8D2DF}" srcOrd="1" destOrd="0" presId="urn:microsoft.com/office/officeart/2005/8/layout/vProcess5"/>
    <dgm:cxn modelId="{A32C79E1-6A9A-ED41-A8C2-31D176429C07}" type="presParOf" srcId="{C5F9FD7C-A403-5146-840D-91B2FF727CF5}" destId="{358A23B7-DC6B-2B40-A1D4-C38CBEC175F0}" srcOrd="2" destOrd="0" presId="urn:microsoft.com/office/officeart/2005/8/layout/vProcess5"/>
    <dgm:cxn modelId="{D1672D71-F315-504A-A82A-E60D6AE03605}" type="presParOf" srcId="{C5F9FD7C-A403-5146-840D-91B2FF727CF5}" destId="{C9EC5897-5F77-4347-92B2-4822342EC882}" srcOrd="3" destOrd="0" presId="urn:microsoft.com/office/officeart/2005/8/layout/vProcess5"/>
    <dgm:cxn modelId="{0A4E8E82-2A3A-D04B-82B9-9A65FB5F5A7F}" type="presParOf" srcId="{C5F9FD7C-A403-5146-840D-91B2FF727CF5}" destId="{6D754D5B-057E-524B-A04A-90299889B4E7}" srcOrd="4" destOrd="0" presId="urn:microsoft.com/office/officeart/2005/8/layout/vProcess5"/>
    <dgm:cxn modelId="{665F36DE-2101-3E4D-8E78-54650BC2B651}" type="presParOf" srcId="{C5F9FD7C-A403-5146-840D-91B2FF727CF5}" destId="{540C04A1-B545-D044-B716-13AE9E6C72D9}" srcOrd="5" destOrd="0" presId="urn:microsoft.com/office/officeart/2005/8/layout/vProcess5"/>
    <dgm:cxn modelId="{ACC6FA20-9DD6-1E4C-899A-2519F14AA2EB}" type="presParOf" srcId="{C5F9FD7C-A403-5146-840D-91B2FF727CF5}" destId="{8BA1077F-BC28-D14C-8052-913EBCA21206}" srcOrd="6" destOrd="0" presId="urn:microsoft.com/office/officeart/2005/8/layout/vProcess5"/>
    <dgm:cxn modelId="{10D5D802-6C4A-1547-8900-F2001BA23E77}" type="presParOf" srcId="{C5F9FD7C-A403-5146-840D-91B2FF727CF5}" destId="{EA639321-9437-7A4B-8477-47472D9985CA}" srcOrd="7" destOrd="0" presId="urn:microsoft.com/office/officeart/2005/8/layout/vProcess5"/>
    <dgm:cxn modelId="{448906DD-1116-7D4F-BB34-5FA2CDCEC0DD}" type="presParOf" srcId="{C5F9FD7C-A403-5146-840D-91B2FF727CF5}" destId="{E701EF24-5AC6-0A40-992F-E07927636329}" srcOrd="8" destOrd="0" presId="urn:microsoft.com/office/officeart/2005/8/layout/vProcess5"/>
    <dgm:cxn modelId="{3461350F-93F6-8C4E-BDD5-84567D7C338C}" type="presParOf" srcId="{C5F9FD7C-A403-5146-840D-91B2FF727CF5}" destId="{40A01C77-7983-B746-BC16-D8C0B61F62CD}" srcOrd="9" destOrd="0" presId="urn:microsoft.com/office/officeart/2005/8/layout/vProcess5"/>
    <dgm:cxn modelId="{6640F846-9D2B-3647-A705-6DB537D536E2}" type="presParOf" srcId="{C5F9FD7C-A403-5146-840D-91B2FF727CF5}" destId="{1A1CDC1B-DE62-534E-A131-5BA1783297F2}" srcOrd="10" destOrd="0" presId="urn:microsoft.com/office/officeart/2005/8/layout/vProcess5"/>
    <dgm:cxn modelId="{8B80E544-A20A-B749-8B49-B370EFD3934D}" type="presParOf" srcId="{C5F9FD7C-A403-5146-840D-91B2FF727CF5}" destId="{67144672-C8B8-A442-8020-6436EB55132B}" srcOrd="11" destOrd="0" presId="urn:microsoft.com/office/officeart/2005/8/layout/vProcess5"/>
    <dgm:cxn modelId="{8430862A-6F28-D349-9E22-39849C5CBCF5}" type="presParOf" srcId="{C5F9FD7C-A403-5146-840D-91B2FF727CF5}" destId="{C6CDF279-2670-CB4E-9A6B-284FAB3E37EF}" srcOrd="12" destOrd="0" presId="urn:microsoft.com/office/officeart/2005/8/layout/vProcess5"/>
    <dgm:cxn modelId="{272C6091-6A3E-4341-BD3B-A00B42BAEFCC}" type="presParOf" srcId="{C5F9FD7C-A403-5146-840D-91B2FF727CF5}" destId="{0C12E5E9-5C20-254A-AFCA-F8CCB8F8CD9C}" srcOrd="13" destOrd="0" presId="urn:microsoft.com/office/officeart/2005/8/layout/vProcess5"/>
    <dgm:cxn modelId="{D2624694-43A3-8749-8599-D602021B01FF}" type="presParOf" srcId="{C5F9FD7C-A403-5146-840D-91B2FF727CF5}" destId="{93E34B84-1449-6F49-9EB3-8F2B1FD0C1F2}"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06F84-8A7E-8246-91DB-33FFD6C8D2DF}">
      <dsp:nvSpPr>
        <dsp:cNvPr id="0" name=""/>
        <dsp:cNvSpPr/>
      </dsp:nvSpPr>
      <dsp:spPr>
        <a:xfrm>
          <a:off x="0" y="0"/>
          <a:ext cx="8097012"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Introduction</a:t>
          </a:r>
        </a:p>
      </dsp:txBody>
      <dsp:txXfrm>
        <a:off x="22940" y="22940"/>
        <a:ext cx="7160195" cy="737360"/>
      </dsp:txXfrm>
    </dsp:sp>
    <dsp:sp modelId="{358A23B7-DC6B-2B40-A1D4-C38CBEC175F0}">
      <dsp:nvSpPr>
        <dsp:cNvPr id="0" name=""/>
        <dsp:cNvSpPr/>
      </dsp:nvSpPr>
      <dsp:spPr>
        <a:xfrm>
          <a:off x="604646" y="892024"/>
          <a:ext cx="8097012"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Difficulties Encountered</a:t>
          </a:r>
        </a:p>
      </dsp:txBody>
      <dsp:txXfrm>
        <a:off x="627586" y="914964"/>
        <a:ext cx="6937378" cy="737360"/>
      </dsp:txXfrm>
    </dsp:sp>
    <dsp:sp modelId="{C9EC5897-5F77-4347-92B2-4822342EC882}">
      <dsp:nvSpPr>
        <dsp:cNvPr id="0" name=""/>
        <dsp:cNvSpPr/>
      </dsp:nvSpPr>
      <dsp:spPr>
        <a:xfrm>
          <a:off x="1209293" y="1784048"/>
          <a:ext cx="8097012"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Main Problems</a:t>
          </a:r>
        </a:p>
      </dsp:txBody>
      <dsp:txXfrm>
        <a:off x="1232233" y="1806988"/>
        <a:ext cx="6937378" cy="737360"/>
      </dsp:txXfrm>
    </dsp:sp>
    <dsp:sp modelId="{6D754D5B-057E-524B-A04A-90299889B4E7}">
      <dsp:nvSpPr>
        <dsp:cNvPr id="0" name=""/>
        <dsp:cNvSpPr/>
      </dsp:nvSpPr>
      <dsp:spPr>
        <a:xfrm>
          <a:off x="1813940" y="2676072"/>
          <a:ext cx="8097012"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Overcoming Problems</a:t>
          </a:r>
        </a:p>
      </dsp:txBody>
      <dsp:txXfrm>
        <a:off x="1836880" y="2699012"/>
        <a:ext cx="6937378" cy="737360"/>
      </dsp:txXfrm>
    </dsp:sp>
    <dsp:sp modelId="{540C04A1-B545-D044-B716-13AE9E6C72D9}">
      <dsp:nvSpPr>
        <dsp:cNvPr id="0" name=""/>
        <dsp:cNvSpPr/>
      </dsp:nvSpPr>
      <dsp:spPr>
        <a:xfrm>
          <a:off x="2418587" y="3568097"/>
          <a:ext cx="8097012"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Learnings</a:t>
          </a:r>
        </a:p>
      </dsp:txBody>
      <dsp:txXfrm>
        <a:off x="2441527" y="3591037"/>
        <a:ext cx="6937378" cy="737360"/>
      </dsp:txXfrm>
    </dsp:sp>
    <dsp:sp modelId="{8BA1077F-BC28-D14C-8052-913EBCA21206}">
      <dsp:nvSpPr>
        <dsp:cNvPr id="0" name=""/>
        <dsp:cNvSpPr/>
      </dsp:nvSpPr>
      <dsp:spPr>
        <a:xfrm>
          <a:off x="7587905" y="572200"/>
          <a:ext cx="509106" cy="509106"/>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EA639321-9437-7A4B-8477-47472D9985CA}">
      <dsp:nvSpPr>
        <dsp:cNvPr id="0" name=""/>
        <dsp:cNvSpPr/>
      </dsp:nvSpPr>
      <dsp:spPr>
        <a:xfrm>
          <a:off x="8192552" y="1464225"/>
          <a:ext cx="509106" cy="509106"/>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E701EF24-5AC6-0A40-992F-E07927636329}">
      <dsp:nvSpPr>
        <dsp:cNvPr id="0" name=""/>
        <dsp:cNvSpPr/>
      </dsp:nvSpPr>
      <dsp:spPr>
        <a:xfrm>
          <a:off x="8797199" y="2343195"/>
          <a:ext cx="509106" cy="509106"/>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40A01C77-7983-B746-BC16-D8C0B61F62CD}">
      <dsp:nvSpPr>
        <dsp:cNvPr id="0" name=""/>
        <dsp:cNvSpPr/>
      </dsp:nvSpPr>
      <dsp:spPr>
        <a:xfrm>
          <a:off x="9401846" y="3243922"/>
          <a:ext cx="509106" cy="509106"/>
        </a:xfrm>
        <a:prstGeom prst="downArrow">
          <a:avLst>
            <a:gd name="adj1" fmla="val 55000"/>
            <a:gd name="adj2" fmla="val 45000"/>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822F-639F-777D-DBA0-B1922220D5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260309-BC8B-6A0E-B24E-5E6951B44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60B2DB-2F63-7B81-B207-98EA3C6F8E71}"/>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5" name="Footer Placeholder 4">
            <a:extLst>
              <a:ext uri="{FF2B5EF4-FFF2-40B4-BE49-F238E27FC236}">
                <a16:creationId xmlns:a16="http://schemas.microsoft.com/office/drawing/2014/main" id="{3BB44B18-F5FF-2868-C6EF-30D78BF58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7DEBF-3BBB-B20F-3A44-4D7384D73DFC}"/>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2811955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0739-0939-B1B4-E415-0C807E3DEF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75CA32-96E0-99E2-2FB2-BD18A4D7B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CC6F4-9F53-53DD-656D-A1B9E88587CF}"/>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5" name="Footer Placeholder 4">
            <a:extLst>
              <a:ext uri="{FF2B5EF4-FFF2-40B4-BE49-F238E27FC236}">
                <a16:creationId xmlns:a16="http://schemas.microsoft.com/office/drawing/2014/main" id="{6F74F974-3273-080A-61FC-137B330EB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93345-4A1E-84BC-2B60-6BCD3DC17665}"/>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66009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8D9DA8-78D9-802D-CC09-E3A8C37313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1D1F9-6B1A-9C54-55DB-4227E91D06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6993B-1C5A-E2F1-D344-DAEE30D5D456}"/>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5" name="Footer Placeholder 4">
            <a:extLst>
              <a:ext uri="{FF2B5EF4-FFF2-40B4-BE49-F238E27FC236}">
                <a16:creationId xmlns:a16="http://schemas.microsoft.com/office/drawing/2014/main" id="{4BE927AA-BAE3-691A-51BA-571758F8CC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8857E-41E6-E7D2-9136-08A3136F59BC}"/>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402658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1AA1-F437-9FD1-277C-35D57F4DD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B6E90-2B0E-B0A6-3E49-3AA74AFFDC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7B955-197C-D585-0FB4-8412A830C40A}"/>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5" name="Footer Placeholder 4">
            <a:extLst>
              <a:ext uri="{FF2B5EF4-FFF2-40B4-BE49-F238E27FC236}">
                <a16:creationId xmlns:a16="http://schemas.microsoft.com/office/drawing/2014/main" id="{F7F8E44A-80C4-7850-A333-1ADF3A7B6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1D728-FF73-B590-4A21-6580D71B3B35}"/>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276550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BA1E-8833-6EFD-E548-4984261EA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28A54E-1B60-11BE-6B0E-E3AFDB4792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86B6D-B65F-4208-71CA-6AB4BE632058}"/>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5" name="Footer Placeholder 4">
            <a:extLst>
              <a:ext uri="{FF2B5EF4-FFF2-40B4-BE49-F238E27FC236}">
                <a16:creationId xmlns:a16="http://schemas.microsoft.com/office/drawing/2014/main" id="{D0DE2889-5BED-41E9-C6FC-40155B546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D2D8B-D7AC-18E3-1C2B-4F57B868F4E4}"/>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133389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B217-7940-0354-8EFF-1311116FE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582BCE-B1AA-6B62-608C-17B0D48F0F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E01266-5DC0-30F0-3987-87872739F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FF38C6-2A88-A524-14E0-85595FD70AF5}"/>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6" name="Footer Placeholder 5">
            <a:extLst>
              <a:ext uri="{FF2B5EF4-FFF2-40B4-BE49-F238E27FC236}">
                <a16:creationId xmlns:a16="http://schemas.microsoft.com/office/drawing/2014/main" id="{4C8C37F2-02A8-69F8-6E8F-041A53378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AF0CE-BA6C-9F36-F1AA-E3097705BFD4}"/>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100074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5B08-E3EB-456E-D264-49059568D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6D55FC-4E2E-E74D-586D-13CA01FEEF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AFBED-64DA-CD55-C0EB-63462DA41F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98B6C8-38DB-4AB4-074C-DC9F9ECD1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44D23D-B784-7E17-3276-AEB8AECCA1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80E8B1-01C4-346B-BD78-FA604552067B}"/>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8" name="Footer Placeholder 7">
            <a:extLst>
              <a:ext uri="{FF2B5EF4-FFF2-40B4-BE49-F238E27FC236}">
                <a16:creationId xmlns:a16="http://schemas.microsoft.com/office/drawing/2014/main" id="{02D08CFE-3FFA-CFBC-B783-74FDFDB060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903F5B-1053-1ECF-05C3-3FF01A39E2F7}"/>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148070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8793-142B-FB44-2E0C-F9CC1FF4A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1DFFB1-4511-A704-76E3-EA6A4DA7ACF1}"/>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4" name="Footer Placeholder 3">
            <a:extLst>
              <a:ext uri="{FF2B5EF4-FFF2-40B4-BE49-F238E27FC236}">
                <a16:creationId xmlns:a16="http://schemas.microsoft.com/office/drawing/2014/main" id="{6621931F-D7E5-3677-A94F-FA4731A7B3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E26157-0F82-08D7-E641-8A816A8B7BAF}"/>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33374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F35297-116B-4EB3-8D13-2C47AB87BDBB}"/>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3" name="Footer Placeholder 2">
            <a:extLst>
              <a:ext uri="{FF2B5EF4-FFF2-40B4-BE49-F238E27FC236}">
                <a16:creationId xmlns:a16="http://schemas.microsoft.com/office/drawing/2014/main" id="{A8173DB0-DFBD-EF1A-5A97-163EC0086F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51545-5868-27EC-5C9A-757E5BAB0E29}"/>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35617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3B9C-F87B-E3D8-B3CC-18E7C530D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77C5AE-B767-0688-F47C-F531FB6A2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7C5AB1-4780-EF82-AEE8-0F4C45127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AB35B-C46D-14DA-913F-AEE68AC8F0F5}"/>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6" name="Footer Placeholder 5">
            <a:extLst>
              <a:ext uri="{FF2B5EF4-FFF2-40B4-BE49-F238E27FC236}">
                <a16:creationId xmlns:a16="http://schemas.microsoft.com/office/drawing/2014/main" id="{106F832A-2F9D-8E20-9FCB-D4B6157EF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8658D-C0B6-1A2D-28A2-5FC3D7AFC838}"/>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2090114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FCD0-1493-4FE8-6B3C-7F63ED56D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6D6F56-6885-2D8C-9330-7F8653621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0B9271-7962-504D-33A1-956CE6E3D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293A78-78C2-753D-BB65-8864079729EE}"/>
              </a:ext>
            </a:extLst>
          </p:cNvPr>
          <p:cNvSpPr>
            <a:spLocks noGrp="1"/>
          </p:cNvSpPr>
          <p:nvPr>
            <p:ph type="dt" sz="half" idx="10"/>
          </p:nvPr>
        </p:nvSpPr>
        <p:spPr/>
        <p:txBody>
          <a:bodyPr/>
          <a:lstStyle/>
          <a:p>
            <a:fld id="{E3B2A157-B3A1-474C-8E83-1128835DF2D5}" type="datetimeFigureOut">
              <a:rPr lang="en-US" smtClean="0"/>
              <a:t>12/11/23</a:t>
            </a:fld>
            <a:endParaRPr lang="en-US"/>
          </a:p>
        </p:txBody>
      </p:sp>
      <p:sp>
        <p:nvSpPr>
          <p:cNvPr id="6" name="Footer Placeholder 5">
            <a:extLst>
              <a:ext uri="{FF2B5EF4-FFF2-40B4-BE49-F238E27FC236}">
                <a16:creationId xmlns:a16="http://schemas.microsoft.com/office/drawing/2014/main" id="{B63A76D5-B2F9-A0BC-85AE-DB87F6316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082EB-A1C7-4117-6076-983FC5177A0D}"/>
              </a:ext>
            </a:extLst>
          </p:cNvPr>
          <p:cNvSpPr>
            <a:spLocks noGrp="1"/>
          </p:cNvSpPr>
          <p:nvPr>
            <p:ph type="sldNum" sz="quarter" idx="12"/>
          </p:nvPr>
        </p:nvSpPr>
        <p:spPr/>
        <p:txBody>
          <a:bodyPr/>
          <a:lstStyle/>
          <a:p>
            <a:fld id="{3EE95016-06EB-CC43-8650-8886B9DE1452}" type="slidenum">
              <a:rPr lang="en-US" smtClean="0"/>
              <a:t>‹#›</a:t>
            </a:fld>
            <a:endParaRPr lang="en-US"/>
          </a:p>
        </p:txBody>
      </p:sp>
    </p:spTree>
    <p:extLst>
      <p:ext uri="{BB962C8B-B14F-4D97-AF65-F5344CB8AC3E}">
        <p14:creationId xmlns:p14="http://schemas.microsoft.com/office/powerpoint/2010/main" val="24136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000" b="-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59C33D-BA5C-5688-5CCC-4BC7AFEC4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28B4CA-7B15-D5F6-11A8-CFDD872CE9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D779A-A387-9FE8-BC1C-7E08DC95E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2A157-B3A1-474C-8E83-1128835DF2D5}" type="datetimeFigureOut">
              <a:rPr lang="en-US" smtClean="0"/>
              <a:t>12/11/23</a:t>
            </a:fld>
            <a:endParaRPr lang="en-US"/>
          </a:p>
        </p:txBody>
      </p:sp>
      <p:sp>
        <p:nvSpPr>
          <p:cNvPr id="5" name="Footer Placeholder 4">
            <a:extLst>
              <a:ext uri="{FF2B5EF4-FFF2-40B4-BE49-F238E27FC236}">
                <a16:creationId xmlns:a16="http://schemas.microsoft.com/office/drawing/2014/main" id="{5C58BD90-90E7-B51B-C931-0A8745F7A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E6369D-04BE-C830-A1C5-151530609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95016-06EB-CC43-8650-8886B9DE1452}" type="slidenum">
              <a:rPr lang="en-US" smtClean="0"/>
              <a:t>‹#›</a:t>
            </a:fld>
            <a:endParaRPr lang="en-US"/>
          </a:p>
        </p:txBody>
      </p:sp>
    </p:spTree>
    <p:extLst>
      <p:ext uri="{BB962C8B-B14F-4D97-AF65-F5344CB8AC3E}">
        <p14:creationId xmlns:p14="http://schemas.microsoft.com/office/powerpoint/2010/main" val="262028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3129-FC3E-43B6-D089-BEC1500DC535}"/>
              </a:ext>
            </a:extLst>
          </p:cNvPr>
          <p:cNvSpPr>
            <a:spLocks noGrp="1"/>
          </p:cNvSpPr>
          <p:nvPr>
            <p:ph type="ctrTitle"/>
          </p:nvPr>
        </p:nvSpPr>
        <p:spPr>
          <a:xfrm>
            <a:off x="1524000" y="163285"/>
            <a:ext cx="9144000" cy="1995601"/>
          </a:xfrm>
        </p:spPr>
        <p:txBody>
          <a:bodyPr/>
          <a:lstStyle/>
          <a:p>
            <a:r>
              <a:rPr lang="en-US" dirty="0">
                <a:solidFill>
                  <a:schemeClr val="bg1"/>
                </a:solidFill>
              </a:rPr>
              <a:t>UNO-Card Game Web Development</a:t>
            </a:r>
          </a:p>
        </p:txBody>
      </p:sp>
      <p:sp>
        <p:nvSpPr>
          <p:cNvPr id="3" name="Subtitle 2">
            <a:extLst>
              <a:ext uri="{FF2B5EF4-FFF2-40B4-BE49-F238E27FC236}">
                <a16:creationId xmlns:a16="http://schemas.microsoft.com/office/drawing/2014/main" id="{8465DE8A-6755-C252-A0A1-7CD9D543784A}"/>
              </a:ext>
            </a:extLst>
          </p:cNvPr>
          <p:cNvSpPr>
            <a:spLocks noGrp="1"/>
          </p:cNvSpPr>
          <p:nvPr>
            <p:ph type="subTitle" idx="1"/>
          </p:nvPr>
        </p:nvSpPr>
        <p:spPr>
          <a:xfrm>
            <a:off x="7870371" y="4956742"/>
            <a:ext cx="4125686" cy="1557790"/>
          </a:xfrm>
        </p:spPr>
        <p:txBody>
          <a:bodyPr>
            <a:normAutofit/>
          </a:bodyPr>
          <a:lstStyle/>
          <a:p>
            <a:pPr algn="l"/>
            <a:r>
              <a:rPr lang="en-US" b="1" dirty="0">
                <a:solidFill>
                  <a:schemeClr val="bg1"/>
                </a:solidFill>
              </a:rPr>
              <a:t>Group-O :- </a:t>
            </a:r>
            <a:r>
              <a:rPr lang="en-US" sz="2000" b="1" dirty="0" err="1">
                <a:solidFill>
                  <a:schemeClr val="accent4"/>
                </a:solidFill>
              </a:rPr>
              <a:t>Malavya</a:t>
            </a:r>
            <a:r>
              <a:rPr lang="en-US" sz="2000" b="1" dirty="0">
                <a:solidFill>
                  <a:srgbClr val="C00000"/>
                </a:solidFill>
              </a:rPr>
              <a:t> </a:t>
            </a:r>
            <a:r>
              <a:rPr lang="en-US" sz="2000" b="1" dirty="0" err="1">
                <a:solidFill>
                  <a:schemeClr val="accent4"/>
                </a:solidFill>
              </a:rPr>
              <a:t>Raval</a:t>
            </a:r>
            <a:endParaRPr lang="en-US" sz="2000" b="1" dirty="0">
              <a:solidFill>
                <a:schemeClr val="accent4"/>
              </a:solidFill>
            </a:endParaRPr>
          </a:p>
          <a:p>
            <a:pPr lvl="3" algn="l"/>
            <a:r>
              <a:rPr lang="en-US" sz="2000" b="1" dirty="0">
                <a:solidFill>
                  <a:srgbClr val="C00000"/>
                </a:solidFill>
              </a:rPr>
              <a:t>Nicholas </a:t>
            </a:r>
            <a:r>
              <a:rPr lang="en-US" sz="2000" b="1" dirty="0" err="1">
                <a:solidFill>
                  <a:srgbClr val="C00000"/>
                </a:solidFill>
              </a:rPr>
              <a:t>Pagcanlungan</a:t>
            </a:r>
            <a:r>
              <a:rPr lang="en-US" sz="2000" b="1" dirty="0">
                <a:solidFill>
                  <a:srgbClr val="C00000"/>
                </a:solidFill>
              </a:rPr>
              <a:t> </a:t>
            </a:r>
          </a:p>
          <a:p>
            <a:pPr lvl="3" algn="l"/>
            <a:r>
              <a:rPr lang="en-US" sz="2000" b="1" dirty="0">
                <a:solidFill>
                  <a:schemeClr val="accent1"/>
                </a:solidFill>
              </a:rPr>
              <a:t>Brandon Peralta </a:t>
            </a:r>
          </a:p>
          <a:p>
            <a:pPr lvl="3" algn="l"/>
            <a:r>
              <a:rPr lang="en-US" sz="2000" b="1" dirty="0" err="1">
                <a:solidFill>
                  <a:schemeClr val="accent6"/>
                </a:solidFill>
              </a:rPr>
              <a:t>Siarhei</a:t>
            </a:r>
            <a:r>
              <a:rPr lang="en-US" sz="2000" b="1" dirty="0">
                <a:solidFill>
                  <a:schemeClr val="accent6"/>
                </a:solidFill>
              </a:rPr>
              <a:t> Pushkin </a:t>
            </a:r>
          </a:p>
          <a:p>
            <a:endParaRPr lang="en-US" b="1" dirty="0"/>
          </a:p>
        </p:txBody>
      </p:sp>
    </p:spTree>
    <p:extLst>
      <p:ext uri="{BB962C8B-B14F-4D97-AF65-F5344CB8AC3E}">
        <p14:creationId xmlns:p14="http://schemas.microsoft.com/office/powerpoint/2010/main" val="172715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9D8A18-F26E-C454-19CA-4A8111A9AE45}"/>
              </a:ext>
            </a:extLst>
          </p:cNvPr>
          <p:cNvPicPr>
            <a:picLocks noChangeAspect="1"/>
          </p:cNvPicPr>
          <p:nvPr/>
        </p:nvPicPr>
        <p:blipFill rotWithShape="1">
          <a:blip r:embed="rId2">
            <a:duotone>
              <a:prstClr val="black"/>
              <a:schemeClr val="tx2">
                <a:tint val="45000"/>
                <a:satMod val="400000"/>
              </a:schemeClr>
            </a:duotone>
            <a:alphaModFix amt="25000"/>
          </a:blip>
          <a:srcRect t="26710"/>
          <a:stretch/>
        </p:blipFill>
        <p:spPr>
          <a:xfrm>
            <a:off x="20" y="365125"/>
            <a:ext cx="12191980" cy="6857990"/>
          </a:xfrm>
          <a:prstGeom prst="rect">
            <a:avLst/>
          </a:prstGeom>
        </p:spPr>
      </p:pic>
      <p:sp>
        <p:nvSpPr>
          <p:cNvPr id="2" name="Title 1">
            <a:extLst>
              <a:ext uri="{FF2B5EF4-FFF2-40B4-BE49-F238E27FC236}">
                <a16:creationId xmlns:a16="http://schemas.microsoft.com/office/drawing/2014/main" id="{21C809B2-9BD8-1809-EF87-E7606EABEE52}"/>
              </a:ext>
            </a:extLst>
          </p:cNvPr>
          <p:cNvSpPr>
            <a:spLocks noGrp="1"/>
          </p:cNvSpPr>
          <p:nvPr>
            <p:ph type="title"/>
          </p:nvPr>
        </p:nvSpPr>
        <p:spPr>
          <a:xfrm>
            <a:off x="838200" y="365125"/>
            <a:ext cx="10515600" cy="1325563"/>
          </a:xfrm>
        </p:spPr>
        <p:txBody>
          <a:bodyPr>
            <a:normAutofit/>
          </a:bodyPr>
          <a:lstStyle/>
          <a:p>
            <a:r>
              <a:rPr lang="en-US" dirty="0"/>
              <a:t>Contents</a:t>
            </a:r>
            <a:endParaRPr lang="en-US"/>
          </a:p>
        </p:txBody>
      </p:sp>
      <p:graphicFrame>
        <p:nvGraphicFramePr>
          <p:cNvPr id="5" name="Content Placeholder 2">
            <a:extLst>
              <a:ext uri="{FF2B5EF4-FFF2-40B4-BE49-F238E27FC236}">
                <a16:creationId xmlns:a16="http://schemas.microsoft.com/office/drawing/2014/main" id="{05065872-80E2-371D-EF3D-32CA9A9B704A}"/>
              </a:ext>
            </a:extLst>
          </p:cNvPr>
          <p:cNvGraphicFramePr>
            <a:graphicFrameLocks noGrp="1"/>
          </p:cNvGraphicFramePr>
          <p:nvPr>
            <p:ph idx="1"/>
            <p:extLst>
              <p:ext uri="{D42A27DB-BD31-4B8C-83A1-F6EECF244321}">
                <p14:modId xmlns:p14="http://schemas.microsoft.com/office/powerpoint/2010/main" val="32678962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54127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7C19-540F-9E2C-EAAA-F161112309BE}"/>
              </a:ext>
            </a:extLst>
          </p:cNvPr>
          <p:cNvSpPr>
            <a:spLocks noGrp="1"/>
          </p:cNvSpPr>
          <p:nvPr>
            <p:ph type="title"/>
          </p:nvPr>
        </p:nvSpPr>
        <p:spPr/>
        <p:txBody>
          <a:bodyPr/>
          <a:lstStyle/>
          <a:p>
            <a:pPr algn="ctr"/>
            <a:r>
              <a:rPr lang="en-US" dirty="0">
                <a:solidFill>
                  <a:schemeClr val="bg1"/>
                </a:solidFill>
              </a:rPr>
              <a:t>Introduction</a:t>
            </a:r>
          </a:p>
        </p:txBody>
      </p:sp>
      <p:sp>
        <p:nvSpPr>
          <p:cNvPr id="3" name="Content Placeholder 2">
            <a:extLst>
              <a:ext uri="{FF2B5EF4-FFF2-40B4-BE49-F238E27FC236}">
                <a16:creationId xmlns:a16="http://schemas.microsoft.com/office/drawing/2014/main" id="{F6AAA805-01DE-24E3-28F3-34891620E4A0}"/>
              </a:ext>
            </a:extLst>
          </p:cNvPr>
          <p:cNvSpPr>
            <a:spLocks noGrp="1"/>
          </p:cNvSpPr>
          <p:nvPr>
            <p:ph idx="1"/>
          </p:nvPr>
        </p:nvSpPr>
        <p:spPr/>
        <p:txBody>
          <a:bodyPr/>
          <a:lstStyle/>
          <a:p>
            <a:r>
              <a:rPr lang="en-US" dirty="0">
                <a:solidFill>
                  <a:schemeClr val="bg1"/>
                </a:solidFill>
              </a:rPr>
              <a:t>UNO is a multi-player card game in which the objective is to be the first player to get rid of all the cards in their hand so we have to implement a logic so that a certain amount of users can play together and only those who have access to the gave can play it.</a:t>
            </a:r>
          </a:p>
          <a:p>
            <a:r>
              <a:rPr lang="en-US" dirty="0">
                <a:solidFill>
                  <a:schemeClr val="bg1"/>
                </a:solidFill>
              </a:rPr>
              <a:t>Each player is dealt some amount of cards and players take turn drawing cards from the deck. The database for cards in hand is used so that we can identify the characteristic of each card and can be used to play it.</a:t>
            </a:r>
          </a:p>
          <a:p>
            <a:r>
              <a:rPr lang="en-US" dirty="0">
                <a:solidFill>
                  <a:schemeClr val="bg1"/>
                </a:solidFill>
              </a:rPr>
              <a:t>It has some special cards which can change the flow of game such as Reverse card.</a:t>
            </a:r>
          </a:p>
        </p:txBody>
      </p:sp>
    </p:spTree>
    <p:extLst>
      <p:ext uri="{BB962C8B-B14F-4D97-AF65-F5344CB8AC3E}">
        <p14:creationId xmlns:p14="http://schemas.microsoft.com/office/powerpoint/2010/main" val="394346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1C52-1B6A-A1CD-8231-2812BD230D60}"/>
              </a:ext>
            </a:extLst>
          </p:cNvPr>
          <p:cNvSpPr>
            <a:spLocks noGrp="1"/>
          </p:cNvSpPr>
          <p:nvPr>
            <p:ph type="title"/>
          </p:nvPr>
        </p:nvSpPr>
        <p:spPr/>
        <p:txBody>
          <a:bodyPr/>
          <a:lstStyle/>
          <a:p>
            <a:pPr algn="ctr"/>
            <a:r>
              <a:rPr lang="en-US" dirty="0">
                <a:solidFill>
                  <a:schemeClr val="bg1"/>
                </a:solidFill>
              </a:rPr>
              <a:t>Difficulties Encountered</a:t>
            </a:r>
          </a:p>
        </p:txBody>
      </p:sp>
      <p:sp>
        <p:nvSpPr>
          <p:cNvPr id="3" name="Content Placeholder 2">
            <a:extLst>
              <a:ext uri="{FF2B5EF4-FFF2-40B4-BE49-F238E27FC236}">
                <a16:creationId xmlns:a16="http://schemas.microsoft.com/office/drawing/2014/main" id="{0CFD9962-3977-29E7-CF95-A23380D32E84}"/>
              </a:ext>
            </a:extLst>
          </p:cNvPr>
          <p:cNvSpPr>
            <a:spLocks noGrp="1"/>
          </p:cNvSpPr>
          <p:nvPr>
            <p:ph idx="1"/>
          </p:nvPr>
        </p:nvSpPr>
        <p:spPr/>
        <p:txBody>
          <a:bodyPr/>
          <a:lstStyle/>
          <a:p>
            <a:r>
              <a:rPr lang="en-US" dirty="0">
                <a:solidFill>
                  <a:schemeClr val="bg1"/>
                </a:solidFill>
              </a:rPr>
              <a:t>Teammates working on the same part of the game with but with different logic. This lead to stashing the local changes and then working again.</a:t>
            </a:r>
          </a:p>
          <a:p>
            <a:r>
              <a:rPr lang="en-US" dirty="0">
                <a:solidFill>
                  <a:schemeClr val="bg1"/>
                </a:solidFill>
              </a:rPr>
              <a:t>The database had to be redone as the logic was not able to take care of all the special cards, some cards changed the state of another player and some cards changed the state of the game which was a difficult to implement.</a:t>
            </a:r>
          </a:p>
          <a:p>
            <a:r>
              <a:rPr lang="en-US" dirty="0">
                <a:solidFill>
                  <a:schemeClr val="bg1"/>
                </a:solidFill>
              </a:rPr>
              <a:t>Difficult to debug due to issues such as client not able to pass the socket ID to the server when the socket is created.</a:t>
            </a:r>
          </a:p>
        </p:txBody>
      </p:sp>
    </p:spTree>
    <p:extLst>
      <p:ext uri="{BB962C8B-B14F-4D97-AF65-F5344CB8AC3E}">
        <p14:creationId xmlns:p14="http://schemas.microsoft.com/office/powerpoint/2010/main" val="3328616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D778-AADF-40C4-6EA0-73C2B634479E}"/>
              </a:ext>
            </a:extLst>
          </p:cNvPr>
          <p:cNvSpPr>
            <a:spLocks noGrp="1"/>
          </p:cNvSpPr>
          <p:nvPr>
            <p:ph type="title"/>
          </p:nvPr>
        </p:nvSpPr>
        <p:spPr/>
        <p:txBody>
          <a:bodyPr>
            <a:normAutofit/>
          </a:bodyPr>
          <a:lstStyle/>
          <a:p>
            <a:pPr lvl="0" algn="ctr"/>
            <a:r>
              <a:rPr lang="en-US" dirty="0">
                <a:solidFill>
                  <a:schemeClr val="bg1"/>
                </a:solidFill>
              </a:rPr>
              <a:t>Main Problems</a:t>
            </a:r>
          </a:p>
        </p:txBody>
      </p:sp>
      <p:sp>
        <p:nvSpPr>
          <p:cNvPr id="3" name="Content Placeholder 2">
            <a:extLst>
              <a:ext uri="{FF2B5EF4-FFF2-40B4-BE49-F238E27FC236}">
                <a16:creationId xmlns:a16="http://schemas.microsoft.com/office/drawing/2014/main" id="{37273122-8CEC-AEE0-0247-9216F9427C20}"/>
              </a:ext>
            </a:extLst>
          </p:cNvPr>
          <p:cNvSpPr>
            <a:spLocks noGrp="1"/>
          </p:cNvSpPr>
          <p:nvPr>
            <p:ph idx="1"/>
          </p:nvPr>
        </p:nvSpPr>
        <p:spPr/>
        <p:txBody>
          <a:bodyPr/>
          <a:lstStyle/>
          <a:p>
            <a:r>
              <a:rPr lang="en-US" dirty="0">
                <a:solidFill>
                  <a:schemeClr val="bg1"/>
                </a:solidFill>
              </a:rPr>
              <a:t>Implementing sockets and a server such that multiple users can play a game and it refreshes every time some other player makes a change was something new to us and we had to understand the logic for that before implementing it.</a:t>
            </a:r>
          </a:p>
          <a:p>
            <a:r>
              <a:rPr lang="en-US" dirty="0">
                <a:solidFill>
                  <a:schemeClr val="bg1"/>
                </a:solidFill>
              </a:rPr>
              <a:t>The database which we started working with was not compatible to implement the logic so while developing the game logic we made the database as well like an agile development process, we encountered some problem and made changes on that latter.</a:t>
            </a:r>
          </a:p>
          <a:p>
            <a:r>
              <a:rPr lang="en-US" dirty="0">
                <a:solidFill>
                  <a:schemeClr val="bg1"/>
                </a:solidFill>
              </a:rPr>
              <a:t>Subsequently we had to make changes to the front end and the backend whenever we figure out some issue in our logic.</a:t>
            </a:r>
          </a:p>
        </p:txBody>
      </p:sp>
    </p:spTree>
    <p:extLst>
      <p:ext uri="{BB962C8B-B14F-4D97-AF65-F5344CB8AC3E}">
        <p14:creationId xmlns:p14="http://schemas.microsoft.com/office/powerpoint/2010/main" val="300332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AC99-1134-2123-0113-0D40657AA5F7}"/>
              </a:ext>
            </a:extLst>
          </p:cNvPr>
          <p:cNvSpPr>
            <a:spLocks noGrp="1"/>
          </p:cNvSpPr>
          <p:nvPr>
            <p:ph type="title"/>
          </p:nvPr>
        </p:nvSpPr>
        <p:spPr/>
        <p:txBody>
          <a:bodyPr/>
          <a:lstStyle/>
          <a:p>
            <a:pPr algn="ctr"/>
            <a:r>
              <a:rPr lang="en-US" dirty="0">
                <a:solidFill>
                  <a:schemeClr val="bg1"/>
                </a:solidFill>
              </a:rPr>
              <a:t>Overcoming Problems</a:t>
            </a:r>
          </a:p>
        </p:txBody>
      </p:sp>
      <p:sp>
        <p:nvSpPr>
          <p:cNvPr id="3" name="Content Placeholder 2">
            <a:extLst>
              <a:ext uri="{FF2B5EF4-FFF2-40B4-BE49-F238E27FC236}">
                <a16:creationId xmlns:a16="http://schemas.microsoft.com/office/drawing/2014/main" id="{B964C551-97AD-A00C-335A-BDB3DCDCAAE7}"/>
              </a:ext>
            </a:extLst>
          </p:cNvPr>
          <p:cNvSpPr>
            <a:spLocks noGrp="1"/>
          </p:cNvSpPr>
          <p:nvPr>
            <p:ph idx="1"/>
          </p:nvPr>
        </p:nvSpPr>
        <p:spPr/>
        <p:txBody>
          <a:bodyPr>
            <a:normAutofit/>
          </a:bodyPr>
          <a:lstStyle/>
          <a:p>
            <a:r>
              <a:rPr lang="en-US" dirty="0">
                <a:solidFill>
                  <a:schemeClr val="bg1"/>
                </a:solidFill>
              </a:rPr>
              <a:t>To Overcome the problem in logic we had to keep working on the same thing again and again with different approaches to solve it.</a:t>
            </a:r>
          </a:p>
          <a:p>
            <a:r>
              <a:rPr lang="en-US" dirty="0">
                <a:solidFill>
                  <a:schemeClr val="bg1"/>
                </a:solidFill>
              </a:rPr>
              <a:t>We should have better communicated in order to reduce the work load on every member of the group. We had to often stash the changes made on local and then fetch again and start working again.</a:t>
            </a:r>
          </a:p>
          <a:p>
            <a:r>
              <a:rPr lang="en-US" dirty="0">
                <a:solidFill>
                  <a:schemeClr val="bg1"/>
                </a:solidFill>
              </a:rPr>
              <a:t>To overcome the database problem we should have used a better logic which only came while we were thinking and building the game.</a:t>
            </a:r>
          </a:p>
          <a:p>
            <a:r>
              <a:rPr lang="en-US" dirty="0">
                <a:solidFill>
                  <a:schemeClr val="bg1"/>
                </a:solidFill>
              </a:rPr>
              <a:t>A regular communication and discussion with teammates does help a lot in developing the logic as it takes into consideration the edge cases and different approaches to the problem. </a:t>
            </a:r>
          </a:p>
        </p:txBody>
      </p:sp>
    </p:spTree>
    <p:extLst>
      <p:ext uri="{BB962C8B-B14F-4D97-AF65-F5344CB8AC3E}">
        <p14:creationId xmlns:p14="http://schemas.microsoft.com/office/powerpoint/2010/main" val="321985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340D-2105-1B03-6403-D1BD4C0B6FCB}"/>
              </a:ext>
            </a:extLst>
          </p:cNvPr>
          <p:cNvSpPr>
            <a:spLocks noGrp="1"/>
          </p:cNvSpPr>
          <p:nvPr>
            <p:ph type="title"/>
          </p:nvPr>
        </p:nvSpPr>
        <p:spPr/>
        <p:txBody>
          <a:bodyPr/>
          <a:lstStyle/>
          <a:p>
            <a:pPr algn="ctr"/>
            <a:r>
              <a:rPr lang="en-US" dirty="0">
                <a:solidFill>
                  <a:schemeClr val="bg1"/>
                </a:solidFill>
              </a:rPr>
              <a:t>Learnings</a:t>
            </a:r>
          </a:p>
        </p:txBody>
      </p:sp>
      <p:sp>
        <p:nvSpPr>
          <p:cNvPr id="3" name="Content Placeholder 2">
            <a:extLst>
              <a:ext uri="{FF2B5EF4-FFF2-40B4-BE49-F238E27FC236}">
                <a16:creationId xmlns:a16="http://schemas.microsoft.com/office/drawing/2014/main" id="{C97B1A6F-F15C-3668-2CAA-9BB57E034122}"/>
              </a:ext>
            </a:extLst>
          </p:cNvPr>
          <p:cNvSpPr>
            <a:spLocks noGrp="1"/>
          </p:cNvSpPr>
          <p:nvPr>
            <p:ph idx="1"/>
          </p:nvPr>
        </p:nvSpPr>
        <p:spPr/>
        <p:txBody>
          <a:bodyPr/>
          <a:lstStyle/>
          <a:p>
            <a:r>
              <a:rPr lang="en-US" dirty="0">
                <a:solidFill>
                  <a:schemeClr val="bg1"/>
                </a:solidFill>
              </a:rPr>
              <a:t>We learnt about the game logic and how a simple game like UNO needs a complex logic in the backend. Especially due to just few special cards.</a:t>
            </a:r>
          </a:p>
          <a:p>
            <a:r>
              <a:rPr lang="en-US" dirty="0">
                <a:solidFill>
                  <a:schemeClr val="bg1"/>
                </a:solidFill>
              </a:rPr>
              <a:t>We found that agile development is a better approach as we have to keep on changing something due to errors that we encounter on the way. This also means that some features that we want to implement will have a completely different logic and hence were not implemented.</a:t>
            </a:r>
          </a:p>
          <a:p>
            <a:r>
              <a:rPr lang="en-US" dirty="0">
                <a:solidFill>
                  <a:schemeClr val="bg1"/>
                </a:solidFill>
              </a:rPr>
              <a:t>How the same code should be reused so that we are not wasting time unnecessarily with only some changes in the simple logic.</a:t>
            </a:r>
          </a:p>
          <a:p>
            <a:endParaRPr lang="en-US" dirty="0">
              <a:solidFill>
                <a:schemeClr val="bg1"/>
              </a:solidFill>
            </a:endParaRPr>
          </a:p>
        </p:txBody>
      </p:sp>
    </p:spTree>
    <p:extLst>
      <p:ext uri="{BB962C8B-B14F-4D97-AF65-F5344CB8AC3E}">
        <p14:creationId xmlns:p14="http://schemas.microsoft.com/office/powerpoint/2010/main" val="2519879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A3172-A799-7DE9-9336-027F0002E848}"/>
              </a:ext>
            </a:extLst>
          </p:cNvPr>
          <p:cNvSpPr>
            <a:spLocks noGrp="1"/>
          </p:cNvSpPr>
          <p:nvPr>
            <p:ph idx="1"/>
          </p:nvPr>
        </p:nvSpPr>
        <p:spPr>
          <a:xfrm>
            <a:off x="838200" y="187287"/>
            <a:ext cx="10515600" cy="5989676"/>
          </a:xfrm>
        </p:spPr>
        <p:txBody>
          <a:bodyPr>
            <a:normAutofit/>
          </a:bodyPr>
          <a:lstStyle/>
          <a:p>
            <a:pPr marL="0" indent="0" algn="ctr">
              <a:buNone/>
            </a:pPr>
            <a:r>
              <a:rPr lang="en-US" sz="9600" dirty="0">
                <a:solidFill>
                  <a:schemeClr val="bg1"/>
                </a:solidFill>
              </a:rPr>
              <a:t>DEMO</a:t>
            </a:r>
          </a:p>
        </p:txBody>
      </p:sp>
    </p:spTree>
    <p:extLst>
      <p:ext uri="{BB962C8B-B14F-4D97-AF65-F5344CB8AC3E}">
        <p14:creationId xmlns:p14="http://schemas.microsoft.com/office/powerpoint/2010/main" val="155656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574</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UNO-Card Game Web Development</vt:lpstr>
      <vt:lpstr>Contents</vt:lpstr>
      <vt:lpstr>Introduction</vt:lpstr>
      <vt:lpstr>Difficulties Encountered</vt:lpstr>
      <vt:lpstr>Main Problems</vt:lpstr>
      <vt:lpstr>Overcoming Problems</vt:lpstr>
      <vt:lpstr>Learnings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UNO-Card Game Web Development</dc:title>
  <dc:creator>Malavya Anil Raval</dc:creator>
  <cp:lastModifiedBy>Malavya Anil Raval</cp:lastModifiedBy>
  <cp:revision>4</cp:revision>
  <dcterms:created xsi:type="dcterms:W3CDTF">2023-12-11T21:05:01Z</dcterms:created>
  <dcterms:modified xsi:type="dcterms:W3CDTF">2023-12-12T17:23:25Z</dcterms:modified>
</cp:coreProperties>
</file>