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Amatic SC"/>
      <p:regular r:id="rId20"/>
      <p:bold r:id="rId21"/>
    </p:embeddedFont>
    <p:embeddedFont>
      <p:font typeface="Source Code Pr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maticSC-regular.fntdata"/><Relationship Id="rId22" Type="http://schemas.openxmlformats.org/officeDocument/2006/relationships/font" Target="fonts/SourceCodePro-regular.fntdata"/><Relationship Id="rId21" Type="http://schemas.openxmlformats.org/officeDocument/2006/relationships/font" Target="fonts/AmaticSC-bold.fntdata"/><Relationship Id="rId24" Type="http://schemas.openxmlformats.org/officeDocument/2006/relationships/font" Target="fonts/SourceCodePro-italic.fntdata"/><Relationship Id="rId23" Type="http://schemas.openxmlformats.org/officeDocument/2006/relationships/font" Target="fonts/SourceCode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33388bf71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33388bf71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3388bf71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3388bf71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3388bf71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33388bf71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3388bf71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3388bf71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3388bf71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33388bf71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33388bf7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33388bf7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33388bf71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33388bf71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3388bf71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3388bf71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3388bf71d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3388bf71d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3388bf71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3388bf71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3388bf71d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3388bf71d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3388bf71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3388bf71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3388bf71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3388bf71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solidFill>
                  <a:srgbClr val="A4C2F4"/>
                </a:solidFill>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rgbClr val="43434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instructables.com/How-to-play-BSA-game-of-bluff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Gator Tots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solidFill>
                  <a:srgbClr val="C9DAF8"/>
                </a:solidFill>
              </a:rPr>
              <a:t>Game of Bullshit</a:t>
            </a:r>
            <a:endParaRPr>
              <a:solidFill>
                <a:srgbClr val="C9DAF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 - Sign up</a:t>
            </a:r>
            <a:endParaRPr/>
          </a:p>
        </p:txBody>
      </p:sp>
      <p:pic>
        <p:nvPicPr>
          <p:cNvPr id="111" name="Google Shape;111;p22"/>
          <p:cNvPicPr preferRelativeResize="0"/>
          <p:nvPr/>
        </p:nvPicPr>
        <p:blipFill rotWithShape="1">
          <a:blip r:embed="rId3">
            <a:alphaModFix/>
          </a:blip>
          <a:srcRect b="11465" l="0" r="0" t="0"/>
          <a:stretch/>
        </p:blipFill>
        <p:spPr>
          <a:xfrm>
            <a:off x="1899250" y="1074350"/>
            <a:ext cx="4991100" cy="3583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 - Game lobby (joining pw game)</a:t>
            </a:r>
            <a:endParaRPr/>
          </a:p>
        </p:txBody>
      </p:sp>
      <p:pic>
        <p:nvPicPr>
          <p:cNvPr id="117" name="Google Shape;117;p23"/>
          <p:cNvPicPr preferRelativeResize="0"/>
          <p:nvPr/>
        </p:nvPicPr>
        <p:blipFill rotWithShape="1">
          <a:blip r:embed="rId3">
            <a:alphaModFix/>
          </a:blip>
          <a:srcRect b="11016" l="0" r="0" t="0"/>
          <a:stretch/>
        </p:blipFill>
        <p:spPr>
          <a:xfrm>
            <a:off x="1739125" y="1127725"/>
            <a:ext cx="4991100" cy="3593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 - Game Lobby (settings clicked)</a:t>
            </a:r>
            <a:endParaRPr/>
          </a:p>
        </p:txBody>
      </p:sp>
      <p:pic>
        <p:nvPicPr>
          <p:cNvPr id="123" name="Google Shape;123;p24"/>
          <p:cNvPicPr preferRelativeResize="0"/>
          <p:nvPr/>
        </p:nvPicPr>
        <p:blipFill rotWithShape="1">
          <a:blip r:embed="rId3">
            <a:alphaModFix/>
          </a:blip>
          <a:srcRect b="10626" l="0" r="0" t="0"/>
          <a:stretch/>
        </p:blipFill>
        <p:spPr>
          <a:xfrm>
            <a:off x="1986600" y="1078700"/>
            <a:ext cx="4918325" cy="3632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 - Game Room</a:t>
            </a:r>
            <a:endParaRPr/>
          </a:p>
        </p:txBody>
      </p:sp>
      <p:pic>
        <p:nvPicPr>
          <p:cNvPr id="129" name="Google Shape;129;p25"/>
          <p:cNvPicPr preferRelativeResize="0"/>
          <p:nvPr/>
        </p:nvPicPr>
        <p:blipFill>
          <a:blip r:embed="rId3">
            <a:alphaModFix/>
          </a:blip>
          <a:stretch>
            <a:fillRect/>
          </a:stretch>
        </p:blipFill>
        <p:spPr>
          <a:xfrm>
            <a:off x="1976900" y="1039875"/>
            <a:ext cx="5034772" cy="39948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6"/>
          <p:cNvPicPr preferRelativeResize="0"/>
          <p:nvPr/>
        </p:nvPicPr>
        <p:blipFill>
          <a:blip r:embed="rId3">
            <a:alphaModFix/>
          </a:blip>
          <a:stretch>
            <a:fillRect/>
          </a:stretch>
        </p:blipFill>
        <p:spPr>
          <a:xfrm>
            <a:off x="2572775" y="1030325"/>
            <a:ext cx="4055201" cy="2948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Specifications - Overview</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rPr>
              <a:t>Inspiration: </a:t>
            </a:r>
            <a:r>
              <a:rPr lang="en" sz="1200" u="sng">
                <a:solidFill>
                  <a:srgbClr val="1155CC"/>
                </a:solidFill>
                <a:hlinkClick r:id="rId3">
                  <a:extLst>
                    <a:ext uri="{A12FA001-AC4F-418D-AE19-62706E023703}">
                      <ahyp:hlinkClr val="tx"/>
                    </a:ext>
                  </a:extLst>
                </a:hlinkClick>
              </a:rPr>
              <a:t>https://www.instructables.com/How-to-play-BSA-game-of-bluffing/</a:t>
            </a:r>
            <a:endParaRPr b="1" sz="1200">
              <a:solidFill>
                <a:schemeClr val="dk1"/>
              </a:solidFill>
            </a:endParaRPr>
          </a:p>
          <a:p>
            <a:pPr indent="0" lvl="0" marL="0" rtl="0" algn="l">
              <a:spcBef>
                <a:spcPts val="0"/>
              </a:spcBef>
              <a:spcAft>
                <a:spcPts val="0"/>
              </a:spcAft>
              <a:buNone/>
            </a:pPr>
            <a:r>
              <a:t/>
            </a:r>
            <a:endParaRPr b="1" sz="1200">
              <a:solidFill>
                <a:schemeClr val="dk1"/>
              </a:solidFill>
            </a:endParaRPr>
          </a:p>
          <a:p>
            <a:pPr indent="457200" lvl="0" marL="0" rtl="0" algn="l">
              <a:lnSpc>
                <a:spcPct val="150000"/>
              </a:lnSpc>
              <a:spcBef>
                <a:spcPts val="0"/>
              </a:spcBef>
              <a:spcAft>
                <a:spcPts val="0"/>
              </a:spcAft>
              <a:buNone/>
            </a:pPr>
            <a:r>
              <a:rPr lang="en" sz="1200">
                <a:solidFill>
                  <a:schemeClr val="dk1"/>
                </a:solidFill>
              </a:rPr>
              <a:t>The game is called Bullshi*t, a game about bluffing your opponents to victory. The games will consist of 3-8 players. A single deck of 52 cards is dealt to all participants. The goal of the game is to get rid of all your cards. The order of the cards that are supposed to be put down are in a repeating order of card ranking from A to K.  The person who has the Ace of Spades goes first. Players have the ability to bluff what they put down for their turn. For example, the person who is supposed to play the ace of spades first can claim to put down 3 aces but in reality it’s one ace and 2 other cards. The goal of the game is to get rid of all your cards. Whoever can get rid of all of their cards first, wins.</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Specifications - Player Auth</a:t>
            </a:r>
            <a:endParaRPr/>
          </a:p>
        </p:txBody>
      </p:sp>
      <p:sp>
        <p:nvSpPr>
          <p:cNvPr id="69" name="Google Shape;69;p1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Players will need to create an account with a password to login and play.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Players (if logged in) should be able to logout.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Specifications - Lobby System</a:t>
            </a:r>
            <a:endParaRPr/>
          </a:p>
        </p:txBody>
      </p:sp>
      <p:sp>
        <p:nvSpPr>
          <p:cNvPr id="75" name="Google Shape;75;p1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The lobby view will have buttons to </a:t>
            </a:r>
            <a:r>
              <a:rPr b="1" lang="en" sz="1100">
                <a:solidFill>
                  <a:schemeClr val="dk1"/>
                </a:solidFill>
              </a:rPr>
              <a:t>create or join</a:t>
            </a:r>
            <a:r>
              <a:rPr lang="en" sz="1100">
                <a:solidFill>
                  <a:schemeClr val="dk1"/>
                </a:solidFill>
              </a:rPr>
              <a:t> games.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The lobby view shall show a list of all of the games already created </a:t>
            </a:r>
            <a:r>
              <a:rPr i="1" lang="en" sz="1100">
                <a:solidFill>
                  <a:schemeClr val="dk1"/>
                </a:solidFill>
              </a:rPr>
              <a:t>and</a:t>
            </a:r>
            <a:r>
              <a:rPr lang="en" sz="1100">
                <a:solidFill>
                  <a:schemeClr val="dk1"/>
                </a:solidFill>
              </a:rPr>
              <a:t> waiting to be started.</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Pending games should show the current number of players.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They should also indicate if it is a password protected game or not.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Once a game has started, it will disappear from the lobby view.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Product Specifications - Lobby System (cont.)</a:t>
            </a:r>
            <a:endParaRPr/>
          </a:p>
          <a:p>
            <a:pPr indent="0" lvl="0" marL="0" rtl="0" algn="l">
              <a:spcBef>
                <a:spcPts val="0"/>
              </a:spcBef>
              <a:spcAft>
                <a:spcPts val="0"/>
              </a:spcAft>
              <a:buNone/>
            </a:pPr>
            <a:r>
              <a:t/>
            </a:r>
            <a:endParaRPr/>
          </a:p>
        </p:txBody>
      </p:sp>
      <p:sp>
        <p:nvSpPr>
          <p:cNvPr id="81" name="Google Shape;81;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92500"/>
          </a:bodyPr>
          <a:lstStyle/>
          <a:p>
            <a:pPr indent="-293211" lvl="0" marL="457200" rtl="0" algn="l">
              <a:spcBef>
                <a:spcPts val="0"/>
              </a:spcBef>
              <a:spcAft>
                <a:spcPts val="0"/>
              </a:spcAft>
              <a:buClr>
                <a:schemeClr val="dk1"/>
              </a:buClr>
              <a:buSzPct val="100000"/>
              <a:buChar char="●"/>
            </a:pPr>
            <a:r>
              <a:rPr b="1" lang="en" sz="1100">
                <a:solidFill>
                  <a:schemeClr val="dk1"/>
                </a:solidFill>
              </a:rPr>
              <a:t>Hosting/Creating a game:</a:t>
            </a:r>
            <a:r>
              <a:rPr lang="en" sz="1100">
                <a:solidFill>
                  <a:schemeClr val="dk1"/>
                </a:solidFill>
              </a:rPr>
              <a:t> (Player clicks “Create game”)</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If a player decides to click “Create game”, a new game lobby will be created.</a:t>
            </a:r>
            <a:endParaRPr sz="1100">
              <a:solidFill>
                <a:schemeClr val="dk1"/>
              </a:solidFill>
            </a:endParaRPr>
          </a:p>
          <a:p>
            <a:pPr indent="-293211" lvl="2" marL="1371600" rtl="0" algn="l">
              <a:spcBef>
                <a:spcPts val="0"/>
              </a:spcBef>
              <a:spcAft>
                <a:spcPts val="0"/>
              </a:spcAft>
              <a:buClr>
                <a:schemeClr val="dk1"/>
              </a:buClr>
              <a:buSzPct val="100000"/>
              <a:buChar char="■"/>
            </a:pPr>
            <a:r>
              <a:rPr lang="en" sz="1100">
                <a:solidFill>
                  <a:schemeClr val="dk1"/>
                </a:solidFill>
              </a:rPr>
              <a:t>The host can assign a name to their game as long as it isn’t the same name as an existing game.</a:t>
            </a:r>
            <a:endParaRPr sz="1100">
              <a:solidFill>
                <a:schemeClr val="dk1"/>
              </a:solidFill>
            </a:endParaRPr>
          </a:p>
          <a:p>
            <a:pPr indent="-293211" lvl="2" marL="1371600" rtl="0" algn="l">
              <a:spcBef>
                <a:spcPts val="0"/>
              </a:spcBef>
              <a:spcAft>
                <a:spcPts val="0"/>
              </a:spcAft>
              <a:buClr>
                <a:schemeClr val="dk1"/>
              </a:buClr>
              <a:buSzPct val="100000"/>
              <a:buChar char="■"/>
            </a:pPr>
            <a:r>
              <a:rPr lang="en" sz="1100">
                <a:solidFill>
                  <a:schemeClr val="dk1"/>
                </a:solidFill>
              </a:rPr>
              <a:t>Hosts can assign a password to their game.</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A game cannot be started without </a:t>
            </a:r>
            <a:r>
              <a:rPr b="1" lang="en" sz="1100">
                <a:solidFill>
                  <a:schemeClr val="dk1"/>
                </a:solidFill>
              </a:rPr>
              <a:t>at least 3 players</a:t>
            </a:r>
            <a:r>
              <a:rPr lang="en" sz="1100">
                <a:solidFill>
                  <a:schemeClr val="dk1"/>
                </a:solidFill>
              </a:rPr>
              <a:t>.</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There is a </a:t>
            </a:r>
            <a:r>
              <a:rPr b="1" lang="en" sz="1100">
                <a:solidFill>
                  <a:schemeClr val="dk1"/>
                </a:solidFill>
              </a:rPr>
              <a:t>maximum of 8</a:t>
            </a:r>
            <a:r>
              <a:rPr lang="en" sz="1100">
                <a:solidFill>
                  <a:schemeClr val="dk1"/>
                </a:solidFill>
              </a:rPr>
              <a:t> players per game.</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Once there are 3-8 players, the host can start the game.</a:t>
            </a:r>
            <a:endParaRPr sz="1100">
              <a:solidFill>
                <a:schemeClr val="dk1"/>
              </a:solidFill>
            </a:endParaRPr>
          </a:p>
          <a:p>
            <a:pPr indent="0" lvl="0" marL="457200" rtl="0" algn="l">
              <a:spcBef>
                <a:spcPts val="0"/>
              </a:spcBef>
              <a:spcAft>
                <a:spcPts val="0"/>
              </a:spcAft>
              <a:buNone/>
            </a:pPr>
            <a:r>
              <a:t/>
            </a:r>
            <a:endParaRPr sz="1100">
              <a:solidFill>
                <a:schemeClr val="dk1"/>
              </a:solidFill>
            </a:endParaRPr>
          </a:p>
          <a:p>
            <a:pPr indent="-293211" lvl="0" marL="457200" rtl="0" algn="l">
              <a:spcBef>
                <a:spcPts val="0"/>
              </a:spcBef>
              <a:spcAft>
                <a:spcPts val="0"/>
              </a:spcAft>
              <a:buClr>
                <a:schemeClr val="dk1"/>
              </a:buClr>
              <a:buSzPct val="100000"/>
              <a:buChar char="●"/>
            </a:pPr>
            <a:r>
              <a:rPr b="1" lang="en" sz="1100">
                <a:solidFill>
                  <a:schemeClr val="dk1"/>
                </a:solidFill>
              </a:rPr>
              <a:t>Joining a game:</a:t>
            </a:r>
            <a:r>
              <a:rPr lang="en" sz="1100">
                <a:solidFill>
                  <a:schemeClr val="dk1"/>
                </a:solidFill>
              </a:rPr>
              <a:t> (Player clicks “Join game”)</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A player can click on an existing game lobby and join it by selecting the specific game and clicking “Join game”.</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If the selected game requires a password, the player should be able to enter the password.</a:t>
            </a:r>
            <a:endParaRPr sz="1100">
              <a:solidFill>
                <a:schemeClr val="dk1"/>
              </a:solidFill>
            </a:endParaRPr>
          </a:p>
          <a:p>
            <a:pPr indent="-293211" lvl="2" marL="1371600" rtl="0" algn="l">
              <a:spcBef>
                <a:spcPts val="0"/>
              </a:spcBef>
              <a:spcAft>
                <a:spcPts val="0"/>
              </a:spcAft>
              <a:buClr>
                <a:schemeClr val="dk1"/>
              </a:buClr>
              <a:buSzPct val="100000"/>
              <a:buChar char="■"/>
            </a:pPr>
            <a:r>
              <a:rPr lang="en" sz="1100">
                <a:solidFill>
                  <a:schemeClr val="dk1"/>
                </a:solidFill>
              </a:rPr>
              <a:t>If the wrong password is entered, the player will not be able to join the game lobby.</a:t>
            </a:r>
            <a:endParaRPr sz="1100">
              <a:solidFill>
                <a:schemeClr val="dk1"/>
              </a:solidFill>
            </a:endParaRPr>
          </a:p>
          <a:p>
            <a:pPr indent="-293211" lvl="2" marL="1371600" rtl="0" algn="l">
              <a:spcBef>
                <a:spcPts val="0"/>
              </a:spcBef>
              <a:spcAft>
                <a:spcPts val="0"/>
              </a:spcAft>
              <a:buClr>
                <a:schemeClr val="dk1"/>
              </a:buClr>
              <a:buSzPct val="100000"/>
              <a:buChar char="■"/>
            </a:pPr>
            <a:r>
              <a:rPr lang="en" sz="1100">
                <a:solidFill>
                  <a:schemeClr val="dk1"/>
                </a:solidFill>
              </a:rPr>
              <a:t>If the correct password is entered, the player will successfully join the game lobby.</a:t>
            </a:r>
            <a:endParaRPr sz="1100">
              <a:solidFill>
                <a:schemeClr val="dk1"/>
              </a:solidFill>
            </a:endParaRPr>
          </a:p>
          <a:p>
            <a:pPr indent="-293211" lvl="1" marL="914400" rtl="0" algn="l">
              <a:spcBef>
                <a:spcPts val="0"/>
              </a:spcBef>
              <a:spcAft>
                <a:spcPts val="0"/>
              </a:spcAft>
              <a:buClr>
                <a:schemeClr val="dk1"/>
              </a:buClr>
              <a:buSzPct val="100000"/>
              <a:buChar char="○"/>
            </a:pPr>
            <a:r>
              <a:rPr lang="en" sz="1100">
                <a:solidFill>
                  <a:schemeClr val="dk1"/>
                </a:solidFill>
              </a:rPr>
              <a:t>A player who has joined a game shall have the ability to leave the game lobby before the countdown timer starts.</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Specifications - Game flow</a:t>
            </a:r>
            <a:endParaRPr/>
          </a:p>
        </p:txBody>
      </p:sp>
      <p:sp>
        <p:nvSpPr>
          <p:cNvPr id="87" name="Google Shape;87;p18"/>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b="1" lang="en" sz="1100">
                <a:solidFill>
                  <a:schemeClr val="dk1"/>
                </a:solidFill>
              </a:rPr>
              <a:t>Game start: </a:t>
            </a:r>
            <a:r>
              <a:rPr lang="en" sz="1100">
                <a:solidFill>
                  <a:schemeClr val="dk1"/>
                </a:solidFill>
              </a:rPr>
              <a:t>(Host clicks “Start game”)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 5 second countdown will ensue.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Once the game countdown has started</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No additional players can be added.</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Players cannot leave the lobby.</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 new window will open up with the current game.</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There will be a chat system to allow players to send messages to the game lobby.</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When the game starts, the entire deck of cards will be dealt to all of the players, starting with a randomly selected player.</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 player can </a:t>
            </a:r>
            <a:r>
              <a:rPr b="1" lang="en" sz="1100">
                <a:solidFill>
                  <a:schemeClr val="dk1"/>
                </a:solidFill>
              </a:rPr>
              <a:t>only view the cards that they possess </a:t>
            </a:r>
            <a:r>
              <a:rPr lang="en" sz="1100">
                <a:solidFill>
                  <a:schemeClr val="dk1"/>
                </a:solidFill>
              </a:rPr>
              <a:t>and no one else’s.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 player can choose to sort their cards by rank or keep them in the order that they are dealt.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There will be a stack of cards to hold the cards that have been played.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152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Product Specifications - Game flow (cont.)</a:t>
            </a:r>
            <a:endParaRPr/>
          </a:p>
          <a:p>
            <a:pPr indent="0" lvl="0" marL="0" rtl="0" algn="l">
              <a:spcBef>
                <a:spcPts val="0"/>
              </a:spcBef>
              <a:spcAft>
                <a:spcPts val="0"/>
              </a:spcAft>
              <a:buNone/>
            </a:pPr>
            <a:r>
              <a:t/>
            </a:r>
            <a:endParaRPr/>
          </a:p>
        </p:txBody>
      </p:sp>
      <p:sp>
        <p:nvSpPr>
          <p:cNvPr id="93" name="Google Shape;93;p19"/>
          <p:cNvSpPr txBox="1"/>
          <p:nvPr>
            <p:ph idx="1" type="body"/>
          </p:nvPr>
        </p:nvSpPr>
        <p:spPr>
          <a:xfrm>
            <a:off x="135875" y="897675"/>
            <a:ext cx="8899200" cy="3818700"/>
          </a:xfrm>
          <a:prstGeom prst="rect">
            <a:avLst/>
          </a:prstGeom>
        </p:spPr>
        <p:txBody>
          <a:bodyPr anchorCtr="0" anchor="t" bIns="91425" lIns="91425" spcFirstLastPara="1" rIns="91425" wrap="square" tIns="91425">
            <a:normAutofit lnSpcReduction="20000"/>
          </a:bodyPr>
          <a:lstStyle/>
          <a:p>
            <a:pPr indent="-298450" lvl="0" marL="457200" rtl="0" algn="l">
              <a:spcBef>
                <a:spcPts val="0"/>
              </a:spcBef>
              <a:spcAft>
                <a:spcPts val="0"/>
              </a:spcAft>
              <a:buClr>
                <a:schemeClr val="dk1"/>
              </a:buClr>
              <a:buSzPts val="1100"/>
              <a:buChar char="●"/>
            </a:pPr>
            <a:r>
              <a:rPr b="1" lang="en" sz="1100">
                <a:solidFill>
                  <a:schemeClr val="dk1"/>
                </a:solidFill>
              </a:rPr>
              <a:t>Player turn:	</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During a player’s turn, players can decide to place between </a:t>
            </a:r>
            <a:r>
              <a:rPr b="1" lang="en" sz="1100">
                <a:solidFill>
                  <a:schemeClr val="dk1"/>
                </a:solidFill>
              </a:rPr>
              <a:t>1 and 4</a:t>
            </a:r>
            <a:r>
              <a:rPr lang="en" sz="1100">
                <a:solidFill>
                  <a:schemeClr val="dk1"/>
                </a:solidFill>
              </a:rPr>
              <a:t> cards onto the stack. </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The player who holds the </a:t>
            </a:r>
            <a:r>
              <a:rPr b="1" lang="en" sz="1100">
                <a:solidFill>
                  <a:schemeClr val="dk1"/>
                </a:solidFill>
              </a:rPr>
              <a:t>ace of spades will have the first turn</a:t>
            </a:r>
            <a:r>
              <a:rPr lang="en" sz="1100">
                <a:solidFill>
                  <a:schemeClr val="dk1"/>
                </a:solidFill>
              </a:rPr>
              <a:t> and that card </a:t>
            </a:r>
            <a:r>
              <a:rPr b="1" i="1" lang="en" sz="1100">
                <a:solidFill>
                  <a:schemeClr val="dk1"/>
                </a:solidFill>
              </a:rPr>
              <a:t>must</a:t>
            </a:r>
            <a:r>
              <a:rPr b="1" lang="en" sz="1100">
                <a:solidFill>
                  <a:schemeClr val="dk1"/>
                </a:solidFill>
              </a:rPr>
              <a:t> </a:t>
            </a:r>
            <a:r>
              <a:rPr lang="en" sz="1100">
                <a:solidFill>
                  <a:schemeClr val="dk1"/>
                </a:solidFill>
              </a:rPr>
              <a:t>be played.</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A player can select any combination of their cards to place onto the stack.</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Selected cards will be placed onto the shared stack.</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There will be a </a:t>
            </a:r>
            <a:r>
              <a:rPr b="1" lang="en" sz="1100">
                <a:solidFill>
                  <a:schemeClr val="dk1"/>
                </a:solidFill>
              </a:rPr>
              <a:t>15 second time limit per turn</a:t>
            </a:r>
            <a:r>
              <a:rPr lang="en" sz="1100">
                <a:solidFill>
                  <a:schemeClr val="dk1"/>
                </a:solidFill>
              </a:rPr>
              <a:t>.</a:t>
            </a:r>
            <a:endParaRPr sz="1100">
              <a:solidFill>
                <a:schemeClr val="dk1"/>
              </a:solidFill>
            </a:endParaRPr>
          </a:p>
          <a:p>
            <a:pPr indent="0" lvl="0" marL="9144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Calling a bluff:</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Once a turn has been played, any player can call a bluff on another player who had just played their cards.</a:t>
            </a:r>
            <a:endParaRPr sz="1100">
              <a:solidFill>
                <a:schemeClr val="dk1"/>
              </a:solidFill>
            </a:endParaRPr>
          </a:p>
          <a:p>
            <a:pPr indent="-298450" lvl="2" marL="1371600" rtl="0" algn="l">
              <a:spcBef>
                <a:spcPts val="0"/>
              </a:spcBef>
              <a:spcAft>
                <a:spcPts val="0"/>
              </a:spcAft>
              <a:buClr>
                <a:schemeClr val="dk1"/>
              </a:buClr>
              <a:buSzPts val="1100"/>
              <a:buChar char="■"/>
            </a:pPr>
            <a:r>
              <a:rPr lang="en" sz="1100">
                <a:solidFill>
                  <a:schemeClr val="dk1"/>
                </a:solidFill>
              </a:rPr>
              <a:t>When a bluff is called, the cards placed on the stack from the previous turn will be verified to match what they claimed to put down.</a:t>
            </a:r>
            <a:endParaRPr sz="1100">
              <a:solidFill>
                <a:schemeClr val="dk1"/>
              </a:solidFill>
            </a:endParaRPr>
          </a:p>
          <a:p>
            <a:pPr indent="-298450" lvl="3" marL="1828800" rtl="0" algn="l">
              <a:spcBef>
                <a:spcPts val="0"/>
              </a:spcBef>
              <a:spcAft>
                <a:spcPts val="0"/>
              </a:spcAft>
              <a:buClr>
                <a:schemeClr val="dk1"/>
              </a:buClr>
              <a:buSzPts val="1100"/>
              <a:buChar char="●"/>
            </a:pPr>
            <a:r>
              <a:rPr lang="en" sz="1100">
                <a:solidFill>
                  <a:schemeClr val="dk1"/>
                </a:solidFill>
              </a:rPr>
              <a:t>If a bluff is called </a:t>
            </a:r>
            <a:r>
              <a:rPr i="1" lang="en" sz="1100">
                <a:solidFill>
                  <a:schemeClr val="dk1"/>
                </a:solidFill>
              </a:rPr>
              <a:t>correctly</a:t>
            </a:r>
            <a:r>
              <a:rPr lang="en" sz="1100">
                <a:solidFill>
                  <a:schemeClr val="dk1"/>
                </a:solidFill>
              </a:rPr>
              <a:t>, the player who put the cards down will have the entire stack of cards added to their hand.</a:t>
            </a:r>
            <a:endParaRPr sz="1100">
              <a:solidFill>
                <a:schemeClr val="dk1"/>
              </a:solidFill>
            </a:endParaRPr>
          </a:p>
          <a:p>
            <a:pPr indent="-298450" lvl="3" marL="1828800" rtl="0" algn="l">
              <a:spcBef>
                <a:spcPts val="0"/>
              </a:spcBef>
              <a:spcAft>
                <a:spcPts val="0"/>
              </a:spcAft>
              <a:buClr>
                <a:schemeClr val="dk1"/>
              </a:buClr>
              <a:buSzPts val="1100"/>
              <a:buChar char="●"/>
            </a:pPr>
            <a:r>
              <a:rPr lang="en" sz="1100">
                <a:solidFill>
                  <a:schemeClr val="dk1"/>
                </a:solidFill>
              </a:rPr>
              <a:t>If a bluff is called </a:t>
            </a:r>
            <a:r>
              <a:rPr i="1" lang="en" sz="1100">
                <a:solidFill>
                  <a:schemeClr val="dk1"/>
                </a:solidFill>
              </a:rPr>
              <a:t>incorrectly</a:t>
            </a:r>
            <a:r>
              <a:rPr lang="en" sz="1100">
                <a:solidFill>
                  <a:schemeClr val="dk1"/>
                </a:solidFill>
              </a:rPr>
              <a:t>, the player who called the bluff will have the entire stack of cards added to their hand.</a:t>
            </a:r>
            <a:endParaRPr sz="1100">
              <a:solidFill>
                <a:schemeClr val="dk1"/>
              </a:solidFill>
            </a:endParaRPr>
          </a:p>
          <a:p>
            <a:pPr indent="0" lvl="0" marL="182880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Game completion: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Once a player has 0 cards, that player is declared the winner and the game ends.</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game winner will be displayed.</a:t>
            </a:r>
            <a:endParaRPr sz="11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2965950" y="229750"/>
            <a:ext cx="2949000" cy="84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Technologies Used</a:t>
            </a:r>
            <a:endParaRPr/>
          </a:p>
        </p:txBody>
      </p:sp>
      <p:sp>
        <p:nvSpPr>
          <p:cNvPr id="99" name="Google Shape;99;p20"/>
          <p:cNvSpPr txBox="1"/>
          <p:nvPr>
            <p:ph idx="1" type="body"/>
          </p:nvPr>
        </p:nvSpPr>
        <p:spPr>
          <a:xfrm>
            <a:off x="621125" y="1106325"/>
            <a:ext cx="3721800" cy="22905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solidFill>
                  <a:schemeClr val="dk1"/>
                </a:solidFill>
              </a:rPr>
              <a:t>Render</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Node.js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Express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Postgres</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Wireframes - Signed Out Landing / Login</a:t>
            </a:r>
            <a:endParaRPr/>
          </a:p>
        </p:txBody>
      </p:sp>
      <p:pic>
        <p:nvPicPr>
          <p:cNvPr id="105" name="Google Shape;105;p21"/>
          <p:cNvPicPr preferRelativeResize="0"/>
          <p:nvPr/>
        </p:nvPicPr>
        <p:blipFill>
          <a:blip r:embed="rId3">
            <a:alphaModFix/>
          </a:blip>
          <a:stretch>
            <a:fillRect/>
          </a:stretch>
        </p:blipFill>
        <p:spPr>
          <a:xfrm>
            <a:off x="1559600" y="1115450"/>
            <a:ext cx="5229225" cy="36766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