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notesMasterIdLst>
    <p:notesMasterId r:id="rId15"/>
  </p:notesMasterIdLst>
  <p:sldIdLst>
    <p:sldId id="257" r:id="rId2"/>
    <p:sldId id="266" r:id="rId3"/>
    <p:sldId id="294" r:id="rId4"/>
    <p:sldId id="297" r:id="rId5"/>
    <p:sldId id="317" r:id="rId6"/>
    <p:sldId id="360" r:id="rId7"/>
    <p:sldId id="321" r:id="rId8"/>
    <p:sldId id="361" r:id="rId9"/>
    <p:sldId id="362" r:id="rId10"/>
    <p:sldId id="355" r:id="rId11"/>
    <p:sldId id="356" r:id="rId12"/>
    <p:sldId id="363" r:id="rId13"/>
    <p:sldId id="354" r:id="rId14"/>
  </p:sldIdLst>
  <p:sldSz cx="18288000" cy="10288588"/>
  <p:notesSz cx="6858000" cy="9144000"/>
  <p:defaultTextStyle>
    <a:defPPr>
      <a:defRPr lang="ru-RU"/>
    </a:defPPr>
    <a:lvl1pPr marL="0" algn="l" defTabSz="137115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578" algn="l" defTabSz="137115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156" algn="l" defTabSz="137115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6734" algn="l" defTabSz="137115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2314" algn="l" defTabSz="137115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7892" algn="l" defTabSz="137115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3468" algn="l" defTabSz="137115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99049" algn="l" defTabSz="137115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4627" algn="l" defTabSz="137115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455CA54-2151-49AC-A9A6-F3CB95559A13}">
          <p14:sldIdLst>
            <p14:sldId id="257"/>
          </p14:sldIdLst>
        </p14:section>
        <p14:section name="About" id="{440A6DD2-87E4-43AC-85B3-C29E8AAC5836}">
          <p14:sldIdLst>
            <p14:sldId id="266"/>
          </p14:sldIdLst>
        </p14:section>
        <p14:section name="." id="{CCB26182-1A6D-4061-9022-233F5C55C52D}">
          <p14:sldIdLst/>
        </p14:section>
        <p14:section name="." id="{87237329-922D-4A7B-8924-1DCD61649E3B}">
          <p14:sldIdLst>
            <p14:sldId id="294"/>
          </p14:sldIdLst>
        </p14:section>
        <p14:section name="." id="{06FBD817-E2D8-4705-826E-0506EEC17E2F}">
          <p14:sldIdLst/>
        </p14:section>
        <p14:section name="Info" id="{F3CCB538-7A56-46C9-A8AD-0CBBE85EA4F8}">
          <p14:sldIdLst>
            <p14:sldId id="297"/>
          </p14:sldIdLst>
        </p14:section>
        <p14:section name="Basic" id="{101A0888-3066-4739-B487-735A9CA974F1}">
          <p14:sldIdLst>
            <p14:sldId id="317"/>
            <p14:sldId id="360"/>
            <p14:sldId id="321"/>
            <p14:sldId id="361"/>
            <p14:sldId id="362"/>
            <p14:sldId id="355"/>
            <p14:sldId id="356"/>
            <p14:sldId id="363"/>
          </p14:sldIdLst>
        </p14:section>
        <p14:section name="Team" id="{9B42184F-FE5E-4C50-822D-62F70B8AA9DF}">
          <p14:sldIdLst/>
        </p14:section>
        <p14:section name="Contact" id="{BB481F4C-210C-415E-A9A8-66A74F0D1A7F}">
          <p14:sldIdLst>
            <p14:sldId id="35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akoff" initials="i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44CC"/>
    <a:srgbClr val="FFE699"/>
    <a:srgbClr val="EB4776"/>
    <a:srgbClr val="3DC5D7"/>
    <a:srgbClr val="7030A0"/>
    <a:srgbClr val="EA46EA"/>
    <a:srgbClr val="0550CB"/>
    <a:srgbClr val="8F3FAE"/>
    <a:srgbClr val="A356C2"/>
    <a:srgbClr val="D886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1" autoAdjust="0"/>
    <p:restoredTop sz="95316" autoAdjust="0"/>
  </p:normalViewPr>
  <p:slideViewPr>
    <p:cSldViewPr snapToGrid="0">
      <p:cViewPr varScale="1">
        <p:scale>
          <a:sx n="103" d="100"/>
          <a:sy n="103" d="100"/>
        </p:scale>
        <p:origin x="616" y="168"/>
      </p:cViewPr>
      <p:guideLst/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582" y="102"/>
      </p:cViewPr>
      <p:guideLst>
        <p:guide orient="horz" pos="2880"/>
        <p:guide pos="2160"/>
      </p:guideLst>
    </p:cSldViewPr>
  </p:notesViewPr>
  <p:gridSpacing cx="365761" cy="36576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1BCA8-F940-4B2C-BED6-5BA47B679EE9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36486-6481-4517-93D6-377984602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185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1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578" algn="l" defTabSz="13711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156" algn="l" defTabSz="13711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734" algn="l" defTabSz="13711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314" algn="l" defTabSz="13711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7892" algn="l" defTabSz="13711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468" algn="l" defTabSz="13711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049" algn="l" defTabSz="13711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4627" algn="l" defTabSz="13711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pc="0" dirty="0">
              <a:latin typeface="Work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665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pc="0" dirty="0">
              <a:latin typeface="Work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247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pc="0" dirty="0">
              <a:latin typeface="Work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203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pc="0" dirty="0">
              <a:latin typeface="Work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319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pc="0" dirty="0">
              <a:latin typeface="Work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351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pc="0" dirty="0">
              <a:latin typeface="Work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352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pc="0" dirty="0">
              <a:latin typeface="Work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661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pc="0" dirty="0">
              <a:latin typeface="Work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60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pc="0" dirty="0">
              <a:latin typeface="Work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827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pc="0" dirty="0">
              <a:latin typeface="Work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18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pc="0" dirty="0">
              <a:latin typeface="Work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173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_01">
    <p:bg>
      <p:bgPr>
        <a:gradFill>
          <a:gsLst>
            <a:gs pos="29000">
              <a:schemeClr val="accent3"/>
            </a:gs>
            <a:gs pos="63000">
              <a:schemeClr val="accent5"/>
            </a:gs>
            <a:gs pos="100000">
              <a:schemeClr val="accent3"/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630"/>
          <p:cNvSpPr/>
          <p:nvPr userDrawn="1"/>
        </p:nvSpPr>
        <p:spPr>
          <a:xfrm>
            <a:off x="3442246" y="-2878"/>
            <a:ext cx="7620000" cy="7621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92"/>
                </a:lnTo>
                <a:lnTo>
                  <a:pt x="21408" y="21600"/>
                </a:lnTo>
                <a:lnTo>
                  <a:pt x="21600" y="21600"/>
                </a:lnTo>
                <a:lnTo>
                  <a:pt x="21600" y="21486"/>
                </a:lnTo>
                <a:lnTo>
                  <a:pt x="114" y="0"/>
                </a:lnTo>
                <a:lnTo>
                  <a:pt x="0" y="0"/>
                </a:lnTo>
                <a:close/>
                <a:moveTo>
                  <a:pt x="1081" y="0"/>
                </a:moveTo>
                <a:lnTo>
                  <a:pt x="21600" y="20519"/>
                </a:lnTo>
                <a:lnTo>
                  <a:pt x="21600" y="20214"/>
                </a:lnTo>
                <a:lnTo>
                  <a:pt x="1386" y="0"/>
                </a:lnTo>
                <a:lnTo>
                  <a:pt x="1081" y="0"/>
                </a:lnTo>
                <a:close/>
                <a:moveTo>
                  <a:pt x="2353" y="0"/>
                </a:moveTo>
                <a:lnTo>
                  <a:pt x="21600" y="19247"/>
                </a:lnTo>
                <a:lnTo>
                  <a:pt x="21600" y="18941"/>
                </a:lnTo>
                <a:lnTo>
                  <a:pt x="2659" y="0"/>
                </a:lnTo>
                <a:lnTo>
                  <a:pt x="2353" y="0"/>
                </a:lnTo>
                <a:close/>
                <a:moveTo>
                  <a:pt x="3626" y="0"/>
                </a:moveTo>
                <a:lnTo>
                  <a:pt x="21600" y="17974"/>
                </a:lnTo>
                <a:lnTo>
                  <a:pt x="21600" y="17669"/>
                </a:lnTo>
                <a:lnTo>
                  <a:pt x="3931" y="0"/>
                </a:lnTo>
                <a:lnTo>
                  <a:pt x="3626" y="0"/>
                </a:lnTo>
                <a:close/>
                <a:moveTo>
                  <a:pt x="4898" y="0"/>
                </a:moveTo>
                <a:lnTo>
                  <a:pt x="21600" y="16702"/>
                </a:lnTo>
                <a:lnTo>
                  <a:pt x="21600" y="16397"/>
                </a:lnTo>
                <a:lnTo>
                  <a:pt x="5203" y="0"/>
                </a:lnTo>
                <a:lnTo>
                  <a:pt x="4898" y="0"/>
                </a:lnTo>
                <a:close/>
                <a:moveTo>
                  <a:pt x="6170" y="0"/>
                </a:moveTo>
                <a:lnTo>
                  <a:pt x="21600" y="15430"/>
                </a:lnTo>
                <a:lnTo>
                  <a:pt x="21600" y="15124"/>
                </a:lnTo>
                <a:lnTo>
                  <a:pt x="6476" y="0"/>
                </a:lnTo>
                <a:lnTo>
                  <a:pt x="6170" y="0"/>
                </a:lnTo>
                <a:close/>
                <a:moveTo>
                  <a:pt x="7443" y="0"/>
                </a:moveTo>
                <a:lnTo>
                  <a:pt x="21600" y="14157"/>
                </a:lnTo>
                <a:lnTo>
                  <a:pt x="21600" y="13852"/>
                </a:lnTo>
                <a:lnTo>
                  <a:pt x="7748" y="0"/>
                </a:lnTo>
                <a:lnTo>
                  <a:pt x="7443" y="0"/>
                </a:lnTo>
                <a:close/>
                <a:moveTo>
                  <a:pt x="8715" y="0"/>
                </a:moveTo>
                <a:lnTo>
                  <a:pt x="21600" y="12885"/>
                </a:lnTo>
                <a:lnTo>
                  <a:pt x="21600" y="12579"/>
                </a:lnTo>
                <a:lnTo>
                  <a:pt x="9021" y="0"/>
                </a:lnTo>
                <a:lnTo>
                  <a:pt x="8715" y="0"/>
                </a:lnTo>
                <a:close/>
                <a:moveTo>
                  <a:pt x="9987" y="0"/>
                </a:moveTo>
                <a:lnTo>
                  <a:pt x="21600" y="11613"/>
                </a:lnTo>
                <a:lnTo>
                  <a:pt x="21600" y="11307"/>
                </a:lnTo>
                <a:lnTo>
                  <a:pt x="10292" y="0"/>
                </a:lnTo>
                <a:lnTo>
                  <a:pt x="9987" y="0"/>
                </a:lnTo>
                <a:close/>
                <a:moveTo>
                  <a:pt x="11259" y="0"/>
                </a:moveTo>
                <a:lnTo>
                  <a:pt x="21600" y="10342"/>
                </a:lnTo>
                <a:lnTo>
                  <a:pt x="21600" y="10036"/>
                </a:lnTo>
                <a:lnTo>
                  <a:pt x="11564" y="0"/>
                </a:lnTo>
                <a:lnTo>
                  <a:pt x="11259" y="0"/>
                </a:lnTo>
                <a:close/>
                <a:moveTo>
                  <a:pt x="12531" y="0"/>
                </a:moveTo>
                <a:lnTo>
                  <a:pt x="21600" y="9069"/>
                </a:lnTo>
                <a:lnTo>
                  <a:pt x="21600" y="8764"/>
                </a:lnTo>
                <a:lnTo>
                  <a:pt x="12837" y="0"/>
                </a:lnTo>
                <a:lnTo>
                  <a:pt x="12531" y="0"/>
                </a:lnTo>
                <a:close/>
                <a:moveTo>
                  <a:pt x="13803" y="0"/>
                </a:moveTo>
                <a:lnTo>
                  <a:pt x="21600" y="7797"/>
                </a:lnTo>
                <a:lnTo>
                  <a:pt x="21600" y="7492"/>
                </a:lnTo>
                <a:lnTo>
                  <a:pt x="14108" y="0"/>
                </a:lnTo>
                <a:lnTo>
                  <a:pt x="13803" y="0"/>
                </a:lnTo>
                <a:close/>
                <a:moveTo>
                  <a:pt x="15075" y="0"/>
                </a:moveTo>
                <a:lnTo>
                  <a:pt x="21600" y="6525"/>
                </a:lnTo>
                <a:lnTo>
                  <a:pt x="21600" y="6219"/>
                </a:lnTo>
                <a:lnTo>
                  <a:pt x="15381" y="0"/>
                </a:lnTo>
                <a:lnTo>
                  <a:pt x="15075" y="0"/>
                </a:lnTo>
                <a:close/>
                <a:moveTo>
                  <a:pt x="16348" y="0"/>
                </a:moveTo>
                <a:lnTo>
                  <a:pt x="21600" y="5252"/>
                </a:lnTo>
                <a:lnTo>
                  <a:pt x="21600" y="4947"/>
                </a:lnTo>
                <a:lnTo>
                  <a:pt x="16653" y="0"/>
                </a:lnTo>
                <a:lnTo>
                  <a:pt x="16348" y="0"/>
                </a:lnTo>
                <a:close/>
                <a:moveTo>
                  <a:pt x="17620" y="0"/>
                </a:moveTo>
                <a:lnTo>
                  <a:pt x="21600" y="3980"/>
                </a:lnTo>
                <a:lnTo>
                  <a:pt x="21600" y="3675"/>
                </a:lnTo>
                <a:lnTo>
                  <a:pt x="17925" y="0"/>
                </a:lnTo>
                <a:lnTo>
                  <a:pt x="17620" y="0"/>
                </a:lnTo>
                <a:close/>
                <a:moveTo>
                  <a:pt x="18892" y="0"/>
                </a:moveTo>
                <a:lnTo>
                  <a:pt x="21600" y="2708"/>
                </a:lnTo>
                <a:lnTo>
                  <a:pt x="21600" y="2402"/>
                </a:lnTo>
                <a:lnTo>
                  <a:pt x="19198" y="0"/>
                </a:lnTo>
                <a:lnTo>
                  <a:pt x="18892" y="0"/>
                </a:lnTo>
                <a:close/>
                <a:moveTo>
                  <a:pt x="20165" y="0"/>
                </a:moveTo>
                <a:lnTo>
                  <a:pt x="21600" y="1435"/>
                </a:lnTo>
                <a:lnTo>
                  <a:pt x="21600" y="1130"/>
                </a:lnTo>
                <a:lnTo>
                  <a:pt x="20470" y="0"/>
                </a:lnTo>
                <a:lnTo>
                  <a:pt x="20165" y="0"/>
                </a:lnTo>
                <a:close/>
                <a:moveTo>
                  <a:pt x="0" y="1158"/>
                </a:moveTo>
                <a:lnTo>
                  <a:pt x="0" y="1464"/>
                </a:lnTo>
                <a:lnTo>
                  <a:pt x="20136" y="21600"/>
                </a:lnTo>
                <a:lnTo>
                  <a:pt x="20442" y="21600"/>
                </a:lnTo>
                <a:lnTo>
                  <a:pt x="0" y="1158"/>
                </a:lnTo>
                <a:close/>
                <a:moveTo>
                  <a:pt x="0" y="2431"/>
                </a:moveTo>
                <a:lnTo>
                  <a:pt x="0" y="2736"/>
                </a:lnTo>
                <a:lnTo>
                  <a:pt x="18865" y="21600"/>
                </a:lnTo>
                <a:lnTo>
                  <a:pt x="19170" y="21600"/>
                </a:lnTo>
                <a:lnTo>
                  <a:pt x="0" y="2431"/>
                </a:lnTo>
                <a:close/>
                <a:moveTo>
                  <a:pt x="0" y="3702"/>
                </a:moveTo>
                <a:lnTo>
                  <a:pt x="0" y="4008"/>
                </a:lnTo>
                <a:lnTo>
                  <a:pt x="17592" y="21600"/>
                </a:lnTo>
                <a:lnTo>
                  <a:pt x="17898" y="21600"/>
                </a:lnTo>
                <a:lnTo>
                  <a:pt x="0" y="3702"/>
                </a:lnTo>
                <a:close/>
                <a:moveTo>
                  <a:pt x="0" y="4974"/>
                </a:moveTo>
                <a:lnTo>
                  <a:pt x="0" y="5279"/>
                </a:lnTo>
                <a:lnTo>
                  <a:pt x="16320" y="21600"/>
                </a:lnTo>
                <a:lnTo>
                  <a:pt x="16625" y="21600"/>
                </a:lnTo>
                <a:lnTo>
                  <a:pt x="0" y="4974"/>
                </a:lnTo>
                <a:close/>
                <a:moveTo>
                  <a:pt x="0" y="6246"/>
                </a:moveTo>
                <a:lnTo>
                  <a:pt x="0" y="6552"/>
                </a:lnTo>
                <a:lnTo>
                  <a:pt x="15048" y="21600"/>
                </a:lnTo>
                <a:lnTo>
                  <a:pt x="15354" y="21600"/>
                </a:lnTo>
                <a:lnTo>
                  <a:pt x="0" y="6246"/>
                </a:lnTo>
                <a:close/>
                <a:moveTo>
                  <a:pt x="0" y="7519"/>
                </a:moveTo>
                <a:lnTo>
                  <a:pt x="0" y="7824"/>
                </a:lnTo>
                <a:lnTo>
                  <a:pt x="13776" y="21600"/>
                </a:lnTo>
                <a:lnTo>
                  <a:pt x="14081" y="21600"/>
                </a:lnTo>
                <a:lnTo>
                  <a:pt x="0" y="7519"/>
                </a:lnTo>
                <a:close/>
                <a:moveTo>
                  <a:pt x="0" y="8791"/>
                </a:moveTo>
                <a:lnTo>
                  <a:pt x="0" y="9096"/>
                </a:lnTo>
                <a:lnTo>
                  <a:pt x="12504" y="21600"/>
                </a:lnTo>
                <a:lnTo>
                  <a:pt x="12809" y="21600"/>
                </a:lnTo>
                <a:lnTo>
                  <a:pt x="0" y="8791"/>
                </a:lnTo>
                <a:close/>
                <a:moveTo>
                  <a:pt x="0" y="10063"/>
                </a:moveTo>
                <a:lnTo>
                  <a:pt x="0" y="10369"/>
                </a:lnTo>
                <a:lnTo>
                  <a:pt x="11231" y="21600"/>
                </a:lnTo>
                <a:lnTo>
                  <a:pt x="11537" y="21600"/>
                </a:lnTo>
                <a:lnTo>
                  <a:pt x="0" y="10063"/>
                </a:lnTo>
                <a:close/>
                <a:moveTo>
                  <a:pt x="0" y="11336"/>
                </a:moveTo>
                <a:lnTo>
                  <a:pt x="0" y="11641"/>
                </a:lnTo>
                <a:lnTo>
                  <a:pt x="9959" y="21600"/>
                </a:lnTo>
                <a:lnTo>
                  <a:pt x="10264" y="21600"/>
                </a:lnTo>
                <a:lnTo>
                  <a:pt x="0" y="11336"/>
                </a:lnTo>
                <a:close/>
                <a:moveTo>
                  <a:pt x="0" y="12608"/>
                </a:moveTo>
                <a:lnTo>
                  <a:pt x="0" y="12914"/>
                </a:lnTo>
                <a:lnTo>
                  <a:pt x="8686" y="21600"/>
                </a:lnTo>
                <a:lnTo>
                  <a:pt x="8992" y="21600"/>
                </a:lnTo>
                <a:lnTo>
                  <a:pt x="0" y="12608"/>
                </a:lnTo>
                <a:close/>
                <a:moveTo>
                  <a:pt x="0" y="13881"/>
                </a:moveTo>
                <a:lnTo>
                  <a:pt x="0" y="14186"/>
                </a:lnTo>
                <a:lnTo>
                  <a:pt x="7414" y="21600"/>
                </a:lnTo>
                <a:lnTo>
                  <a:pt x="7719" y="21600"/>
                </a:lnTo>
                <a:lnTo>
                  <a:pt x="0" y="13881"/>
                </a:lnTo>
                <a:close/>
                <a:moveTo>
                  <a:pt x="0" y="15153"/>
                </a:moveTo>
                <a:lnTo>
                  <a:pt x="0" y="15458"/>
                </a:lnTo>
                <a:lnTo>
                  <a:pt x="6142" y="21600"/>
                </a:lnTo>
                <a:lnTo>
                  <a:pt x="6448" y="21600"/>
                </a:lnTo>
                <a:lnTo>
                  <a:pt x="0" y="15153"/>
                </a:lnTo>
                <a:close/>
                <a:moveTo>
                  <a:pt x="0" y="16424"/>
                </a:moveTo>
                <a:lnTo>
                  <a:pt x="0" y="16730"/>
                </a:lnTo>
                <a:lnTo>
                  <a:pt x="4870" y="21600"/>
                </a:lnTo>
                <a:lnTo>
                  <a:pt x="5176" y="21600"/>
                </a:lnTo>
                <a:lnTo>
                  <a:pt x="0" y="16424"/>
                </a:lnTo>
                <a:close/>
                <a:moveTo>
                  <a:pt x="0" y="17697"/>
                </a:moveTo>
                <a:lnTo>
                  <a:pt x="0" y="18002"/>
                </a:lnTo>
                <a:lnTo>
                  <a:pt x="3598" y="21600"/>
                </a:lnTo>
                <a:lnTo>
                  <a:pt x="3903" y="21600"/>
                </a:lnTo>
                <a:lnTo>
                  <a:pt x="0" y="17697"/>
                </a:lnTo>
                <a:close/>
                <a:moveTo>
                  <a:pt x="0" y="18969"/>
                </a:moveTo>
                <a:lnTo>
                  <a:pt x="0" y="19275"/>
                </a:lnTo>
                <a:lnTo>
                  <a:pt x="2325" y="21600"/>
                </a:lnTo>
                <a:lnTo>
                  <a:pt x="2631" y="21600"/>
                </a:lnTo>
                <a:lnTo>
                  <a:pt x="0" y="18969"/>
                </a:lnTo>
                <a:close/>
                <a:moveTo>
                  <a:pt x="0" y="20241"/>
                </a:moveTo>
                <a:lnTo>
                  <a:pt x="0" y="20546"/>
                </a:lnTo>
                <a:lnTo>
                  <a:pt x="1053" y="21600"/>
                </a:lnTo>
                <a:lnTo>
                  <a:pt x="1358" y="21600"/>
                </a:lnTo>
                <a:lnTo>
                  <a:pt x="0" y="20241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 w="12700">
            <a:miter lim="400000"/>
          </a:ln>
        </p:spPr>
        <p:txBody>
          <a:bodyPr tIns="68579" bIns="6857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1"/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xfrm>
            <a:off x="2287264" y="457539"/>
            <a:ext cx="794399" cy="184694"/>
          </a:xfrm>
          <a:prstGeom prst="rect">
            <a:avLst/>
          </a:prstGeom>
        </p:spPr>
        <p:txBody>
          <a:bodyPr anchor="ctr" anchorCtr="0"/>
          <a:lstStyle>
            <a:lvl1pPr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59" name="Shape 59"/>
          <p:cNvSpPr/>
          <p:nvPr/>
        </p:nvSpPr>
        <p:spPr>
          <a:xfrm>
            <a:off x="9037990" y="437469"/>
            <a:ext cx="224426" cy="224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60" h="21407" extrusionOk="0">
                <a:moveTo>
                  <a:pt x="20750" y="18236"/>
                </a:moveTo>
                <a:cubicBezTo>
                  <a:pt x="21430" y="19007"/>
                  <a:pt x="21430" y="20207"/>
                  <a:pt x="20750" y="20893"/>
                </a:cubicBezTo>
                <a:cubicBezTo>
                  <a:pt x="20324" y="21236"/>
                  <a:pt x="19899" y="21407"/>
                  <a:pt x="19389" y="21407"/>
                </a:cubicBezTo>
                <a:cubicBezTo>
                  <a:pt x="18964" y="21407"/>
                  <a:pt x="18454" y="21236"/>
                  <a:pt x="18113" y="20893"/>
                </a:cubicBezTo>
                <a:cubicBezTo>
                  <a:pt x="10630" y="13350"/>
                  <a:pt x="10630" y="13350"/>
                  <a:pt x="10630" y="13350"/>
                </a:cubicBezTo>
                <a:cubicBezTo>
                  <a:pt x="3147" y="20893"/>
                  <a:pt x="3147" y="20893"/>
                  <a:pt x="3147" y="20893"/>
                </a:cubicBezTo>
                <a:cubicBezTo>
                  <a:pt x="2806" y="21236"/>
                  <a:pt x="2296" y="21407"/>
                  <a:pt x="1871" y="21407"/>
                </a:cubicBezTo>
                <a:cubicBezTo>
                  <a:pt x="1361" y="21407"/>
                  <a:pt x="936" y="21236"/>
                  <a:pt x="510" y="20893"/>
                </a:cubicBezTo>
                <a:cubicBezTo>
                  <a:pt x="-170" y="20207"/>
                  <a:pt x="-170" y="19007"/>
                  <a:pt x="510" y="18236"/>
                </a:cubicBezTo>
                <a:cubicBezTo>
                  <a:pt x="7994" y="10693"/>
                  <a:pt x="7994" y="10693"/>
                  <a:pt x="7994" y="10693"/>
                </a:cubicBezTo>
                <a:cubicBezTo>
                  <a:pt x="510" y="3150"/>
                  <a:pt x="510" y="3150"/>
                  <a:pt x="510" y="3150"/>
                </a:cubicBezTo>
                <a:cubicBezTo>
                  <a:pt x="-170" y="2464"/>
                  <a:pt x="-170" y="1264"/>
                  <a:pt x="510" y="578"/>
                </a:cubicBezTo>
                <a:cubicBezTo>
                  <a:pt x="1276" y="-193"/>
                  <a:pt x="2466" y="-193"/>
                  <a:pt x="3147" y="578"/>
                </a:cubicBezTo>
                <a:cubicBezTo>
                  <a:pt x="10630" y="8121"/>
                  <a:pt x="10630" y="8121"/>
                  <a:pt x="10630" y="8121"/>
                </a:cubicBezTo>
                <a:cubicBezTo>
                  <a:pt x="18113" y="578"/>
                  <a:pt x="18113" y="578"/>
                  <a:pt x="18113" y="578"/>
                </a:cubicBezTo>
                <a:cubicBezTo>
                  <a:pt x="18794" y="-193"/>
                  <a:pt x="19984" y="-193"/>
                  <a:pt x="20750" y="578"/>
                </a:cubicBezTo>
                <a:cubicBezTo>
                  <a:pt x="21430" y="1264"/>
                  <a:pt x="21430" y="2464"/>
                  <a:pt x="20750" y="3150"/>
                </a:cubicBezTo>
                <a:cubicBezTo>
                  <a:pt x="13266" y="10693"/>
                  <a:pt x="13266" y="10693"/>
                  <a:pt x="13266" y="10693"/>
                </a:cubicBezTo>
                <a:lnTo>
                  <a:pt x="20750" y="1823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2700">
            <a:miter lim="400000"/>
          </a:ln>
        </p:spPr>
        <p:txBody>
          <a:bodyPr tIns="68579" bIns="68579"/>
          <a:lstStyle/>
          <a:p>
            <a:endParaRPr sz="1351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9" name="Shape 17"/>
          <p:cNvSpPr>
            <a:spLocks noGrp="1"/>
          </p:cNvSpPr>
          <p:nvPr>
            <p:ph type="body" sz="quarter" idx="46" hasCustomPrompt="1"/>
          </p:nvPr>
        </p:nvSpPr>
        <p:spPr>
          <a:xfrm>
            <a:off x="6563122" y="2822716"/>
            <a:ext cx="5167956" cy="767066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algn="l" defTabSz="1371523">
              <a:lnSpc>
                <a:spcPct val="100000"/>
              </a:lnSpc>
              <a:spcBef>
                <a:spcPts val="0"/>
              </a:spcBef>
              <a:defRPr sz="4800" spc="-151" baseline="0">
                <a:solidFill>
                  <a:schemeClr val="tx1"/>
                </a:solidFill>
                <a:latin typeface="+mj-lt"/>
                <a:ea typeface="Work Sans"/>
                <a:cs typeface="Work Sans"/>
                <a:sym typeface="Work Sans"/>
              </a:defRPr>
            </a:lvl1pPr>
          </a:lstStyle>
          <a:p>
            <a:r>
              <a:rPr lang="nl-NL" dirty="0"/>
              <a:t>Category</a:t>
            </a:r>
          </a:p>
        </p:txBody>
      </p:sp>
      <p:sp>
        <p:nvSpPr>
          <p:cNvPr id="20" name="Shape 17"/>
          <p:cNvSpPr>
            <a:spLocks noGrp="1"/>
          </p:cNvSpPr>
          <p:nvPr>
            <p:ph type="body" sz="quarter" idx="47" hasCustomPrompt="1"/>
          </p:nvPr>
        </p:nvSpPr>
        <p:spPr>
          <a:xfrm>
            <a:off x="6563122" y="3704100"/>
            <a:ext cx="5167956" cy="767066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algn="l" defTabSz="1371523">
              <a:lnSpc>
                <a:spcPct val="100000"/>
              </a:lnSpc>
              <a:spcBef>
                <a:spcPts val="0"/>
              </a:spcBef>
              <a:defRPr sz="4800" spc="-151" baseline="0">
                <a:solidFill>
                  <a:schemeClr val="tx1"/>
                </a:solidFill>
                <a:latin typeface="+mj-lt"/>
                <a:ea typeface="Work Sans"/>
                <a:cs typeface="Work Sans"/>
                <a:sym typeface="Work Sans"/>
              </a:defRPr>
            </a:lvl1pPr>
          </a:lstStyle>
          <a:p>
            <a:r>
              <a:rPr lang="nl-NL" dirty="0"/>
              <a:t>Category</a:t>
            </a:r>
          </a:p>
        </p:txBody>
      </p:sp>
      <p:sp>
        <p:nvSpPr>
          <p:cNvPr id="21" name="Shape 17"/>
          <p:cNvSpPr>
            <a:spLocks noGrp="1"/>
          </p:cNvSpPr>
          <p:nvPr>
            <p:ph type="body" sz="quarter" idx="48" hasCustomPrompt="1"/>
          </p:nvPr>
        </p:nvSpPr>
        <p:spPr>
          <a:xfrm>
            <a:off x="6563122" y="4585484"/>
            <a:ext cx="5167956" cy="767066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algn="l" defTabSz="1371523">
              <a:lnSpc>
                <a:spcPct val="100000"/>
              </a:lnSpc>
              <a:spcBef>
                <a:spcPts val="0"/>
              </a:spcBef>
              <a:defRPr sz="4800" spc="-151" baseline="0">
                <a:solidFill>
                  <a:schemeClr val="tx1"/>
                </a:solidFill>
                <a:latin typeface="+mj-lt"/>
                <a:ea typeface="Work Sans"/>
                <a:cs typeface="Work Sans"/>
                <a:sym typeface="Work Sans"/>
              </a:defRPr>
            </a:lvl1pPr>
          </a:lstStyle>
          <a:p>
            <a:r>
              <a:rPr lang="nl-NL" dirty="0"/>
              <a:t>Category</a:t>
            </a:r>
          </a:p>
        </p:txBody>
      </p:sp>
      <p:sp>
        <p:nvSpPr>
          <p:cNvPr id="22" name="Shape 17"/>
          <p:cNvSpPr>
            <a:spLocks noGrp="1"/>
          </p:cNvSpPr>
          <p:nvPr>
            <p:ph type="body" sz="quarter" idx="49" hasCustomPrompt="1"/>
          </p:nvPr>
        </p:nvSpPr>
        <p:spPr>
          <a:xfrm>
            <a:off x="6563122" y="5466867"/>
            <a:ext cx="5167956" cy="767066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algn="l" defTabSz="1371523">
              <a:lnSpc>
                <a:spcPct val="100000"/>
              </a:lnSpc>
              <a:spcBef>
                <a:spcPts val="0"/>
              </a:spcBef>
              <a:defRPr sz="4800" spc="-151" baseline="0">
                <a:solidFill>
                  <a:schemeClr val="tx1"/>
                </a:solidFill>
                <a:latin typeface="+mj-lt"/>
                <a:ea typeface="Work Sans"/>
                <a:cs typeface="Work Sans"/>
                <a:sym typeface="Work Sans"/>
              </a:defRPr>
            </a:lvl1pPr>
          </a:lstStyle>
          <a:p>
            <a:r>
              <a:rPr lang="nl-NL" dirty="0"/>
              <a:t>Category</a:t>
            </a:r>
          </a:p>
        </p:txBody>
      </p:sp>
      <p:sp>
        <p:nvSpPr>
          <p:cNvPr id="23" name="Shape 17"/>
          <p:cNvSpPr>
            <a:spLocks noGrp="1"/>
          </p:cNvSpPr>
          <p:nvPr>
            <p:ph type="body" sz="quarter" idx="50" hasCustomPrompt="1"/>
          </p:nvPr>
        </p:nvSpPr>
        <p:spPr>
          <a:xfrm>
            <a:off x="6563122" y="6348251"/>
            <a:ext cx="5167956" cy="767066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algn="l" defTabSz="1371523">
              <a:lnSpc>
                <a:spcPct val="100000"/>
              </a:lnSpc>
              <a:spcBef>
                <a:spcPts val="0"/>
              </a:spcBef>
              <a:defRPr sz="4800" spc="-151" baseline="0">
                <a:solidFill>
                  <a:schemeClr val="tx1"/>
                </a:solidFill>
                <a:latin typeface="+mj-lt"/>
                <a:ea typeface="Work Sans"/>
                <a:cs typeface="Work Sans"/>
                <a:sym typeface="Work Sans"/>
              </a:defRPr>
            </a:lvl1pPr>
          </a:lstStyle>
          <a:p>
            <a:r>
              <a:rPr lang="nl-NL" dirty="0"/>
              <a:t>Category</a:t>
            </a:r>
          </a:p>
        </p:txBody>
      </p:sp>
      <p:sp>
        <p:nvSpPr>
          <p:cNvPr id="24" name="Shape 17"/>
          <p:cNvSpPr>
            <a:spLocks noGrp="1"/>
          </p:cNvSpPr>
          <p:nvPr>
            <p:ph type="body" sz="quarter" idx="51" hasCustomPrompt="1"/>
          </p:nvPr>
        </p:nvSpPr>
        <p:spPr>
          <a:xfrm>
            <a:off x="6563122" y="7224894"/>
            <a:ext cx="5167956" cy="767066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algn="l" defTabSz="1371523">
              <a:lnSpc>
                <a:spcPct val="100000"/>
              </a:lnSpc>
              <a:spcBef>
                <a:spcPts val="0"/>
              </a:spcBef>
              <a:defRPr sz="4800" spc="-151" baseline="0">
                <a:solidFill>
                  <a:schemeClr val="tx1"/>
                </a:solidFill>
                <a:latin typeface="+mj-lt"/>
                <a:ea typeface="Work Sans"/>
                <a:cs typeface="Work Sans"/>
                <a:sym typeface="Work Sans"/>
              </a:defRPr>
            </a:lvl1pPr>
          </a:lstStyle>
          <a:p>
            <a:r>
              <a:rPr lang="nl-NL" dirty="0"/>
              <a:t>Category</a:t>
            </a:r>
          </a:p>
        </p:txBody>
      </p:sp>
      <p:sp>
        <p:nvSpPr>
          <p:cNvPr id="25" name="Shape 20"/>
          <p:cNvSpPr>
            <a:spLocks noGrp="1"/>
          </p:cNvSpPr>
          <p:nvPr>
            <p:ph type="body" sz="quarter" idx="52" hasCustomPrompt="1"/>
          </p:nvPr>
        </p:nvSpPr>
        <p:spPr>
          <a:xfrm>
            <a:off x="543970" y="313812"/>
            <a:ext cx="1589633" cy="46796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 defTabSz="1371523">
              <a:lnSpc>
                <a:spcPct val="100000"/>
              </a:lnSpc>
              <a:spcBef>
                <a:spcPts val="0"/>
              </a:spcBef>
              <a:defRPr sz="1600" b="1" spc="0">
                <a:solidFill>
                  <a:schemeClr val="tx1"/>
                </a:solidFill>
                <a:latin typeface="+mj-lt"/>
                <a:ea typeface="Work Sans Medium" panose="00000600000000000000" pitchFamily="2" charset="0"/>
                <a:cs typeface="Work Sans Medium" panose="00000600000000000000" pitchFamily="2" charset="0"/>
                <a:sym typeface="Work Sans"/>
              </a:defRPr>
            </a:lvl1pPr>
          </a:lstStyle>
          <a:p>
            <a:r>
              <a:rPr lang="en-US" dirty="0"/>
              <a:t>AIDA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640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r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Shape 2323"/>
          <p:cNvSpPr>
            <a:spLocks noGrp="1"/>
          </p:cNvSpPr>
          <p:nvPr>
            <p:ph type="pic" idx="13" hasCustomPrompt="1"/>
          </p:nvPr>
        </p:nvSpPr>
        <p:spPr>
          <a:xfrm>
            <a:off x="9154171" y="3518"/>
            <a:ext cx="9150127" cy="10281552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lIns="91439" tIns="45719" rIns="91439" bIns="45719" anchor="ctr">
            <a:noAutofit/>
          </a:bodyPr>
          <a:lstStyle>
            <a:lvl1pPr marL="0" marR="0" indent="0" algn="ctr" defTabSz="680180" rtl="0" eaLnBrk="1" fontAlgn="auto" latinLnBrk="0" hangingPunct="1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800" spc="0">
                <a:solidFill>
                  <a:schemeClr val="tx1">
                    <a:alpha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Drag &amp; Drop your image here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  <p:sp>
        <p:nvSpPr>
          <p:cNvPr id="2325" name="Shape 2325"/>
          <p:cNvSpPr>
            <a:spLocks noGrp="1"/>
          </p:cNvSpPr>
          <p:nvPr>
            <p:ph type="pic" idx="14" hasCustomPrompt="1"/>
          </p:nvPr>
        </p:nvSpPr>
        <p:spPr>
          <a:xfrm>
            <a:off x="1667" y="3518"/>
            <a:ext cx="9150129" cy="1028155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lIns="91439" tIns="45719" rIns="91439" bIns="45719" anchor="ctr">
            <a:noAutofit/>
          </a:bodyPr>
          <a:lstStyle>
            <a:lvl1pPr marL="0" marR="0" indent="0" algn="ctr" defTabSz="680180" rtl="0" eaLnBrk="1" fontAlgn="auto" latinLnBrk="0" hangingPunct="1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800" spc="0">
                <a:solidFill>
                  <a:schemeClr val="tx1">
                    <a:alpha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Drag &amp; Drop your image here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  <p:sp>
        <p:nvSpPr>
          <p:cNvPr id="14" name="Shape 58"/>
          <p:cNvSpPr>
            <a:spLocks noGrp="1"/>
          </p:cNvSpPr>
          <p:nvPr>
            <p:ph type="sldNum" sz="quarter" idx="2"/>
          </p:nvPr>
        </p:nvSpPr>
        <p:spPr>
          <a:xfrm>
            <a:off x="2287264" y="457539"/>
            <a:ext cx="794399" cy="184694"/>
          </a:xfrm>
          <a:prstGeom prst="rect">
            <a:avLst/>
          </a:prstGeom>
        </p:spPr>
        <p:txBody>
          <a:bodyPr anchor="ctr" anchorCtr="0"/>
          <a:lstStyle>
            <a:lvl1pPr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5" name="Shape 20"/>
          <p:cNvSpPr>
            <a:spLocks noGrp="1"/>
          </p:cNvSpPr>
          <p:nvPr>
            <p:ph type="body" sz="quarter" idx="52" hasCustomPrompt="1"/>
          </p:nvPr>
        </p:nvSpPr>
        <p:spPr>
          <a:xfrm>
            <a:off x="543970" y="313812"/>
            <a:ext cx="1589633" cy="46796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 defTabSz="1371523">
              <a:lnSpc>
                <a:spcPct val="100000"/>
              </a:lnSpc>
              <a:spcBef>
                <a:spcPts val="0"/>
              </a:spcBef>
              <a:defRPr sz="1600" b="1" spc="0">
                <a:solidFill>
                  <a:schemeClr val="tx1"/>
                </a:solidFill>
                <a:latin typeface="+mj-lt"/>
                <a:ea typeface="Work Sans Medium" panose="00000600000000000000" pitchFamily="2" charset="0"/>
                <a:cs typeface="Work Sans Medium" panose="00000600000000000000" pitchFamily="2" charset="0"/>
                <a:sym typeface="Work Sans"/>
              </a:defRPr>
            </a:lvl1pPr>
          </a:lstStyle>
          <a:p>
            <a:r>
              <a:rPr lang="en-US" dirty="0"/>
              <a:t>AIDA</a:t>
            </a:r>
            <a:endParaRPr dirty="0"/>
          </a:p>
        </p:txBody>
      </p:sp>
      <p:sp>
        <p:nvSpPr>
          <p:cNvPr id="13" name="Shape 2254"/>
          <p:cNvSpPr>
            <a:spLocks noGrp="1"/>
          </p:cNvSpPr>
          <p:nvPr>
            <p:ph type="body" sz="quarter" idx="53"/>
          </p:nvPr>
        </p:nvSpPr>
        <p:spPr>
          <a:xfrm>
            <a:off x="-12279" y="3146346"/>
            <a:ext cx="4569250" cy="7142243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12600000" scaled="0"/>
          </a:gradFill>
        </p:spPr>
        <p:txBody>
          <a:bodyPr lIns="432000" tIns="720000" rIns="216000" bIns="720000" anchor="t">
            <a:noAutofit/>
          </a:bodyPr>
          <a:lstStyle>
            <a:lvl1pPr algn="ctr" defTabSz="1371523">
              <a:lnSpc>
                <a:spcPct val="150000"/>
              </a:lnSpc>
              <a:spcBef>
                <a:spcPts val="0"/>
              </a:spcBef>
              <a:defRPr sz="4500" spc="1125">
                <a:solidFill>
                  <a:schemeClr val="tx1"/>
                </a:solidFill>
                <a:latin typeface="fontello"/>
                <a:ea typeface="fontello"/>
                <a:cs typeface="fontello"/>
                <a:sym typeface="fontello"/>
              </a:defRPr>
            </a:lvl1pPr>
          </a:lstStyle>
          <a:p>
            <a:r>
              <a:rPr dirty="0"/>
              <a:t>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151" hasCustomPrompt="1"/>
          </p:nvPr>
        </p:nvSpPr>
        <p:spPr>
          <a:xfrm>
            <a:off x="528800" y="5153565"/>
            <a:ext cx="3487095" cy="863514"/>
          </a:xfrm>
        </p:spPr>
        <p:txBody>
          <a:bodyPr tIns="0" anchor="t">
            <a:noAutofit/>
          </a:bodyPr>
          <a:lstStyle>
            <a:lvl1pPr algn="ctr">
              <a:lnSpc>
                <a:spcPct val="150000"/>
              </a:lnSpc>
              <a:spcBef>
                <a:spcPts val="0"/>
              </a:spcBef>
              <a:defRPr lang="en-US" sz="1600" b="1" i="0" spc="0" baseline="0" smtClean="0">
                <a:effectLst/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WRITE CAPTION HERE</a:t>
            </a:r>
          </a:p>
        </p:txBody>
      </p:sp>
      <p:sp>
        <p:nvSpPr>
          <p:cNvPr id="17" name="Shape 41"/>
          <p:cNvSpPr>
            <a:spLocks noGrp="1"/>
          </p:cNvSpPr>
          <p:nvPr>
            <p:ph type="body" sz="quarter" idx="155" hasCustomPrompt="1"/>
          </p:nvPr>
        </p:nvSpPr>
        <p:spPr>
          <a:xfrm>
            <a:off x="528800" y="6248400"/>
            <a:ext cx="3487095" cy="356600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ctr" defTabSz="1371523">
              <a:lnSpc>
                <a:spcPct val="150000"/>
              </a:lnSpc>
              <a:spcBef>
                <a:spcPts val="1500"/>
              </a:spcBef>
              <a:defRPr sz="2000" spc="0" baseline="0">
                <a:solidFill>
                  <a:schemeClr val="tx1">
                    <a:alpha val="80000"/>
                  </a:schemeClr>
                </a:solidFill>
                <a:latin typeface="+mn-lt"/>
                <a:ea typeface="Work Sans"/>
                <a:cs typeface="Work Sans"/>
                <a:sym typeface="Work Sans"/>
              </a:defRPr>
            </a:lvl1pPr>
          </a:lstStyle>
          <a:p>
            <a:r>
              <a:rPr lang="en-US" dirty="0"/>
              <a:t>Write body text here</a:t>
            </a:r>
          </a:p>
        </p:txBody>
      </p:sp>
      <p:sp>
        <p:nvSpPr>
          <p:cNvPr id="18" name="Shape 2254"/>
          <p:cNvSpPr>
            <a:spLocks noGrp="1"/>
          </p:cNvSpPr>
          <p:nvPr>
            <p:ph type="body" sz="quarter" idx="166"/>
          </p:nvPr>
        </p:nvSpPr>
        <p:spPr>
          <a:xfrm>
            <a:off x="9154171" y="3142831"/>
            <a:ext cx="4566871" cy="7142243"/>
          </a:xfrm>
          <a:prstGeom prst="rect">
            <a:avLst/>
          </a:prstGeom>
          <a:gradFill>
            <a:gsLst>
              <a:gs pos="100000">
                <a:schemeClr val="accent5"/>
              </a:gs>
              <a:gs pos="0">
                <a:schemeClr val="accent3"/>
              </a:gs>
            </a:gsLst>
            <a:lin ang="12600000" scaled="0"/>
          </a:gradFill>
        </p:spPr>
        <p:txBody>
          <a:bodyPr lIns="432000" tIns="720000" rIns="216000" bIns="720000" anchor="t">
            <a:noAutofit/>
          </a:bodyPr>
          <a:lstStyle>
            <a:lvl1pPr algn="ctr" defTabSz="1371523">
              <a:lnSpc>
                <a:spcPct val="150000"/>
              </a:lnSpc>
              <a:spcBef>
                <a:spcPts val="0"/>
              </a:spcBef>
              <a:defRPr sz="4500" spc="1125">
                <a:solidFill>
                  <a:schemeClr val="tx1"/>
                </a:solidFill>
                <a:latin typeface="fontello"/>
                <a:ea typeface="fontello"/>
                <a:cs typeface="fontello"/>
                <a:sym typeface="fontello"/>
              </a:defRPr>
            </a:lvl1pPr>
          </a:lstStyle>
          <a:p>
            <a:r>
              <a:rPr dirty="0"/>
              <a:t>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167" hasCustomPrompt="1"/>
          </p:nvPr>
        </p:nvSpPr>
        <p:spPr>
          <a:xfrm>
            <a:off x="9692363" y="5153566"/>
            <a:ext cx="3487095" cy="863514"/>
          </a:xfrm>
        </p:spPr>
        <p:txBody>
          <a:bodyPr tIns="0" anchor="t">
            <a:noAutofit/>
          </a:bodyPr>
          <a:lstStyle>
            <a:lvl1pPr algn="ctr">
              <a:lnSpc>
                <a:spcPct val="150000"/>
              </a:lnSpc>
              <a:spcBef>
                <a:spcPts val="0"/>
              </a:spcBef>
              <a:defRPr lang="en-US" sz="1600" b="1" i="0" spc="0" baseline="0" smtClean="0">
                <a:effectLst/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WRITE CAPTION HERE</a:t>
            </a:r>
          </a:p>
        </p:txBody>
      </p:sp>
      <p:sp>
        <p:nvSpPr>
          <p:cNvPr id="20" name="Shape 41"/>
          <p:cNvSpPr>
            <a:spLocks noGrp="1"/>
          </p:cNvSpPr>
          <p:nvPr>
            <p:ph type="body" sz="quarter" idx="168" hasCustomPrompt="1"/>
          </p:nvPr>
        </p:nvSpPr>
        <p:spPr>
          <a:xfrm>
            <a:off x="9692363" y="6248404"/>
            <a:ext cx="3487095" cy="3460887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ctr" defTabSz="1371523">
              <a:lnSpc>
                <a:spcPct val="150000"/>
              </a:lnSpc>
              <a:spcBef>
                <a:spcPts val="1500"/>
              </a:spcBef>
              <a:defRPr sz="2000" spc="0" baseline="0">
                <a:solidFill>
                  <a:schemeClr val="tx1">
                    <a:alpha val="80000"/>
                  </a:schemeClr>
                </a:solidFill>
                <a:latin typeface="+mn-lt"/>
                <a:ea typeface="Work Sans"/>
                <a:cs typeface="Work Sans"/>
                <a:sym typeface="Work Sans"/>
              </a:defRPr>
            </a:lvl1pPr>
          </a:lstStyle>
          <a:p>
            <a:r>
              <a:rPr lang="en-US" dirty="0"/>
              <a:t>Write body text here</a:t>
            </a:r>
          </a:p>
        </p:txBody>
      </p:sp>
    </p:spTree>
    <p:extLst>
      <p:ext uri="{BB962C8B-B14F-4D97-AF65-F5344CB8AC3E}">
        <p14:creationId xmlns:p14="http://schemas.microsoft.com/office/powerpoint/2010/main" val="375074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630"/>
          <p:cNvSpPr/>
          <p:nvPr userDrawn="1"/>
        </p:nvSpPr>
        <p:spPr>
          <a:xfrm>
            <a:off x="3442246" y="-2878"/>
            <a:ext cx="7620000" cy="7621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92"/>
                </a:lnTo>
                <a:lnTo>
                  <a:pt x="21408" y="21600"/>
                </a:lnTo>
                <a:lnTo>
                  <a:pt x="21600" y="21600"/>
                </a:lnTo>
                <a:lnTo>
                  <a:pt x="21600" y="21486"/>
                </a:lnTo>
                <a:lnTo>
                  <a:pt x="114" y="0"/>
                </a:lnTo>
                <a:lnTo>
                  <a:pt x="0" y="0"/>
                </a:lnTo>
                <a:close/>
                <a:moveTo>
                  <a:pt x="1081" y="0"/>
                </a:moveTo>
                <a:lnTo>
                  <a:pt x="21600" y="20519"/>
                </a:lnTo>
                <a:lnTo>
                  <a:pt x="21600" y="20214"/>
                </a:lnTo>
                <a:lnTo>
                  <a:pt x="1386" y="0"/>
                </a:lnTo>
                <a:lnTo>
                  <a:pt x="1081" y="0"/>
                </a:lnTo>
                <a:close/>
                <a:moveTo>
                  <a:pt x="2353" y="0"/>
                </a:moveTo>
                <a:lnTo>
                  <a:pt x="21600" y="19247"/>
                </a:lnTo>
                <a:lnTo>
                  <a:pt x="21600" y="18941"/>
                </a:lnTo>
                <a:lnTo>
                  <a:pt x="2659" y="0"/>
                </a:lnTo>
                <a:lnTo>
                  <a:pt x="2353" y="0"/>
                </a:lnTo>
                <a:close/>
                <a:moveTo>
                  <a:pt x="3626" y="0"/>
                </a:moveTo>
                <a:lnTo>
                  <a:pt x="21600" y="17974"/>
                </a:lnTo>
                <a:lnTo>
                  <a:pt x="21600" y="17669"/>
                </a:lnTo>
                <a:lnTo>
                  <a:pt x="3931" y="0"/>
                </a:lnTo>
                <a:lnTo>
                  <a:pt x="3626" y="0"/>
                </a:lnTo>
                <a:close/>
                <a:moveTo>
                  <a:pt x="4898" y="0"/>
                </a:moveTo>
                <a:lnTo>
                  <a:pt x="21600" y="16702"/>
                </a:lnTo>
                <a:lnTo>
                  <a:pt x="21600" y="16397"/>
                </a:lnTo>
                <a:lnTo>
                  <a:pt x="5203" y="0"/>
                </a:lnTo>
                <a:lnTo>
                  <a:pt x="4898" y="0"/>
                </a:lnTo>
                <a:close/>
                <a:moveTo>
                  <a:pt x="6170" y="0"/>
                </a:moveTo>
                <a:lnTo>
                  <a:pt x="21600" y="15430"/>
                </a:lnTo>
                <a:lnTo>
                  <a:pt x="21600" y="15124"/>
                </a:lnTo>
                <a:lnTo>
                  <a:pt x="6476" y="0"/>
                </a:lnTo>
                <a:lnTo>
                  <a:pt x="6170" y="0"/>
                </a:lnTo>
                <a:close/>
                <a:moveTo>
                  <a:pt x="7443" y="0"/>
                </a:moveTo>
                <a:lnTo>
                  <a:pt x="21600" y="14157"/>
                </a:lnTo>
                <a:lnTo>
                  <a:pt x="21600" y="13852"/>
                </a:lnTo>
                <a:lnTo>
                  <a:pt x="7748" y="0"/>
                </a:lnTo>
                <a:lnTo>
                  <a:pt x="7443" y="0"/>
                </a:lnTo>
                <a:close/>
                <a:moveTo>
                  <a:pt x="8715" y="0"/>
                </a:moveTo>
                <a:lnTo>
                  <a:pt x="21600" y="12885"/>
                </a:lnTo>
                <a:lnTo>
                  <a:pt x="21600" y="12579"/>
                </a:lnTo>
                <a:lnTo>
                  <a:pt x="9021" y="0"/>
                </a:lnTo>
                <a:lnTo>
                  <a:pt x="8715" y="0"/>
                </a:lnTo>
                <a:close/>
                <a:moveTo>
                  <a:pt x="9987" y="0"/>
                </a:moveTo>
                <a:lnTo>
                  <a:pt x="21600" y="11613"/>
                </a:lnTo>
                <a:lnTo>
                  <a:pt x="21600" y="11307"/>
                </a:lnTo>
                <a:lnTo>
                  <a:pt x="10292" y="0"/>
                </a:lnTo>
                <a:lnTo>
                  <a:pt x="9987" y="0"/>
                </a:lnTo>
                <a:close/>
                <a:moveTo>
                  <a:pt x="11259" y="0"/>
                </a:moveTo>
                <a:lnTo>
                  <a:pt x="21600" y="10342"/>
                </a:lnTo>
                <a:lnTo>
                  <a:pt x="21600" y="10036"/>
                </a:lnTo>
                <a:lnTo>
                  <a:pt x="11564" y="0"/>
                </a:lnTo>
                <a:lnTo>
                  <a:pt x="11259" y="0"/>
                </a:lnTo>
                <a:close/>
                <a:moveTo>
                  <a:pt x="12531" y="0"/>
                </a:moveTo>
                <a:lnTo>
                  <a:pt x="21600" y="9069"/>
                </a:lnTo>
                <a:lnTo>
                  <a:pt x="21600" y="8764"/>
                </a:lnTo>
                <a:lnTo>
                  <a:pt x="12837" y="0"/>
                </a:lnTo>
                <a:lnTo>
                  <a:pt x="12531" y="0"/>
                </a:lnTo>
                <a:close/>
                <a:moveTo>
                  <a:pt x="13803" y="0"/>
                </a:moveTo>
                <a:lnTo>
                  <a:pt x="21600" y="7797"/>
                </a:lnTo>
                <a:lnTo>
                  <a:pt x="21600" y="7492"/>
                </a:lnTo>
                <a:lnTo>
                  <a:pt x="14108" y="0"/>
                </a:lnTo>
                <a:lnTo>
                  <a:pt x="13803" y="0"/>
                </a:lnTo>
                <a:close/>
                <a:moveTo>
                  <a:pt x="15075" y="0"/>
                </a:moveTo>
                <a:lnTo>
                  <a:pt x="21600" y="6525"/>
                </a:lnTo>
                <a:lnTo>
                  <a:pt x="21600" y="6219"/>
                </a:lnTo>
                <a:lnTo>
                  <a:pt x="15381" y="0"/>
                </a:lnTo>
                <a:lnTo>
                  <a:pt x="15075" y="0"/>
                </a:lnTo>
                <a:close/>
                <a:moveTo>
                  <a:pt x="16348" y="0"/>
                </a:moveTo>
                <a:lnTo>
                  <a:pt x="21600" y="5252"/>
                </a:lnTo>
                <a:lnTo>
                  <a:pt x="21600" y="4947"/>
                </a:lnTo>
                <a:lnTo>
                  <a:pt x="16653" y="0"/>
                </a:lnTo>
                <a:lnTo>
                  <a:pt x="16348" y="0"/>
                </a:lnTo>
                <a:close/>
                <a:moveTo>
                  <a:pt x="17620" y="0"/>
                </a:moveTo>
                <a:lnTo>
                  <a:pt x="21600" y="3980"/>
                </a:lnTo>
                <a:lnTo>
                  <a:pt x="21600" y="3675"/>
                </a:lnTo>
                <a:lnTo>
                  <a:pt x="17925" y="0"/>
                </a:lnTo>
                <a:lnTo>
                  <a:pt x="17620" y="0"/>
                </a:lnTo>
                <a:close/>
                <a:moveTo>
                  <a:pt x="18892" y="0"/>
                </a:moveTo>
                <a:lnTo>
                  <a:pt x="21600" y="2708"/>
                </a:lnTo>
                <a:lnTo>
                  <a:pt x="21600" y="2402"/>
                </a:lnTo>
                <a:lnTo>
                  <a:pt x="19198" y="0"/>
                </a:lnTo>
                <a:lnTo>
                  <a:pt x="18892" y="0"/>
                </a:lnTo>
                <a:close/>
                <a:moveTo>
                  <a:pt x="20165" y="0"/>
                </a:moveTo>
                <a:lnTo>
                  <a:pt x="21600" y="1435"/>
                </a:lnTo>
                <a:lnTo>
                  <a:pt x="21600" y="1130"/>
                </a:lnTo>
                <a:lnTo>
                  <a:pt x="20470" y="0"/>
                </a:lnTo>
                <a:lnTo>
                  <a:pt x="20165" y="0"/>
                </a:lnTo>
                <a:close/>
                <a:moveTo>
                  <a:pt x="0" y="1158"/>
                </a:moveTo>
                <a:lnTo>
                  <a:pt x="0" y="1464"/>
                </a:lnTo>
                <a:lnTo>
                  <a:pt x="20136" y="21600"/>
                </a:lnTo>
                <a:lnTo>
                  <a:pt x="20442" y="21600"/>
                </a:lnTo>
                <a:lnTo>
                  <a:pt x="0" y="1158"/>
                </a:lnTo>
                <a:close/>
                <a:moveTo>
                  <a:pt x="0" y="2431"/>
                </a:moveTo>
                <a:lnTo>
                  <a:pt x="0" y="2736"/>
                </a:lnTo>
                <a:lnTo>
                  <a:pt x="18865" y="21600"/>
                </a:lnTo>
                <a:lnTo>
                  <a:pt x="19170" y="21600"/>
                </a:lnTo>
                <a:lnTo>
                  <a:pt x="0" y="2431"/>
                </a:lnTo>
                <a:close/>
                <a:moveTo>
                  <a:pt x="0" y="3702"/>
                </a:moveTo>
                <a:lnTo>
                  <a:pt x="0" y="4008"/>
                </a:lnTo>
                <a:lnTo>
                  <a:pt x="17592" y="21600"/>
                </a:lnTo>
                <a:lnTo>
                  <a:pt x="17898" y="21600"/>
                </a:lnTo>
                <a:lnTo>
                  <a:pt x="0" y="3702"/>
                </a:lnTo>
                <a:close/>
                <a:moveTo>
                  <a:pt x="0" y="4974"/>
                </a:moveTo>
                <a:lnTo>
                  <a:pt x="0" y="5279"/>
                </a:lnTo>
                <a:lnTo>
                  <a:pt x="16320" y="21600"/>
                </a:lnTo>
                <a:lnTo>
                  <a:pt x="16625" y="21600"/>
                </a:lnTo>
                <a:lnTo>
                  <a:pt x="0" y="4974"/>
                </a:lnTo>
                <a:close/>
                <a:moveTo>
                  <a:pt x="0" y="6246"/>
                </a:moveTo>
                <a:lnTo>
                  <a:pt x="0" y="6552"/>
                </a:lnTo>
                <a:lnTo>
                  <a:pt x="15048" y="21600"/>
                </a:lnTo>
                <a:lnTo>
                  <a:pt x="15354" y="21600"/>
                </a:lnTo>
                <a:lnTo>
                  <a:pt x="0" y="6246"/>
                </a:lnTo>
                <a:close/>
                <a:moveTo>
                  <a:pt x="0" y="7519"/>
                </a:moveTo>
                <a:lnTo>
                  <a:pt x="0" y="7824"/>
                </a:lnTo>
                <a:lnTo>
                  <a:pt x="13776" y="21600"/>
                </a:lnTo>
                <a:lnTo>
                  <a:pt x="14081" y="21600"/>
                </a:lnTo>
                <a:lnTo>
                  <a:pt x="0" y="7519"/>
                </a:lnTo>
                <a:close/>
                <a:moveTo>
                  <a:pt x="0" y="8791"/>
                </a:moveTo>
                <a:lnTo>
                  <a:pt x="0" y="9096"/>
                </a:lnTo>
                <a:lnTo>
                  <a:pt x="12504" y="21600"/>
                </a:lnTo>
                <a:lnTo>
                  <a:pt x="12809" y="21600"/>
                </a:lnTo>
                <a:lnTo>
                  <a:pt x="0" y="8791"/>
                </a:lnTo>
                <a:close/>
                <a:moveTo>
                  <a:pt x="0" y="10063"/>
                </a:moveTo>
                <a:lnTo>
                  <a:pt x="0" y="10369"/>
                </a:lnTo>
                <a:lnTo>
                  <a:pt x="11231" y="21600"/>
                </a:lnTo>
                <a:lnTo>
                  <a:pt x="11537" y="21600"/>
                </a:lnTo>
                <a:lnTo>
                  <a:pt x="0" y="10063"/>
                </a:lnTo>
                <a:close/>
                <a:moveTo>
                  <a:pt x="0" y="11336"/>
                </a:moveTo>
                <a:lnTo>
                  <a:pt x="0" y="11641"/>
                </a:lnTo>
                <a:lnTo>
                  <a:pt x="9959" y="21600"/>
                </a:lnTo>
                <a:lnTo>
                  <a:pt x="10264" y="21600"/>
                </a:lnTo>
                <a:lnTo>
                  <a:pt x="0" y="11336"/>
                </a:lnTo>
                <a:close/>
                <a:moveTo>
                  <a:pt x="0" y="12608"/>
                </a:moveTo>
                <a:lnTo>
                  <a:pt x="0" y="12914"/>
                </a:lnTo>
                <a:lnTo>
                  <a:pt x="8686" y="21600"/>
                </a:lnTo>
                <a:lnTo>
                  <a:pt x="8992" y="21600"/>
                </a:lnTo>
                <a:lnTo>
                  <a:pt x="0" y="12608"/>
                </a:lnTo>
                <a:close/>
                <a:moveTo>
                  <a:pt x="0" y="13881"/>
                </a:moveTo>
                <a:lnTo>
                  <a:pt x="0" y="14186"/>
                </a:lnTo>
                <a:lnTo>
                  <a:pt x="7414" y="21600"/>
                </a:lnTo>
                <a:lnTo>
                  <a:pt x="7719" y="21600"/>
                </a:lnTo>
                <a:lnTo>
                  <a:pt x="0" y="13881"/>
                </a:lnTo>
                <a:close/>
                <a:moveTo>
                  <a:pt x="0" y="15153"/>
                </a:moveTo>
                <a:lnTo>
                  <a:pt x="0" y="15458"/>
                </a:lnTo>
                <a:lnTo>
                  <a:pt x="6142" y="21600"/>
                </a:lnTo>
                <a:lnTo>
                  <a:pt x="6448" y="21600"/>
                </a:lnTo>
                <a:lnTo>
                  <a:pt x="0" y="15153"/>
                </a:lnTo>
                <a:close/>
                <a:moveTo>
                  <a:pt x="0" y="16424"/>
                </a:moveTo>
                <a:lnTo>
                  <a:pt x="0" y="16730"/>
                </a:lnTo>
                <a:lnTo>
                  <a:pt x="4870" y="21600"/>
                </a:lnTo>
                <a:lnTo>
                  <a:pt x="5176" y="21600"/>
                </a:lnTo>
                <a:lnTo>
                  <a:pt x="0" y="16424"/>
                </a:lnTo>
                <a:close/>
                <a:moveTo>
                  <a:pt x="0" y="17697"/>
                </a:moveTo>
                <a:lnTo>
                  <a:pt x="0" y="18002"/>
                </a:lnTo>
                <a:lnTo>
                  <a:pt x="3598" y="21600"/>
                </a:lnTo>
                <a:lnTo>
                  <a:pt x="3903" y="21600"/>
                </a:lnTo>
                <a:lnTo>
                  <a:pt x="0" y="17697"/>
                </a:lnTo>
                <a:close/>
                <a:moveTo>
                  <a:pt x="0" y="18969"/>
                </a:moveTo>
                <a:lnTo>
                  <a:pt x="0" y="19275"/>
                </a:lnTo>
                <a:lnTo>
                  <a:pt x="2325" y="21600"/>
                </a:lnTo>
                <a:lnTo>
                  <a:pt x="2631" y="21600"/>
                </a:lnTo>
                <a:lnTo>
                  <a:pt x="0" y="18969"/>
                </a:lnTo>
                <a:close/>
                <a:moveTo>
                  <a:pt x="0" y="20241"/>
                </a:moveTo>
                <a:lnTo>
                  <a:pt x="0" y="20546"/>
                </a:lnTo>
                <a:lnTo>
                  <a:pt x="1053" y="21600"/>
                </a:lnTo>
                <a:lnTo>
                  <a:pt x="1358" y="21600"/>
                </a:lnTo>
                <a:lnTo>
                  <a:pt x="0" y="20241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 w="12700">
            <a:miter lim="400000"/>
          </a:ln>
        </p:spPr>
        <p:txBody>
          <a:bodyPr tIns="68579" bIns="6857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1"/>
          </a:p>
        </p:txBody>
      </p:sp>
      <p:sp>
        <p:nvSpPr>
          <p:cNvPr id="2549" name="Shape 2549"/>
          <p:cNvSpPr>
            <a:spLocks noGrp="1"/>
          </p:cNvSpPr>
          <p:nvPr>
            <p:ph type="pic" sz="quarter" idx="13" hasCustomPrompt="1"/>
          </p:nvPr>
        </p:nvSpPr>
        <p:spPr>
          <a:xfrm>
            <a:off x="2855301" y="4514346"/>
            <a:ext cx="2286201" cy="228565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lIns="91439" tIns="45719" rIns="91439" bIns="45719" anchor="ctr">
            <a:noAutofit/>
          </a:bodyPr>
          <a:lstStyle>
            <a:lvl1pPr marL="0" marR="0" indent="0" algn="ctr" defTabSz="680180" rtl="0" eaLnBrk="1" fontAlgn="auto" latinLnBrk="0" hangingPunct="1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800" spc="0">
                <a:solidFill>
                  <a:schemeClr val="tx1">
                    <a:alpha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Drag &amp; Drop your image here</a:t>
            </a:r>
          </a:p>
        </p:txBody>
      </p:sp>
      <p:sp>
        <p:nvSpPr>
          <p:cNvPr id="2550" name="Shape 2550"/>
          <p:cNvSpPr>
            <a:spLocks noGrp="1"/>
          </p:cNvSpPr>
          <p:nvPr>
            <p:ph type="pic" sz="quarter" idx="14" hasCustomPrompt="1"/>
          </p:nvPr>
        </p:nvSpPr>
        <p:spPr>
          <a:xfrm>
            <a:off x="6285362" y="4514346"/>
            <a:ext cx="2286201" cy="228565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lIns="91439" tIns="45719" rIns="91439" bIns="45719" anchor="ctr">
            <a:noAutofit/>
          </a:bodyPr>
          <a:lstStyle>
            <a:lvl1pPr marL="0" marR="0" indent="0" algn="ctr" defTabSz="680180" rtl="0" eaLnBrk="1" fontAlgn="auto" latinLnBrk="0" hangingPunct="1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800" spc="0">
                <a:solidFill>
                  <a:schemeClr val="tx1">
                    <a:alpha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Drag &amp; Drop your image here</a:t>
            </a:r>
          </a:p>
        </p:txBody>
      </p:sp>
      <p:sp>
        <p:nvSpPr>
          <p:cNvPr id="2551" name="Shape 2551"/>
          <p:cNvSpPr>
            <a:spLocks noGrp="1"/>
          </p:cNvSpPr>
          <p:nvPr>
            <p:ph type="pic" sz="quarter" idx="15" hasCustomPrompt="1"/>
          </p:nvPr>
        </p:nvSpPr>
        <p:spPr>
          <a:xfrm>
            <a:off x="9726049" y="4514346"/>
            <a:ext cx="2286201" cy="228565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lIns="91439" tIns="45719" rIns="91439" bIns="45719" anchor="ctr">
            <a:noAutofit/>
          </a:bodyPr>
          <a:lstStyle>
            <a:lvl1pPr marL="0" marR="0" indent="0" algn="ctr" defTabSz="680180" rtl="0" eaLnBrk="1" fontAlgn="auto" latinLnBrk="0" hangingPunct="1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800" spc="0">
                <a:solidFill>
                  <a:schemeClr val="tx1">
                    <a:alpha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Drag &amp; Drop your image here</a:t>
            </a:r>
          </a:p>
        </p:txBody>
      </p:sp>
      <p:sp>
        <p:nvSpPr>
          <p:cNvPr id="2552" name="Shape 2552"/>
          <p:cNvSpPr>
            <a:spLocks noGrp="1"/>
          </p:cNvSpPr>
          <p:nvPr>
            <p:ph type="pic" sz="quarter" idx="16" hasCustomPrompt="1"/>
          </p:nvPr>
        </p:nvSpPr>
        <p:spPr>
          <a:xfrm>
            <a:off x="13149458" y="4514346"/>
            <a:ext cx="2286201" cy="228565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lIns="91439" tIns="45719" rIns="91439" bIns="45719" anchor="ctr">
            <a:noAutofit/>
          </a:bodyPr>
          <a:lstStyle>
            <a:lvl1pPr marL="0" marR="0" indent="0" algn="ctr" defTabSz="680180" rtl="0" eaLnBrk="1" fontAlgn="auto" latinLnBrk="0" hangingPunct="1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800" spc="0">
                <a:solidFill>
                  <a:schemeClr val="tx1">
                    <a:alpha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Drag &amp; Drop your image here</a:t>
            </a:r>
          </a:p>
        </p:txBody>
      </p:sp>
      <p:sp>
        <p:nvSpPr>
          <p:cNvPr id="2557" name="Shape 2557"/>
          <p:cNvSpPr/>
          <p:nvPr/>
        </p:nvSpPr>
        <p:spPr>
          <a:xfrm>
            <a:off x="8818164" y="9224202"/>
            <a:ext cx="92872" cy="92886"/>
          </a:xfrm>
          <a:prstGeom prst="ellipse">
            <a:avLst/>
          </a:prstGeom>
          <a:solidFill>
            <a:schemeClr val="tx1"/>
          </a:solidFill>
          <a:ln w="12700">
            <a:miter lim="400000"/>
          </a:ln>
        </p:spPr>
        <p:txBody>
          <a:bodyPr tIns="68579" bIns="6857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1"/>
          </a:p>
        </p:txBody>
      </p:sp>
      <p:sp>
        <p:nvSpPr>
          <p:cNvPr id="2558" name="Shape 2558"/>
          <p:cNvSpPr/>
          <p:nvPr/>
        </p:nvSpPr>
        <p:spPr>
          <a:xfrm>
            <a:off x="9097564" y="9224202"/>
            <a:ext cx="92872" cy="92886"/>
          </a:xfrm>
          <a:prstGeom prst="ellipse">
            <a:avLst/>
          </a:prstGeom>
          <a:solidFill>
            <a:schemeClr val="tx1">
              <a:alpha val="20000"/>
            </a:schemeClr>
          </a:solidFill>
          <a:ln w="12700">
            <a:miter lim="400000"/>
          </a:ln>
        </p:spPr>
        <p:txBody>
          <a:bodyPr tIns="68579" bIns="6857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1"/>
          </a:p>
        </p:txBody>
      </p:sp>
      <p:sp>
        <p:nvSpPr>
          <p:cNvPr id="2559" name="Shape 2559"/>
          <p:cNvSpPr/>
          <p:nvPr/>
        </p:nvSpPr>
        <p:spPr>
          <a:xfrm>
            <a:off x="9376965" y="9224202"/>
            <a:ext cx="92872" cy="92886"/>
          </a:xfrm>
          <a:prstGeom prst="ellipse">
            <a:avLst/>
          </a:prstGeom>
          <a:solidFill>
            <a:schemeClr val="tx1">
              <a:alpha val="20000"/>
            </a:schemeClr>
          </a:solidFill>
          <a:ln w="12700">
            <a:miter lim="400000"/>
          </a:ln>
        </p:spPr>
        <p:txBody>
          <a:bodyPr tIns="68579" bIns="6857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1"/>
          </a:p>
        </p:txBody>
      </p:sp>
      <p:sp>
        <p:nvSpPr>
          <p:cNvPr id="26" name="Shape 89"/>
          <p:cNvSpPr/>
          <p:nvPr userDrawn="1"/>
        </p:nvSpPr>
        <p:spPr>
          <a:xfrm>
            <a:off x="9033124" y="444499"/>
            <a:ext cx="234158" cy="210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34" y="2372"/>
                </a:moveTo>
                <a:cubicBezTo>
                  <a:pt x="1122" y="2372"/>
                  <a:pt x="1122" y="2372"/>
                  <a:pt x="1122" y="2372"/>
                </a:cubicBezTo>
                <a:cubicBezTo>
                  <a:pt x="505" y="2372"/>
                  <a:pt x="0" y="1873"/>
                  <a:pt x="0" y="1186"/>
                </a:cubicBezTo>
                <a:cubicBezTo>
                  <a:pt x="0" y="499"/>
                  <a:pt x="505" y="0"/>
                  <a:pt x="1122" y="0"/>
                </a:cubicBezTo>
                <a:cubicBezTo>
                  <a:pt x="20534" y="0"/>
                  <a:pt x="20534" y="0"/>
                  <a:pt x="20534" y="0"/>
                </a:cubicBezTo>
                <a:cubicBezTo>
                  <a:pt x="21095" y="0"/>
                  <a:pt x="21600" y="499"/>
                  <a:pt x="21600" y="1186"/>
                </a:cubicBezTo>
                <a:cubicBezTo>
                  <a:pt x="21600" y="1873"/>
                  <a:pt x="21095" y="2372"/>
                  <a:pt x="20534" y="2372"/>
                </a:cubicBezTo>
                <a:close/>
                <a:moveTo>
                  <a:pt x="21600" y="7616"/>
                </a:moveTo>
                <a:cubicBezTo>
                  <a:pt x="21600" y="6929"/>
                  <a:pt x="21095" y="6430"/>
                  <a:pt x="20534" y="6430"/>
                </a:cubicBezTo>
                <a:cubicBezTo>
                  <a:pt x="1122" y="6430"/>
                  <a:pt x="1122" y="6430"/>
                  <a:pt x="1122" y="6430"/>
                </a:cubicBezTo>
                <a:cubicBezTo>
                  <a:pt x="505" y="6430"/>
                  <a:pt x="0" y="6929"/>
                  <a:pt x="0" y="7616"/>
                </a:cubicBezTo>
                <a:cubicBezTo>
                  <a:pt x="0" y="8240"/>
                  <a:pt x="505" y="8802"/>
                  <a:pt x="1122" y="8802"/>
                </a:cubicBezTo>
                <a:cubicBezTo>
                  <a:pt x="20534" y="8802"/>
                  <a:pt x="20534" y="8802"/>
                  <a:pt x="20534" y="8802"/>
                </a:cubicBezTo>
                <a:cubicBezTo>
                  <a:pt x="21095" y="8802"/>
                  <a:pt x="21600" y="8240"/>
                  <a:pt x="21600" y="7616"/>
                </a:cubicBezTo>
                <a:close/>
                <a:moveTo>
                  <a:pt x="21600" y="13984"/>
                </a:moveTo>
                <a:cubicBezTo>
                  <a:pt x="21600" y="13360"/>
                  <a:pt x="21095" y="12798"/>
                  <a:pt x="20534" y="12798"/>
                </a:cubicBezTo>
                <a:cubicBezTo>
                  <a:pt x="1122" y="12798"/>
                  <a:pt x="1122" y="12798"/>
                  <a:pt x="1122" y="12798"/>
                </a:cubicBezTo>
                <a:cubicBezTo>
                  <a:pt x="505" y="12798"/>
                  <a:pt x="0" y="13360"/>
                  <a:pt x="0" y="13984"/>
                </a:cubicBezTo>
                <a:cubicBezTo>
                  <a:pt x="0" y="14671"/>
                  <a:pt x="505" y="15170"/>
                  <a:pt x="1122" y="15170"/>
                </a:cubicBezTo>
                <a:cubicBezTo>
                  <a:pt x="20534" y="15170"/>
                  <a:pt x="20534" y="15170"/>
                  <a:pt x="20534" y="15170"/>
                </a:cubicBezTo>
                <a:cubicBezTo>
                  <a:pt x="21095" y="15170"/>
                  <a:pt x="21600" y="14671"/>
                  <a:pt x="21600" y="13984"/>
                </a:cubicBezTo>
                <a:close/>
                <a:moveTo>
                  <a:pt x="11894" y="20414"/>
                </a:moveTo>
                <a:cubicBezTo>
                  <a:pt x="11894" y="19727"/>
                  <a:pt x="11389" y="19165"/>
                  <a:pt x="10772" y="19165"/>
                </a:cubicBezTo>
                <a:cubicBezTo>
                  <a:pt x="1178" y="19165"/>
                  <a:pt x="1178" y="19165"/>
                  <a:pt x="1178" y="19165"/>
                </a:cubicBezTo>
                <a:cubicBezTo>
                  <a:pt x="561" y="19165"/>
                  <a:pt x="112" y="19727"/>
                  <a:pt x="112" y="20414"/>
                </a:cubicBezTo>
                <a:cubicBezTo>
                  <a:pt x="112" y="21038"/>
                  <a:pt x="561" y="21600"/>
                  <a:pt x="1178" y="21600"/>
                </a:cubicBezTo>
                <a:cubicBezTo>
                  <a:pt x="10772" y="21600"/>
                  <a:pt x="10772" y="21600"/>
                  <a:pt x="10772" y="21600"/>
                </a:cubicBezTo>
                <a:cubicBezTo>
                  <a:pt x="11389" y="21600"/>
                  <a:pt x="11894" y="21038"/>
                  <a:pt x="11894" y="2041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 w="12700">
            <a:miter lim="400000"/>
          </a:ln>
        </p:spPr>
        <p:txBody>
          <a:bodyPr tIns="68579" bIns="68579"/>
          <a:lstStyle/>
          <a:p>
            <a:endParaRPr sz="1351"/>
          </a:p>
        </p:txBody>
      </p:sp>
      <p:sp>
        <p:nvSpPr>
          <p:cNvPr id="29" name="Shape 58"/>
          <p:cNvSpPr>
            <a:spLocks noGrp="1"/>
          </p:cNvSpPr>
          <p:nvPr>
            <p:ph type="sldNum" sz="quarter" idx="2"/>
          </p:nvPr>
        </p:nvSpPr>
        <p:spPr>
          <a:xfrm>
            <a:off x="2287264" y="457539"/>
            <a:ext cx="794399" cy="184694"/>
          </a:xfrm>
          <a:prstGeom prst="rect">
            <a:avLst/>
          </a:prstGeom>
        </p:spPr>
        <p:txBody>
          <a:bodyPr anchor="ctr" anchorCtr="0"/>
          <a:lstStyle>
            <a:lvl1pPr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32" name="Shape 20"/>
          <p:cNvSpPr>
            <a:spLocks noGrp="1"/>
          </p:cNvSpPr>
          <p:nvPr>
            <p:ph type="body" sz="quarter" idx="52" hasCustomPrompt="1"/>
          </p:nvPr>
        </p:nvSpPr>
        <p:spPr>
          <a:xfrm>
            <a:off x="543970" y="313812"/>
            <a:ext cx="1589633" cy="46796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 defTabSz="1371523">
              <a:lnSpc>
                <a:spcPct val="100000"/>
              </a:lnSpc>
              <a:spcBef>
                <a:spcPts val="0"/>
              </a:spcBef>
              <a:defRPr sz="1600" b="1" spc="0">
                <a:solidFill>
                  <a:schemeClr val="tx1"/>
                </a:solidFill>
                <a:latin typeface="+mj-lt"/>
                <a:ea typeface="Work Sans Medium" panose="00000600000000000000" pitchFamily="2" charset="0"/>
                <a:cs typeface="Work Sans Medium" panose="00000600000000000000" pitchFamily="2" charset="0"/>
                <a:sym typeface="Work Sans"/>
              </a:defRPr>
            </a:lvl1pPr>
          </a:lstStyle>
          <a:p>
            <a:r>
              <a:rPr lang="en-US" dirty="0"/>
              <a:t>AIDA</a:t>
            </a:r>
            <a:endParaRPr dirty="0"/>
          </a:p>
        </p:txBody>
      </p:sp>
      <p:sp>
        <p:nvSpPr>
          <p:cNvPr id="23" name="Shape 17"/>
          <p:cNvSpPr>
            <a:spLocks noGrp="1"/>
          </p:cNvSpPr>
          <p:nvPr>
            <p:ph type="body" sz="quarter" idx="53" hasCustomPrompt="1"/>
          </p:nvPr>
        </p:nvSpPr>
        <p:spPr>
          <a:xfrm>
            <a:off x="2303463" y="1539189"/>
            <a:ext cx="13698538" cy="2386915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algn="ctr" defTabSz="1371523">
              <a:lnSpc>
                <a:spcPct val="100000"/>
              </a:lnSpc>
              <a:spcBef>
                <a:spcPts val="0"/>
              </a:spcBef>
              <a:defRPr sz="7201" spc="-300" baseline="0">
                <a:solidFill>
                  <a:schemeClr val="tx1"/>
                </a:solidFill>
                <a:latin typeface="+mj-lt"/>
                <a:ea typeface="Work Sans"/>
                <a:cs typeface="Work Sans"/>
                <a:sym typeface="Work Sans"/>
              </a:defRPr>
            </a:lvl1pPr>
          </a:lstStyle>
          <a:p>
            <a:r>
              <a:rPr lang="nl-NL" dirty="0"/>
              <a:t>H2 Title here</a:t>
            </a:r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143" hasCustomPrompt="1"/>
          </p:nvPr>
        </p:nvSpPr>
        <p:spPr>
          <a:xfrm>
            <a:off x="2386231" y="7159785"/>
            <a:ext cx="3224340" cy="588803"/>
          </a:xfrm>
        </p:spPr>
        <p:txBody>
          <a:bodyPr tIns="0" anchor="b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lang="en-US" sz="2400" b="0" i="0" spc="0" baseline="0" smtClean="0">
                <a:effectLst/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H4 Title write here</a:t>
            </a:r>
          </a:p>
        </p:txBody>
      </p:sp>
      <p:sp>
        <p:nvSpPr>
          <p:cNvPr id="28" name="Shape 41"/>
          <p:cNvSpPr>
            <a:spLocks noGrp="1"/>
          </p:cNvSpPr>
          <p:nvPr>
            <p:ph type="body" sz="quarter" idx="163" hasCustomPrompt="1"/>
          </p:nvPr>
        </p:nvSpPr>
        <p:spPr>
          <a:xfrm>
            <a:off x="2383085" y="7776408"/>
            <a:ext cx="3230629" cy="352915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ctr" defTabSz="1371523">
              <a:lnSpc>
                <a:spcPct val="150000"/>
              </a:lnSpc>
              <a:spcBef>
                <a:spcPts val="1500"/>
              </a:spcBef>
              <a:defRPr sz="1500" spc="0" baseline="0">
                <a:solidFill>
                  <a:schemeClr val="tx1">
                    <a:alpha val="60000"/>
                  </a:schemeClr>
                </a:solidFill>
                <a:latin typeface="+mn-lt"/>
                <a:ea typeface="Work Sans"/>
                <a:cs typeface="Work Sans"/>
                <a:sym typeface="Work Sans"/>
              </a:defRPr>
            </a:lvl1pPr>
          </a:lstStyle>
          <a:p>
            <a:r>
              <a:rPr lang="en-US" dirty="0"/>
              <a:t>Write Small text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164" hasCustomPrompt="1"/>
          </p:nvPr>
        </p:nvSpPr>
        <p:spPr>
          <a:xfrm>
            <a:off x="5816291" y="7159785"/>
            <a:ext cx="3224340" cy="588803"/>
          </a:xfrm>
        </p:spPr>
        <p:txBody>
          <a:bodyPr tIns="0" anchor="b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lang="en-US" sz="2400" b="0" i="0" spc="0" baseline="0" smtClean="0">
                <a:effectLst/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H4 Title write here</a:t>
            </a:r>
          </a:p>
        </p:txBody>
      </p:sp>
      <p:sp>
        <p:nvSpPr>
          <p:cNvPr id="33" name="Shape 41"/>
          <p:cNvSpPr>
            <a:spLocks noGrp="1"/>
          </p:cNvSpPr>
          <p:nvPr>
            <p:ph type="body" sz="quarter" idx="165" hasCustomPrompt="1"/>
          </p:nvPr>
        </p:nvSpPr>
        <p:spPr>
          <a:xfrm>
            <a:off x="5813148" y="7776408"/>
            <a:ext cx="3230629" cy="352915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ctr" defTabSz="1371523">
              <a:lnSpc>
                <a:spcPct val="150000"/>
              </a:lnSpc>
              <a:spcBef>
                <a:spcPts val="1500"/>
              </a:spcBef>
              <a:defRPr sz="1500" spc="0" baseline="0">
                <a:solidFill>
                  <a:schemeClr val="tx1">
                    <a:alpha val="60000"/>
                  </a:schemeClr>
                </a:solidFill>
                <a:latin typeface="+mn-lt"/>
                <a:ea typeface="Work Sans"/>
                <a:cs typeface="Work Sans"/>
                <a:sym typeface="Work Sans"/>
              </a:defRPr>
            </a:lvl1pPr>
          </a:lstStyle>
          <a:p>
            <a:r>
              <a:rPr lang="en-US" dirty="0"/>
              <a:t>Write Small text here</a:t>
            </a: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166" hasCustomPrompt="1"/>
          </p:nvPr>
        </p:nvSpPr>
        <p:spPr>
          <a:xfrm>
            <a:off x="9256978" y="7159785"/>
            <a:ext cx="3224340" cy="588803"/>
          </a:xfrm>
        </p:spPr>
        <p:txBody>
          <a:bodyPr tIns="0" anchor="b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lang="en-US" sz="2400" b="0" i="0" spc="0" baseline="0" smtClean="0">
                <a:effectLst/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H4 Title write here</a:t>
            </a:r>
          </a:p>
        </p:txBody>
      </p:sp>
      <p:sp>
        <p:nvSpPr>
          <p:cNvPr id="35" name="Shape 41"/>
          <p:cNvSpPr>
            <a:spLocks noGrp="1"/>
          </p:cNvSpPr>
          <p:nvPr>
            <p:ph type="body" sz="quarter" idx="167" hasCustomPrompt="1"/>
          </p:nvPr>
        </p:nvSpPr>
        <p:spPr>
          <a:xfrm>
            <a:off x="9253835" y="7776408"/>
            <a:ext cx="3230629" cy="352915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ctr" defTabSz="1371523">
              <a:lnSpc>
                <a:spcPct val="150000"/>
              </a:lnSpc>
              <a:spcBef>
                <a:spcPts val="1500"/>
              </a:spcBef>
              <a:defRPr sz="1500" spc="0" baseline="0">
                <a:solidFill>
                  <a:schemeClr val="tx1">
                    <a:alpha val="60000"/>
                  </a:schemeClr>
                </a:solidFill>
                <a:latin typeface="+mn-lt"/>
                <a:ea typeface="Work Sans"/>
                <a:cs typeface="Work Sans"/>
                <a:sym typeface="Work Sans"/>
              </a:defRPr>
            </a:lvl1pPr>
          </a:lstStyle>
          <a:p>
            <a:r>
              <a:rPr lang="en-US" dirty="0"/>
              <a:t>Write Small text here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168" hasCustomPrompt="1"/>
          </p:nvPr>
        </p:nvSpPr>
        <p:spPr>
          <a:xfrm>
            <a:off x="12680387" y="7159785"/>
            <a:ext cx="3224340" cy="588803"/>
          </a:xfrm>
        </p:spPr>
        <p:txBody>
          <a:bodyPr tIns="0" anchor="b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lang="en-US" sz="2400" b="0" i="0" spc="0" baseline="0" smtClean="0">
                <a:effectLst/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H4 Title write here</a:t>
            </a:r>
          </a:p>
        </p:txBody>
      </p:sp>
      <p:sp>
        <p:nvSpPr>
          <p:cNvPr id="37" name="Shape 41"/>
          <p:cNvSpPr>
            <a:spLocks noGrp="1"/>
          </p:cNvSpPr>
          <p:nvPr>
            <p:ph type="body" sz="quarter" idx="169" hasCustomPrompt="1"/>
          </p:nvPr>
        </p:nvSpPr>
        <p:spPr>
          <a:xfrm>
            <a:off x="12677244" y="7776408"/>
            <a:ext cx="3230629" cy="352915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ctr" defTabSz="1371523">
              <a:lnSpc>
                <a:spcPct val="150000"/>
              </a:lnSpc>
              <a:spcBef>
                <a:spcPts val="1500"/>
              </a:spcBef>
              <a:defRPr sz="1500" spc="0" baseline="0">
                <a:solidFill>
                  <a:schemeClr val="tx1">
                    <a:alpha val="60000"/>
                  </a:schemeClr>
                </a:solidFill>
                <a:latin typeface="+mn-lt"/>
                <a:ea typeface="Work Sans"/>
                <a:cs typeface="Work Sans"/>
                <a:sym typeface="Work Sans"/>
              </a:defRPr>
            </a:lvl1pPr>
          </a:lstStyle>
          <a:p>
            <a:r>
              <a:rPr lang="en-US" dirty="0"/>
              <a:t>Write Small text here</a:t>
            </a:r>
          </a:p>
        </p:txBody>
      </p:sp>
      <p:sp>
        <p:nvSpPr>
          <p:cNvPr id="42" name="Shape 538"/>
          <p:cNvSpPr/>
          <p:nvPr userDrawn="1"/>
        </p:nvSpPr>
        <p:spPr>
          <a:xfrm>
            <a:off x="12236363" y="7543780"/>
            <a:ext cx="728246" cy="0"/>
          </a:xfrm>
          <a:prstGeom prst="line">
            <a:avLst/>
          </a:prstGeom>
          <a:ln w="38100">
            <a:solidFill>
              <a:schemeClr val="accent5"/>
            </a:solidFill>
            <a:miter/>
          </a:ln>
        </p:spPr>
        <p:txBody>
          <a:bodyPr tIns="68579" bIns="68579"/>
          <a:lstStyle/>
          <a:p>
            <a:endParaRPr sz="1351"/>
          </a:p>
        </p:txBody>
      </p:sp>
      <p:sp>
        <p:nvSpPr>
          <p:cNvPr id="43" name="Shape 538"/>
          <p:cNvSpPr/>
          <p:nvPr userDrawn="1"/>
        </p:nvSpPr>
        <p:spPr>
          <a:xfrm>
            <a:off x="8778211" y="7543780"/>
            <a:ext cx="728246" cy="0"/>
          </a:xfrm>
          <a:prstGeom prst="line">
            <a:avLst/>
          </a:prstGeom>
          <a:ln w="38100">
            <a:solidFill>
              <a:schemeClr val="accent5"/>
            </a:solidFill>
            <a:miter/>
          </a:ln>
        </p:spPr>
        <p:txBody>
          <a:bodyPr tIns="68579" bIns="68579"/>
          <a:lstStyle/>
          <a:p>
            <a:endParaRPr sz="1351"/>
          </a:p>
        </p:txBody>
      </p:sp>
      <p:sp>
        <p:nvSpPr>
          <p:cNvPr id="44" name="Shape 538"/>
          <p:cNvSpPr/>
          <p:nvPr userDrawn="1"/>
        </p:nvSpPr>
        <p:spPr>
          <a:xfrm>
            <a:off x="5349216" y="7543780"/>
            <a:ext cx="728246" cy="0"/>
          </a:xfrm>
          <a:prstGeom prst="line">
            <a:avLst/>
          </a:prstGeom>
          <a:ln w="38100">
            <a:solidFill>
              <a:schemeClr val="accent5"/>
            </a:solidFill>
            <a:miter/>
          </a:ln>
        </p:spPr>
        <p:txBody>
          <a:bodyPr tIns="68579" bIns="68579"/>
          <a:lstStyle/>
          <a:p>
            <a:endParaRPr sz="1351"/>
          </a:p>
        </p:txBody>
      </p:sp>
    </p:spTree>
    <p:extLst>
      <p:ext uri="{BB962C8B-B14F-4D97-AF65-F5344CB8AC3E}">
        <p14:creationId xmlns:p14="http://schemas.microsoft.com/office/powerpoint/2010/main" val="239547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1348"/>
          <p:cNvSpPr>
            <a:spLocks noGrp="1"/>
          </p:cNvSpPr>
          <p:nvPr>
            <p:ph type="pic" idx="13" hasCustomPrompt="1"/>
          </p:nvPr>
        </p:nvSpPr>
        <p:spPr>
          <a:xfrm>
            <a:off x="-3768" y="6575589"/>
            <a:ext cx="18295538" cy="371015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lIns="91439" tIns="45719" rIns="91439" bIns="45719" anchor="ctr">
            <a:noAutofit/>
          </a:bodyPr>
          <a:lstStyle>
            <a:lvl1pPr marL="0" marR="0" indent="0" algn="ctr" defTabSz="680180" rtl="0" eaLnBrk="1" fontAlgn="auto" latinLnBrk="0" hangingPunct="1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800" spc="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r>
              <a:rPr lang="en-US" dirty="0"/>
              <a:t>Drag &amp; Drop your image here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  <p:sp>
        <p:nvSpPr>
          <p:cNvPr id="23" name="Shape 89"/>
          <p:cNvSpPr/>
          <p:nvPr userDrawn="1"/>
        </p:nvSpPr>
        <p:spPr>
          <a:xfrm>
            <a:off x="9033124" y="444499"/>
            <a:ext cx="234158" cy="210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34" y="2372"/>
                </a:moveTo>
                <a:cubicBezTo>
                  <a:pt x="1122" y="2372"/>
                  <a:pt x="1122" y="2372"/>
                  <a:pt x="1122" y="2372"/>
                </a:cubicBezTo>
                <a:cubicBezTo>
                  <a:pt x="505" y="2372"/>
                  <a:pt x="0" y="1873"/>
                  <a:pt x="0" y="1186"/>
                </a:cubicBezTo>
                <a:cubicBezTo>
                  <a:pt x="0" y="499"/>
                  <a:pt x="505" y="0"/>
                  <a:pt x="1122" y="0"/>
                </a:cubicBezTo>
                <a:cubicBezTo>
                  <a:pt x="20534" y="0"/>
                  <a:pt x="20534" y="0"/>
                  <a:pt x="20534" y="0"/>
                </a:cubicBezTo>
                <a:cubicBezTo>
                  <a:pt x="21095" y="0"/>
                  <a:pt x="21600" y="499"/>
                  <a:pt x="21600" y="1186"/>
                </a:cubicBezTo>
                <a:cubicBezTo>
                  <a:pt x="21600" y="1873"/>
                  <a:pt x="21095" y="2372"/>
                  <a:pt x="20534" y="2372"/>
                </a:cubicBezTo>
                <a:close/>
                <a:moveTo>
                  <a:pt x="21600" y="7616"/>
                </a:moveTo>
                <a:cubicBezTo>
                  <a:pt x="21600" y="6929"/>
                  <a:pt x="21095" y="6430"/>
                  <a:pt x="20534" y="6430"/>
                </a:cubicBezTo>
                <a:cubicBezTo>
                  <a:pt x="1122" y="6430"/>
                  <a:pt x="1122" y="6430"/>
                  <a:pt x="1122" y="6430"/>
                </a:cubicBezTo>
                <a:cubicBezTo>
                  <a:pt x="505" y="6430"/>
                  <a:pt x="0" y="6929"/>
                  <a:pt x="0" y="7616"/>
                </a:cubicBezTo>
                <a:cubicBezTo>
                  <a:pt x="0" y="8240"/>
                  <a:pt x="505" y="8802"/>
                  <a:pt x="1122" y="8802"/>
                </a:cubicBezTo>
                <a:cubicBezTo>
                  <a:pt x="20534" y="8802"/>
                  <a:pt x="20534" y="8802"/>
                  <a:pt x="20534" y="8802"/>
                </a:cubicBezTo>
                <a:cubicBezTo>
                  <a:pt x="21095" y="8802"/>
                  <a:pt x="21600" y="8240"/>
                  <a:pt x="21600" y="7616"/>
                </a:cubicBezTo>
                <a:close/>
                <a:moveTo>
                  <a:pt x="21600" y="13984"/>
                </a:moveTo>
                <a:cubicBezTo>
                  <a:pt x="21600" y="13360"/>
                  <a:pt x="21095" y="12798"/>
                  <a:pt x="20534" y="12798"/>
                </a:cubicBezTo>
                <a:cubicBezTo>
                  <a:pt x="1122" y="12798"/>
                  <a:pt x="1122" y="12798"/>
                  <a:pt x="1122" y="12798"/>
                </a:cubicBezTo>
                <a:cubicBezTo>
                  <a:pt x="505" y="12798"/>
                  <a:pt x="0" y="13360"/>
                  <a:pt x="0" y="13984"/>
                </a:cubicBezTo>
                <a:cubicBezTo>
                  <a:pt x="0" y="14671"/>
                  <a:pt x="505" y="15170"/>
                  <a:pt x="1122" y="15170"/>
                </a:cubicBezTo>
                <a:cubicBezTo>
                  <a:pt x="20534" y="15170"/>
                  <a:pt x="20534" y="15170"/>
                  <a:pt x="20534" y="15170"/>
                </a:cubicBezTo>
                <a:cubicBezTo>
                  <a:pt x="21095" y="15170"/>
                  <a:pt x="21600" y="14671"/>
                  <a:pt x="21600" y="13984"/>
                </a:cubicBezTo>
                <a:close/>
                <a:moveTo>
                  <a:pt x="11894" y="20414"/>
                </a:moveTo>
                <a:cubicBezTo>
                  <a:pt x="11894" y="19727"/>
                  <a:pt x="11389" y="19165"/>
                  <a:pt x="10772" y="19165"/>
                </a:cubicBezTo>
                <a:cubicBezTo>
                  <a:pt x="1178" y="19165"/>
                  <a:pt x="1178" y="19165"/>
                  <a:pt x="1178" y="19165"/>
                </a:cubicBezTo>
                <a:cubicBezTo>
                  <a:pt x="561" y="19165"/>
                  <a:pt x="112" y="19727"/>
                  <a:pt x="112" y="20414"/>
                </a:cubicBezTo>
                <a:cubicBezTo>
                  <a:pt x="112" y="21038"/>
                  <a:pt x="561" y="21600"/>
                  <a:pt x="1178" y="21600"/>
                </a:cubicBezTo>
                <a:cubicBezTo>
                  <a:pt x="10772" y="21600"/>
                  <a:pt x="10772" y="21600"/>
                  <a:pt x="10772" y="21600"/>
                </a:cubicBezTo>
                <a:cubicBezTo>
                  <a:pt x="11389" y="21600"/>
                  <a:pt x="11894" y="21038"/>
                  <a:pt x="11894" y="2041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 w="12700">
            <a:miter lim="400000"/>
          </a:ln>
        </p:spPr>
        <p:txBody>
          <a:bodyPr tIns="68579" bIns="68579"/>
          <a:lstStyle/>
          <a:p>
            <a:endParaRPr sz="1351"/>
          </a:p>
        </p:txBody>
      </p:sp>
      <p:sp>
        <p:nvSpPr>
          <p:cNvPr id="19" name="Shape 58"/>
          <p:cNvSpPr>
            <a:spLocks noGrp="1"/>
          </p:cNvSpPr>
          <p:nvPr>
            <p:ph type="sldNum" sz="quarter" idx="2"/>
          </p:nvPr>
        </p:nvSpPr>
        <p:spPr>
          <a:xfrm>
            <a:off x="2287264" y="457539"/>
            <a:ext cx="794399" cy="184694"/>
          </a:xfrm>
          <a:prstGeom prst="rect">
            <a:avLst/>
          </a:prstGeom>
        </p:spPr>
        <p:txBody>
          <a:bodyPr anchor="ctr" anchorCtr="0"/>
          <a:lstStyle>
            <a:lvl1pPr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20" name="Shape 20"/>
          <p:cNvSpPr>
            <a:spLocks noGrp="1"/>
          </p:cNvSpPr>
          <p:nvPr>
            <p:ph type="body" sz="quarter" idx="52" hasCustomPrompt="1"/>
          </p:nvPr>
        </p:nvSpPr>
        <p:spPr>
          <a:xfrm>
            <a:off x="543970" y="313812"/>
            <a:ext cx="1589633" cy="46796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 defTabSz="1371523">
              <a:lnSpc>
                <a:spcPct val="100000"/>
              </a:lnSpc>
              <a:spcBef>
                <a:spcPts val="0"/>
              </a:spcBef>
              <a:defRPr sz="1600" b="1" spc="0">
                <a:solidFill>
                  <a:schemeClr val="tx1"/>
                </a:solidFill>
                <a:latin typeface="+mj-lt"/>
                <a:ea typeface="Work Sans Medium" panose="00000600000000000000" pitchFamily="2" charset="0"/>
                <a:cs typeface="Work Sans Medium" panose="00000600000000000000" pitchFamily="2" charset="0"/>
                <a:sym typeface="Work Sans"/>
              </a:defRPr>
            </a:lvl1pPr>
          </a:lstStyle>
          <a:p>
            <a:r>
              <a:rPr lang="en-US" dirty="0"/>
              <a:t>AIDA</a:t>
            </a:r>
            <a:endParaRPr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148" hasCustomPrompt="1"/>
          </p:nvPr>
        </p:nvSpPr>
        <p:spPr>
          <a:xfrm>
            <a:off x="1080452" y="2386986"/>
            <a:ext cx="4166331" cy="678621"/>
          </a:xfrm>
        </p:spPr>
        <p:txBody>
          <a:bodyPr tIns="0"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en-US" sz="2400" b="0" i="0" spc="0" baseline="0" smtClean="0">
                <a:effectLst/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H4 Title write here</a:t>
            </a:r>
          </a:p>
        </p:txBody>
      </p:sp>
      <p:sp>
        <p:nvSpPr>
          <p:cNvPr id="22" name="Shape 41"/>
          <p:cNvSpPr>
            <a:spLocks noGrp="1"/>
          </p:cNvSpPr>
          <p:nvPr>
            <p:ph type="body" sz="quarter" idx="163" hasCustomPrompt="1"/>
          </p:nvPr>
        </p:nvSpPr>
        <p:spPr>
          <a:xfrm>
            <a:off x="1080452" y="3367851"/>
            <a:ext cx="4166331" cy="97046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ctr" defTabSz="1371523">
              <a:lnSpc>
                <a:spcPct val="150000"/>
              </a:lnSpc>
              <a:spcBef>
                <a:spcPts val="1500"/>
              </a:spcBef>
              <a:defRPr sz="1500" spc="0" baseline="0">
                <a:solidFill>
                  <a:schemeClr val="tx1">
                    <a:alpha val="60000"/>
                  </a:schemeClr>
                </a:solidFill>
                <a:latin typeface="+mn-lt"/>
                <a:ea typeface="Work Sans"/>
                <a:cs typeface="Work Sans"/>
                <a:sym typeface="Work Sans"/>
              </a:defRPr>
            </a:lvl1pPr>
          </a:lstStyle>
          <a:p>
            <a:r>
              <a:rPr lang="en-US" dirty="0"/>
              <a:t>Write Small text here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150" hasCustomPrompt="1"/>
          </p:nvPr>
        </p:nvSpPr>
        <p:spPr>
          <a:xfrm>
            <a:off x="1080454" y="4524446"/>
            <a:ext cx="4166330" cy="860694"/>
          </a:xfrm>
        </p:spPr>
        <p:txBody>
          <a:bodyPr tIns="0" anchor="t">
            <a:noAutofit/>
          </a:bodyPr>
          <a:lstStyle>
            <a:lvl1pPr algn="ctr">
              <a:lnSpc>
                <a:spcPct val="150000"/>
              </a:lnSpc>
              <a:spcBef>
                <a:spcPts val="0"/>
              </a:spcBef>
              <a:defRPr lang="en-US" sz="1600" b="1" i="0" spc="0" baseline="0" smtClean="0">
                <a:effectLst/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WRITE CAPTION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164" hasCustomPrompt="1"/>
          </p:nvPr>
        </p:nvSpPr>
        <p:spPr>
          <a:xfrm>
            <a:off x="13029066" y="2386986"/>
            <a:ext cx="4166331" cy="678621"/>
          </a:xfrm>
        </p:spPr>
        <p:txBody>
          <a:bodyPr tIns="0"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en-US" sz="2400" b="0" i="0" spc="0" baseline="0" smtClean="0">
                <a:effectLst/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H4 Title write here</a:t>
            </a:r>
          </a:p>
        </p:txBody>
      </p:sp>
      <p:sp>
        <p:nvSpPr>
          <p:cNvPr id="27" name="Shape 41"/>
          <p:cNvSpPr>
            <a:spLocks noGrp="1"/>
          </p:cNvSpPr>
          <p:nvPr>
            <p:ph type="body" sz="quarter" idx="165" hasCustomPrompt="1"/>
          </p:nvPr>
        </p:nvSpPr>
        <p:spPr>
          <a:xfrm>
            <a:off x="13029066" y="3367851"/>
            <a:ext cx="4166331" cy="97046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ctr" defTabSz="1371523">
              <a:lnSpc>
                <a:spcPct val="150000"/>
              </a:lnSpc>
              <a:spcBef>
                <a:spcPts val="1500"/>
              </a:spcBef>
              <a:defRPr sz="1500" spc="0" baseline="0">
                <a:solidFill>
                  <a:schemeClr val="tx1">
                    <a:alpha val="60000"/>
                  </a:schemeClr>
                </a:solidFill>
                <a:latin typeface="+mn-lt"/>
                <a:ea typeface="Work Sans"/>
                <a:cs typeface="Work Sans"/>
                <a:sym typeface="Work Sans"/>
              </a:defRPr>
            </a:lvl1pPr>
          </a:lstStyle>
          <a:p>
            <a:r>
              <a:rPr lang="en-US" dirty="0"/>
              <a:t>Write Small text here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166" hasCustomPrompt="1"/>
          </p:nvPr>
        </p:nvSpPr>
        <p:spPr>
          <a:xfrm>
            <a:off x="13029068" y="4524446"/>
            <a:ext cx="4166330" cy="860694"/>
          </a:xfrm>
        </p:spPr>
        <p:txBody>
          <a:bodyPr tIns="0" anchor="t">
            <a:noAutofit/>
          </a:bodyPr>
          <a:lstStyle>
            <a:lvl1pPr algn="ctr">
              <a:lnSpc>
                <a:spcPct val="150000"/>
              </a:lnSpc>
              <a:spcBef>
                <a:spcPts val="0"/>
              </a:spcBef>
              <a:defRPr lang="en-US" sz="1600" b="1" i="0" spc="0" baseline="0" smtClean="0">
                <a:effectLst/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WRITE CAPTION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167" hasCustomPrompt="1"/>
          </p:nvPr>
        </p:nvSpPr>
        <p:spPr>
          <a:xfrm>
            <a:off x="7045235" y="2386986"/>
            <a:ext cx="4166331" cy="678621"/>
          </a:xfrm>
        </p:spPr>
        <p:txBody>
          <a:bodyPr tIns="0"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en-US" sz="2400" b="0" i="0" spc="0" baseline="0" smtClean="0">
                <a:effectLst/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H4 Title write here</a:t>
            </a:r>
          </a:p>
        </p:txBody>
      </p:sp>
      <p:sp>
        <p:nvSpPr>
          <p:cNvPr id="33" name="Shape 41"/>
          <p:cNvSpPr>
            <a:spLocks noGrp="1"/>
          </p:cNvSpPr>
          <p:nvPr>
            <p:ph type="body" sz="quarter" idx="168" hasCustomPrompt="1"/>
          </p:nvPr>
        </p:nvSpPr>
        <p:spPr>
          <a:xfrm>
            <a:off x="7045235" y="3367851"/>
            <a:ext cx="4166331" cy="97046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ctr" defTabSz="1371523">
              <a:lnSpc>
                <a:spcPct val="150000"/>
              </a:lnSpc>
              <a:spcBef>
                <a:spcPts val="1500"/>
              </a:spcBef>
              <a:defRPr sz="1500" spc="0" baseline="0">
                <a:solidFill>
                  <a:schemeClr val="tx1">
                    <a:alpha val="60000"/>
                  </a:schemeClr>
                </a:solidFill>
                <a:latin typeface="+mn-lt"/>
                <a:ea typeface="Work Sans"/>
                <a:cs typeface="Work Sans"/>
                <a:sym typeface="Work Sans"/>
              </a:defRPr>
            </a:lvl1pPr>
          </a:lstStyle>
          <a:p>
            <a:r>
              <a:rPr lang="en-US" dirty="0"/>
              <a:t>Write Small text here</a:t>
            </a: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169" hasCustomPrompt="1"/>
          </p:nvPr>
        </p:nvSpPr>
        <p:spPr>
          <a:xfrm>
            <a:off x="7045234" y="4524446"/>
            <a:ext cx="4166330" cy="860694"/>
          </a:xfrm>
        </p:spPr>
        <p:txBody>
          <a:bodyPr tIns="0" anchor="t">
            <a:noAutofit/>
          </a:bodyPr>
          <a:lstStyle>
            <a:lvl1pPr algn="ctr">
              <a:lnSpc>
                <a:spcPct val="150000"/>
              </a:lnSpc>
              <a:spcBef>
                <a:spcPts val="0"/>
              </a:spcBef>
              <a:defRPr lang="en-US" sz="1600" b="1" i="0" spc="0" baseline="0" smtClean="0">
                <a:effectLst/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WRITE CAPTION HERE</a:t>
            </a:r>
          </a:p>
        </p:txBody>
      </p:sp>
      <p:sp>
        <p:nvSpPr>
          <p:cNvPr id="35" name="Shape 406"/>
          <p:cNvSpPr>
            <a:spLocks noGrp="1"/>
          </p:cNvSpPr>
          <p:nvPr>
            <p:ph type="body" sz="quarter" idx="15" hasCustomPrompt="1"/>
          </p:nvPr>
        </p:nvSpPr>
        <p:spPr>
          <a:xfrm>
            <a:off x="7519591" y="8157786"/>
            <a:ext cx="3248823" cy="740385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  <a:miter lim="800000"/>
          </a:ln>
        </p:spPr>
        <p:txBody>
          <a:bodyPr lIns="0" tIns="0" rIns="0" bIns="0" anchor="ctr">
            <a:noAutofit/>
          </a:bodyPr>
          <a:lstStyle>
            <a:lvl1pPr algn="ctr" defTabSz="1371523">
              <a:lnSpc>
                <a:spcPct val="150000"/>
              </a:lnSpc>
              <a:spcBef>
                <a:spcPts val="0"/>
              </a:spcBef>
              <a:defRPr sz="2000" spc="0">
                <a:solidFill>
                  <a:schemeClr val="tx1">
                    <a:alpha val="80000"/>
                  </a:schemeClr>
                </a:solidFill>
                <a:latin typeface="+mn-lt"/>
                <a:ea typeface="Work Sans Medium"/>
                <a:cs typeface="Work Sans Medium"/>
                <a:sym typeface="Work Sans Medium"/>
              </a:defRPr>
            </a:lvl1pPr>
          </a:lstStyle>
          <a:p>
            <a:r>
              <a:rPr lang="en-US" dirty="0"/>
              <a:t>Button</a:t>
            </a:r>
            <a:endParaRPr dirty="0"/>
          </a:p>
        </p:txBody>
      </p:sp>
      <p:sp>
        <p:nvSpPr>
          <p:cNvPr id="36" name="Shape 538"/>
          <p:cNvSpPr/>
          <p:nvPr userDrawn="1"/>
        </p:nvSpPr>
        <p:spPr>
          <a:xfrm>
            <a:off x="2084114" y="3219806"/>
            <a:ext cx="2159010" cy="0"/>
          </a:xfrm>
          <a:prstGeom prst="line">
            <a:avLst/>
          </a:prstGeom>
          <a:ln w="38100">
            <a:solidFill>
              <a:schemeClr val="accent5"/>
            </a:solidFill>
            <a:miter/>
          </a:ln>
        </p:spPr>
        <p:txBody>
          <a:bodyPr tIns="68579" bIns="68579"/>
          <a:lstStyle/>
          <a:p>
            <a:endParaRPr sz="1351"/>
          </a:p>
        </p:txBody>
      </p:sp>
      <p:sp>
        <p:nvSpPr>
          <p:cNvPr id="37" name="Shape 538"/>
          <p:cNvSpPr/>
          <p:nvPr userDrawn="1"/>
        </p:nvSpPr>
        <p:spPr>
          <a:xfrm>
            <a:off x="8048894" y="3219806"/>
            <a:ext cx="2159010" cy="0"/>
          </a:xfrm>
          <a:prstGeom prst="line">
            <a:avLst/>
          </a:prstGeom>
          <a:ln w="38100">
            <a:solidFill>
              <a:schemeClr val="accent5"/>
            </a:solidFill>
            <a:miter/>
          </a:ln>
        </p:spPr>
        <p:txBody>
          <a:bodyPr tIns="68579" bIns="68579"/>
          <a:lstStyle/>
          <a:p>
            <a:endParaRPr sz="1351"/>
          </a:p>
        </p:txBody>
      </p:sp>
      <p:sp>
        <p:nvSpPr>
          <p:cNvPr id="38" name="Shape 538"/>
          <p:cNvSpPr/>
          <p:nvPr userDrawn="1"/>
        </p:nvSpPr>
        <p:spPr>
          <a:xfrm>
            <a:off x="14032728" y="3219806"/>
            <a:ext cx="2159010" cy="0"/>
          </a:xfrm>
          <a:prstGeom prst="line">
            <a:avLst/>
          </a:prstGeom>
          <a:ln w="38100">
            <a:solidFill>
              <a:schemeClr val="accent5"/>
            </a:solidFill>
            <a:miter/>
          </a:ln>
        </p:spPr>
        <p:txBody>
          <a:bodyPr tIns="68579" bIns="68579"/>
          <a:lstStyle/>
          <a:p>
            <a:endParaRPr sz="1351"/>
          </a:p>
        </p:txBody>
      </p:sp>
      <p:sp>
        <p:nvSpPr>
          <p:cNvPr id="29" name="Shape 2378"/>
          <p:cNvSpPr/>
          <p:nvPr userDrawn="1"/>
        </p:nvSpPr>
        <p:spPr>
          <a:xfrm flipH="1">
            <a:off x="6181738" y="-12411"/>
            <a:ext cx="1" cy="6588000"/>
          </a:xfrm>
          <a:prstGeom prst="line">
            <a:avLst/>
          </a:prstGeom>
          <a:ln w="6350">
            <a:solidFill>
              <a:schemeClr val="tx1">
                <a:alpha val="15000"/>
              </a:schemeClr>
            </a:solidFill>
            <a:miter/>
          </a:ln>
        </p:spPr>
        <p:txBody>
          <a:bodyPr tIns="68579" bIns="68579"/>
          <a:lstStyle/>
          <a:p>
            <a:endParaRPr sz="1351"/>
          </a:p>
        </p:txBody>
      </p:sp>
      <p:sp>
        <p:nvSpPr>
          <p:cNvPr id="30" name="Shape 2378"/>
          <p:cNvSpPr/>
          <p:nvPr userDrawn="1"/>
        </p:nvSpPr>
        <p:spPr>
          <a:xfrm flipH="1">
            <a:off x="12124448" y="-12411"/>
            <a:ext cx="1" cy="6588000"/>
          </a:xfrm>
          <a:prstGeom prst="line">
            <a:avLst/>
          </a:prstGeom>
          <a:ln w="6350">
            <a:solidFill>
              <a:schemeClr val="tx1">
                <a:alpha val="15000"/>
              </a:schemeClr>
            </a:solidFill>
            <a:miter/>
          </a:ln>
        </p:spPr>
        <p:txBody>
          <a:bodyPr tIns="68579" bIns="68579"/>
          <a:lstStyle/>
          <a:p>
            <a:endParaRPr sz="1351"/>
          </a:p>
        </p:txBody>
      </p:sp>
    </p:spTree>
    <p:extLst>
      <p:ext uri="{BB962C8B-B14F-4D97-AF65-F5344CB8AC3E}">
        <p14:creationId xmlns:p14="http://schemas.microsoft.com/office/powerpoint/2010/main" val="248279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9"/>
          <p:cNvSpPr/>
          <p:nvPr userDrawn="1"/>
        </p:nvSpPr>
        <p:spPr>
          <a:xfrm>
            <a:off x="9033124" y="444499"/>
            <a:ext cx="234158" cy="210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34" y="2372"/>
                </a:moveTo>
                <a:cubicBezTo>
                  <a:pt x="1122" y="2372"/>
                  <a:pt x="1122" y="2372"/>
                  <a:pt x="1122" y="2372"/>
                </a:cubicBezTo>
                <a:cubicBezTo>
                  <a:pt x="505" y="2372"/>
                  <a:pt x="0" y="1873"/>
                  <a:pt x="0" y="1186"/>
                </a:cubicBezTo>
                <a:cubicBezTo>
                  <a:pt x="0" y="499"/>
                  <a:pt x="505" y="0"/>
                  <a:pt x="1122" y="0"/>
                </a:cubicBezTo>
                <a:cubicBezTo>
                  <a:pt x="20534" y="0"/>
                  <a:pt x="20534" y="0"/>
                  <a:pt x="20534" y="0"/>
                </a:cubicBezTo>
                <a:cubicBezTo>
                  <a:pt x="21095" y="0"/>
                  <a:pt x="21600" y="499"/>
                  <a:pt x="21600" y="1186"/>
                </a:cubicBezTo>
                <a:cubicBezTo>
                  <a:pt x="21600" y="1873"/>
                  <a:pt x="21095" y="2372"/>
                  <a:pt x="20534" y="2372"/>
                </a:cubicBezTo>
                <a:close/>
                <a:moveTo>
                  <a:pt x="21600" y="7616"/>
                </a:moveTo>
                <a:cubicBezTo>
                  <a:pt x="21600" y="6929"/>
                  <a:pt x="21095" y="6430"/>
                  <a:pt x="20534" y="6430"/>
                </a:cubicBezTo>
                <a:cubicBezTo>
                  <a:pt x="1122" y="6430"/>
                  <a:pt x="1122" y="6430"/>
                  <a:pt x="1122" y="6430"/>
                </a:cubicBezTo>
                <a:cubicBezTo>
                  <a:pt x="505" y="6430"/>
                  <a:pt x="0" y="6929"/>
                  <a:pt x="0" y="7616"/>
                </a:cubicBezTo>
                <a:cubicBezTo>
                  <a:pt x="0" y="8240"/>
                  <a:pt x="505" y="8802"/>
                  <a:pt x="1122" y="8802"/>
                </a:cubicBezTo>
                <a:cubicBezTo>
                  <a:pt x="20534" y="8802"/>
                  <a:pt x="20534" y="8802"/>
                  <a:pt x="20534" y="8802"/>
                </a:cubicBezTo>
                <a:cubicBezTo>
                  <a:pt x="21095" y="8802"/>
                  <a:pt x="21600" y="8240"/>
                  <a:pt x="21600" y="7616"/>
                </a:cubicBezTo>
                <a:close/>
                <a:moveTo>
                  <a:pt x="21600" y="13984"/>
                </a:moveTo>
                <a:cubicBezTo>
                  <a:pt x="21600" y="13360"/>
                  <a:pt x="21095" y="12798"/>
                  <a:pt x="20534" y="12798"/>
                </a:cubicBezTo>
                <a:cubicBezTo>
                  <a:pt x="1122" y="12798"/>
                  <a:pt x="1122" y="12798"/>
                  <a:pt x="1122" y="12798"/>
                </a:cubicBezTo>
                <a:cubicBezTo>
                  <a:pt x="505" y="12798"/>
                  <a:pt x="0" y="13360"/>
                  <a:pt x="0" y="13984"/>
                </a:cubicBezTo>
                <a:cubicBezTo>
                  <a:pt x="0" y="14671"/>
                  <a:pt x="505" y="15170"/>
                  <a:pt x="1122" y="15170"/>
                </a:cubicBezTo>
                <a:cubicBezTo>
                  <a:pt x="20534" y="15170"/>
                  <a:pt x="20534" y="15170"/>
                  <a:pt x="20534" y="15170"/>
                </a:cubicBezTo>
                <a:cubicBezTo>
                  <a:pt x="21095" y="15170"/>
                  <a:pt x="21600" y="14671"/>
                  <a:pt x="21600" y="13984"/>
                </a:cubicBezTo>
                <a:close/>
                <a:moveTo>
                  <a:pt x="11894" y="20414"/>
                </a:moveTo>
                <a:cubicBezTo>
                  <a:pt x="11894" y="19727"/>
                  <a:pt x="11389" y="19165"/>
                  <a:pt x="10772" y="19165"/>
                </a:cubicBezTo>
                <a:cubicBezTo>
                  <a:pt x="1178" y="19165"/>
                  <a:pt x="1178" y="19165"/>
                  <a:pt x="1178" y="19165"/>
                </a:cubicBezTo>
                <a:cubicBezTo>
                  <a:pt x="561" y="19165"/>
                  <a:pt x="112" y="19727"/>
                  <a:pt x="112" y="20414"/>
                </a:cubicBezTo>
                <a:cubicBezTo>
                  <a:pt x="112" y="21038"/>
                  <a:pt x="561" y="21600"/>
                  <a:pt x="1178" y="21600"/>
                </a:cubicBezTo>
                <a:cubicBezTo>
                  <a:pt x="10772" y="21600"/>
                  <a:pt x="10772" y="21600"/>
                  <a:pt x="10772" y="21600"/>
                </a:cubicBezTo>
                <a:cubicBezTo>
                  <a:pt x="11389" y="21600"/>
                  <a:pt x="11894" y="21038"/>
                  <a:pt x="11894" y="2041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 w="12700">
            <a:miter lim="400000"/>
          </a:ln>
        </p:spPr>
        <p:txBody>
          <a:bodyPr tIns="68579" bIns="68579"/>
          <a:lstStyle/>
          <a:p>
            <a:endParaRPr sz="1351"/>
          </a:p>
        </p:txBody>
      </p:sp>
      <p:sp>
        <p:nvSpPr>
          <p:cNvPr id="4" name="Shape 20"/>
          <p:cNvSpPr>
            <a:spLocks noGrp="1"/>
          </p:cNvSpPr>
          <p:nvPr>
            <p:ph type="body" sz="quarter" idx="52" hasCustomPrompt="1"/>
          </p:nvPr>
        </p:nvSpPr>
        <p:spPr>
          <a:xfrm>
            <a:off x="543970" y="313812"/>
            <a:ext cx="1589633" cy="46796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 defTabSz="1371523">
              <a:lnSpc>
                <a:spcPct val="100000"/>
              </a:lnSpc>
              <a:spcBef>
                <a:spcPts val="0"/>
              </a:spcBef>
              <a:defRPr sz="1600" b="1" spc="0">
                <a:solidFill>
                  <a:schemeClr val="tx1"/>
                </a:solidFill>
                <a:latin typeface="+mj-lt"/>
                <a:ea typeface="Work Sans Medium" panose="00000600000000000000" pitchFamily="2" charset="0"/>
                <a:cs typeface="Work Sans Medium" panose="00000600000000000000" pitchFamily="2" charset="0"/>
                <a:sym typeface="Work Sans"/>
              </a:defRPr>
            </a:lvl1pPr>
          </a:lstStyle>
          <a:p>
            <a:r>
              <a:rPr lang="en-US" dirty="0"/>
              <a:t>AIDA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492832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34"/>
          <p:cNvSpPr/>
          <p:nvPr userDrawn="1"/>
        </p:nvSpPr>
        <p:spPr>
          <a:xfrm>
            <a:off x="6859265" y="-18013"/>
            <a:ext cx="1065537" cy="1032461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2400000" scaled="0"/>
          </a:gradFill>
          <a:ln w="12700">
            <a:miter lim="400000"/>
          </a:ln>
        </p:spPr>
        <p:txBody>
          <a:bodyPr tIns="68579" bIns="6857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1"/>
          </a:p>
        </p:txBody>
      </p:sp>
      <p:sp>
        <p:nvSpPr>
          <p:cNvPr id="22" name="Shape 563"/>
          <p:cNvSpPr>
            <a:spLocks noGrp="1"/>
          </p:cNvSpPr>
          <p:nvPr>
            <p:ph type="pic" sz="half" idx="13" hasCustomPrompt="1"/>
          </p:nvPr>
        </p:nvSpPr>
        <p:spPr>
          <a:xfrm>
            <a:off x="3" y="-2"/>
            <a:ext cx="6859263" cy="1028858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lIns="91439" tIns="45719" rIns="91439" bIns="45719" anchor="ctr">
            <a:noAutofit/>
          </a:bodyPr>
          <a:lstStyle>
            <a:lvl1pPr algn="ctr">
              <a:defRPr sz="1800" spc="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r>
              <a:rPr lang="en-US" dirty="0"/>
              <a:t>Drag &amp; Drop your image here</a:t>
            </a:r>
            <a:endParaRPr dirty="0"/>
          </a:p>
        </p:txBody>
      </p:sp>
      <p:sp>
        <p:nvSpPr>
          <p:cNvPr id="13" name="Shape 58"/>
          <p:cNvSpPr>
            <a:spLocks noGrp="1"/>
          </p:cNvSpPr>
          <p:nvPr>
            <p:ph type="sldNum" sz="quarter" idx="2"/>
          </p:nvPr>
        </p:nvSpPr>
        <p:spPr>
          <a:xfrm>
            <a:off x="2287264" y="457539"/>
            <a:ext cx="794399" cy="184694"/>
          </a:xfrm>
          <a:prstGeom prst="rect">
            <a:avLst/>
          </a:prstGeom>
        </p:spPr>
        <p:txBody>
          <a:bodyPr anchor="ctr" anchorCtr="0"/>
          <a:lstStyle>
            <a:lvl1pPr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9" name="Shape 17"/>
          <p:cNvSpPr>
            <a:spLocks noGrp="1"/>
          </p:cNvSpPr>
          <p:nvPr>
            <p:ph type="body" sz="quarter" idx="53" hasCustomPrompt="1"/>
          </p:nvPr>
        </p:nvSpPr>
        <p:spPr>
          <a:xfrm>
            <a:off x="9441060" y="2966990"/>
            <a:ext cx="7795380" cy="4736141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algn="l" defTabSz="1371523">
              <a:lnSpc>
                <a:spcPct val="100000"/>
              </a:lnSpc>
              <a:spcBef>
                <a:spcPts val="0"/>
              </a:spcBef>
              <a:defRPr sz="7201" spc="-300" baseline="0">
                <a:solidFill>
                  <a:schemeClr val="tx1"/>
                </a:solidFill>
                <a:latin typeface="+mj-lt"/>
                <a:ea typeface="Work Sans"/>
                <a:cs typeface="Work Sans"/>
                <a:sym typeface="Work Sans"/>
              </a:defRPr>
            </a:lvl1pPr>
          </a:lstStyle>
          <a:p>
            <a:r>
              <a:rPr lang="nl-NL" dirty="0"/>
              <a:t>H2 Title here</a:t>
            </a:r>
          </a:p>
        </p:txBody>
      </p:sp>
      <p:sp>
        <p:nvSpPr>
          <p:cNvPr id="14" name="Shape 89"/>
          <p:cNvSpPr/>
          <p:nvPr userDrawn="1"/>
        </p:nvSpPr>
        <p:spPr>
          <a:xfrm>
            <a:off x="9033124" y="444499"/>
            <a:ext cx="234158" cy="210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34" y="2372"/>
                </a:moveTo>
                <a:cubicBezTo>
                  <a:pt x="1122" y="2372"/>
                  <a:pt x="1122" y="2372"/>
                  <a:pt x="1122" y="2372"/>
                </a:cubicBezTo>
                <a:cubicBezTo>
                  <a:pt x="505" y="2372"/>
                  <a:pt x="0" y="1873"/>
                  <a:pt x="0" y="1186"/>
                </a:cubicBezTo>
                <a:cubicBezTo>
                  <a:pt x="0" y="499"/>
                  <a:pt x="505" y="0"/>
                  <a:pt x="1122" y="0"/>
                </a:cubicBezTo>
                <a:cubicBezTo>
                  <a:pt x="20534" y="0"/>
                  <a:pt x="20534" y="0"/>
                  <a:pt x="20534" y="0"/>
                </a:cubicBezTo>
                <a:cubicBezTo>
                  <a:pt x="21095" y="0"/>
                  <a:pt x="21600" y="499"/>
                  <a:pt x="21600" y="1186"/>
                </a:cubicBezTo>
                <a:cubicBezTo>
                  <a:pt x="21600" y="1873"/>
                  <a:pt x="21095" y="2372"/>
                  <a:pt x="20534" y="2372"/>
                </a:cubicBezTo>
                <a:close/>
                <a:moveTo>
                  <a:pt x="21600" y="7616"/>
                </a:moveTo>
                <a:cubicBezTo>
                  <a:pt x="21600" y="6929"/>
                  <a:pt x="21095" y="6430"/>
                  <a:pt x="20534" y="6430"/>
                </a:cubicBezTo>
                <a:cubicBezTo>
                  <a:pt x="1122" y="6430"/>
                  <a:pt x="1122" y="6430"/>
                  <a:pt x="1122" y="6430"/>
                </a:cubicBezTo>
                <a:cubicBezTo>
                  <a:pt x="505" y="6430"/>
                  <a:pt x="0" y="6929"/>
                  <a:pt x="0" y="7616"/>
                </a:cubicBezTo>
                <a:cubicBezTo>
                  <a:pt x="0" y="8240"/>
                  <a:pt x="505" y="8802"/>
                  <a:pt x="1122" y="8802"/>
                </a:cubicBezTo>
                <a:cubicBezTo>
                  <a:pt x="20534" y="8802"/>
                  <a:pt x="20534" y="8802"/>
                  <a:pt x="20534" y="8802"/>
                </a:cubicBezTo>
                <a:cubicBezTo>
                  <a:pt x="21095" y="8802"/>
                  <a:pt x="21600" y="8240"/>
                  <a:pt x="21600" y="7616"/>
                </a:cubicBezTo>
                <a:close/>
                <a:moveTo>
                  <a:pt x="21600" y="13984"/>
                </a:moveTo>
                <a:cubicBezTo>
                  <a:pt x="21600" y="13360"/>
                  <a:pt x="21095" y="12798"/>
                  <a:pt x="20534" y="12798"/>
                </a:cubicBezTo>
                <a:cubicBezTo>
                  <a:pt x="1122" y="12798"/>
                  <a:pt x="1122" y="12798"/>
                  <a:pt x="1122" y="12798"/>
                </a:cubicBezTo>
                <a:cubicBezTo>
                  <a:pt x="505" y="12798"/>
                  <a:pt x="0" y="13360"/>
                  <a:pt x="0" y="13984"/>
                </a:cubicBezTo>
                <a:cubicBezTo>
                  <a:pt x="0" y="14671"/>
                  <a:pt x="505" y="15170"/>
                  <a:pt x="1122" y="15170"/>
                </a:cubicBezTo>
                <a:cubicBezTo>
                  <a:pt x="20534" y="15170"/>
                  <a:pt x="20534" y="15170"/>
                  <a:pt x="20534" y="15170"/>
                </a:cubicBezTo>
                <a:cubicBezTo>
                  <a:pt x="21095" y="15170"/>
                  <a:pt x="21600" y="14671"/>
                  <a:pt x="21600" y="13984"/>
                </a:cubicBezTo>
                <a:close/>
                <a:moveTo>
                  <a:pt x="11894" y="20414"/>
                </a:moveTo>
                <a:cubicBezTo>
                  <a:pt x="11894" y="19727"/>
                  <a:pt x="11389" y="19165"/>
                  <a:pt x="10772" y="19165"/>
                </a:cubicBezTo>
                <a:cubicBezTo>
                  <a:pt x="1178" y="19165"/>
                  <a:pt x="1178" y="19165"/>
                  <a:pt x="1178" y="19165"/>
                </a:cubicBezTo>
                <a:cubicBezTo>
                  <a:pt x="561" y="19165"/>
                  <a:pt x="112" y="19727"/>
                  <a:pt x="112" y="20414"/>
                </a:cubicBezTo>
                <a:cubicBezTo>
                  <a:pt x="112" y="21038"/>
                  <a:pt x="561" y="21600"/>
                  <a:pt x="1178" y="21600"/>
                </a:cubicBezTo>
                <a:cubicBezTo>
                  <a:pt x="10772" y="21600"/>
                  <a:pt x="10772" y="21600"/>
                  <a:pt x="10772" y="21600"/>
                </a:cubicBezTo>
                <a:cubicBezTo>
                  <a:pt x="11389" y="21600"/>
                  <a:pt x="11894" y="21038"/>
                  <a:pt x="11894" y="2041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 w="12700">
            <a:miter lim="400000"/>
          </a:ln>
        </p:spPr>
        <p:txBody>
          <a:bodyPr tIns="68579" bIns="68579"/>
          <a:lstStyle/>
          <a:p>
            <a:endParaRPr sz="1351"/>
          </a:p>
        </p:txBody>
      </p:sp>
      <p:sp>
        <p:nvSpPr>
          <p:cNvPr id="15" name="Shape 20"/>
          <p:cNvSpPr>
            <a:spLocks noGrp="1"/>
          </p:cNvSpPr>
          <p:nvPr>
            <p:ph type="body" sz="quarter" idx="52" hasCustomPrompt="1"/>
          </p:nvPr>
        </p:nvSpPr>
        <p:spPr>
          <a:xfrm>
            <a:off x="543970" y="313812"/>
            <a:ext cx="1589633" cy="46796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 defTabSz="1371523">
              <a:lnSpc>
                <a:spcPct val="100000"/>
              </a:lnSpc>
              <a:spcBef>
                <a:spcPts val="0"/>
              </a:spcBef>
              <a:defRPr sz="1600" b="1" spc="0">
                <a:solidFill>
                  <a:schemeClr val="tx1"/>
                </a:solidFill>
                <a:latin typeface="+mj-lt"/>
                <a:ea typeface="Work Sans Medium" panose="00000600000000000000" pitchFamily="2" charset="0"/>
                <a:cs typeface="Work Sans Medium" panose="00000600000000000000" pitchFamily="2" charset="0"/>
                <a:sym typeface="Work Sans"/>
              </a:defRPr>
            </a:lvl1pPr>
          </a:lstStyle>
          <a:p>
            <a:r>
              <a:rPr lang="en-US" dirty="0"/>
              <a:t>AIDA</a:t>
            </a:r>
            <a:endParaRPr dirty="0"/>
          </a:p>
        </p:txBody>
      </p:sp>
      <p:sp>
        <p:nvSpPr>
          <p:cNvPr id="16" name="Shape 17"/>
          <p:cNvSpPr>
            <a:spLocks noGrp="1"/>
          </p:cNvSpPr>
          <p:nvPr>
            <p:ph type="body" sz="quarter" idx="56" hasCustomPrompt="1"/>
          </p:nvPr>
        </p:nvSpPr>
        <p:spPr>
          <a:xfrm>
            <a:off x="1114424" y="3806465"/>
            <a:ext cx="5715866" cy="2766618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algn="ctr" defTabSz="1371523">
              <a:lnSpc>
                <a:spcPct val="100000"/>
              </a:lnSpc>
              <a:spcBef>
                <a:spcPts val="0"/>
              </a:spcBef>
              <a:defRPr sz="4800" spc="-151" baseline="0">
                <a:solidFill>
                  <a:schemeClr val="tx1"/>
                </a:solidFill>
                <a:latin typeface="+mj-lt"/>
                <a:ea typeface="Work Sans"/>
                <a:cs typeface="Work Sans"/>
                <a:sym typeface="Work Sans"/>
              </a:defRPr>
            </a:lvl1pPr>
          </a:lstStyle>
          <a:p>
            <a:r>
              <a:rPr lang="nl-NL" dirty="0"/>
              <a:t>2018</a:t>
            </a:r>
          </a:p>
        </p:txBody>
      </p:sp>
      <p:sp>
        <p:nvSpPr>
          <p:cNvPr id="20" name="Shape 538"/>
          <p:cNvSpPr/>
          <p:nvPr userDrawn="1"/>
        </p:nvSpPr>
        <p:spPr>
          <a:xfrm>
            <a:off x="9406615" y="2966986"/>
            <a:ext cx="1525017" cy="0"/>
          </a:xfrm>
          <a:prstGeom prst="line">
            <a:avLst/>
          </a:prstGeom>
          <a:ln w="6350">
            <a:solidFill>
              <a:schemeClr val="tx1">
                <a:alpha val="40000"/>
              </a:schemeClr>
            </a:solidFill>
            <a:miter/>
          </a:ln>
        </p:spPr>
        <p:txBody>
          <a:bodyPr tIns="68579" bIns="68579"/>
          <a:lstStyle/>
          <a:p>
            <a:endParaRPr sz="1351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139" hasCustomPrompt="1"/>
          </p:nvPr>
        </p:nvSpPr>
        <p:spPr>
          <a:xfrm>
            <a:off x="9434290" y="2079859"/>
            <a:ext cx="7802150" cy="771763"/>
          </a:xfrm>
        </p:spPr>
        <p:txBody>
          <a:bodyPr tIns="0" anchor="b">
            <a:noAutofit/>
          </a:bodyPr>
          <a:lstStyle>
            <a:lvl1pPr algn="l">
              <a:lnSpc>
                <a:spcPct val="150000"/>
              </a:lnSpc>
              <a:spcBef>
                <a:spcPts val="0"/>
              </a:spcBef>
              <a:defRPr lang="en-US" sz="1600" b="1" i="0" spc="0" baseline="0" smtClean="0">
                <a:effectLst/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WRITE CAPTION HERE</a:t>
            </a:r>
          </a:p>
        </p:txBody>
      </p:sp>
    </p:spTree>
    <p:extLst>
      <p:ext uri="{BB962C8B-B14F-4D97-AF65-F5344CB8AC3E}">
        <p14:creationId xmlns:p14="http://schemas.microsoft.com/office/powerpoint/2010/main" val="24699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ou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>
            <a:spLocks noGrp="1"/>
          </p:cNvSpPr>
          <p:nvPr>
            <p:ph type="pic" sz="half" idx="13" hasCustomPrompt="1"/>
          </p:nvPr>
        </p:nvSpPr>
        <p:spPr>
          <a:xfrm>
            <a:off x="2282" y="-18323"/>
            <a:ext cx="3812631" cy="1032523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lIns="91439" tIns="45719" rIns="91439" bIns="45719" anchor="ctr">
            <a:noAutofit/>
          </a:bodyPr>
          <a:lstStyle>
            <a:lvl1pPr marL="0" marR="0" indent="0" algn="ctr" defTabSz="680180" rtl="0" eaLnBrk="1" fontAlgn="auto" latinLnBrk="0" hangingPunct="1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800" spc="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</a:p>
          <a:p>
            <a:r>
              <a:rPr lang="en-US" dirty="0"/>
              <a:t>image here</a:t>
            </a:r>
          </a:p>
          <a:p>
            <a:endParaRPr dirty="0"/>
          </a:p>
        </p:txBody>
      </p:sp>
      <p:sp>
        <p:nvSpPr>
          <p:cNvPr id="21" name="Shape 76"/>
          <p:cNvSpPr/>
          <p:nvPr userDrawn="1"/>
        </p:nvSpPr>
        <p:spPr>
          <a:xfrm>
            <a:off x="9142339" y="-12489"/>
            <a:ext cx="9141770" cy="10313565"/>
          </a:xfrm>
          <a:prstGeom prst="rect">
            <a:avLst/>
          </a:prstGeom>
          <a:solidFill>
            <a:schemeClr val="tx1">
              <a:alpha val="5000"/>
            </a:schemeClr>
          </a:solidFill>
          <a:ln w="12700">
            <a:miter lim="400000"/>
          </a:ln>
        </p:spPr>
        <p:txBody>
          <a:bodyPr tIns="68579" bIns="6857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1"/>
          </a:p>
        </p:txBody>
      </p:sp>
      <p:sp>
        <p:nvSpPr>
          <p:cNvPr id="703" name="Shape 703"/>
          <p:cNvSpPr/>
          <p:nvPr/>
        </p:nvSpPr>
        <p:spPr>
          <a:xfrm>
            <a:off x="16825534" y="-18323"/>
            <a:ext cx="354112" cy="1031522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2400000" scaled="0"/>
          </a:gradFill>
          <a:ln w="12700">
            <a:miter lim="400000"/>
          </a:ln>
        </p:spPr>
        <p:txBody>
          <a:bodyPr tIns="68579" bIns="6857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1"/>
          </a:p>
        </p:txBody>
      </p:sp>
      <p:sp>
        <p:nvSpPr>
          <p:cNvPr id="22" name="Shape 89"/>
          <p:cNvSpPr/>
          <p:nvPr userDrawn="1"/>
        </p:nvSpPr>
        <p:spPr>
          <a:xfrm>
            <a:off x="9033124" y="444499"/>
            <a:ext cx="234158" cy="210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34" y="2372"/>
                </a:moveTo>
                <a:cubicBezTo>
                  <a:pt x="1122" y="2372"/>
                  <a:pt x="1122" y="2372"/>
                  <a:pt x="1122" y="2372"/>
                </a:cubicBezTo>
                <a:cubicBezTo>
                  <a:pt x="505" y="2372"/>
                  <a:pt x="0" y="1873"/>
                  <a:pt x="0" y="1186"/>
                </a:cubicBezTo>
                <a:cubicBezTo>
                  <a:pt x="0" y="499"/>
                  <a:pt x="505" y="0"/>
                  <a:pt x="1122" y="0"/>
                </a:cubicBezTo>
                <a:cubicBezTo>
                  <a:pt x="20534" y="0"/>
                  <a:pt x="20534" y="0"/>
                  <a:pt x="20534" y="0"/>
                </a:cubicBezTo>
                <a:cubicBezTo>
                  <a:pt x="21095" y="0"/>
                  <a:pt x="21600" y="499"/>
                  <a:pt x="21600" y="1186"/>
                </a:cubicBezTo>
                <a:cubicBezTo>
                  <a:pt x="21600" y="1873"/>
                  <a:pt x="21095" y="2372"/>
                  <a:pt x="20534" y="2372"/>
                </a:cubicBezTo>
                <a:close/>
                <a:moveTo>
                  <a:pt x="21600" y="7616"/>
                </a:moveTo>
                <a:cubicBezTo>
                  <a:pt x="21600" y="6929"/>
                  <a:pt x="21095" y="6430"/>
                  <a:pt x="20534" y="6430"/>
                </a:cubicBezTo>
                <a:cubicBezTo>
                  <a:pt x="1122" y="6430"/>
                  <a:pt x="1122" y="6430"/>
                  <a:pt x="1122" y="6430"/>
                </a:cubicBezTo>
                <a:cubicBezTo>
                  <a:pt x="505" y="6430"/>
                  <a:pt x="0" y="6929"/>
                  <a:pt x="0" y="7616"/>
                </a:cubicBezTo>
                <a:cubicBezTo>
                  <a:pt x="0" y="8240"/>
                  <a:pt x="505" y="8802"/>
                  <a:pt x="1122" y="8802"/>
                </a:cubicBezTo>
                <a:cubicBezTo>
                  <a:pt x="20534" y="8802"/>
                  <a:pt x="20534" y="8802"/>
                  <a:pt x="20534" y="8802"/>
                </a:cubicBezTo>
                <a:cubicBezTo>
                  <a:pt x="21095" y="8802"/>
                  <a:pt x="21600" y="8240"/>
                  <a:pt x="21600" y="7616"/>
                </a:cubicBezTo>
                <a:close/>
                <a:moveTo>
                  <a:pt x="21600" y="13984"/>
                </a:moveTo>
                <a:cubicBezTo>
                  <a:pt x="21600" y="13360"/>
                  <a:pt x="21095" y="12798"/>
                  <a:pt x="20534" y="12798"/>
                </a:cubicBezTo>
                <a:cubicBezTo>
                  <a:pt x="1122" y="12798"/>
                  <a:pt x="1122" y="12798"/>
                  <a:pt x="1122" y="12798"/>
                </a:cubicBezTo>
                <a:cubicBezTo>
                  <a:pt x="505" y="12798"/>
                  <a:pt x="0" y="13360"/>
                  <a:pt x="0" y="13984"/>
                </a:cubicBezTo>
                <a:cubicBezTo>
                  <a:pt x="0" y="14671"/>
                  <a:pt x="505" y="15170"/>
                  <a:pt x="1122" y="15170"/>
                </a:cubicBezTo>
                <a:cubicBezTo>
                  <a:pt x="20534" y="15170"/>
                  <a:pt x="20534" y="15170"/>
                  <a:pt x="20534" y="15170"/>
                </a:cubicBezTo>
                <a:cubicBezTo>
                  <a:pt x="21095" y="15170"/>
                  <a:pt x="21600" y="14671"/>
                  <a:pt x="21600" y="13984"/>
                </a:cubicBezTo>
                <a:close/>
                <a:moveTo>
                  <a:pt x="11894" y="20414"/>
                </a:moveTo>
                <a:cubicBezTo>
                  <a:pt x="11894" y="19727"/>
                  <a:pt x="11389" y="19165"/>
                  <a:pt x="10772" y="19165"/>
                </a:cubicBezTo>
                <a:cubicBezTo>
                  <a:pt x="1178" y="19165"/>
                  <a:pt x="1178" y="19165"/>
                  <a:pt x="1178" y="19165"/>
                </a:cubicBezTo>
                <a:cubicBezTo>
                  <a:pt x="561" y="19165"/>
                  <a:pt x="112" y="19727"/>
                  <a:pt x="112" y="20414"/>
                </a:cubicBezTo>
                <a:cubicBezTo>
                  <a:pt x="112" y="21038"/>
                  <a:pt x="561" y="21600"/>
                  <a:pt x="1178" y="21600"/>
                </a:cubicBezTo>
                <a:cubicBezTo>
                  <a:pt x="10772" y="21600"/>
                  <a:pt x="10772" y="21600"/>
                  <a:pt x="10772" y="21600"/>
                </a:cubicBezTo>
                <a:cubicBezTo>
                  <a:pt x="11389" y="21600"/>
                  <a:pt x="11894" y="21038"/>
                  <a:pt x="11894" y="2041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 w="12700">
            <a:miter lim="400000"/>
          </a:ln>
        </p:spPr>
        <p:txBody>
          <a:bodyPr tIns="68579" bIns="68579"/>
          <a:lstStyle/>
          <a:p>
            <a:endParaRPr sz="1351"/>
          </a:p>
        </p:txBody>
      </p:sp>
      <p:sp>
        <p:nvSpPr>
          <p:cNvPr id="14" name="Shape 58"/>
          <p:cNvSpPr>
            <a:spLocks noGrp="1"/>
          </p:cNvSpPr>
          <p:nvPr>
            <p:ph type="sldNum" sz="quarter" idx="2"/>
          </p:nvPr>
        </p:nvSpPr>
        <p:spPr>
          <a:xfrm>
            <a:off x="2287264" y="457539"/>
            <a:ext cx="794399" cy="184694"/>
          </a:xfrm>
          <a:prstGeom prst="rect">
            <a:avLst/>
          </a:prstGeom>
        </p:spPr>
        <p:txBody>
          <a:bodyPr anchor="ctr" anchorCtr="0"/>
          <a:lstStyle>
            <a:lvl1pPr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5" name="Shape 20"/>
          <p:cNvSpPr>
            <a:spLocks noGrp="1"/>
          </p:cNvSpPr>
          <p:nvPr>
            <p:ph type="body" sz="quarter" idx="52" hasCustomPrompt="1"/>
          </p:nvPr>
        </p:nvSpPr>
        <p:spPr>
          <a:xfrm>
            <a:off x="543970" y="313812"/>
            <a:ext cx="1589633" cy="46796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 defTabSz="1371523">
              <a:lnSpc>
                <a:spcPct val="100000"/>
              </a:lnSpc>
              <a:spcBef>
                <a:spcPts val="0"/>
              </a:spcBef>
              <a:defRPr sz="1600" b="1" spc="0">
                <a:solidFill>
                  <a:schemeClr val="tx1"/>
                </a:solidFill>
                <a:latin typeface="+mj-lt"/>
                <a:ea typeface="Work Sans Medium" panose="00000600000000000000" pitchFamily="2" charset="0"/>
                <a:cs typeface="Work Sans Medium" panose="00000600000000000000" pitchFamily="2" charset="0"/>
                <a:sym typeface="Work Sans"/>
              </a:defRPr>
            </a:lvl1pPr>
          </a:lstStyle>
          <a:p>
            <a:r>
              <a:rPr lang="en-US" dirty="0"/>
              <a:t>AIDA</a:t>
            </a:r>
            <a:endParaRPr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140" hasCustomPrompt="1"/>
          </p:nvPr>
        </p:nvSpPr>
        <p:spPr>
          <a:xfrm>
            <a:off x="6815705" y="2106753"/>
            <a:ext cx="9150841" cy="771763"/>
          </a:xfrm>
        </p:spPr>
        <p:txBody>
          <a:bodyPr tIns="0" anchor="b">
            <a:noAutofit/>
          </a:bodyPr>
          <a:lstStyle>
            <a:lvl1pPr algn="l">
              <a:lnSpc>
                <a:spcPct val="150000"/>
              </a:lnSpc>
              <a:spcBef>
                <a:spcPts val="0"/>
              </a:spcBef>
              <a:defRPr lang="en-US" sz="1600" b="1" i="0" spc="0" baseline="0" smtClean="0">
                <a:effectLst/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WRITE CAPTION HERE</a:t>
            </a:r>
          </a:p>
        </p:txBody>
      </p:sp>
      <p:sp>
        <p:nvSpPr>
          <p:cNvPr id="17" name="Shape 538"/>
          <p:cNvSpPr/>
          <p:nvPr userDrawn="1"/>
        </p:nvSpPr>
        <p:spPr>
          <a:xfrm>
            <a:off x="6819492" y="2966986"/>
            <a:ext cx="2295136" cy="0"/>
          </a:xfrm>
          <a:prstGeom prst="line">
            <a:avLst/>
          </a:prstGeom>
          <a:ln w="6350">
            <a:solidFill>
              <a:schemeClr val="tx1">
                <a:alpha val="40000"/>
              </a:schemeClr>
            </a:solidFill>
            <a:miter/>
          </a:ln>
        </p:spPr>
        <p:txBody>
          <a:bodyPr tIns="68579" bIns="68579"/>
          <a:lstStyle/>
          <a:p>
            <a:endParaRPr sz="1351"/>
          </a:p>
        </p:txBody>
      </p:sp>
      <p:sp>
        <p:nvSpPr>
          <p:cNvPr id="18" name="Shape 17"/>
          <p:cNvSpPr>
            <a:spLocks noGrp="1"/>
          </p:cNvSpPr>
          <p:nvPr>
            <p:ph type="body" sz="quarter" idx="55" hasCustomPrompt="1"/>
          </p:nvPr>
        </p:nvSpPr>
        <p:spPr>
          <a:xfrm>
            <a:off x="6815705" y="3172692"/>
            <a:ext cx="9150841" cy="2632364"/>
          </a:xfrm>
          <a:prstGeom prst="rect">
            <a:avLst/>
          </a:prstGeom>
        </p:spPr>
        <p:txBody>
          <a:bodyPr wrap="square" lIns="0" tIns="0" rIns="0" bIns="0" anchor="b" anchorCtr="0">
            <a:normAutofit/>
          </a:bodyPr>
          <a:lstStyle>
            <a:lvl1pPr algn="l" defTabSz="1371523">
              <a:lnSpc>
                <a:spcPct val="100000"/>
              </a:lnSpc>
              <a:spcBef>
                <a:spcPts val="0"/>
              </a:spcBef>
              <a:defRPr sz="4800" spc="-151" baseline="0">
                <a:solidFill>
                  <a:schemeClr val="tx1"/>
                </a:solidFill>
                <a:latin typeface="+mj-lt"/>
                <a:ea typeface="Work Sans"/>
                <a:cs typeface="Work Sans"/>
                <a:sym typeface="Work Sans"/>
              </a:defRPr>
            </a:lvl1pPr>
          </a:lstStyle>
          <a:p>
            <a:r>
              <a:rPr lang="nl-NL" dirty="0"/>
              <a:t>H3 Title write here</a:t>
            </a:r>
          </a:p>
        </p:txBody>
      </p:sp>
      <p:sp>
        <p:nvSpPr>
          <p:cNvPr id="19" name="Shape 41"/>
          <p:cNvSpPr>
            <a:spLocks noGrp="1"/>
          </p:cNvSpPr>
          <p:nvPr>
            <p:ph type="body" sz="quarter" idx="141" hasCustomPrompt="1"/>
          </p:nvPr>
        </p:nvSpPr>
        <p:spPr>
          <a:xfrm>
            <a:off x="6815705" y="6082149"/>
            <a:ext cx="9150841" cy="2728649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1371523">
              <a:lnSpc>
                <a:spcPct val="150000"/>
              </a:lnSpc>
              <a:spcBef>
                <a:spcPts val="1500"/>
              </a:spcBef>
              <a:defRPr sz="2000" spc="0" baseline="0">
                <a:solidFill>
                  <a:schemeClr val="tx1">
                    <a:alpha val="80000"/>
                  </a:schemeClr>
                </a:solidFill>
                <a:latin typeface="+mn-lt"/>
                <a:ea typeface="Work Sans"/>
                <a:cs typeface="Work Sans"/>
                <a:sym typeface="Work Sans"/>
              </a:defRPr>
            </a:lvl1pPr>
          </a:lstStyle>
          <a:p>
            <a:r>
              <a:rPr lang="en-US" dirty="0"/>
              <a:t>Write body text here</a:t>
            </a:r>
          </a:p>
        </p:txBody>
      </p:sp>
    </p:spTree>
    <p:extLst>
      <p:ext uri="{BB962C8B-B14F-4D97-AF65-F5344CB8AC3E}">
        <p14:creationId xmlns:p14="http://schemas.microsoft.com/office/powerpoint/2010/main" val="283118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>
            <a:spLocks noGrp="1"/>
          </p:cNvSpPr>
          <p:nvPr>
            <p:ph type="pic" idx="13" hasCustomPrompt="1"/>
          </p:nvPr>
        </p:nvSpPr>
        <p:spPr>
          <a:xfrm>
            <a:off x="4248151" y="1923198"/>
            <a:ext cx="14038017" cy="836535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lIns="91439" tIns="45719" rIns="91439" bIns="45719" anchor="ctr">
            <a:noAutofit/>
          </a:bodyPr>
          <a:lstStyle>
            <a:lvl1pPr marL="0" marR="0" indent="0" algn="ctr" defTabSz="680180" rtl="0" eaLnBrk="1" fontAlgn="auto" latinLnBrk="0" hangingPunct="1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800" spc="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r>
              <a:rPr lang="en-US" dirty="0"/>
              <a:t>Drag &amp; Drop your image here</a:t>
            </a:r>
          </a:p>
        </p:txBody>
      </p:sp>
      <p:sp>
        <p:nvSpPr>
          <p:cNvPr id="7" name="Shape 58"/>
          <p:cNvSpPr>
            <a:spLocks noGrp="1"/>
          </p:cNvSpPr>
          <p:nvPr>
            <p:ph type="sldNum" sz="quarter" idx="2"/>
          </p:nvPr>
        </p:nvSpPr>
        <p:spPr>
          <a:xfrm>
            <a:off x="2287264" y="457539"/>
            <a:ext cx="794399" cy="184694"/>
          </a:xfrm>
          <a:prstGeom prst="rect">
            <a:avLst/>
          </a:prstGeom>
        </p:spPr>
        <p:txBody>
          <a:bodyPr anchor="ctr" anchorCtr="0"/>
          <a:lstStyle>
            <a:lvl1pPr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8" name="Shape 20"/>
          <p:cNvSpPr>
            <a:spLocks noGrp="1"/>
          </p:cNvSpPr>
          <p:nvPr>
            <p:ph type="body" sz="quarter" idx="52" hasCustomPrompt="1"/>
          </p:nvPr>
        </p:nvSpPr>
        <p:spPr>
          <a:xfrm>
            <a:off x="543970" y="313812"/>
            <a:ext cx="1589633" cy="46796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 defTabSz="1371523">
              <a:lnSpc>
                <a:spcPct val="100000"/>
              </a:lnSpc>
              <a:spcBef>
                <a:spcPts val="0"/>
              </a:spcBef>
              <a:defRPr sz="1600" b="1" spc="0">
                <a:solidFill>
                  <a:schemeClr val="tx1"/>
                </a:solidFill>
                <a:latin typeface="+mj-lt"/>
                <a:ea typeface="Work Sans Medium" panose="00000600000000000000" pitchFamily="2" charset="0"/>
                <a:cs typeface="Work Sans Medium" panose="00000600000000000000" pitchFamily="2" charset="0"/>
                <a:sym typeface="Work Sans"/>
              </a:defRPr>
            </a:lvl1pPr>
          </a:lstStyle>
          <a:p>
            <a:r>
              <a:rPr lang="en-US" dirty="0"/>
              <a:t>AIDA</a:t>
            </a:r>
            <a:endParaRPr dirty="0"/>
          </a:p>
        </p:txBody>
      </p:sp>
      <p:sp>
        <p:nvSpPr>
          <p:cNvPr id="9" name="Shape 538"/>
          <p:cNvSpPr/>
          <p:nvPr userDrawn="1"/>
        </p:nvSpPr>
        <p:spPr>
          <a:xfrm>
            <a:off x="2284988" y="2966986"/>
            <a:ext cx="1525017" cy="0"/>
          </a:xfrm>
          <a:prstGeom prst="line">
            <a:avLst/>
          </a:prstGeom>
          <a:ln w="6350">
            <a:solidFill>
              <a:schemeClr val="tx1">
                <a:alpha val="40000"/>
              </a:schemeClr>
            </a:solidFill>
            <a:miter/>
          </a:ln>
        </p:spPr>
        <p:txBody>
          <a:bodyPr tIns="68579" bIns="68579"/>
          <a:lstStyle/>
          <a:p>
            <a:endParaRPr sz="1351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139" hasCustomPrompt="1"/>
          </p:nvPr>
        </p:nvSpPr>
        <p:spPr>
          <a:xfrm>
            <a:off x="2299216" y="2106753"/>
            <a:ext cx="6844784" cy="771763"/>
          </a:xfrm>
        </p:spPr>
        <p:txBody>
          <a:bodyPr tIns="0" anchor="b">
            <a:noAutofit/>
          </a:bodyPr>
          <a:lstStyle>
            <a:lvl1pPr algn="l">
              <a:lnSpc>
                <a:spcPct val="150000"/>
              </a:lnSpc>
              <a:spcBef>
                <a:spcPts val="0"/>
              </a:spcBef>
              <a:defRPr lang="en-US" sz="1600" b="1" i="0" spc="0" baseline="0" smtClean="0">
                <a:effectLst/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WRITE CAPTION HERE</a:t>
            </a:r>
          </a:p>
        </p:txBody>
      </p:sp>
      <p:sp>
        <p:nvSpPr>
          <p:cNvPr id="11" name="Shape 89"/>
          <p:cNvSpPr/>
          <p:nvPr userDrawn="1"/>
        </p:nvSpPr>
        <p:spPr>
          <a:xfrm>
            <a:off x="9033124" y="444499"/>
            <a:ext cx="234158" cy="210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34" y="2372"/>
                </a:moveTo>
                <a:cubicBezTo>
                  <a:pt x="1122" y="2372"/>
                  <a:pt x="1122" y="2372"/>
                  <a:pt x="1122" y="2372"/>
                </a:cubicBezTo>
                <a:cubicBezTo>
                  <a:pt x="505" y="2372"/>
                  <a:pt x="0" y="1873"/>
                  <a:pt x="0" y="1186"/>
                </a:cubicBezTo>
                <a:cubicBezTo>
                  <a:pt x="0" y="499"/>
                  <a:pt x="505" y="0"/>
                  <a:pt x="1122" y="0"/>
                </a:cubicBezTo>
                <a:cubicBezTo>
                  <a:pt x="20534" y="0"/>
                  <a:pt x="20534" y="0"/>
                  <a:pt x="20534" y="0"/>
                </a:cubicBezTo>
                <a:cubicBezTo>
                  <a:pt x="21095" y="0"/>
                  <a:pt x="21600" y="499"/>
                  <a:pt x="21600" y="1186"/>
                </a:cubicBezTo>
                <a:cubicBezTo>
                  <a:pt x="21600" y="1873"/>
                  <a:pt x="21095" y="2372"/>
                  <a:pt x="20534" y="2372"/>
                </a:cubicBezTo>
                <a:close/>
                <a:moveTo>
                  <a:pt x="21600" y="7616"/>
                </a:moveTo>
                <a:cubicBezTo>
                  <a:pt x="21600" y="6929"/>
                  <a:pt x="21095" y="6430"/>
                  <a:pt x="20534" y="6430"/>
                </a:cubicBezTo>
                <a:cubicBezTo>
                  <a:pt x="1122" y="6430"/>
                  <a:pt x="1122" y="6430"/>
                  <a:pt x="1122" y="6430"/>
                </a:cubicBezTo>
                <a:cubicBezTo>
                  <a:pt x="505" y="6430"/>
                  <a:pt x="0" y="6929"/>
                  <a:pt x="0" y="7616"/>
                </a:cubicBezTo>
                <a:cubicBezTo>
                  <a:pt x="0" y="8240"/>
                  <a:pt x="505" y="8802"/>
                  <a:pt x="1122" y="8802"/>
                </a:cubicBezTo>
                <a:cubicBezTo>
                  <a:pt x="20534" y="8802"/>
                  <a:pt x="20534" y="8802"/>
                  <a:pt x="20534" y="8802"/>
                </a:cubicBezTo>
                <a:cubicBezTo>
                  <a:pt x="21095" y="8802"/>
                  <a:pt x="21600" y="8240"/>
                  <a:pt x="21600" y="7616"/>
                </a:cubicBezTo>
                <a:close/>
                <a:moveTo>
                  <a:pt x="21600" y="13984"/>
                </a:moveTo>
                <a:cubicBezTo>
                  <a:pt x="21600" y="13360"/>
                  <a:pt x="21095" y="12798"/>
                  <a:pt x="20534" y="12798"/>
                </a:cubicBezTo>
                <a:cubicBezTo>
                  <a:pt x="1122" y="12798"/>
                  <a:pt x="1122" y="12798"/>
                  <a:pt x="1122" y="12798"/>
                </a:cubicBezTo>
                <a:cubicBezTo>
                  <a:pt x="505" y="12798"/>
                  <a:pt x="0" y="13360"/>
                  <a:pt x="0" y="13984"/>
                </a:cubicBezTo>
                <a:cubicBezTo>
                  <a:pt x="0" y="14671"/>
                  <a:pt x="505" y="15170"/>
                  <a:pt x="1122" y="15170"/>
                </a:cubicBezTo>
                <a:cubicBezTo>
                  <a:pt x="20534" y="15170"/>
                  <a:pt x="20534" y="15170"/>
                  <a:pt x="20534" y="15170"/>
                </a:cubicBezTo>
                <a:cubicBezTo>
                  <a:pt x="21095" y="15170"/>
                  <a:pt x="21600" y="14671"/>
                  <a:pt x="21600" y="13984"/>
                </a:cubicBezTo>
                <a:close/>
                <a:moveTo>
                  <a:pt x="11894" y="20414"/>
                </a:moveTo>
                <a:cubicBezTo>
                  <a:pt x="11894" y="19727"/>
                  <a:pt x="11389" y="19165"/>
                  <a:pt x="10772" y="19165"/>
                </a:cubicBezTo>
                <a:cubicBezTo>
                  <a:pt x="1178" y="19165"/>
                  <a:pt x="1178" y="19165"/>
                  <a:pt x="1178" y="19165"/>
                </a:cubicBezTo>
                <a:cubicBezTo>
                  <a:pt x="561" y="19165"/>
                  <a:pt x="112" y="19727"/>
                  <a:pt x="112" y="20414"/>
                </a:cubicBezTo>
                <a:cubicBezTo>
                  <a:pt x="112" y="21038"/>
                  <a:pt x="561" y="21600"/>
                  <a:pt x="1178" y="21600"/>
                </a:cubicBezTo>
                <a:cubicBezTo>
                  <a:pt x="10772" y="21600"/>
                  <a:pt x="10772" y="21600"/>
                  <a:pt x="10772" y="21600"/>
                </a:cubicBezTo>
                <a:cubicBezTo>
                  <a:pt x="11389" y="21600"/>
                  <a:pt x="11894" y="21038"/>
                  <a:pt x="11894" y="2041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 w="12700">
            <a:miter lim="400000"/>
          </a:ln>
        </p:spPr>
        <p:txBody>
          <a:bodyPr tIns="68579" bIns="68579"/>
          <a:lstStyle/>
          <a:p>
            <a:endParaRPr sz="1351"/>
          </a:p>
        </p:txBody>
      </p:sp>
    </p:spTree>
    <p:extLst>
      <p:ext uri="{BB962C8B-B14F-4D97-AF65-F5344CB8AC3E}">
        <p14:creationId xmlns:p14="http://schemas.microsoft.com/office/powerpoint/2010/main" val="102329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duct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Shape 1080"/>
          <p:cNvSpPr/>
          <p:nvPr/>
        </p:nvSpPr>
        <p:spPr>
          <a:xfrm>
            <a:off x="14878696" y="868"/>
            <a:ext cx="3410645" cy="10286861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2400000" scaled="0"/>
          </a:gradFill>
          <a:ln w="12700">
            <a:miter lim="400000"/>
          </a:ln>
        </p:spPr>
        <p:txBody>
          <a:bodyPr tIns="68579" bIns="6857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1"/>
          </a:p>
        </p:txBody>
      </p:sp>
      <p:sp>
        <p:nvSpPr>
          <p:cNvPr id="1081" name="Shape 1081"/>
          <p:cNvSpPr>
            <a:spLocks noGrp="1"/>
          </p:cNvSpPr>
          <p:nvPr>
            <p:ph type="pic" sz="quarter" idx="14" hasCustomPrompt="1"/>
          </p:nvPr>
        </p:nvSpPr>
        <p:spPr>
          <a:xfrm>
            <a:off x="8032502" y="868"/>
            <a:ext cx="5231013" cy="1028686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lIns="91439" tIns="45719" rIns="91439" bIns="45719" anchor="ctr">
            <a:noAutofit/>
          </a:bodyPr>
          <a:lstStyle>
            <a:lvl1pPr marL="0" marR="0" indent="0" algn="ctr" defTabSz="680180" rtl="0" eaLnBrk="1" fontAlgn="auto" latinLnBrk="0" hangingPunct="1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800" spc="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r>
              <a:rPr lang="en-US" dirty="0"/>
              <a:t>Drag &amp; Drop your image here</a:t>
            </a:r>
          </a:p>
        </p:txBody>
      </p:sp>
      <p:sp>
        <p:nvSpPr>
          <p:cNvPr id="20" name="Shape 58"/>
          <p:cNvSpPr>
            <a:spLocks noGrp="1"/>
          </p:cNvSpPr>
          <p:nvPr>
            <p:ph type="sldNum" sz="quarter" idx="2"/>
          </p:nvPr>
        </p:nvSpPr>
        <p:spPr>
          <a:xfrm>
            <a:off x="2287264" y="457539"/>
            <a:ext cx="794399" cy="184694"/>
          </a:xfrm>
          <a:prstGeom prst="rect">
            <a:avLst/>
          </a:prstGeom>
        </p:spPr>
        <p:txBody>
          <a:bodyPr anchor="ctr" anchorCtr="0"/>
          <a:lstStyle>
            <a:lvl1pPr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21" name="Shape 20"/>
          <p:cNvSpPr>
            <a:spLocks noGrp="1"/>
          </p:cNvSpPr>
          <p:nvPr>
            <p:ph type="body" sz="quarter" idx="52" hasCustomPrompt="1"/>
          </p:nvPr>
        </p:nvSpPr>
        <p:spPr>
          <a:xfrm>
            <a:off x="543970" y="313812"/>
            <a:ext cx="1589633" cy="46796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 defTabSz="1371523">
              <a:lnSpc>
                <a:spcPct val="100000"/>
              </a:lnSpc>
              <a:spcBef>
                <a:spcPts val="0"/>
              </a:spcBef>
              <a:defRPr sz="1600" b="1" spc="0">
                <a:solidFill>
                  <a:schemeClr val="tx1"/>
                </a:solidFill>
                <a:latin typeface="+mj-lt"/>
                <a:ea typeface="Work Sans Medium" panose="00000600000000000000" pitchFamily="2" charset="0"/>
                <a:cs typeface="Work Sans Medium" panose="00000600000000000000" pitchFamily="2" charset="0"/>
                <a:sym typeface="Work Sans"/>
              </a:defRPr>
            </a:lvl1pPr>
          </a:lstStyle>
          <a:p>
            <a:r>
              <a:rPr lang="en-US" dirty="0"/>
              <a:t>AIDA</a:t>
            </a:r>
            <a:endParaRPr dirty="0"/>
          </a:p>
        </p:txBody>
      </p:sp>
      <p:sp>
        <p:nvSpPr>
          <p:cNvPr id="18" name="Shape 1061"/>
          <p:cNvSpPr>
            <a:spLocks noGrp="1"/>
          </p:cNvSpPr>
          <p:nvPr>
            <p:ph type="body" sz="quarter" idx="17"/>
          </p:nvPr>
        </p:nvSpPr>
        <p:spPr>
          <a:xfrm>
            <a:off x="5718319" y="2132260"/>
            <a:ext cx="1128269" cy="5285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1371523">
              <a:lnSpc>
                <a:spcPct val="150000"/>
              </a:lnSpc>
              <a:spcBef>
                <a:spcPts val="0"/>
              </a:spcBef>
              <a:defRPr sz="1600" b="1" spc="-68">
                <a:solidFill>
                  <a:schemeClr val="tx1"/>
                </a:solidFill>
                <a:latin typeface="+mn-lt"/>
                <a:ea typeface="Work Sans"/>
                <a:cs typeface="Work Sans"/>
                <a:sym typeface="Work Sans"/>
              </a:defRPr>
            </a:lvl1pPr>
          </a:lstStyle>
          <a:p>
            <a:r>
              <a:t>120g</a:t>
            </a:r>
          </a:p>
        </p:txBody>
      </p:sp>
      <p:sp>
        <p:nvSpPr>
          <p:cNvPr id="23" name="Shape 1062"/>
          <p:cNvSpPr>
            <a:spLocks noGrp="1"/>
          </p:cNvSpPr>
          <p:nvPr>
            <p:ph type="body" sz="quarter" idx="18"/>
          </p:nvPr>
        </p:nvSpPr>
        <p:spPr>
          <a:xfrm>
            <a:off x="2291669" y="2809234"/>
            <a:ext cx="3397623" cy="528536"/>
          </a:xfrm>
          <a:prstGeom prst="rect">
            <a:avLst/>
          </a:prstGeom>
        </p:spPr>
        <p:txBody>
          <a:bodyPr anchor="ctr"/>
          <a:lstStyle>
            <a:lvl1pPr algn="l" defTabSz="1371523">
              <a:lnSpc>
                <a:spcPct val="150000"/>
              </a:lnSpc>
              <a:spcBef>
                <a:spcPts val="0"/>
              </a:spcBef>
              <a:defRPr sz="1600" b="1" spc="-68">
                <a:solidFill>
                  <a:schemeClr val="tx1"/>
                </a:solidFill>
                <a:latin typeface="+mn-lt"/>
                <a:ea typeface="Work Sans"/>
                <a:cs typeface="Work Sans"/>
                <a:sym typeface="Work Sans"/>
              </a:defRPr>
            </a:lvl1pPr>
          </a:lstStyle>
          <a:p>
            <a:r>
              <a:t>Height</a:t>
            </a:r>
          </a:p>
        </p:txBody>
      </p:sp>
      <p:sp>
        <p:nvSpPr>
          <p:cNvPr id="24" name="Shape 1063"/>
          <p:cNvSpPr>
            <a:spLocks noGrp="1"/>
          </p:cNvSpPr>
          <p:nvPr>
            <p:ph type="body" sz="quarter" idx="19"/>
          </p:nvPr>
        </p:nvSpPr>
        <p:spPr>
          <a:xfrm>
            <a:off x="5718319" y="2809234"/>
            <a:ext cx="1128269" cy="528536"/>
          </a:xfrm>
          <a:prstGeom prst="rect">
            <a:avLst/>
          </a:prstGeom>
        </p:spPr>
        <p:txBody>
          <a:bodyPr anchor="ctr"/>
          <a:lstStyle>
            <a:lvl1pPr algn="l" defTabSz="1371523">
              <a:lnSpc>
                <a:spcPct val="150000"/>
              </a:lnSpc>
              <a:spcBef>
                <a:spcPts val="0"/>
              </a:spcBef>
              <a:defRPr sz="1600" b="1" spc="-68">
                <a:solidFill>
                  <a:schemeClr val="tx1"/>
                </a:solidFill>
                <a:latin typeface="+mn-lt"/>
                <a:ea typeface="Work Sans"/>
                <a:cs typeface="Work Sans"/>
                <a:sym typeface="Work Sans"/>
              </a:defRPr>
            </a:lvl1pPr>
          </a:lstStyle>
          <a:p>
            <a:r>
              <a:t>1200mm</a:t>
            </a:r>
          </a:p>
        </p:txBody>
      </p:sp>
      <p:sp>
        <p:nvSpPr>
          <p:cNvPr id="25" name="Shape 1064"/>
          <p:cNvSpPr>
            <a:spLocks noGrp="1"/>
          </p:cNvSpPr>
          <p:nvPr>
            <p:ph type="body" sz="quarter" idx="20"/>
          </p:nvPr>
        </p:nvSpPr>
        <p:spPr>
          <a:xfrm>
            <a:off x="2291669" y="3504066"/>
            <a:ext cx="3397623" cy="528536"/>
          </a:xfrm>
          <a:prstGeom prst="rect">
            <a:avLst/>
          </a:prstGeom>
        </p:spPr>
        <p:txBody>
          <a:bodyPr anchor="ctr"/>
          <a:lstStyle>
            <a:lvl1pPr algn="l" defTabSz="1371523">
              <a:lnSpc>
                <a:spcPct val="150000"/>
              </a:lnSpc>
              <a:spcBef>
                <a:spcPts val="0"/>
              </a:spcBef>
              <a:defRPr sz="1600" b="1" spc="-68">
                <a:solidFill>
                  <a:schemeClr val="tx1"/>
                </a:solidFill>
                <a:latin typeface="+mn-lt"/>
                <a:ea typeface="Work Sans"/>
                <a:cs typeface="Work Sans"/>
                <a:sym typeface="Work Sans"/>
              </a:defRPr>
            </a:lvl1pPr>
          </a:lstStyle>
          <a:p>
            <a:r>
              <a:t>Width</a:t>
            </a:r>
          </a:p>
        </p:txBody>
      </p:sp>
      <p:sp>
        <p:nvSpPr>
          <p:cNvPr id="26" name="Shape 1065"/>
          <p:cNvSpPr>
            <a:spLocks noGrp="1"/>
          </p:cNvSpPr>
          <p:nvPr>
            <p:ph type="body" sz="quarter" idx="21"/>
          </p:nvPr>
        </p:nvSpPr>
        <p:spPr>
          <a:xfrm>
            <a:off x="5718319" y="3504066"/>
            <a:ext cx="1128269" cy="528536"/>
          </a:xfrm>
          <a:prstGeom prst="rect">
            <a:avLst/>
          </a:prstGeom>
        </p:spPr>
        <p:txBody>
          <a:bodyPr anchor="ctr"/>
          <a:lstStyle>
            <a:lvl1pPr algn="l" defTabSz="1371523">
              <a:lnSpc>
                <a:spcPct val="150000"/>
              </a:lnSpc>
              <a:spcBef>
                <a:spcPts val="0"/>
              </a:spcBef>
              <a:defRPr sz="1600" b="1" spc="-68">
                <a:solidFill>
                  <a:schemeClr val="tx1"/>
                </a:solidFill>
                <a:latin typeface="+mn-lt"/>
                <a:ea typeface="Work Sans"/>
                <a:cs typeface="Work Sans"/>
                <a:sym typeface="Work Sans"/>
              </a:defRPr>
            </a:lvl1pPr>
          </a:lstStyle>
          <a:p>
            <a:r>
              <a:t>200mm</a:t>
            </a:r>
          </a:p>
        </p:txBody>
      </p:sp>
      <p:sp>
        <p:nvSpPr>
          <p:cNvPr id="27" name="Shape 1066"/>
          <p:cNvSpPr>
            <a:spLocks noGrp="1"/>
          </p:cNvSpPr>
          <p:nvPr>
            <p:ph type="body" sz="quarter" idx="22"/>
          </p:nvPr>
        </p:nvSpPr>
        <p:spPr>
          <a:xfrm>
            <a:off x="2291669" y="4181046"/>
            <a:ext cx="3397623" cy="528536"/>
          </a:xfrm>
          <a:prstGeom prst="rect">
            <a:avLst/>
          </a:prstGeom>
        </p:spPr>
        <p:txBody>
          <a:bodyPr anchor="ctr"/>
          <a:lstStyle>
            <a:lvl1pPr algn="l" defTabSz="1371523">
              <a:lnSpc>
                <a:spcPct val="150000"/>
              </a:lnSpc>
              <a:spcBef>
                <a:spcPts val="0"/>
              </a:spcBef>
              <a:defRPr sz="1600" b="1" spc="-68">
                <a:solidFill>
                  <a:schemeClr val="tx1"/>
                </a:solidFill>
                <a:latin typeface="+mn-lt"/>
                <a:ea typeface="Work Sans"/>
                <a:cs typeface="Work Sans"/>
                <a:sym typeface="Work Sans"/>
              </a:defRPr>
            </a:lvl1pPr>
          </a:lstStyle>
          <a:p>
            <a:r>
              <a:t>Material</a:t>
            </a:r>
          </a:p>
        </p:txBody>
      </p:sp>
      <p:sp>
        <p:nvSpPr>
          <p:cNvPr id="28" name="Shape 1067"/>
          <p:cNvSpPr>
            <a:spLocks noGrp="1"/>
          </p:cNvSpPr>
          <p:nvPr>
            <p:ph type="body" sz="quarter" idx="23"/>
          </p:nvPr>
        </p:nvSpPr>
        <p:spPr>
          <a:xfrm>
            <a:off x="5718319" y="4181046"/>
            <a:ext cx="1128269" cy="5285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1371523">
              <a:lnSpc>
                <a:spcPct val="150000"/>
              </a:lnSpc>
              <a:spcBef>
                <a:spcPts val="0"/>
              </a:spcBef>
              <a:defRPr sz="1600" b="1" spc="-68">
                <a:solidFill>
                  <a:schemeClr val="tx1"/>
                </a:solidFill>
                <a:latin typeface="+mn-lt"/>
                <a:ea typeface="Work Sans"/>
                <a:cs typeface="Work Sans"/>
                <a:sym typeface="Work Sans"/>
              </a:defRPr>
            </a:lvl1pPr>
          </a:lstStyle>
          <a:p>
            <a:r>
              <a:t>Gold</a:t>
            </a:r>
          </a:p>
        </p:txBody>
      </p:sp>
      <p:sp>
        <p:nvSpPr>
          <p:cNvPr id="29" name="Shape 1069"/>
          <p:cNvSpPr>
            <a:spLocks noGrp="1"/>
          </p:cNvSpPr>
          <p:nvPr>
            <p:ph type="body" sz="quarter" idx="25"/>
          </p:nvPr>
        </p:nvSpPr>
        <p:spPr>
          <a:xfrm>
            <a:off x="2291669" y="2132260"/>
            <a:ext cx="3397623" cy="528536"/>
          </a:xfrm>
          <a:prstGeom prst="rect">
            <a:avLst/>
          </a:prstGeom>
        </p:spPr>
        <p:txBody>
          <a:bodyPr anchor="ctr"/>
          <a:lstStyle>
            <a:lvl1pPr algn="l" defTabSz="1371523">
              <a:lnSpc>
                <a:spcPct val="150000"/>
              </a:lnSpc>
              <a:spcBef>
                <a:spcPts val="0"/>
              </a:spcBef>
              <a:defRPr sz="1600" b="1" spc="-68">
                <a:solidFill>
                  <a:schemeClr val="tx1"/>
                </a:solidFill>
                <a:latin typeface="+mn-lt"/>
                <a:ea typeface="Work Sans"/>
                <a:cs typeface="Work Sans"/>
                <a:sym typeface="Work Sans"/>
              </a:defRPr>
            </a:lvl1pPr>
          </a:lstStyle>
          <a:p>
            <a:r>
              <a:rPr dirty="0"/>
              <a:t>Weight</a:t>
            </a:r>
          </a:p>
        </p:txBody>
      </p:sp>
      <p:sp>
        <p:nvSpPr>
          <p:cNvPr id="30" name="Shape 1060"/>
          <p:cNvSpPr/>
          <p:nvPr userDrawn="1"/>
        </p:nvSpPr>
        <p:spPr>
          <a:xfrm>
            <a:off x="2297326" y="2671543"/>
            <a:ext cx="4551614" cy="0"/>
          </a:xfrm>
          <a:prstGeom prst="line">
            <a:avLst/>
          </a:prstGeom>
          <a:ln w="6350">
            <a:solidFill>
              <a:schemeClr val="tx1">
                <a:alpha val="40000"/>
              </a:schemeClr>
            </a:solidFill>
            <a:miter/>
          </a:ln>
        </p:spPr>
        <p:txBody>
          <a:bodyPr tIns="68579" bIns="68579"/>
          <a:lstStyle/>
          <a:p>
            <a:endParaRPr sz="1351"/>
          </a:p>
        </p:txBody>
      </p:sp>
      <p:sp>
        <p:nvSpPr>
          <p:cNvPr id="31" name="Shape 1060"/>
          <p:cNvSpPr/>
          <p:nvPr userDrawn="1"/>
        </p:nvSpPr>
        <p:spPr>
          <a:xfrm>
            <a:off x="2272987" y="3344432"/>
            <a:ext cx="4563254" cy="0"/>
          </a:xfrm>
          <a:prstGeom prst="line">
            <a:avLst/>
          </a:prstGeom>
          <a:ln w="6350">
            <a:solidFill>
              <a:schemeClr val="tx1">
                <a:alpha val="40000"/>
              </a:schemeClr>
            </a:solidFill>
            <a:miter/>
          </a:ln>
        </p:spPr>
        <p:txBody>
          <a:bodyPr tIns="68579" bIns="68579"/>
          <a:lstStyle/>
          <a:p>
            <a:endParaRPr sz="1351"/>
          </a:p>
        </p:txBody>
      </p:sp>
      <p:sp>
        <p:nvSpPr>
          <p:cNvPr id="32" name="Shape 1060"/>
          <p:cNvSpPr/>
          <p:nvPr userDrawn="1"/>
        </p:nvSpPr>
        <p:spPr>
          <a:xfrm>
            <a:off x="2285688" y="4051753"/>
            <a:ext cx="4563254" cy="0"/>
          </a:xfrm>
          <a:prstGeom prst="line">
            <a:avLst/>
          </a:prstGeom>
          <a:ln w="6350">
            <a:solidFill>
              <a:schemeClr val="tx1">
                <a:alpha val="40000"/>
              </a:schemeClr>
            </a:solidFill>
            <a:miter/>
          </a:ln>
        </p:spPr>
        <p:txBody>
          <a:bodyPr tIns="68579" bIns="68579"/>
          <a:lstStyle/>
          <a:p>
            <a:endParaRPr sz="1351"/>
          </a:p>
        </p:txBody>
      </p:sp>
      <p:sp>
        <p:nvSpPr>
          <p:cNvPr id="33" name="Shape 1060"/>
          <p:cNvSpPr/>
          <p:nvPr userDrawn="1"/>
        </p:nvSpPr>
        <p:spPr>
          <a:xfrm>
            <a:off x="2285688" y="4734983"/>
            <a:ext cx="4563254" cy="0"/>
          </a:xfrm>
          <a:prstGeom prst="line">
            <a:avLst/>
          </a:prstGeom>
          <a:ln w="6350">
            <a:solidFill>
              <a:schemeClr val="tx1">
                <a:alpha val="40000"/>
              </a:schemeClr>
            </a:solidFill>
            <a:miter/>
          </a:ln>
        </p:spPr>
        <p:txBody>
          <a:bodyPr tIns="68579" bIns="68579"/>
          <a:lstStyle/>
          <a:p>
            <a:endParaRPr sz="1351"/>
          </a:p>
        </p:txBody>
      </p:sp>
      <p:sp>
        <p:nvSpPr>
          <p:cNvPr id="34" name="Shape 17"/>
          <p:cNvSpPr>
            <a:spLocks noGrp="1"/>
          </p:cNvSpPr>
          <p:nvPr>
            <p:ph type="body" sz="quarter" idx="144" hasCustomPrompt="1"/>
          </p:nvPr>
        </p:nvSpPr>
        <p:spPr>
          <a:xfrm>
            <a:off x="2277193" y="7679490"/>
            <a:ext cx="4569396" cy="1212172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1371523">
              <a:lnSpc>
                <a:spcPct val="100000"/>
              </a:lnSpc>
              <a:spcBef>
                <a:spcPts val="0"/>
              </a:spcBef>
              <a:defRPr sz="7201" spc="-300" baseline="0">
                <a:solidFill>
                  <a:schemeClr val="tx1"/>
                </a:solidFill>
                <a:latin typeface="+mj-lt"/>
                <a:ea typeface="Work Sans"/>
                <a:cs typeface="Work Sans"/>
                <a:sym typeface="Work Sans"/>
              </a:defRPr>
            </a:lvl1pPr>
          </a:lstStyle>
          <a:p>
            <a:r>
              <a:rPr lang="nl-NL" dirty="0"/>
              <a:t>$</a:t>
            </a:r>
          </a:p>
        </p:txBody>
      </p:sp>
      <p:sp>
        <p:nvSpPr>
          <p:cNvPr id="35" name="Shape 1061"/>
          <p:cNvSpPr>
            <a:spLocks noGrp="1"/>
          </p:cNvSpPr>
          <p:nvPr>
            <p:ph type="body" sz="quarter" idx="145"/>
          </p:nvPr>
        </p:nvSpPr>
        <p:spPr>
          <a:xfrm>
            <a:off x="5718319" y="4836581"/>
            <a:ext cx="1128269" cy="5285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1371523">
              <a:lnSpc>
                <a:spcPct val="150000"/>
              </a:lnSpc>
              <a:spcBef>
                <a:spcPts val="0"/>
              </a:spcBef>
              <a:defRPr sz="1600" b="1" spc="-68">
                <a:solidFill>
                  <a:schemeClr val="tx1"/>
                </a:solidFill>
                <a:latin typeface="+mn-lt"/>
                <a:ea typeface="Work Sans"/>
                <a:cs typeface="Work Sans"/>
                <a:sym typeface="Work Sans"/>
              </a:defRPr>
            </a:lvl1pPr>
          </a:lstStyle>
          <a:p>
            <a:r>
              <a:t>120g</a:t>
            </a:r>
          </a:p>
        </p:txBody>
      </p:sp>
      <p:sp>
        <p:nvSpPr>
          <p:cNvPr id="36" name="Shape 1062"/>
          <p:cNvSpPr>
            <a:spLocks noGrp="1"/>
          </p:cNvSpPr>
          <p:nvPr>
            <p:ph type="body" sz="quarter" idx="146"/>
          </p:nvPr>
        </p:nvSpPr>
        <p:spPr>
          <a:xfrm>
            <a:off x="2272987" y="5513555"/>
            <a:ext cx="3397623" cy="528536"/>
          </a:xfrm>
          <a:prstGeom prst="rect">
            <a:avLst/>
          </a:prstGeom>
        </p:spPr>
        <p:txBody>
          <a:bodyPr anchor="ctr"/>
          <a:lstStyle>
            <a:lvl1pPr algn="l" defTabSz="1371523">
              <a:lnSpc>
                <a:spcPct val="150000"/>
              </a:lnSpc>
              <a:spcBef>
                <a:spcPts val="0"/>
              </a:spcBef>
              <a:defRPr sz="1600" b="1" spc="-68">
                <a:solidFill>
                  <a:schemeClr val="tx1"/>
                </a:solidFill>
                <a:latin typeface="+mn-lt"/>
                <a:ea typeface="Work Sans"/>
                <a:cs typeface="Work Sans"/>
                <a:sym typeface="Work Sans"/>
              </a:defRPr>
            </a:lvl1pPr>
          </a:lstStyle>
          <a:p>
            <a:r>
              <a:t>Height</a:t>
            </a:r>
          </a:p>
        </p:txBody>
      </p:sp>
      <p:sp>
        <p:nvSpPr>
          <p:cNvPr id="37" name="Shape 1063"/>
          <p:cNvSpPr>
            <a:spLocks noGrp="1"/>
          </p:cNvSpPr>
          <p:nvPr>
            <p:ph type="body" sz="quarter" idx="147"/>
          </p:nvPr>
        </p:nvSpPr>
        <p:spPr>
          <a:xfrm>
            <a:off x="5718319" y="5513555"/>
            <a:ext cx="1128269" cy="528536"/>
          </a:xfrm>
          <a:prstGeom prst="rect">
            <a:avLst/>
          </a:prstGeom>
        </p:spPr>
        <p:txBody>
          <a:bodyPr anchor="ctr"/>
          <a:lstStyle>
            <a:lvl1pPr algn="l" defTabSz="1371523">
              <a:lnSpc>
                <a:spcPct val="150000"/>
              </a:lnSpc>
              <a:spcBef>
                <a:spcPts val="0"/>
              </a:spcBef>
              <a:defRPr sz="1600" b="1" spc="-68">
                <a:solidFill>
                  <a:schemeClr val="tx1"/>
                </a:solidFill>
                <a:latin typeface="+mn-lt"/>
                <a:ea typeface="Work Sans"/>
                <a:cs typeface="Work Sans"/>
                <a:sym typeface="Work Sans"/>
              </a:defRPr>
            </a:lvl1pPr>
          </a:lstStyle>
          <a:p>
            <a:r>
              <a:t>1200mm</a:t>
            </a:r>
          </a:p>
        </p:txBody>
      </p:sp>
      <p:sp>
        <p:nvSpPr>
          <p:cNvPr id="38" name="Shape 1064"/>
          <p:cNvSpPr>
            <a:spLocks noGrp="1"/>
          </p:cNvSpPr>
          <p:nvPr>
            <p:ph type="body" sz="quarter" idx="148"/>
          </p:nvPr>
        </p:nvSpPr>
        <p:spPr>
          <a:xfrm>
            <a:off x="2272987" y="6208387"/>
            <a:ext cx="3397623" cy="528536"/>
          </a:xfrm>
          <a:prstGeom prst="rect">
            <a:avLst/>
          </a:prstGeom>
        </p:spPr>
        <p:txBody>
          <a:bodyPr anchor="ctr"/>
          <a:lstStyle>
            <a:lvl1pPr algn="l" defTabSz="1371523">
              <a:lnSpc>
                <a:spcPct val="150000"/>
              </a:lnSpc>
              <a:spcBef>
                <a:spcPts val="0"/>
              </a:spcBef>
              <a:defRPr sz="1600" b="1" spc="-68">
                <a:solidFill>
                  <a:schemeClr val="tx1"/>
                </a:solidFill>
                <a:latin typeface="+mn-lt"/>
                <a:ea typeface="Work Sans"/>
                <a:cs typeface="Work Sans"/>
                <a:sym typeface="Work Sans"/>
              </a:defRPr>
            </a:lvl1pPr>
          </a:lstStyle>
          <a:p>
            <a:r>
              <a:t>Width</a:t>
            </a:r>
          </a:p>
        </p:txBody>
      </p:sp>
      <p:sp>
        <p:nvSpPr>
          <p:cNvPr id="39" name="Shape 1065"/>
          <p:cNvSpPr>
            <a:spLocks noGrp="1"/>
          </p:cNvSpPr>
          <p:nvPr>
            <p:ph type="body" sz="quarter" idx="149"/>
          </p:nvPr>
        </p:nvSpPr>
        <p:spPr>
          <a:xfrm>
            <a:off x="5718319" y="6208387"/>
            <a:ext cx="1128269" cy="528536"/>
          </a:xfrm>
          <a:prstGeom prst="rect">
            <a:avLst/>
          </a:prstGeom>
        </p:spPr>
        <p:txBody>
          <a:bodyPr anchor="ctr"/>
          <a:lstStyle>
            <a:lvl1pPr algn="l" defTabSz="1371523">
              <a:lnSpc>
                <a:spcPct val="150000"/>
              </a:lnSpc>
              <a:spcBef>
                <a:spcPts val="0"/>
              </a:spcBef>
              <a:defRPr sz="1600" b="1" spc="-68">
                <a:solidFill>
                  <a:schemeClr val="tx1"/>
                </a:solidFill>
                <a:latin typeface="+mn-lt"/>
                <a:ea typeface="Work Sans"/>
                <a:cs typeface="Work Sans"/>
                <a:sym typeface="Work Sans"/>
              </a:defRPr>
            </a:lvl1pPr>
          </a:lstStyle>
          <a:p>
            <a:r>
              <a:t>200mm</a:t>
            </a:r>
          </a:p>
        </p:txBody>
      </p:sp>
      <p:sp>
        <p:nvSpPr>
          <p:cNvPr id="40" name="Shape 1066"/>
          <p:cNvSpPr>
            <a:spLocks noGrp="1"/>
          </p:cNvSpPr>
          <p:nvPr>
            <p:ph type="body" sz="quarter" idx="150"/>
          </p:nvPr>
        </p:nvSpPr>
        <p:spPr>
          <a:xfrm>
            <a:off x="2272987" y="6885367"/>
            <a:ext cx="3397623" cy="528536"/>
          </a:xfrm>
          <a:prstGeom prst="rect">
            <a:avLst/>
          </a:prstGeom>
        </p:spPr>
        <p:txBody>
          <a:bodyPr anchor="ctr"/>
          <a:lstStyle>
            <a:lvl1pPr algn="l" defTabSz="1371523">
              <a:lnSpc>
                <a:spcPct val="150000"/>
              </a:lnSpc>
              <a:spcBef>
                <a:spcPts val="0"/>
              </a:spcBef>
              <a:defRPr sz="1600" b="1" spc="-68">
                <a:solidFill>
                  <a:schemeClr val="tx1"/>
                </a:solidFill>
                <a:latin typeface="+mn-lt"/>
                <a:ea typeface="Work Sans"/>
                <a:cs typeface="Work Sans"/>
                <a:sym typeface="Work Sans"/>
              </a:defRPr>
            </a:lvl1pPr>
          </a:lstStyle>
          <a:p>
            <a:r>
              <a:t>Material</a:t>
            </a:r>
          </a:p>
        </p:txBody>
      </p:sp>
      <p:sp>
        <p:nvSpPr>
          <p:cNvPr id="41" name="Shape 1067"/>
          <p:cNvSpPr>
            <a:spLocks noGrp="1"/>
          </p:cNvSpPr>
          <p:nvPr>
            <p:ph type="body" sz="quarter" idx="151"/>
          </p:nvPr>
        </p:nvSpPr>
        <p:spPr>
          <a:xfrm>
            <a:off x="5718319" y="6885367"/>
            <a:ext cx="1128269" cy="5285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1371523">
              <a:lnSpc>
                <a:spcPct val="150000"/>
              </a:lnSpc>
              <a:spcBef>
                <a:spcPts val="0"/>
              </a:spcBef>
              <a:defRPr sz="1600" b="1" spc="-68">
                <a:solidFill>
                  <a:schemeClr val="tx1"/>
                </a:solidFill>
                <a:latin typeface="+mn-lt"/>
                <a:ea typeface="Work Sans"/>
                <a:cs typeface="Work Sans"/>
                <a:sym typeface="Work Sans"/>
              </a:defRPr>
            </a:lvl1pPr>
          </a:lstStyle>
          <a:p>
            <a:r>
              <a:t>Gold</a:t>
            </a:r>
          </a:p>
        </p:txBody>
      </p:sp>
      <p:sp>
        <p:nvSpPr>
          <p:cNvPr id="42" name="Shape 1069"/>
          <p:cNvSpPr>
            <a:spLocks noGrp="1"/>
          </p:cNvSpPr>
          <p:nvPr>
            <p:ph type="body" sz="quarter" idx="152"/>
          </p:nvPr>
        </p:nvSpPr>
        <p:spPr>
          <a:xfrm>
            <a:off x="2272987" y="4836581"/>
            <a:ext cx="3397623" cy="528536"/>
          </a:xfrm>
          <a:prstGeom prst="rect">
            <a:avLst/>
          </a:prstGeom>
        </p:spPr>
        <p:txBody>
          <a:bodyPr anchor="ctr"/>
          <a:lstStyle>
            <a:lvl1pPr algn="l" defTabSz="1371523">
              <a:lnSpc>
                <a:spcPct val="150000"/>
              </a:lnSpc>
              <a:spcBef>
                <a:spcPts val="0"/>
              </a:spcBef>
              <a:defRPr sz="1600" b="1" spc="-68">
                <a:solidFill>
                  <a:schemeClr val="tx1"/>
                </a:solidFill>
                <a:latin typeface="+mn-lt"/>
                <a:ea typeface="Work Sans"/>
                <a:cs typeface="Work Sans"/>
                <a:sym typeface="Work Sans"/>
              </a:defRPr>
            </a:lvl1pPr>
          </a:lstStyle>
          <a:p>
            <a:r>
              <a:rPr dirty="0"/>
              <a:t>Weight</a:t>
            </a:r>
          </a:p>
        </p:txBody>
      </p:sp>
      <p:sp>
        <p:nvSpPr>
          <p:cNvPr id="43" name="Shape 1060"/>
          <p:cNvSpPr/>
          <p:nvPr userDrawn="1"/>
        </p:nvSpPr>
        <p:spPr>
          <a:xfrm>
            <a:off x="2278646" y="5375864"/>
            <a:ext cx="4551614" cy="0"/>
          </a:xfrm>
          <a:prstGeom prst="line">
            <a:avLst/>
          </a:prstGeom>
          <a:ln w="6350">
            <a:solidFill>
              <a:schemeClr val="tx1">
                <a:alpha val="40000"/>
              </a:schemeClr>
            </a:solidFill>
            <a:miter/>
          </a:ln>
        </p:spPr>
        <p:txBody>
          <a:bodyPr tIns="68579" bIns="68579"/>
          <a:lstStyle/>
          <a:p>
            <a:endParaRPr sz="1351"/>
          </a:p>
        </p:txBody>
      </p:sp>
      <p:sp>
        <p:nvSpPr>
          <p:cNvPr id="44" name="Shape 1060"/>
          <p:cNvSpPr/>
          <p:nvPr userDrawn="1"/>
        </p:nvSpPr>
        <p:spPr>
          <a:xfrm>
            <a:off x="2254309" y="6048753"/>
            <a:ext cx="4563254" cy="0"/>
          </a:xfrm>
          <a:prstGeom prst="line">
            <a:avLst/>
          </a:prstGeom>
          <a:ln w="6350">
            <a:solidFill>
              <a:schemeClr val="tx1">
                <a:alpha val="40000"/>
              </a:schemeClr>
            </a:solidFill>
            <a:miter/>
          </a:ln>
        </p:spPr>
        <p:txBody>
          <a:bodyPr tIns="68579" bIns="68579"/>
          <a:lstStyle/>
          <a:p>
            <a:endParaRPr sz="1351"/>
          </a:p>
        </p:txBody>
      </p:sp>
      <p:sp>
        <p:nvSpPr>
          <p:cNvPr id="45" name="Shape 1060"/>
          <p:cNvSpPr/>
          <p:nvPr userDrawn="1"/>
        </p:nvSpPr>
        <p:spPr>
          <a:xfrm>
            <a:off x="2267006" y="6756074"/>
            <a:ext cx="4563254" cy="0"/>
          </a:xfrm>
          <a:prstGeom prst="line">
            <a:avLst/>
          </a:prstGeom>
          <a:ln w="6350">
            <a:solidFill>
              <a:schemeClr val="tx1">
                <a:alpha val="40000"/>
              </a:schemeClr>
            </a:solidFill>
            <a:miter/>
          </a:ln>
        </p:spPr>
        <p:txBody>
          <a:bodyPr tIns="68579" bIns="68579"/>
          <a:lstStyle/>
          <a:p>
            <a:endParaRPr sz="1351"/>
          </a:p>
        </p:txBody>
      </p:sp>
      <p:sp>
        <p:nvSpPr>
          <p:cNvPr id="46" name="Shape 1060"/>
          <p:cNvSpPr/>
          <p:nvPr userDrawn="1"/>
        </p:nvSpPr>
        <p:spPr>
          <a:xfrm>
            <a:off x="2267006" y="7439303"/>
            <a:ext cx="4563254" cy="0"/>
          </a:xfrm>
          <a:prstGeom prst="line">
            <a:avLst/>
          </a:prstGeom>
          <a:ln w="6350">
            <a:solidFill>
              <a:schemeClr val="tx1">
                <a:alpha val="40000"/>
              </a:schemeClr>
            </a:solidFill>
            <a:miter/>
          </a:ln>
        </p:spPr>
        <p:txBody>
          <a:bodyPr tIns="68579" bIns="68579"/>
          <a:lstStyle/>
          <a:p>
            <a:endParaRPr sz="1351"/>
          </a:p>
        </p:txBody>
      </p:sp>
    </p:spTree>
    <p:extLst>
      <p:ext uri="{BB962C8B-B14F-4D97-AF65-F5344CB8AC3E}">
        <p14:creationId xmlns:p14="http://schemas.microsoft.com/office/powerpoint/2010/main" val="4015891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76"/>
          <p:cNvSpPr/>
          <p:nvPr userDrawn="1"/>
        </p:nvSpPr>
        <p:spPr>
          <a:xfrm>
            <a:off x="2031207" y="-12489"/>
            <a:ext cx="8265318" cy="10313565"/>
          </a:xfrm>
          <a:prstGeom prst="rect">
            <a:avLst/>
          </a:prstGeom>
          <a:solidFill>
            <a:schemeClr val="tx1">
              <a:alpha val="5000"/>
            </a:schemeClr>
          </a:solidFill>
          <a:ln w="12700">
            <a:miter lim="400000"/>
          </a:ln>
        </p:spPr>
        <p:txBody>
          <a:bodyPr tIns="68579" bIns="6857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1"/>
          </a:p>
        </p:txBody>
      </p:sp>
      <p:sp>
        <p:nvSpPr>
          <p:cNvPr id="1364" name="Shape 1364"/>
          <p:cNvSpPr/>
          <p:nvPr/>
        </p:nvSpPr>
        <p:spPr>
          <a:xfrm>
            <a:off x="9162158" y="-8664"/>
            <a:ext cx="3424883" cy="10305916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2400000" scaled="0"/>
          </a:gradFill>
          <a:ln w="12700">
            <a:miter lim="400000"/>
          </a:ln>
        </p:spPr>
        <p:txBody>
          <a:bodyPr tIns="68579" bIns="6857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1"/>
          </a:p>
        </p:txBody>
      </p:sp>
      <p:sp>
        <p:nvSpPr>
          <p:cNvPr id="13" name="Shape 89"/>
          <p:cNvSpPr/>
          <p:nvPr userDrawn="1"/>
        </p:nvSpPr>
        <p:spPr>
          <a:xfrm>
            <a:off x="9033124" y="444499"/>
            <a:ext cx="234158" cy="210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34" y="2372"/>
                </a:moveTo>
                <a:cubicBezTo>
                  <a:pt x="1122" y="2372"/>
                  <a:pt x="1122" y="2372"/>
                  <a:pt x="1122" y="2372"/>
                </a:cubicBezTo>
                <a:cubicBezTo>
                  <a:pt x="505" y="2372"/>
                  <a:pt x="0" y="1873"/>
                  <a:pt x="0" y="1186"/>
                </a:cubicBezTo>
                <a:cubicBezTo>
                  <a:pt x="0" y="499"/>
                  <a:pt x="505" y="0"/>
                  <a:pt x="1122" y="0"/>
                </a:cubicBezTo>
                <a:cubicBezTo>
                  <a:pt x="20534" y="0"/>
                  <a:pt x="20534" y="0"/>
                  <a:pt x="20534" y="0"/>
                </a:cubicBezTo>
                <a:cubicBezTo>
                  <a:pt x="21095" y="0"/>
                  <a:pt x="21600" y="499"/>
                  <a:pt x="21600" y="1186"/>
                </a:cubicBezTo>
                <a:cubicBezTo>
                  <a:pt x="21600" y="1873"/>
                  <a:pt x="21095" y="2372"/>
                  <a:pt x="20534" y="2372"/>
                </a:cubicBezTo>
                <a:close/>
                <a:moveTo>
                  <a:pt x="21600" y="7616"/>
                </a:moveTo>
                <a:cubicBezTo>
                  <a:pt x="21600" y="6929"/>
                  <a:pt x="21095" y="6430"/>
                  <a:pt x="20534" y="6430"/>
                </a:cubicBezTo>
                <a:cubicBezTo>
                  <a:pt x="1122" y="6430"/>
                  <a:pt x="1122" y="6430"/>
                  <a:pt x="1122" y="6430"/>
                </a:cubicBezTo>
                <a:cubicBezTo>
                  <a:pt x="505" y="6430"/>
                  <a:pt x="0" y="6929"/>
                  <a:pt x="0" y="7616"/>
                </a:cubicBezTo>
                <a:cubicBezTo>
                  <a:pt x="0" y="8240"/>
                  <a:pt x="505" y="8802"/>
                  <a:pt x="1122" y="8802"/>
                </a:cubicBezTo>
                <a:cubicBezTo>
                  <a:pt x="20534" y="8802"/>
                  <a:pt x="20534" y="8802"/>
                  <a:pt x="20534" y="8802"/>
                </a:cubicBezTo>
                <a:cubicBezTo>
                  <a:pt x="21095" y="8802"/>
                  <a:pt x="21600" y="8240"/>
                  <a:pt x="21600" y="7616"/>
                </a:cubicBezTo>
                <a:close/>
                <a:moveTo>
                  <a:pt x="21600" y="13984"/>
                </a:moveTo>
                <a:cubicBezTo>
                  <a:pt x="21600" y="13360"/>
                  <a:pt x="21095" y="12798"/>
                  <a:pt x="20534" y="12798"/>
                </a:cubicBezTo>
                <a:cubicBezTo>
                  <a:pt x="1122" y="12798"/>
                  <a:pt x="1122" y="12798"/>
                  <a:pt x="1122" y="12798"/>
                </a:cubicBezTo>
                <a:cubicBezTo>
                  <a:pt x="505" y="12798"/>
                  <a:pt x="0" y="13360"/>
                  <a:pt x="0" y="13984"/>
                </a:cubicBezTo>
                <a:cubicBezTo>
                  <a:pt x="0" y="14671"/>
                  <a:pt x="505" y="15170"/>
                  <a:pt x="1122" y="15170"/>
                </a:cubicBezTo>
                <a:cubicBezTo>
                  <a:pt x="20534" y="15170"/>
                  <a:pt x="20534" y="15170"/>
                  <a:pt x="20534" y="15170"/>
                </a:cubicBezTo>
                <a:cubicBezTo>
                  <a:pt x="21095" y="15170"/>
                  <a:pt x="21600" y="14671"/>
                  <a:pt x="21600" y="13984"/>
                </a:cubicBezTo>
                <a:close/>
                <a:moveTo>
                  <a:pt x="11894" y="20414"/>
                </a:moveTo>
                <a:cubicBezTo>
                  <a:pt x="11894" y="19727"/>
                  <a:pt x="11389" y="19165"/>
                  <a:pt x="10772" y="19165"/>
                </a:cubicBezTo>
                <a:cubicBezTo>
                  <a:pt x="1178" y="19165"/>
                  <a:pt x="1178" y="19165"/>
                  <a:pt x="1178" y="19165"/>
                </a:cubicBezTo>
                <a:cubicBezTo>
                  <a:pt x="561" y="19165"/>
                  <a:pt x="112" y="19727"/>
                  <a:pt x="112" y="20414"/>
                </a:cubicBezTo>
                <a:cubicBezTo>
                  <a:pt x="112" y="21038"/>
                  <a:pt x="561" y="21600"/>
                  <a:pt x="1178" y="21600"/>
                </a:cubicBezTo>
                <a:cubicBezTo>
                  <a:pt x="10772" y="21600"/>
                  <a:pt x="10772" y="21600"/>
                  <a:pt x="10772" y="21600"/>
                </a:cubicBezTo>
                <a:cubicBezTo>
                  <a:pt x="11389" y="21600"/>
                  <a:pt x="11894" y="21038"/>
                  <a:pt x="11894" y="2041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 w="12700">
            <a:miter lim="400000"/>
          </a:ln>
        </p:spPr>
        <p:txBody>
          <a:bodyPr tIns="68579" bIns="68579"/>
          <a:lstStyle/>
          <a:p>
            <a:endParaRPr sz="1351"/>
          </a:p>
        </p:txBody>
      </p:sp>
      <p:sp>
        <p:nvSpPr>
          <p:cNvPr id="16" name="Shape 58"/>
          <p:cNvSpPr>
            <a:spLocks noGrp="1"/>
          </p:cNvSpPr>
          <p:nvPr>
            <p:ph type="sldNum" sz="quarter" idx="2"/>
          </p:nvPr>
        </p:nvSpPr>
        <p:spPr>
          <a:xfrm>
            <a:off x="2287264" y="457539"/>
            <a:ext cx="794399" cy="184694"/>
          </a:xfrm>
          <a:prstGeom prst="rect">
            <a:avLst/>
          </a:prstGeom>
        </p:spPr>
        <p:txBody>
          <a:bodyPr anchor="ctr" anchorCtr="0"/>
          <a:lstStyle>
            <a:lvl1pPr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8" name="Shape 20"/>
          <p:cNvSpPr>
            <a:spLocks noGrp="1"/>
          </p:cNvSpPr>
          <p:nvPr>
            <p:ph type="body" sz="quarter" idx="52" hasCustomPrompt="1"/>
          </p:nvPr>
        </p:nvSpPr>
        <p:spPr>
          <a:xfrm>
            <a:off x="543970" y="313812"/>
            <a:ext cx="1589633" cy="46796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 defTabSz="1371523">
              <a:lnSpc>
                <a:spcPct val="100000"/>
              </a:lnSpc>
              <a:spcBef>
                <a:spcPts val="0"/>
              </a:spcBef>
              <a:defRPr sz="1600" b="1" spc="0">
                <a:solidFill>
                  <a:schemeClr val="tx1"/>
                </a:solidFill>
                <a:latin typeface="+mj-lt"/>
                <a:ea typeface="Work Sans Medium" panose="00000600000000000000" pitchFamily="2" charset="0"/>
                <a:cs typeface="Work Sans Medium" panose="00000600000000000000" pitchFamily="2" charset="0"/>
                <a:sym typeface="Work Sans"/>
              </a:defRPr>
            </a:lvl1pPr>
          </a:lstStyle>
          <a:p>
            <a:r>
              <a:rPr lang="en-US" dirty="0"/>
              <a:t>AIDA</a:t>
            </a:r>
            <a:endParaRPr dirty="0"/>
          </a:p>
        </p:txBody>
      </p:sp>
      <p:sp>
        <p:nvSpPr>
          <p:cNvPr id="10" name="Shape 17"/>
          <p:cNvSpPr>
            <a:spLocks noGrp="1"/>
          </p:cNvSpPr>
          <p:nvPr>
            <p:ph type="body" sz="quarter" idx="54" hasCustomPrompt="1"/>
          </p:nvPr>
        </p:nvSpPr>
        <p:spPr>
          <a:xfrm>
            <a:off x="1114427" y="4182312"/>
            <a:ext cx="16059149" cy="2244883"/>
          </a:xfrm>
          <a:prstGeom prst="rect">
            <a:avLst/>
          </a:prstGeom>
        </p:spPr>
        <p:txBody>
          <a:bodyPr wrap="square" lIns="0" tIns="216000" rIns="0" bIns="0" anchor="ctr" anchorCtr="0">
            <a:noAutofit/>
          </a:bodyPr>
          <a:lstStyle>
            <a:lvl1pPr algn="ctr" defTabSz="1371523">
              <a:lnSpc>
                <a:spcPct val="70000"/>
              </a:lnSpc>
              <a:spcBef>
                <a:spcPts val="0"/>
              </a:spcBef>
              <a:defRPr sz="12000" spc="300" baseline="0">
                <a:solidFill>
                  <a:schemeClr val="tx1"/>
                </a:solidFill>
                <a:latin typeface="+mn-lt"/>
                <a:ea typeface="Work Sans"/>
                <a:cs typeface="Work Sans"/>
                <a:sym typeface="Work Sans"/>
              </a:defRPr>
            </a:lvl1pPr>
          </a:lstStyle>
          <a:p>
            <a:r>
              <a:rPr lang="en-US" dirty="0"/>
              <a:t>H1 Title here</a:t>
            </a:r>
            <a:endParaRPr lang="nl-NL" dirty="0"/>
          </a:p>
        </p:txBody>
      </p:sp>
      <p:sp>
        <p:nvSpPr>
          <p:cNvPr id="14" name="Shape 17"/>
          <p:cNvSpPr>
            <a:spLocks noGrp="1"/>
          </p:cNvSpPr>
          <p:nvPr>
            <p:ph type="body" sz="quarter" idx="55" hasCustomPrompt="1"/>
          </p:nvPr>
        </p:nvSpPr>
        <p:spPr>
          <a:xfrm>
            <a:off x="2303465" y="1905146"/>
            <a:ext cx="6840537" cy="2248134"/>
          </a:xfrm>
          <a:prstGeom prst="rect">
            <a:avLst/>
          </a:prstGeom>
        </p:spPr>
        <p:txBody>
          <a:bodyPr wrap="square" lIns="0" tIns="0" rIns="0" bIns="0" anchor="b" anchorCtr="0">
            <a:normAutofit/>
          </a:bodyPr>
          <a:lstStyle>
            <a:lvl1pPr algn="l" defTabSz="1371523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tx1"/>
                </a:solidFill>
                <a:latin typeface="+mj-lt"/>
                <a:ea typeface="Work Sans"/>
                <a:cs typeface="Work Sans"/>
                <a:sym typeface="Work Sans"/>
              </a:defRPr>
            </a:lvl1pPr>
          </a:lstStyle>
          <a:p>
            <a:r>
              <a:rPr lang="nl-NL" dirty="0"/>
              <a:t>H4 Title write here</a:t>
            </a:r>
          </a:p>
        </p:txBody>
      </p:sp>
    </p:spTree>
    <p:extLst>
      <p:ext uri="{BB962C8B-B14F-4D97-AF65-F5344CB8AC3E}">
        <p14:creationId xmlns:p14="http://schemas.microsoft.com/office/powerpoint/2010/main" val="383300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Shape 1446"/>
          <p:cNvSpPr>
            <a:spLocks noGrp="1"/>
          </p:cNvSpPr>
          <p:nvPr>
            <p:ph type="pic" sz="half" idx="13" hasCustomPrompt="1"/>
          </p:nvPr>
        </p:nvSpPr>
        <p:spPr>
          <a:xfrm>
            <a:off x="-284" y="-8831"/>
            <a:ext cx="9144003" cy="776689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lIns="91439" tIns="45719" rIns="91439" bIns="45719" anchor="ctr">
            <a:noAutofit/>
          </a:bodyPr>
          <a:lstStyle>
            <a:lvl1pPr marL="0" marR="0" indent="0" algn="ctr" defTabSz="680180" rtl="0" eaLnBrk="1" fontAlgn="auto" latinLnBrk="0" hangingPunct="1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800" spc="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r>
              <a:rPr lang="en-US" dirty="0"/>
              <a:t>Drag &amp; Drop your image here</a:t>
            </a:r>
          </a:p>
        </p:txBody>
      </p:sp>
      <p:sp>
        <p:nvSpPr>
          <p:cNvPr id="23" name="Shape 58"/>
          <p:cNvSpPr>
            <a:spLocks noGrp="1"/>
          </p:cNvSpPr>
          <p:nvPr>
            <p:ph type="sldNum" sz="quarter" idx="2"/>
          </p:nvPr>
        </p:nvSpPr>
        <p:spPr>
          <a:xfrm>
            <a:off x="2287264" y="457539"/>
            <a:ext cx="794399" cy="184694"/>
          </a:xfrm>
          <a:prstGeom prst="rect">
            <a:avLst/>
          </a:prstGeom>
        </p:spPr>
        <p:txBody>
          <a:bodyPr anchor="ctr" anchorCtr="0"/>
          <a:lstStyle>
            <a:lvl1pPr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24" name="Shape 20"/>
          <p:cNvSpPr>
            <a:spLocks noGrp="1"/>
          </p:cNvSpPr>
          <p:nvPr>
            <p:ph type="body" sz="quarter" idx="52" hasCustomPrompt="1"/>
          </p:nvPr>
        </p:nvSpPr>
        <p:spPr>
          <a:xfrm>
            <a:off x="543970" y="313812"/>
            <a:ext cx="1589633" cy="46796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 defTabSz="1371523">
              <a:lnSpc>
                <a:spcPct val="100000"/>
              </a:lnSpc>
              <a:spcBef>
                <a:spcPts val="0"/>
              </a:spcBef>
              <a:defRPr sz="1600" b="1" spc="0">
                <a:solidFill>
                  <a:schemeClr val="tx1"/>
                </a:solidFill>
                <a:latin typeface="+mj-lt"/>
                <a:ea typeface="Work Sans Medium" panose="00000600000000000000" pitchFamily="2" charset="0"/>
                <a:cs typeface="Work Sans Medium" panose="00000600000000000000" pitchFamily="2" charset="0"/>
                <a:sym typeface="Work Sans"/>
              </a:defRPr>
            </a:lvl1pPr>
          </a:lstStyle>
          <a:p>
            <a:r>
              <a:rPr lang="en-US" dirty="0"/>
              <a:t>AIDA</a:t>
            </a:r>
            <a:endParaRPr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139" hasCustomPrompt="1"/>
          </p:nvPr>
        </p:nvSpPr>
        <p:spPr>
          <a:xfrm>
            <a:off x="6761110" y="1813452"/>
            <a:ext cx="6388835" cy="630590"/>
          </a:xfrm>
        </p:spPr>
        <p:txBody>
          <a:bodyPr tIns="0" anchor="b">
            <a:noAutofit/>
          </a:bodyPr>
          <a:lstStyle>
            <a:lvl1pPr algn="l">
              <a:lnSpc>
                <a:spcPct val="150000"/>
              </a:lnSpc>
              <a:spcBef>
                <a:spcPts val="0"/>
              </a:spcBef>
              <a:defRPr lang="en-US" sz="1600" b="1" i="0" spc="0" baseline="0" smtClean="0">
                <a:effectLst/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WRITE CAPTION HERE</a:t>
            </a:r>
          </a:p>
        </p:txBody>
      </p:sp>
      <p:sp>
        <p:nvSpPr>
          <p:cNvPr id="21" name="Shape 17"/>
          <p:cNvSpPr>
            <a:spLocks noGrp="1"/>
          </p:cNvSpPr>
          <p:nvPr>
            <p:ph type="body" sz="quarter" idx="55" hasCustomPrompt="1"/>
          </p:nvPr>
        </p:nvSpPr>
        <p:spPr>
          <a:xfrm>
            <a:off x="6746595" y="2932817"/>
            <a:ext cx="6403349" cy="2382999"/>
          </a:xfrm>
          <a:prstGeom prst="rect">
            <a:avLst/>
          </a:prstGeom>
        </p:spPr>
        <p:txBody>
          <a:bodyPr wrap="square" lIns="0" tIns="0" rIns="0" bIns="0" anchor="b" anchorCtr="0">
            <a:normAutofit/>
          </a:bodyPr>
          <a:lstStyle>
            <a:lvl1pPr algn="l" defTabSz="1371523">
              <a:lnSpc>
                <a:spcPct val="100000"/>
              </a:lnSpc>
              <a:spcBef>
                <a:spcPts val="0"/>
              </a:spcBef>
              <a:defRPr sz="7201" spc="-300" baseline="0">
                <a:solidFill>
                  <a:schemeClr val="tx1"/>
                </a:solidFill>
                <a:latin typeface="+mj-lt"/>
                <a:ea typeface="Work Sans"/>
                <a:cs typeface="Work Sans"/>
                <a:sym typeface="Work Sans"/>
              </a:defRPr>
            </a:lvl1pPr>
          </a:lstStyle>
          <a:p>
            <a:r>
              <a:rPr lang="nl-NL" dirty="0"/>
              <a:t>H2 Title write here</a:t>
            </a:r>
          </a:p>
        </p:txBody>
      </p:sp>
      <p:sp>
        <p:nvSpPr>
          <p:cNvPr id="26" name="Shape 41"/>
          <p:cNvSpPr>
            <a:spLocks noGrp="1"/>
          </p:cNvSpPr>
          <p:nvPr>
            <p:ph type="body" sz="quarter" idx="145" hasCustomPrompt="1"/>
          </p:nvPr>
        </p:nvSpPr>
        <p:spPr>
          <a:xfrm>
            <a:off x="6746592" y="5567362"/>
            <a:ext cx="6403349" cy="3737224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1371523">
              <a:lnSpc>
                <a:spcPct val="150000"/>
              </a:lnSpc>
              <a:spcBef>
                <a:spcPts val="1500"/>
              </a:spcBef>
              <a:defRPr sz="2000" spc="0" baseline="0">
                <a:solidFill>
                  <a:schemeClr val="tx1">
                    <a:alpha val="80000"/>
                  </a:schemeClr>
                </a:solidFill>
                <a:latin typeface="+mn-lt"/>
                <a:ea typeface="Work Sans"/>
                <a:cs typeface="Work Sans"/>
                <a:sym typeface="Work Sans"/>
              </a:defRPr>
            </a:lvl1pPr>
          </a:lstStyle>
          <a:p>
            <a:r>
              <a:rPr lang="en-US" dirty="0"/>
              <a:t>Write body text here</a:t>
            </a:r>
          </a:p>
        </p:txBody>
      </p:sp>
      <p:sp>
        <p:nvSpPr>
          <p:cNvPr id="34" name="Shape 1069"/>
          <p:cNvSpPr>
            <a:spLocks noGrp="1"/>
          </p:cNvSpPr>
          <p:nvPr>
            <p:ph type="body" sz="quarter" idx="149" hasCustomPrompt="1"/>
          </p:nvPr>
        </p:nvSpPr>
        <p:spPr>
          <a:xfrm>
            <a:off x="13775953" y="3313333"/>
            <a:ext cx="3397623" cy="528536"/>
          </a:xfrm>
          <a:prstGeom prst="rect">
            <a:avLst/>
          </a:prstGeom>
        </p:spPr>
        <p:txBody>
          <a:bodyPr anchor="ctr"/>
          <a:lstStyle>
            <a:lvl1pPr algn="l" defTabSz="1371523">
              <a:lnSpc>
                <a:spcPct val="150000"/>
              </a:lnSpc>
              <a:spcBef>
                <a:spcPts val="0"/>
              </a:spcBef>
              <a:defRPr sz="1600" b="1" spc="-68">
                <a:solidFill>
                  <a:schemeClr val="tx1"/>
                </a:solidFill>
                <a:latin typeface="+mn-lt"/>
                <a:ea typeface="Work Sans"/>
                <a:cs typeface="Work Sans"/>
                <a:sym typeface="Work Sans"/>
              </a:defRPr>
            </a:lvl1pPr>
          </a:lstStyle>
          <a:p>
            <a:r>
              <a:rPr lang="en-US" dirty="0"/>
              <a:t>WRITE CAPTION HERE</a:t>
            </a:r>
            <a:endParaRPr dirty="0"/>
          </a:p>
        </p:txBody>
      </p:sp>
      <p:sp>
        <p:nvSpPr>
          <p:cNvPr id="35" name="Shape 1060"/>
          <p:cNvSpPr/>
          <p:nvPr userDrawn="1"/>
        </p:nvSpPr>
        <p:spPr>
          <a:xfrm>
            <a:off x="13775953" y="3298084"/>
            <a:ext cx="3397623" cy="0"/>
          </a:xfrm>
          <a:prstGeom prst="line">
            <a:avLst/>
          </a:prstGeom>
          <a:ln w="6350">
            <a:solidFill>
              <a:schemeClr val="tx1">
                <a:alpha val="40000"/>
              </a:schemeClr>
            </a:solidFill>
            <a:miter/>
          </a:ln>
        </p:spPr>
        <p:txBody>
          <a:bodyPr tIns="68579" bIns="68579"/>
          <a:lstStyle/>
          <a:p>
            <a:endParaRPr sz="1351"/>
          </a:p>
        </p:txBody>
      </p:sp>
      <p:sp>
        <p:nvSpPr>
          <p:cNvPr id="39" name="Shape 41"/>
          <p:cNvSpPr>
            <a:spLocks noGrp="1"/>
          </p:cNvSpPr>
          <p:nvPr>
            <p:ph type="body" sz="quarter" idx="142" hasCustomPrompt="1"/>
          </p:nvPr>
        </p:nvSpPr>
        <p:spPr>
          <a:xfrm>
            <a:off x="13775953" y="2932818"/>
            <a:ext cx="3397623" cy="356097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 defTabSz="1371523">
              <a:lnSpc>
                <a:spcPct val="150000"/>
              </a:lnSpc>
              <a:spcBef>
                <a:spcPts val="1500"/>
              </a:spcBef>
              <a:defRPr sz="1500" spc="0" baseline="0">
                <a:solidFill>
                  <a:schemeClr val="tx1">
                    <a:alpha val="60000"/>
                  </a:schemeClr>
                </a:solidFill>
                <a:latin typeface="+mn-lt"/>
                <a:ea typeface="Work Sans"/>
                <a:cs typeface="Work Sans"/>
                <a:sym typeface="Work Sans"/>
              </a:defRPr>
            </a:lvl1pPr>
          </a:lstStyle>
          <a:p>
            <a:r>
              <a:rPr lang="en-US" dirty="0"/>
              <a:t>Write small text here</a:t>
            </a:r>
          </a:p>
        </p:txBody>
      </p:sp>
      <p:sp>
        <p:nvSpPr>
          <p:cNvPr id="40" name="Shape 1069"/>
          <p:cNvSpPr>
            <a:spLocks noGrp="1"/>
          </p:cNvSpPr>
          <p:nvPr>
            <p:ph type="body" sz="quarter" idx="150" hasCustomPrompt="1"/>
          </p:nvPr>
        </p:nvSpPr>
        <p:spPr>
          <a:xfrm>
            <a:off x="13775953" y="4404844"/>
            <a:ext cx="3397623" cy="528536"/>
          </a:xfrm>
          <a:prstGeom prst="rect">
            <a:avLst/>
          </a:prstGeom>
        </p:spPr>
        <p:txBody>
          <a:bodyPr anchor="ctr"/>
          <a:lstStyle>
            <a:lvl1pPr algn="l" defTabSz="1371523">
              <a:lnSpc>
                <a:spcPct val="150000"/>
              </a:lnSpc>
              <a:spcBef>
                <a:spcPts val="0"/>
              </a:spcBef>
              <a:defRPr sz="1600" b="1" spc="-68">
                <a:solidFill>
                  <a:schemeClr val="tx1"/>
                </a:solidFill>
                <a:latin typeface="+mn-lt"/>
                <a:ea typeface="Work Sans"/>
                <a:cs typeface="Work Sans"/>
                <a:sym typeface="Work Sans"/>
              </a:defRPr>
            </a:lvl1pPr>
          </a:lstStyle>
          <a:p>
            <a:r>
              <a:rPr lang="en-US" dirty="0"/>
              <a:t>WRITE CAPTION HERE</a:t>
            </a:r>
            <a:endParaRPr dirty="0"/>
          </a:p>
        </p:txBody>
      </p:sp>
      <p:sp>
        <p:nvSpPr>
          <p:cNvPr id="41" name="Shape 1060"/>
          <p:cNvSpPr/>
          <p:nvPr userDrawn="1"/>
        </p:nvSpPr>
        <p:spPr>
          <a:xfrm>
            <a:off x="13775953" y="4389595"/>
            <a:ext cx="3397623" cy="0"/>
          </a:xfrm>
          <a:prstGeom prst="line">
            <a:avLst/>
          </a:prstGeom>
          <a:ln w="6350">
            <a:solidFill>
              <a:schemeClr val="tx1">
                <a:alpha val="40000"/>
              </a:schemeClr>
            </a:solidFill>
            <a:miter/>
          </a:ln>
        </p:spPr>
        <p:txBody>
          <a:bodyPr tIns="68579" bIns="68579"/>
          <a:lstStyle/>
          <a:p>
            <a:endParaRPr sz="1351"/>
          </a:p>
        </p:txBody>
      </p:sp>
      <p:sp>
        <p:nvSpPr>
          <p:cNvPr id="42" name="Shape 41"/>
          <p:cNvSpPr>
            <a:spLocks noGrp="1"/>
          </p:cNvSpPr>
          <p:nvPr>
            <p:ph type="body" sz="quarter" idx="151" hasCustomPrompt="1"/>
          </p:nvPr>
        </p:nvSpPr>
        <p:spPr>
          <a:xfrm>
            <a:off x="13775953" y="4024329"/>
            <a:ext cx="3397623" cy="356097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 defTabSz="1371523">
              <a:lnSpc>
                <a:spcPct val="150000"/>
              </a:lnSpc>
              <a:spcBef>
                <a:spcPts val="1500"/>
              </a:spcBef>
              <a:defRPr sz="1500" spc="0" baseline="0">
                <a:solidFill>
                  <a:schemeClr val="tx1">
                    <a:alpha val="60000"/>
                  </a:schemeClr>
                </a:solidFill>
                <a:latin typeface="+mn-lt"/>
                <a:ea typeface="Work Sans"/>
                <a:cs typeface="Work Sans"/>
                <a:sym typeface="Work Sans"/>
              </a:defRPr>
            </a:lvl1pPr>
          </a:lstStyle>
          <a:p>
            <a:r>
              <a:rPr lang="en-US" dirty="0"/>
              <a:t>Write small text here</a:t>
            </a:r>
          </a:p>
        </p:txBody>
      </p:sp>
      <p:sp>
        <p:nvSpPr>
          <p:cNvPr id="43" name="Shape 1069"/>
          <p:cNvSpPr>
            <a:spLocks noGrp="1"/>
          </p:cNvSpPr>
          <p:nvPr>
            <p:ph type="body" sz="quarter" idx="152" hasCustomPrompt="1"/>
          </p:nvPr>
        </p:nvSpPr>
        <p:spPr>
          <a:xfrm>
            <a:off x="13775953" y="5496355"/>
            <a:ext cx="3397623" cy="528536"/>
          </a:xfrm>
          <a:prstGeom prst="rect">
            <a:avLst/>
          </a:prstGeom>
        </p:spPr>
        <p:txBody>
          <a:bodyPr anchor="ctr"/>
          <a:lstStyle>
            <a:lvl1pPr algn="l" defTabSz="1371523">
              <a:lnSpc>
                <a:spcPct val="150000"/>
              </a:lnSpc>
              <a:spcBef>
                <a:spcPts val="0"/>
              </a:spcBef>
              <a:defRPr sz="1600" b="1" spc="-68">
                <a:solidFill>
                  <a:schemeClr val="tx1"/>
                </a:solidFill>
                <a:latin typeface="+mn-lt"/>
                <a:ea typeface="Work Sans"/>
                <a:cs typeface="Work Sans"/>
                <a:sym typeface="Work Sans"/>
              </a:defRPr>
            </a:lvl1pPr>
          </a:lstStyle>
          <a:p>
            <a:r>
              <a:rPr lang="en-US" dirty="0"/>
              <a:t>WRITE CAPTION HERE</a:t>
            </a:r>
            <a:endParaRPr dirty="0"/>
          </a:p>
        </p:txBody>
      </p:sp>
      <p:sp>
        <p:nvSpPr>
          <p:cNvPr id="44" name="Shape 1060"/>
          <p:cNvSpPr/>
          <p:nvPr userDrawn="1"/>
        </p:nvSpPr>
        <p:spPr>
          <a:xfrm>
            <a:off x="13775953" y="5481106"/>
            <a:ext cx="3397623" cy="0"/>
          </a:xfrm>
          <a:prstGeom prst="line">
            <a:avLst/>
          </a:prstGeom>
          <a:ln w="6350">
            <a:solidFill>
              <a:schemeClr val="tx1">
                <a:alpha val="40000"/>
              </a:schemeClr>
            </a:solidFill>
            <a:miter/>
          </a:ln>
        </p:spPr>
        <p:txBody>
          <a:bodyPr tIns="68579" bIns="68579"/>
          <a:lstStyle/>
          <a:p>
            <a:endParaRPr sz="1351"/>
          </a:p>
        </p:txBody>
      </p:sp>
      <p:sp>
        <p:nvSpPr>
          <p:cNvPr id="45" name="Shape 41"/>
          <p:cNvSpPr>
            <a:spLocks noGrp="1"/>
          </p:cNvSpPr>
          <p:nvPr>
            <p:ph type="body" sz="quarter" idx="153" hasCustomPrompt="1"/>
          </p:nvPr>
        </p:nvSpPr>
        <p:spPr>
          <a:xfrm>
            <a:off x="13775953" y="5115840"/>
            <a:ext cx="3397623" cy="356097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 defTabSz="1371523">
              <a:lnSpc>
                <a:spcPct val="150000"/>
              </a:lnSpc>
              <a:spcBef>
                <a:spcPts val="1500"/>
              </a:spcBef>
              <a:defRPr sz="1500" spc="0" baseline="0">
                <a:solidFill>
                  <a:schemeClr val="tx1">
                    <a:alpha val="60000"/>
                  </a:schemeClr>
                </a:solidFill>
                <a:latin typeface="+mn-lt"/>
                <a:ea typeface="Work Sans"/>
                <a:cs typeface="Work Sans"/>
                <a:sym typeface="Work Sans"/>
              </a:defRPr>
            </a:lvl1pPr>
          </a:lstStyle>
          <a:p>
            <a:r>
              <a:rPr lang="en-US" dirty="0"/>
              <a:t>Write small text here</a:t>
            </a:r>
          </a:p>
        </p:txBody>
      </p:sp>
      <p:sp>
        <p:nvSpPr>
          <p:cNvPr id="46" name="Shape 1069"/>
          <p:cNvSpPr>
            <a:spLocks noGrp="1"/>
          </p:cNvSpPr>
          <p:nvPr>
            <p:ph type="body" sz="quarter" idx="154" hasCustomPrompt="1"/>
          </p:nvPr>
        </p:nvSpPr>
        <p:spPr>
          <a:xfrm>
            <a:off x="13775953" y="6587866"/>
            <a:ext cx="3397623" cy="528536"/>
          </a:xfrm>
          <a:prstGeom prst="rect">
            <a:avLst/>
          </a:prstGeom>
        </p:spPr>
        <p:txBody>
          <a:bodyPr anchor="ctr"/>
          <a:lstStyle>
            <a:lvl1pPr algn="l" defTabSz="1371523">
              <a:lnSpc>
                <a:spcPct val="150000"/>
              </a:lnSpc>
              <a:spcBef>
                <a:spcPts val="0"/>
              </a:spcBef>
              <a:defRPr sz="1600" b="1" spc="-68">
                <a:solidFill>
                  <a:schemeClr val="tx1"/>
                </a:solidFill>
                <a:latin typeface="+mn-lt"/>
                <a:ea typeface="Work Sans"/>
                <a:cs typeface="Work Sans"/>
                <a:sym typeface="Work Sans"/>
              </a:defRPr>
            </a:lvl1pPr>
          </a:lstStyle>
          <a:p>
            <a:r>
              <a:rPr lang="en-US" dirty="0"/>
              <a:t>WRITE CAPTION HERE</a:t>
            </a:r>
            <a:endParaRPr dirty="0"/>
          </a:p>
        </p:txBody>
      </p:sp>
      <p:sp>
        <p:nvSpPr>
          <p:cNvPr id="47" name="Shape 1060"/>
          <p:cNvSpPr/>
          <p:nvPr userDrawn="1"/>
        </p:nvSpPr>
        <p:spPr>
          <a:xfrm>
            <a:off x="13775953" y="6572617"/>
            <a:ext cx="3397623" cy="0"/>
          </a:xfrm>
          <a:prstGeom prst="line">
            <a:avLst/>
          </a:prstGeom>
          <a:ln w="6350">
            <a:solidFill>
              <a:schemeClr val="tx1">
                <a:alpha val="40000"/>
              </a:schemeClr>
            </a:solidFill>
            <a:miter/>
          </a:ln>
        </p:spPr>
        <p:txBody>
          <a:bodyPr tIns="68579" bIns="68579"/>
          <a:lstStyle/>
          <a:p>
            <a:endParaRPr sz="1351"/>
          </a:p>
        </p:txBody>
      </p:sp>
      <p:sp>
        <p:nvSpPr>
          <p:cNvPr id="48" name="Shape 41"/>
          <p:cNvSpPr>
            <a:spLocks noGrp="1"/>
          </p:cNvSpPr>
          <p:nvPr>
            <p:ph type="body" sz="quarter" idx="155" hasCustomPrompt="1"/>
          </p:nvPr>
        </p:nvSpPr>
        <p:spPr>
          <a:xfrm>
            <a:off x="13775953" y="6207351"/>
            <a:ext cx="3397623" cy="356097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 defTabSz="1371523">
              <a:lnSpc>
                <a:spcPct val="150000"/>
              </a:lnSpc>
              <a:spcBef>
                <a:spcPts val="1500"/>
              </a:spcBef>
              <a:defRPr sz="1500" spc="0" baseline="0">
                <a:solidFill>
                  <a:schemeClr val="tx1">
                    <a:alpha val="60000"/>
                  </a:schemeClr>
                </a:solidFill>
                <a:latin typeface="+mn-lt"/>
                <a:ea typeface="Work Sans"/>
                <a:cs typeface="Work Sans"/>
                <a:sym typeface="Work Sans"/>
              </a:defRPr>
            </a:lvl1pPr>
          </a:lstStyle>
          <a:p>
            <a:r>
              <a:rPr lang="en-US" dirty="0"/>
              <a:t>Write small text here</a:t>
            </a:r>
          </a:p>
        </p:txBody>
      </p:sp>
      <p:sp>
        <p:nvSpPr>
          <p:cNvPr id="49" name="Shape 1069"/>
          <p:cNvSpPr>
            <a:spLocks noGrp="1"/>
          </p:cNvSpPr>
          <p:nvPr>
            <p:ph type="body" sz="quarter" idx="156" hasCustomPrompt="1"/>
          </p:nvPr>
        </p:nvSpPr>
        <p:spPr>
          <a:xfrm>
            <a:off x="13775953" y="7679377"/>
            <a:ext cx="3397623" cy="528536"/>
          </a:xfrm>
          <a:prstGeom prst="rect">
            <a:avLst/>
          </a:prstGeom>
        </p:spPr>
        <p:txBody>
          <a:bodyPr anchor="ctr"/>
          <a:lstStyle>
            <a:lvl1pPr algn="l" defTabSz="1371523">
              <a:lnSpc>
                <a:spcPct val="150000"/>
              </a:lnSpc>
              <a:spcBef>
                <a:spcPts val="0"/>
              </a:spcBef>
              <a:defRPr sz="1600" b="1" spc="-68">
                <a:solidFill>
                  <a:schemeClr val="tx1"/>
                </a:solidFill>
                <a:latin typeface="+mn-lt"/>
                <a:ea typeface="Work Sans"/>
                <a:cs typeface="Work Sans"/>
                <a:sym typeface="Work Sans"/>
              </a:defRPr>
            </a:lvl1pPr>
          </a:lstStyle>
          <a:p>
            <a:r>
              <a:rPr lang="en-US" dirty="0"/>
              <a:t>WRITE CAPTION HERE</a:t>
            </a:r>
            <a:endParaRPr dirty="0"/>
          </a:p>
        </p:txBody>
      </p:sp>
      <p:sp>
        <p:nvSpPr>
          <p:cNvPr id="50" name="Shape 1060"/>
          <p:cNvSpPr/>
          <p:nvPr userDrawn="1"/>
        </p:nvSpPr>
        <p:spPr>
          <a:xfrm>
            <a:off x="13775953" y="7664128"/>
            <a:ext cx="3397623" cy="0"/>
          </a:xfrm>
          <a:prstGeom prst="line">
            <a:avLst/>
          </a:prstGeom>
          <a:ln w="6350">
            <a:solidFill>
              <a:schemeClr val="tx1">
                <a:alpha val="40000"/>
              </a:schemeClr>
            </a:solidFill>
            <a:miter/>
          </a:ln>
        </p:spPr>
        <p:txBody>
          <a:bodyPr tIns="68579" bIns="68579"/>
          <a:lstStyle/>
          <a:p>
            <a:endParaRPr sz="1351"/>
          </a:p>
        </p:txBody>
      </p:sp>
      <p:sp>
        <p:nvSpPr>
          <p:cNvPr id="51" name="Shape 41"/>
          <p:cNvSpPr>
            <a:spLocks noGrp="1"/>
          </p:cNvSpPr>
          <p:nvPr>
            <p:ph type="body" sz="quarter" idx="157" hasCustomPrompt="1"/>
          </p:nvPr>
        </p:nvSpPr>
        <p:spPr>
          <a:xfrm>
            <a:off x="13775953" y="7298862"/>
            <a:ext cx="3397623" cy="356097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 defTabSz="1371523">
              <a:lnSpc>
                <a:spcPct val="150000"/>
              </a:lnSpc>
              <a:spcBef>
                <a:spcPts val="1500"/>
              </a:spcBef>
              <a:defRPr sz="1500" spc="0" baseline="0">
                <a:solidFill>
                  <a:schemeClr val="tx1">
                    <a:alpha val="60000"/>
                  </a:schemeClr>
                </a:solidFill>
                <a:latin typeface="+mn-lt"/>
                <a:ea typeface="Work Sans"/>
                <a:cs typeface="Work Sans"/>
                <a:sym typeface="Work Sans"/>
              </a:defRPr>
            </a:lvl1pPr>
          </a:lstStyle>
          <a:p>
            <a:r>
              <a:rPr lang="en-US" dirty="0"/>
              <a:t>Write small text here</a:t>
            </a:r>
          </a:p>
        </p:txBody>
      </p:sp>
      <p:sp>
        <p:nvSpPr>
          <p:cNvPr id="52" name="Shape 1069"/>
          <p:cNvSpPr>
            <a:spLocks noGrp="1"/>
          </p:cNvSpPr>
          <p:nvPr>
            <p:ph type="body" sz="quarter" idx="158" hasCustomPrompt="1"/>
          </p:nvPr>
        </p:nvSpPr>
        <p:spPr>
          <a:xfrm>
            <a:off x="13775953" y="8770887"/>
            <a:ext cx="3397623" cy="528536"/>
          </a:xfrm>
          <a:prstGeom prst="rect">
            <a:avLst/>
          </a:prstGeom>
        </p:spPr>
        <p:txBody>
          <a:bodyPr anchor="ctr"/>
          <a:lstStyle>
            <a:lvl1pPr algn="l" defTabSz="1371523">
              <a:lnSpc>
                <a:spcPct val="150000"/>
              </a:lnSpc>
              <a:spcBef>
                <a:spcPts val="0"/>
              </a:spcBef>
              <a:defRPr sz="1600" b="1" spc="-68">
                <a:solidFill>
                  <a:schemeClr val="tx1"/>
                </a:solidFill>
                <a:latin typeface="+mn-lt"/>
                <a:ea typeface="Work Sans"/>
                <a:cs typeface="Work Sans"/>
                <a:sym typeface="Work Sans"/>
              </a:defRPr>
            </a:lvl1pPr>
          </a:lstStyle>
          <a:p>
            <a:r>
              <a:rPr lang="en-US" dirty="0"/>
              <a:t>WRITE CAPTION HERE</a:t>
            </a:r>
            <a:endParaRPr dirty="0"/>
          </a:p>
        </p:txBody>
      </p:sp>
      <p:sp>
        <p:nvSpPr>
          <p:cNvPr id="53" name="Shape 1060"/>
          <p:cNvSpPr/>
          <p:nvPr userDrawn="1"/>
        </p:nvSpPr>
        <p:spPr>
          <a:xfrm>
            <a:off x="13775953" y="8755638"/>
            <a:ext cx="3397623" cy="0"/>
          </a:xfrm>
          <a:prstGeom prst="line">
            <a:avLst/>
          </a:prstGeom>
          <a:ln w="6350">
            <a:solidFill>
              <a:schemeClr val="tx1">
                <a:alpha val="40000"/>
              </a:schemeClr>
            </a:solidFill>
            <a:miter/>
          </a:ln>
        </p:spPr>
        <p:txBody>
          <a:bodyPr tIns="68579" bIns="68579"/>
          <a:lstStyle/>
          <a:p>
            <a:endParaRPr sz="1351"/>
          </a:p>
        </p:txBody>
      </p:sp>
      <p:sp>
        <p:nvSpPr>
          <p:cNvPr id="54" name="Shape 41"/>
          <p:cNvSpPr>
            <a:spLocks noGrp="1"/>
          </p:cNvSpPr>
          <p:nvPr>
            <p:ph type="body" sz="quarter" idx="159" hasCustomPrompt="1"/>
          </p:nvPr>
        </p:nvSpPr>
        <p:spPr>
          <a:xfrm>
            <a:off x="13775953" y="8390372"/>
            <a:ext cx="3397623" cy="356097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 defTabSz="1371523">
              <a:lnSpc>
                <a:spcPct val="150000"/>
              </a:lnSpc>
              <a:spcBef>
                <a:spcPts val="1500"/>
              </a:spcBef>
              <a:defRPr sz="1500" spc="0" baseline="0">
                <a:solidFill>
                  <a:schemeClr val="tx1">
                    <a:alpha val="60000"/>
                  </a:schemeClr>
                </a:solidFill>
                <a:latin typeface="+mn-lt"/>
                <a:ea typeface="Work Sans"/>
                <a:cs typeface="Work Sans"/>
                <a:sym typeface="Work Sans"/>
              </a:defRPr>
            </a:lvl1pPr>
          </a:lstStyle>
          <a:p>
            <a:r>
              <a:rPr lang="en-US" dirty="0"/>
              <a:t>Write small text here</a:t>
            </a:r>
          </a:p>
        </p:txBody>
      </p:sp>
    </p:spTree>
    <p:extLst>
      <p:ext uri="{BB962C8B-B14F-4D97-AF65-F5344CB8AC3E}">
        <p14:creationId xmlns:p14="http://schemas.microsoft.com/office/powerpoint/2010/main" val="145821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Shape 1872"/>
          <p:cNvSpPr/>
          <p:nvPr/>
        </p:nvSpPr>
        <p:spPr>
          <a:xfrm flipV="1">
            <a:off x="9136052" y="-18338"/>
            <a:ext cx="1" cy="10325263"/>
          </a:xfrm>
          <a:prstGeom prst="line">
            <a:avLst/>
          </a:prstGeom>
          <a:ln w="6350">
            <a:solidFill>
              <a:schemeClr val="tx1">
                <a:alpha val="15000"/>
              </a:schemeClr>
            </a:solidFill>
            <a:miter/>
          </a:ln>
        </p:spPr>
        <p:txBody>
          <a:bodyPr tIns="68579" bIns="68579"/>
          <a:lstStyle/>
          <a:p>
            <a:endParaRPr sz="1351"/>
          </a:p>
        </p:txBody>
      </p:sp>
      <p:sp>
        <p:nvSpPr>
          <p:cNvPr id="1873" name="Shape 1873"/>
          <p:cNvSpPr/>
          <p:nvPr/>
        </p:nvSpPr>
        <p:spPr>
          <a:xfrm flipV="1">
            <a:off x="13723816" y="-18338"/>
            <a:ext cx="1" cy="10325263"/>
          </a:xfrm>
          <a:prstGeom prst="line">
            <a:avLst/>
          </a:prstGeom>
          <a:ln w="6350">
            <a:solidFill>
              <a:schemeClr val="tx1">
                <a:alpha val="15000"/>
              </a:schemeClr>
            </a:solidFill>
            <a:miter/>
          </a:ln>
        </p:spPr>
        <p:txBody>
          <a:bodyPr tIns="68579" bIns="68579"/>
          <a:lstStyle/>
          <a:p>
            <a:endParaRPr sz="1351"/>
          </a:p>
        </p:txBody>
      </p:sp>
      <p:sp>
        <p:nvSpPr>
          <p:cNvPr id="1874" name="Shape 1874"/>
          <p:cNvSpPr>
            <a:spLocks noGrp="1"/>
          </p:cNvSpPr>
          <p:nvPr>
            <p:ph type="pic" sz="half" idx="13" hasCustomPrompt="1"/>
          </p:nvPr>
        </p:nvSpPr>
        <p:spPr>
          <a:xfrm>
            <a:off x="-2328" y="2533381"/>
            <a:ext cx="9144521" cy="523223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lIns="91439" tIns="45719" rIns="91439" bIns="45719" anchor="ctr">
            <a:noAutofit/>
          </a:bodyPr>
          <a:lstStyle>
            <a:lvl1pPr marL="0" marR="0" indent="0" algn="ctr" defTabSz="680180" rtl="0" eaLnBrk="1" fontAlgn="auto" latinLnBrk="0" hangingPunct="1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800" spc="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r>
              <a:rPr lang="en-US" dirty="0"/>
              <a:t>Drag &amp; Drop your image here</a:t>
            </a:r>
          </a:p>
        </p:txBody>
      </p:sp>
      <p:sp>
        <p:nvSpPr>
          <p:cNvPr id="13" name="Shape 89"/>
          <p:cNvSpPr/>
          <p:nvPr userDrawn="1"/>
        </p:nvSpPr>
        <p:spPr>
          <a:xfrm>
            <a:off x="9033124" y="444499"/>
            <a:ext cx="234158" cy="210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34" y="2372"/>
                </a:moveTo>
                <a:cubicBezTo>
                  <a:pt x="1122" y="2372"/>
                  <a:pt x="1122" y="2372"/>
                  <a:pt x="1122" y="2372"/>
                </a:cubicBezTo>
                <a:cubicBezTo>
                  <a:pt x="505" y="2372"/>
                  <a:pt x="0" y="1873"/>
                  <a:pt x="0" y="1186"/>
                </a:cubicBezTo>
                <a:cubicBezTo>
                  <a:pt x="0" y="499"/>
                  <a:pt x="505" y="0"/>
                  <a:pt x="1122" y="0"/>
                </a:cubicBezTo>
                <a:cubicBezTo>
                  <a:pt x="20534" y="0"/>
                  <a:pt x="20534" y="0"/>
                  <a:pt x="20534" y="0"/>
                </a:cubicBezTo>
                <a:cubicBezTo>
                  <a:pt x="21095" y="0"/>
                  <a:pt x="21600" y="499"/>
                  <a:pt x="21600" y="1186"/>
                </a:cubicBezTo>
                <a:cubicBezTo>
                  <a:pt x="21600" y="1873"/>
                  <a:pt x="21095" y="2372"/>
                  <a:pt x="20534" y="2372"/>
                </a:cubicBezTo>
                <a:close/>
                <a:moveTo>
                  <a:pt x="21600" y="7616"/>
                </a:moveTo>
                <a:cubicBezTo>
                  <a:pt x="21600" y="6929"/>
                  <a:pt x="21095" y="6430"/>
                  <a:pt x="20534" y="6430"/>
                </a:cubicBezTo>
                <a:cubicBezTo>
                  <a:pt x="1122" y="6430"/>
                  <a:pt x="1122" y="6430"/>
                  <a:pt x="1122" y="6430"/>
                </a:cubicBezTo>
                <a:cubicBezTo>
                  <a:pt x="505" y="6430"/>
                  <a:pt x="0" y="6929"/>
                  <a:pt x="0" y="7616"/>
                </a:cubicBezTo>
                <a:cubicBezTo>
                  <a:pt x="0" y="8240"/>
                  <a:pt x="505" y="8802"/>
                  <a:pt x="1122" y="8802"/>
                </a:cubicBezTo>
                <a:cubicBezTo>
                  <a:pt x="20534" y="8802"/>
                  <a:pt x="20534" y="8802"/>
                  <a:pt x="20534" y="8802"/>
                </a:cubicBezTo>
                <a:cubicBezTo>
                  <a:pt x="21095" y="8802"/>
                  <a:pt x="21600" y="8240"/>
                  <a:pt x="21600" y="7616"/>
                </a:cubicBezTo>
                <a:close/>
                <a:moveTo>
                  <a:pt x="21600" y="13984"/>
                </a:moveTo>
                <a:cubicBezTo>
                  <a:pt x="21600" y="13360"/>
                  <a:pt x="21095" y="12798"/>
                  <a:pt x="20534" y="12798"/>
                </a:cubicBezTo>
                <a:cubicBezTo>
                  <a:pt x="1122" y="12798"/>
                  <a:pt x="1122" y="12798"/>
                  <a:pt x="1122" y="12798"/>
                </a:cubicBezTo>
                <a:cubicBezTo>
                  <a:pt x="505" y="12798"/>
                  <a:pt x="0" y="13360"/>
                  <a:pt x="0" y="13984"/>
                </a:cubicBezTo>
                <a:cubicBezTo>
                  <a:pt x="0" y="14671"/>
                  <a:pt x="505" y="15170"/>
                  <a:pt x="1122" y="15170"/>
                </a:cubicBezTo>
                <a:cubicBezTo>
                  <a:pt x="20534" y="15170"/>
                  <a:pt x="20534" y="15170"/>
                  <a:pt x="20534" y="15170"/>
                </a:cubicBezTo>
                <a:cubicBezTo>
                  <a:pt x="21095" y="15170"/>
                  <a:pt x="21600" y="14671"/>
                  <a:pt x="21600" y="13984"/>
                </a:cubicBezTo>
                <a:close/>
                <a:moveTo>
                  <a:pt x="11894" y="20414"/>
                </a:moveTo>
                <a:cubicBezTo>
                  <a:pt x="11894" y="19727"/>
                  <a:pt x="11389" y="19165"/>
                  <a:pt x="10772" y="19165"/>
                </a:cubicBezTo>
                <a:cubicBezTo>
                  <a:pt x="1178" y="19165"/>
                  <a:pt x="1178" y="19165"/>
                  <a:pt x="1178" y="19165"/>
                </a:cubicBezTo>
                <a:cubicBezTo>
                  <a:pt x="561" y="19165"/>
                  <a:pt x="112" y="19727"/>
                  <a:pt x="112" y="20414"/>
                </a:cubicBezTo>
                <a:cubicBezTo>
                  <a:pt x="112" y="21038"/>
                  <a:pt x="561" y="21600"/>
                  <a:pt x="1178" y="21600"/>
                </a:cubicBezTo>
                <a:cubicBezTo>
                  <a:pt x="10772" y="21600"/>
                  <a:pt x="10772" y="21600"/>
                  <a:pt x="10772" y="21600"/>
                </a:cubicBezTo>
                <a:cubicBezTo>
                  <a:pt x="11389" y="21600"/>
                  <a:pt x="11894" y="21038"/>
                  <a:pt x="11894" y="2041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 w="12700">
            <a:miter lim="400000"/>
          </a:ln>
        </p:spPr>
        <p:txBody>
          <a:bodyPr tIns="68579" bIns="68579"/>
          <a:lstStyle/>
          <a:p>
            <a:endParaRPr sz="1351"/>
          </a:p>
        </p:txBody>
      </p:sp>
      <p:sp>
        <p:nvSpPr>
          <p:cNvPr id="18" name="Shape 58"/>
          <p:cNvSpPr>
            <a:spLocks noGrp="1"/>
          </p:cNvSpPr>
          <p:nvPr>
            <p:ph type="sldNum" sz="quarter" idx="2"/>
          </p:nvPr>
        </p:nvSpPr>
        <p:spPr>
          <a:xfrm>
            <a:off x="2287264" y="457539"/>
            <a:ext cx="794399" cy="184694"/>
          </a:xfrm>
          <a:prstGeom prst="rect">
            <a:avLst/>
          </a:prstGeom>
        </p:spPr>
        <p:txBody>
          <a:bodyPr anchor="ctr" anchorCtr="0"/>
          <a:lstStyle>
            <a:lvl1pPr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9" name="Shape 20"/>
          <p:cNvSpPr>
            <a:spLocks noGrp="1"/>
          </p:cNvSpPr>
          <p:nvPr>
            <p:ph type="body" sz="quarter" idx="52" hasCustomPrompt="1"/>
          </p:nvPr>
        </p:nvSpPr>
        <p:spPr>
          <a:xfrm>
            <a:off x="543970" y="313812"/>
            <a:ext cx="1589633" cy="46796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 defTabSz="1371523">
              <a:lnSpc>
                <a:spcPct val="100000"/>
              </a:lnSpc>
              <a:spcBef>
                <a:spcPts val="0"/>
              </a:spcBef>
              <a:defRPr sz="1600" b="1" spc="0">
                <a:solidFill>
                  <a:schemeClr val="tx1"/>
                </a:solidFill>
                <a:latin typeface="+mj-lt"/>
                <a:ea typeface="Work Sans Medium" panose="00000600000000000000" pitchFamily="2" charset="0"/>
                <a:cs typeface="Work Sans Medium" panose="00000600000000000000" pitchFamily="2" charset="0"/>
                <a:sym typeface="Work Sans"/>
              </a:defRPr>
            </a:lvl1pPr>
          </a:lstStyle>
          <a:p>
            <a:r>
              <a:rPr lang="en-US" dirty="0"/>
              <a:t>AIDA</a:t>
            </a:r>
            <a:endParaRPr dirty="0"/>
          </a:p>
        </p:txBody>
      </p:sp>
      <p:sp>
        <p:nvSpPr>
          <p:cNvPr id="12" name="Shape 1721"/>
          <p:cNvSpPr/>
          <p:nvPr userDrawn="1"/>
        </p:nvSpPr>
        <p:spPr>
          <a:xfrm>
            <a:off x="9721272" y="2550320"/>
            <a:ext cx="6636328" cy="0"/>
          </a:xfrm>
          <a:prstGeom prst="line">
            <a:avLst/>
          </a:prstGeom>
          <a:ln w="6350">
            <a:solidFill>
              <a:schemeClr val="tx1">
                <a:alpha val="40000"/>
              </a:schemeClr>
            </a:solidFill>
            <a:miter/>
          </a:ln>
        </p:spPr>
        <p:txBody>
          <a:bodyPr tIns="68579" bIns="68579"/>
          <a:lstStyle/>
          <a:p>
            <a:endParaRPr sz="1351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140" hasCustomPrompt="1"/>
          </p:nvPr>
        </p:nvSpPr>
        <p:spPr>
          <a:xfrm>
            <a:off x="9735786" y="1030514"/>
            <a:ext cx="3406590" cy="1428484"/>
          </a:xfrm>
        </p:spPr>
        <p:txBody>
          <a:bodyPr tIns="0" anchor="b">
            <a:noAutofit/>
          </a:bodyPr>
          <a:lstStyle>
            <a:lvl1pPr algn="l">
              <a:lnSpc>
                <a:spcPct val="150000"/>
              </a:lnSpc>
              <a:spcBef>
                <a:spcPts val="0"/>
              </a:spcBef>
              <a:defRPr lang="en-US" sz="1600" b="1" i="0" spc="0" baseline="0" smtClean="0">
                <a:effectLst/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WRITE CAPTION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134" hasCustomPrompt="1"/>
          </p:nvPr>
        </p:nvSpPr>
        <p:spPr>
          <a:xfrm>
            <a:off x="9735788" y="3377739"/>
            <a:ext cx="3406588" cy="6143632"/>
          </a:xfrm>
        </p:spPr>
        <p:txBody>
          <a:bodyPr t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2400" b="0" i="0" spc="0" baseline="0" smtClean="0">
                <a:effectLst/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H4 Title Write Here</a:t>
            </a:r>
          </a:p>
        </p:txBody>
      </p:sp>
      <p:sp>
        <p:nvSpPr>
          <p:cNvPr id="16" name="Shape 41"/>
          <p:cNvSpPr>
            <a:spLocks noGrp="1"/>
          </p:cNvSpPr>
          <p:nvPr>
            <p:ph type="body" sz="quarter" idx="144" hasCustomPrompt="1"/>
          </p:nvPr>
        </p:nvSpPr>
        <p:spPr>
          <a:xfrm>
            <a:off x="14305256" y="3377743"/>
            <a:ext cx="3424883" cy="614363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1371523">
              <a:lnSpc>
                <a:spcPct val="150000"/>
              </a:lnSpc>
              <a:spcBef>
                <a:spcPts val="1500"/>
              </a:spcBef>
              <a:defRPr sz="2000" spc="0" baseline="0">
                <a:solidFill>
                  <a:schemeClr val="tx1">
                    <a:alpha val="80000"/>
                  </a:schemeClr>
                </a:solidFill>
                <a:latin typeface="+mn-lt"/>
                <a:ea typeface="Work Sans"/>
                <a:cs typeface="Work Sans"/>
                <a:sym typeface="Work Sans"/>
              </a:defRPr>
            </a:lvl1pPr>
          </a:lstStyle>
          <a:p>
            <a:r>
              <a:rPr lang="en-US" dirty="0"/>
              <a:t>Write body text here</a:t>
            </a:r>
          </a:p>
        </p:txBody>
      </p:sp>
    </p:spTree>
    <p:extLst>
      <p:ext uri="{BB962C8B-B14F-4D97-AF65-F5344CB8AC3E}">
        <p14:creationId xmlns:p14="http://schemas.microsoft.com/office/powerpoint/2010/main" val="157347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_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76"/>
          <p:cNvSpPr/>
          <p:nvPr userDrawn="1"/>
        </p:nvSpPr>
        <p:spPr>
          <a:xfrm>
            <a:off x="2031208" y="-12489"/>
            <a:ext cx="16260044" cy="10313565"/>
          </a:xfrm>
          <a:prstGeom prst="rect">
            <a:avLst/>
          </a:prstGeom>
          <a:solidFill>
            <a:schemeClr val="tx1">
              <a:alpha val="5000"/>
            </a:schemeClr>
          </a:solidFill>
          <a:ln w="12700">
            <a:miter lim="400000"/>
          </a:ln>
        </p:spPr>
        <p:txBody>
          <a:bodyPr tIns="68579" bIns="6857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1"/>
          </a:p>
        </p:txBody>
      </p:sp>
      <p:sp>
        <p:nvSpPr>
          <p:cNvPr id="1968" name="Shape 1968"/>
          <p:cNvSpPr/>
          <p:nvPr/>
        </p:nvSpPr>
        <p:spPr>
          <a:xfrm>
            <a:off x="9162158" y="-8664"/>
            <a:ext cx="3424883" cy="10305916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2400000" scaled="0"/>
          </a:gradFill>
          <a:ln w="12700">
            <a:miter lim="400000"/>
          </a:ln>
        </p:spPr>
        <p:txBody>
          <a:bodyPr tIns="68579" bIns="6857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1"/>
          </a:p>
        </p:txBody>
      </p:sp>
      <p:sp>
        <p:nvSpPr>
          <p:cNvPr id="18" name="Shape 89"/>
          <p:cNvSpPr/>
          <p:nvPr userDrawn="1"/>
        </p:nvSpPr>
        <p:spPr>
          <a:xfrm>
            <a:off x="9033124" y="444499"/>
            <a:ext cx="234158" cy="210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34" y="2372"/>
                </a:moveTo>
                <a:cubicBezTo>
                  <a:pt x="1122" y="2372"/>
                  <a:pt x="1122" y="2372"/>
                  <a:pt x="1122" y="2372"/>
                </a:cubicBezTo>
                <a:cubicBezTo>
                  <a:pt x="505" y="2372"/>
                  <a:pt x="0" y="1873"/>
                  <a:pt x="0" y="1186"/>
                </a:cubicBezTo>
                <a:cubicBezTo>
                  <a:pt x="0" y="499"/>
                  <a:pt x="505" y="0"/>
                  <a:pt x="1122" y="0"/>
                </a:cubicBezTo>
                <a:cubicBezTo>
                  <a:pt x="20534" y="0"/>
                  <a:pt x="20534" y="0"/>
                  <a:pt x="20534" y="0"/>
                </a:cubicBezTo>
                <a:cubicBezTo>
                  <a:pt x="21095" y="0"/>
                  <a:pt x="21600" y="499"/>
                  <a:pt x="21600" y="1186"/>
                </a:cubicBezTo>
                <a:cubicBezTo>
                  <a:pt x="21600" y="1873"/>
                  <a:pt x="21095" y="2372"/>
                  <a:pt x="20534" y="2372"/>
                </a:cubicBezTo>
                <a:close/>
                <a:moveTo>
                  <a:pt x="21600" y="7616"/>
                </a:moveTo>
                <a:cubicBezTo>
                  <a:pt x="21600" y="6929"/>
                  <a:pt x="21095" y="6430"/>
                  <a:pt x="20534" y="6430"/>
                </a:cubicBezTo>
                <a:cubicBezTo>
                  <a:pt x="1122" y="6430"/>
                  <a:pt x="1122" y="6430"/>
                  <a:pt x="1122" y="6430"/>
                </a:cubicBezTo>
                <a:cubicBezTo>
                  <a:pt x="505" y="6430"/>
                  <a:pt x="0" y="6929"/>
                  <a:pt x="0" y="7616"/>
                </a:cubicBezTo>
                <a:cubicBezTo>
                  <a:pt x="0" y="8240"/>
                  <a:pt x="505" y="8802"/>
                  <a:pt x="1122" y="8802"/>
                </a:cubicBezTo>
                <a:cubicBezTo>
                  <a:pt x="20534" y="8802"/>
                  <a:pt x="20534" y="8802"/>
                  <a:pt x="20534" y="8802"/>
                </a:cubicBezTo>
                <a:cubicBezTo>
                  <a:pt x="21095" y="8802"/>
                  <a:pt x="21600" y="8240"/>
                  <a:pt x="21600" y="7616"/>
                </a:cubicBezTo>
                <a:close/>
                <a:moveTo>
                  <a:pt x="21600" y="13984"/>
                </a:moveTo>
                <a:cubicBezTo>
                  <a:pt x="21600" y="13360"/>
                  <a:pt x="21095" y="12798"/>
                  <a:pt x="20534" y="12798"/>
                </a:cubicBezTo>
                <a:cubicBezTo>
                  <a:pt x="1122" y="12798"/>
                  <a:pt x="1122" y="12798"/>
                  <a:pt x="1122" y="12798"/>
                </a:cubicBezTo>
                <a:cubicBezTo>
                  <a:pt x="505" y="12798"/>
                  <a:pt x="0" y="13360"/>
                  <a:pt x="0" y="13984"/>
                </a:cubicBezTo>
                <a:cubicBezTo>
                  <a:pt x="0" y="14671"/>
                  <a:pt x="505" y="15170"/>
                  <a:pt x="1122" y="15170"/>
                </a:cubicBezTo>
                <a:cubicBezTo>
                  <a:pt x="20534" y="15170"/>
                  <a:pt x="20534" y="15170"/>
                  <a:pt x="20534" y="15170"/>
                </a:cubicBezTo>
                <a:cubicBezTo>
                  <a:pt x="21095" y="15170"/>
                  <a:pt x="21600" y="14671"/>
                  <a:pt x="21600" y="13984"/>
                </a:cubicBezTo>
                <a:close/>
                <a:moveTo>
                  <a:pt x="11894" y="20414"/>
                </a:moveTo>
                <a:cubicBezTo>
                  <a:pt x="11894" y="19727"/>
                  <a:pt x="11389" y="19165"/>
                  <a:pt x="10772" y="19165"/>
                </a:cubicBezTo>
                <a:cubicBezTo>
                  <a:pt x="1178" y="19165"/>
                  <a:pt x="1178" y="19165"/>
                  <a:pt x="1178" y="19165"/>
                </a:cubicBezTo>
                <a:cubicBezTo>
                  <a:pt x="561" y="19165"/>
                  <a:pt x="112" y="19727"/>
                  <a:pt x="112" y="20414"/>
                </a:cubicBezTo>
                <a:cubicBezTo>
                  <a:pt x="112" y="21038"/>
                  <a:pt x="561" y="21600"/>
                  <a:pt x="1178" y="21600"/>
                </a:cubicBezTo>
                <a:cubicBezTo>
                  <a:pt x="10772" y="21600"/>
                  <a:pt x="10772" y="21600"/>
                  <a:pt x="10772" y="21600"/>
                </a:cubicBezTo>
                <a:cubicBezTo>
                  <a:pt x="11389" y="21600"/>
                  <a:pt x="11894" y="21038"/>
                  <a:pt x="11894" y="2041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 w="12700">
            <a:miter lim="400000"/>
          </a:ln>
        </p:spPr>
        <p:txBody>
          <a:bodyPr tIns="68579" bIns="68579"/>
          <a:lstStyle/>
          <a:p>
            <a:endParaRPr sz="1351"/>
          </a:p>
        </p:txBody>
      </p:sp>
      <p:sp>
        <p:nvSpPr>
          <p:cNvPr id="26" name="Shape 58"/>
          <p:cNvSpPr>
            <a:spLocks noGrp="1"/>
          </p:cNvSpPr>
          <p:nvPr>
            <p:ph type="sldNum" sz="quarter" idx="2"/>
          </p:nvPr>
        </p:nvSpPr>
        <p:spPr>
          <a:xfrm>
            <a:off x="2287264" y="457539"/>
            <a:ext cx="794399" cy="184694"/>
          </a:xfrm>
          <a:prstGeom prst="rect">
            <a:avLst/>
          </a:prstGeom>
        </p:spPr>
        <p:txBody>
          <a:bodyPr anchor="ctr" anchorCtr="0"/>
          <a:lstStyle>
            <a:lvl1pPr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27" name="Shape 20"/>
          <p:cNvSpPr>
            <a:spLocks noGrp="1"/>
          </p:cNvSpPr>
          <p:nvPr>
            <p:ph type="body" sz="quarter" idx="52" hasCustomPrompt="1"/>
          </p:nvPr>
        </p:nvSpPr>
        <p:spPr>
          <a:xfrm>
            <a:off x="543970" y="313812"/>
            <a:ext cx="1589633" cy="46796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 defTabSz="1371523">
              <a:lnSpc>
                <a:spcPct val="100000"/>
              </a:lnSpc>
              <a:spcBef>
                <a:spcPts val="0"/>
              </a:spcBef>
              <a:defRPr sz="1600" b="1" spc="0">
                <a:solidFill>
                  <a:schemeClr val="tx1"/>
                </a:solidFill>
                <a:latin typeface="+mj-lt"/>
                <a:ea typeface="Work Sans Medium" panose="00000600000000000000" pitchFamily="2" charset="0"/>
                <a:cs typeface="Work Sans Medium" panose="00000600000000000000" pitchFamily="2" charset="0"/>
                <a:sym typeface="Work Sans"/>
              </a:defRPr>
            </a:lvl1pPr>
          </a:lstStyle>
          <a:p>
            <a:r>
              <a:rPr lang="en-US" dirty="0"/>
              <a:t>AIDA</a:t>
            </a:r>
            <a:endParaRPr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141" hasCustomPrompt="1"/>
          </p:nvPr>
        </p:nvSpPr>
        <p:spPr>
          <a:xfrm>
            <a:off x="2318986" y="6622766"/>
            <a:ext cx="2705340" cy="2608325"/>
          </a:xfrm>
        </p:spPr>
        <p:txBody>
          <a:bodyPr tIns="0" anchor="t">
            <a:noAutofit/>
          </a:bodyPr>
          <a:lstStyle>
            <a:lvl1pPr algn="l">
              <a:lnSpc>
                <a:spcPct val="150000"/>
              </a:lnSpc>
              <a:spcBef>
                <a:spcPts val="0"/>
              </a:spcBef>
              <a:defRPr lang="en-US" sz="1600" b="1" i="0" spc="0" baseline="0" smtClean="0">
                <a:effectLst/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WRITE CAPTION HERE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142" hasCustomPrompt="1"/>
          </p:nvPr>
        </p:nvSpPr>
        <p:spPr>
          <a:xfrm>
            <a:off x="5905839" y="6622766"/>
            <a:ext cx="2705340" cy="2608325"/>
          </a:xfrm>
        </p:spPr>
        <p:txBody>
          <a:bodyPr tIns="0" anchor="t">
            <a:noAutofit/>
          </a:bodyPr>
          <a:lstStyle>
            <a:lvl1pPr algn="l">
              <a:lnSpc>
                <a:spcPct val="150000"/>
              </a:lnSpc>
              <a:spcBef>
                <a:spcPts val="0"/>
              </a:spcBef>
              <a:defRPr lang="en-US" sz="1600" b="1" i="0" spc="0" baseline="0" smtClean="0">
                <a:effectLst/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WRITE CAPTION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143" hasCustomPrompt="1"/>
          </p:nvPr>
        </p:nvSpPr>
        <p:spPr>
          <a:xfrm>
            <a:off x="9492692" y="6622766"/>
            <a:ext cx="2705340" cy="2608325"/>
          </a:xfrm>
        </p:spPr>
        <p:txBody>
          <a:bodyPr tIns="0" anchor="t">
            <a:noAutofit/>
          </a:bodyPr>
          <a:lstStyle>
            <a:lvl1pPr algn="l">
              <a:lnSpc>
                <a:spcPct val="150000"/>
              </a:lnSpc>
              <a:spcBef>
                <a:spcPts val="0"/>
              </a:spcBef>
              <a:defRPr lang="en-US" sz="1600" b="1" i="0" spc="0" baseline="0" smtClean="0">
                <a:effectLst/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WRITE CAPTION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144" hasCustomPrompt="1"/>
          </p:nvPr>
        </p:nvSpPr>
        <p:spPr>
          <a:xfrm>
            <a:off x="13079544" y="6622766"/>
            <a:ext cx="2705340" cy="2608325"/>
          </a:xfrm>
        </p:spPr>
        <p:txBody>
          <a:bodyPr tIns="0" anchor="t">
            <a:noAutofit/>
          </a:bodyPr>
          <a:lstStyle>
            <a:lvl1pPr algn="l">
              <a:lnSpc>
                <a:spcPct val="150000"/>
              </a:lnSpc>
              <a:spcBef>
                <a:spcPts val="0"/>
              </a:spcBef>
              <a:defRPr lang="en-US" sz="1600" b="1" i="0" spc="0" baseline="0" smtClean="0">
                <a:effectLst/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WRITE CAPTION HERE</a:t>
            </a:r>
          </a:p>
        </p:txBody>
      </p:sp>
      <p:sp>
        <p:nvSpPr>
          <p:cNvPr id="19" name="Shape 41"/>
          <p:cNvSpPr>
            <a:spLocks noGrp="1"/>
          </p:cNvSpPr>
          <p:nvPr>
            <p:ph type="body" sz="quarter" idx="145" hasCustomPrompt="1"/>
          </p:nvPr>
        </p:nvSpPr>
        <p:spPr>
          <a:xfrm>
            <a:off x="2310383" y="3993246"/>
            <a:ext cx="6557846" cy="2175329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1371523">
              <a:lnSpc>
                <a:spcPct val="150000"/>
              </a:lnSpc>
              <a:spcBef>
                <a:spcPts val="1500"/>
              </a:spcBef>
              <a:defRPr sz="2000" spc="0" baseline="0">
                <a:solidFill>
                  <a:schemeClr val="tx1">
                    <a:alpha val="80000"/>
                  </a:schemeClr>
                </a:solidFill>
                <a:latin typeface="+mn-lt"/>
                <a:ea typeface="Work Sans"/>
                <a:cs typeface="Work Sans"/>
                <a:sym typeface="Work Sans"/>
              </a:defRPr>
            </a:lvl1pPr>
          </a:lstStyle>
          <a:p>
            <a:r>
              <a:rPr lang="en-US" dirty="0"/>
              <a:t>Write body text here</a:t>
            </a:r>
          </a:p>
        </p:txBody>
      </p:sp>
      <p:sp>
        <p:nvSpPr>
          <p:cNvPr id="21" name="Shape 17"/>
          <p:cNvSpPr>
            <a:spLocks noGrp="1"/>
          </p:cNvSpPr>
          <p:nvPr>
            <p:ph type="body" sz="quarter" idx="53" hasCustomPrompt="1"/>
          </p:nvPr>
        </p:nvSpPr>
        <p:spPr>
          <a:xfrm>
            <a:off x="2310385" y="976404"/>
            <a:ext cx="6841679" cy="2791959"/>
          </a:xfrm>
          <a:prstGeom prst="rect">
            <a:avLst/>
          </a:prstGeom>
        </p:spPr>
        <p:txBody>
          <a:bodyPr wrap="square" lIns="0" tIns="0" rIns="0" bIns="0" anchor="b" anchorCtr="0">
            <a:normAutofit/>
          </a:bodyPr>
          <a:lstStyle>
            <a:lvl1pPr algn="l" defTabSz="1371523">
              <a:lnSpc>
                <a:spcPct val="100000"/>
              </a:lnSpc>
              <a:spcBef>
                <a:spcPts val="0"/>
              </a:spcBef>
              <a:defRPr sz="7201" spc="-300" baseline="0">
                <a:solidFill>
                  <a:schemeClr val="tx1"/>
                </a:solidFill>
                <a:latin typeface="+mj-lt"/>
                <a:ea typeface="Work Sans"/>
                <a:cs typeface="Work Sans"/>
                <a:sym typeface="Work Sans"/>
              </a:defRPr>
            </a:lvl1pPr>
          </a:lstStyle>
          <a:p>
            <a:r>
              <a:rPr lang="nl-NL" dirty="0"/>
              <a:t>H2 Title here</a:t>
            </a:r>
          </a:p>
        </p:txBody>
      </p:sp>
    </p:spTree>
    <p:extLst>
      <p:ext uri="{BB962C8B-B14F-4D97-AF65-F5344CB8AC3E}">
        <p14:creationId xmlns:p14="http://schemas.microsoft.com/office/powerpoint/2010/main" val="323609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8"/>
          <p:cNvSpPr/>
          <p:nvPr userDrawn="1"/>
        </p:nvSpPr>
        <p:spPr>
          <a:xfrm flipH="1">
            <a:off x="2032003" y="-12488"/>
            <a:ext cx="1" cy="10288589"/>
          </a:xfrm>
          <a:prstGeom prst="line">
            <a:avLst/>
          </a:prstGeom>
          <a:ln w="6350">
            <a:solidFill>
              <a:schemeClr val="tx1">
                <a:alpha val="15000"/>
              </a:schemeClr>
            </a:solidFill>
            <a:miter/>
          </a:ln>
        </p:spPr>
        <p:txBody>
          <a:bodyPr tIns="68579" bIns="68579"/>
          <a:lstStyle/>
          <a:p>
            <a:endParaRPr sz="1351"/>
          </a:p>
        </p:txBody>
      </p:sp>
      <p:sp>
        <p:nvSpPr>
          <p:cNvPr id="6" name="Текст 16"/>
          <p:cNvSpPr>
            <a:spLocks noGrp="1"/>
          </p:cNvSpPr>
          <p:nvPr>
            <p:ph type="body" idx="1"/>
          </p:nvPr>
        </p:nvSpPr>
        <p:spPr>
          <a:xfrm>
            <a:off x="2294359" y="2743628"/>
            <a:ext cx="15380578" cy="6921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H2 Heading</a:t>
            </a:r>
          </a:p>
          <a:p>
            <a:pPr lvl="1"/>
            <a:r>
              <a:rPr lang="en-US" dirty="0"/>
              <a:t>H3 Heading</a:t>
            </a:r>
          </a:p>
          <a:p>
            <a:pPr marL="0" marR="0" lvl="2" indent="0" algn="l" defTabSz="685823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H4 Heading</a:t>
            </a:r>
          </a:p>
          <a:p>
            <a:pPr marL="0" marR="0" lvl="2" indent="0" algn="l" defTabSz="685823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3" indent="0" algn="l" defTabSz="685823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Caption</a:t>
            </a:r>
          </a:p>
          <a:p>
            <a:pPr marL="0" marR="0" lvl="4" indent="0" algn="l" defTabSz="685823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Body</a:t>
            </a:r>
          </a:p>
          <a:p>
            <a:pPr marL="0" marR="0" lvl="5" indent="0" algn="l" defTabSz="685823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Small Body</a:t>
            </a:r>
          </a:p>
          <a:p>
            <a:pPr marL="214320" marR="0" lvl="6" indent="-214320" algn="l" defTabSz="685823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Заголовок 17"/>
          <p:cNvSpPr>
            <a:spLocks noGrp="1"/>
          </p:cNvSpPr>
          <p:nvPr>
            <p:ph type="title"/>
          </p:nvPr>
        </p:nvSpPr>
        <p:spPr>
          <a:xfrm>
            <a:off x="2294359" y="541823"/>
            <a:ext cx="15380578" cy="193679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l-NL" dirty="0"/>
              <a:t>H1 Heading</a:t>
            </a:r>
          </a:p>
        </p:txBody>
      </p:sp>
      <p:sp>
        <p:nvSpPr>
          <p:cNvPr id="8" name="Shape 90"/>
          <p:cNvSpPr txBox="1">
            <a:spLocks/>
          </p:cNvSpPr>
          <p:nvPr userDrawn="1"/>
        </p:nvSpPr>
        <p:spPr>
          <a:xfrm>
            <a:off x="2294361" y="9781309"/>
            <a:ext cx="3410645" cy="30394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marR="0" indent="0" algn="l" defTabSz="13714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j-lt"/>
                <a:ea typeface="Work Sans Medium"/>
                <a:cs typeface="Work Sans Medium"/>
                <a:sym typeface="Work Sans Medium"/>
              </a:defRPr>
            </a:lvl1pPr>
            <a:lvl2pPr marL="0" marR="0" indent="0" algn="l" defTabSz="6858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-225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Work Sans" charset="0"/>
                <a:cs typeface="Work Sans" charset="0"/>
                <a:sym typeface="Helvetica"/>
              </a:defRPr>
            </a:lvl2pPr>
            <a:lvl3pPr marL="0" marR="0" indent="0" algn="l" defTabSz="68580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cap="none" spc="-135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Work Sans Medium" panose="00000600000000000000" pitchFamily="2" charset="0"/>
                <a:cs typeface="Work Sans Medium" panose="00000600000000000000" pitchFamily="2" charset="0"/>
                <a:sym typeface="Helvetica"/>
              </a:defRPr>
            </a:lvl4pPr>
            <a:lvl5pPr marL="0" marR="0" indent="0" algn="l" defTabSz="68580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Work Sans" charset="0"/>
                <a:cs typeface="Work Sans" charset="0"/>
                <a:sym typeface="Helvetica"/>
              </a:defRPr>
            </a:lvl5pPr>
            <a:lvl6pPr marL="0" marR="0" indent="0" algn="l" defTabSz="68580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Work Sans" charset="0"/>
                <a:cs typeface="Work Sans" charset="0"/>
                <a:sym typeface="Helvetica"/>
              </a:defRPr>
            </a:lvl6pPr>
            <a:lvl7pPr marL="0" marR="0" indent="0" algn="l" defTabSz="685800" eaLnBrk="1" fontAlgn="auto" latinLnBrk="0" hangingPunct="1">
              <a:lnSpc>
                <a:spcPct val="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4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Work Sans" charset="0"/>
                <a:cs typeface="Work Sans" charset="0"/>
                <a:sym typeface="Helvetica"/>
              </a:defRPr>
            </a:lvl7pPr>
            <a:lvl8pPr marL="0" marR="0" indent="0" algn="l" defTabSz="6858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1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0" i="0" u="none" strike="noStrike" cap="none" spc="-225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en-US" sz="1200" dirty="0"/>
              <a:t>www.company.com</a:t>
            </a:r>
          </a:p>
        </p:txBody>
      </p:sp>
    </p:spTree>
    <p:extLst>
      <p:ext uri="{BB962C8B-B14F-4D97-AF65-F5344CB8AC3E}">
        <p14:creationId xmlns:p14="http://schemas.microsoft.com/office/powerpoint/2010/main" val="145826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2" r:id="rId1"/>
    <p:sldLayoutId id="2147484254" r:id="rId2"/>
    <p:sldLayoutId id="2147484263" r:id="rId3"/>
    <p:sldLayoutId id="2147484266" r:id="rId4"/>
    <p:sldLayoutId id="2147484280" r:id="rId5"/>
    <p:sldLayoutId id="2147484291" r:id="rId6"/>
    <p:sldLayoutId id="2147484299" r:id="rId7"/>
    <p:sldLayoutId id="2147484321" r:id="rId8"/>
    <p:sldLayoutId id="2147484325" r:id="rId9"/>
    <p:sldLayoutId id="2147484340" r:id="rId10"/>
    <p:sldLayoutId id="2147484348" r:id="rId11"/>
    <p:sldLayoutId id="2147484360" r:id="rId12"/>
    <p:sldLayoutId id="2147484361" r:id="rId13"/>
  </p:sldLayoutIdLst>
  <p:transition spd="slow">
    <p:push dir="u"/>
  </p:transition>
  <p:hf hdr="0" ftr="0" dt="0"/>
  <p:txStyles>
    <p:titleStyle>
      <a:lvl1pPr algn="l" defTabSz="1360360" rtl="0" eaLnBrk="1" latinLnBrk="0" hangingPunct="1">
        <a:lnSpc>
          <a:spcPct val="90000"/>
        </a:lnSpc>
        <a:spcBef>
          <a:spcPct val="0"/>
        </a:spcBef>
        <a:buNone/>
        <a:defRPr sz="1127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1360360" rtl="0" eaLnBrk="1" fontAlgn="auto" latinLnBrk="0" hangingPunct="1">
        <a:lnSpc>
          <a:spcPct val="100000"/>
        </a:lnSpc>
        <a:spcBef>
          <a:spcPts val="744"/>
        </a:spcBef>
        <a:spcAft>
          <a:spcPts val="0"/>
        </a:spcAft>
        <a:buClrTx/>
        <a:buSzPct val="100000"/>
        <a:buFontTx/>
        <a:buNone/>
        <a:tabLst/>
        <a:defRPr sz="1505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670893" rtl="0" eaLnBrk="1" latinLnBrk="0" hangingPunct="1">
        <a:lnSpc>
          <a:spcPct val="100000"/>
        </a:lnSpc>
        <a:spcBef>
          <a:spcPts val="744"/>
        </a:spcBef>
        <a:buSzPct val="100000"/>
        <a:buFontTx/>
        <a:buNone/>
        <a:defRPr sz="2708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670893" rtl="0" eaLnBrk="1" latinLnBrk="0" hangingPunct="1">
        <a:lnSpc>
          <a:spcPct val="150000"/>
        </a:lnSpc>
        <a:spcBef>
          <a:spcPts val="744"/>
        </a:spcBef>
        <a:buSzPct val="100000"/>
        <a:buFontTx/>
        <a:buNone/>
        <a:defRPr sz="1505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1360360" rtl="0" eaLnBrk="1" latinLnBrk="0" hangingPunct="1">
        <a:lnSpc>
          <a:spcPct val="100000"/>
        </a:lnSpc>
        <a:spcBef>
          <a:spcPts val="744"/>
        </a:spcBef>
        <a:buSzPct val="100000"/>
        <a:buFontTx/>
        <a:buNone/>
        <a:defRPr sz="2256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1360360" rtl="0" eaLnBrk="1" latinLnBrk="0" hangingPunct="1">
        <a:lnSpc>
          <a:spcPct val="100000"/>
        </a:lnSpc>
        <a:spcBef>
          <a:spcPts val="744"/>
        </a:spcBef>
        <a:buSzPct val="100000"/>
        <a:buFontTx/>
        <a:buNone/>
        <a:defRPr sz="1805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1360360" rtl="0" eaLnBrk="1" latinLnBrk="0" hangingPunct="1">
        <a:lnSpc>
          <a:spcPct val="100000"/>
        </a:lnSpc>
        <a:spcBef>
          <a:spcPts val="744"/>
        </a:spcBef>
        <a:buFontTx/>
        <a:buNone/>
        <a:defRPr sz="1203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1360360" rtl="0" eaLnBrk="1" latinLnBrk="0" hangingPunct="1">
        <a:lnSpc>
          <a:spcPct val="100000"/>
        </a:lnSpc>
        <a:spcBef>
          <a:spcPts val="744"/>
        </a:spcBef>
        <a:buFontTx/>
        <a:buNone/>
        <a:defRPr sz="1203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1360360" rtl="0" eaLnBrk="1" fontAlgn="auto" latinLnBrk="0" hangingPunct="1">
        <a:lnSpc>
          <a:spcPct val="90000"/>
        </a:lnSpc>
        <a:spcBef>
          <a:spcPts val="744"/>
        </a:spcBef>
        <a:spcAft>
          <a:spcPts val="0"/>
        </a:spcAft>
        <a:buClrTx/>
        <a:buSzTx/>
        <a:buFontTx/>
        <a:buNone/>
        <a:tabLst/>
        <a:defRPr sz="1203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68596" indent="0" algn="l" defTabSz="1360360" rtl="0" eaLnBrk="1" latinLnBrk="0" hangingPunct="1">
        <a:lnSpc>
          <a:spcPct val="90000"/>
        </a:lnSpc>
        <a:spcBef>
          <a:spcPts val="744"/>
        </a:spcBef>
        <a:buFont typeface="Arial" panose="020B0604020202020204" pitchFamily="34" charset="0"/>
        <a:buNone/>
        <a:defRPr sz="26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0360" rtl="0" eaLnBrk="1" latinLnBrk="0" hangingPunct="1">
        <a:defRPr sz="2678" kern="1200">
          <a:solidFill>
            <a:schemeClr val="tx1"/>
          </a:solidFill>
          <a:latin typeface="+mn-lt"/>
          <a:ea typeface="+mn-ea"/>
          <a:cs typeface="+mn-cs"/>
        </a:defRPr>
      </a:lvl1pPr>
      <a:lvl2pPr marL="680180" algn="l" defTabSz="1360360" rtl="0" eaLnBrk="1" latinLnBrk="0" hangingPunct="1">
        <a:defRPr sz="2678" kern="1200">
          <a:solidFill>
            <a:schemeClr val="tx1"/>
          </a:solidFill>
          <a:latin typeface="+mn-lt"/>
          <a:ea typeface="+mn-ea"/>
          <a:cs typeface="+mn-cs"/>
        </a:defRPr>
      </a:lvl2pPr>
      <a:lvl3pPr marL="1360360" algn="l" defTabSz="1360360" rtl="0" eaLnBrk="1" latinLnBrk="0" hangingPunct="1">
        <a:defRPr sz="2678" kern="1200">
          <a:solidFill>
            <a:schemeClr val="tx1"/>
          </a:solidFill>
          <a:latin typeface="+mn-lt"/>
          <a:ea typeface="+mn-ea"/>
          <a:cs typeface="+mn-cs"/>
        </a:defRPr>
      </a:lvl3pPr>
      <a:lvl4pPr marL="2040539" algn="l" defTabSz="1360360" rtl="0" eaLnBrk="1" latinLnBrk="0" hangingPunct="1">
        <a:defRPr sz="2678" kern="1200">
          <a:solidFill>
            <a:schemeClr val="tx1"/>
          </a:solidFill>
          <a:latin typeface="+mn-lt"/>
          <a:ea typeface="+mn-ea"/>
          <a:cs typeface="+mn-cs"/>
        </a:defRPr>
      </a:lvl4pPr>
      <a:lvl5pPr marL="2720721" algn="l" defTabSz="1360360" rtl="0" eaLnBrk="1" latinLnBrk="0" hangingPunct="1">
        <a:defRPr sz="2678" kern="1200">
          <a:solidFill>
            <a:schemeClr val="tx1"/>
          </a:solidFill>
          <a:latin typeface="+mn-lt"/>
          <a:ea typeface="+mn-ea"/>
          <a:cs typeface="+mn-cs"/>
        </a:defRPr>
      </a:lvl5pPr>
      <a:lvl6pPr marL="3400899" algn="l" defTabSz="1360360" rtl="0" eaLnBrk="1" latinLnBrk="0" hangingPunct="1">
        <a:defRPr sz="2678" kern="1200">
          <a:solidFill>
            <a:schemeClr val="tx1"/>
          </a:solidFill>
          <a:latin typeface="+mn-lt"/>
          <a:ea typeface="+mn-ea"/>
          <a:cs typeface="+mn-cs"/>
        </a:defRPr>
      </a:lvl6pPr>
      <a:lvl7pPr marL="4081080" algn="l" defTabSz="1360360" rtl="0" eaLnBrk="1" latinLnBrk="0" hangingPunct="1">
        <a:defRPr sz="2678" kern="1200">
          <a:solidFill>
            <a:schemeClr val="tx1"/>
          </a:solidFill>
          <a:latin typeface="+mn-lt"/>
          <a:ea typeface="+mn-ea"/>
          <a:cs typeface="+mn-cs"/>
        </a:defRPr>
      </a:lvl7pPr>
      <a:lvl8pPr marL="4761260" algn="l" defTabSz="1360360" rtl="0" eaLnBrk="1" latinLnBrk="0" hangingPunct="1">
        <a:defRPr sz="2678" kern="1200">
          <a:solidFill>
            <a:schemeClr val="tx1"/>
          </a:solidFill>
          <a:latin typeface="+mn-lt"/>
          <a:ea typeface="+mn-ea"/>
          <a:cs typeface="+mn-cs"/>
        </a:defRPr>
      </a:lvl8pPr>
      <a:lvl9pPr marL="5441440" algn="l" defTabSz="1360360" rtl="0" eaLnBrk="1" latinLnBrk="0" hangingPunct="1">
        <a:defRPr sz="26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rmrkt.com/prXNr6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0" name="Shape 6660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53"/>
          </p:nvPr>
        </p:nvSpPr>
        <p:spPr>
          <a:xfrm flipV="1">
            <a:off x="-159103" y="1659018"/>
            <a:ext cx="8262920" cy="115368"/>
          </a:xfrm>
        </p:spPr>
        <p:txBody>
          <a:bodyPr>
            <a:normAutofit fontScale="32500" lnSpcReduction="20000"/>
          </a:bodyPr>
          <a:lstStyle/>
          <a:p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. .. </a:t>
            </a:r>
          </a:p>
        </p:txBody>
      </p:sp>
      <p:sp>
        <p:nvSpPr>
          <p:cNvPr id="6661" name="Shape 6661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667" name="Text Placeholder 6666"/>
          <p:cNvSpPr>
            <a:spLocks noGrp="1"/>
          </p:cNvSpPr>
          <p:nvPr>
            <p:ph type="body" sz="quarter" idx="139"/>
          </p:nvPr>
        </p:nvSpPr>
        <p:spPr>
          <a:xfrm>
            <a:off x="9508025" y="1565677"/>
            <a:ext cx="7802150" cy="7972770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11E026-069F-4A4D-AD91-F6C8372A4829}"/>
              </a:ext>
            </a:extLst>
          </p:cNvPr>
          <p:cNvSpPr txBox="1"/>
          <p:nvPr/>
        </p:nvSpPr>
        <p:spPr>
          <a:xfrm>
            <a:off x="10957302" y="3394129"/>
            <a:ext cx="237840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1.Salman Farshi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2B3EA8-E76D-A14E-A786-23CBB56E2932}"/>
              </a:ext>
            </a:extLst>
          </p:cNvPr>
          <p:cNvSpPr txBox="1"/>
          <p:nvPr/>
        </p:nvSpPr>
        <p:spPr>
          <a:xfrm>
            <a:off x="10120393" y="5625885"/>
            <a:ext cx="54244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/>
              <a:t>Superviser : </a:t>
            </a:r>
            <a:r>
              <a:rPr lang="en-GB" sz="2400" i="1" dirty="0"/>
              <a:t>Intisar </a:t>
            </a:r>
            <a:r>
              <a:rPr lang="en-GB" sz="2400" i="1" dirty="0" err="1"/>
              <a:t>Tahmid</a:t>
            </a:r>
            <a:r>
              <a:rPr lang="en-GB" sz="2400" i="1" dirty="0"/>
              <a:t> </a:t>
            </a:r>
            <a:r>
              <a:rPr lang="en-GB" sz="2400" i="1" dirty="0" err="1"/>
              <a:t>Naheen</a:t>
            </a:r>
            <a:endParaRPr lang="en-BD" sz="2400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C6868C-EC7C-4F44-A3D3-A036659B60C3}"/>
              </a:ext>
            </a:extLst>
          </p:cNvPr>
          <p:cNvSpPr txBox="1"/>
          <p:nvPr/>
        </p:nvSpPr>
        <p:spPr>
          <a:xfrm>
            <a:off x="9416097" y="2510118"/>
            <a:ext cx="140859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Group:5 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8D24001-36C2-C748-BFC2-75D11431870C}"/>
              </a:ext>
            </a:extLst>
          </p:cNvPr>
          <p:cNvPicPr>
            <a:picLocks noGrp="1" noChangeAspect="1"/>
          </p:cNvPicPr>
          <p:nvPr>
            <p:ph type="pic"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6" r="27776"/>
          <a:stretch>
            <a:fillRect/>
          </a:stretch>
        </p:blipFill>
        <p:spPr>
          <a:xfrm>
            <a:off x="3" y="-2"/>
            <a:ext cx="8103814" cy="10288589"/>
          </a:xfrm>
        </p:spPr>
      </p:pic>
    </p:spTree>
    <p:extLst>
      <p:ext uri="{BB962C8B-B14F-4D97-AF65-F5344CB8AC3E}">
        <p14:creationId xmlns:p14="http://schemas.microsoft.com/office/powerpoint/2010/main" val="367315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8" name="Shape 738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389" name="Shape 7389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AIDA</a:t>
            </a:r>
          </a:p>
        </p:txBody>
      </p:sp>
      <p:sp>
        <p:nvSpPr>
          <p:cNvPr id="7391" name="Shape 7391"/>
          <p:cNvSpPr>
            <a:spLocks noGrp="1"/>
          </p:cNvSpPr>
          <p:nvPr>
            <p:ph type="body" sz="quarter" idx="141"/>
          </p:nvPr>
        </p:nvSpPr>
        <p:spPr>
          <a:xfrm>
            <a:off x="14134468" y="3341684"/>
            <a:ext cx="2705340" cy="2608325"/>
          </a:xfrm>
        </p:spPr>
        <p:txBody>
          <a:bodyPr/>
          <a:lstStyle/>
          <a:p>
            <a:r>
              <a:rPr lang="en-US" dirty="0"/>
              <a:t>01.</a:t>
            </a:r>
          </a:p>
          <a:p>
            <a:endParaRPr lang="en-US" dirty="0"/>
          </a:p>
          <a:p>
            <a:r>
              <a:rPr lang="en-US" dirty="0"/>
              <a:t>Various versions have evolved over the years, </a:t>
            </a:r>
            <a:br>
              <a:rPr lang="en-US" dirty="0"/>
            </a:br>
            <a:r>
              <a:rPr lang="en-US" dirty="0"/>
              <a:t>sometimes.</a:t>
            </a:r>
          </a:p>
          <a:p>
            <a:endParaRPr lang="en-US" dirty="0"/>
          </a:p>
        </p:txBody>
      </p:sp>
      <p:sp>
        <p:nvSpPr>
          <p:cNvPr id="7392" name="Shape 7392"/>
          <p:cNvSpPr>
            <a:spLocks noGrp="1"/>
          </p:cNvSpPr>
          <p:nvPr>
            <p:ph type="body" sz="quarter" idx="142"/>
          </p:nvPr>
        </p:nvSpPr>
        <p:spPr>
          <a:xfrm>
            <a:off x="14432214" y="2983145"/>
            <a:ext cx="2705340" cy="2608325"/>
          </a:xfrm>
        </p:spPr>
        <p:txBody>
          <a:bodyPr/>
          <a:lstStyle/>
          <a:p>
            <a:r>
              <a:rPr lang="en-US" dirty="0"/>
              <a:t>02.</a:t>
            </a:r>
          </a:p>
          <a:p>
            <a:endParaRPr lang="en-US" dirty="0"/>
          </a:p>
          <a:p>
            <a:r>
              <a:rPr lang="en-US" dirty="0"/>
              <a:t>Various versions have evolved over the years, </a:t>
            </a:r>
            <a:br>
              <a:rPr lang="en-US" dirty="0"/>
            </a:br>
            <a:r>
              <a:rPr lang="en-US" dirty="0"/>
              <a:t>sometimes.</a:t>
            </a:r>
          </a:p>
        </p:txBody>
      </p:sp>
      <p:sp>
        <p:nvSpPr>
          <p:cNvPr id="7393" name="Shape 7393"/>
          <p:cNvSpPr>
            <a:spLocks noGrp="1"/>
          </p:cNvSpPr>
          <p:nvPr>
            <p:ph type="body" sz="quarter" idx="143"/>
          </p:nvPr>
        </p:nvSpPr>
        <p:spPr>
          <a:xfrm>
            <a:off x="13706104" y="3341684"/>
            <a:ext cx="2705340" cy="2608325"/>
          </a:xfrm>
        </p:spPr>
        <p:txBody>
          <a:bodyPr/>
          <a:lstStyle/>
          <a:p>
            <a:r>
              <a:rPr lang="en-US" dirty="0"/>
              <a:t>03.</a:t>
            </a:r>
          </a:p>
          <a:p>
            <a:endParaRPr lang="en-US" dirty="0"/>
          </a:p>
          <a:p>
            <a:r>
              <a:rPr lang="en-US" dirty="0"/>
              <a:t>Various versions have evolved over the years, </a:t>
            </a:r>
            <a:br>
              <a:rPr lang="en-US" dirty="0"/>
            </a:br>
            <a:r>
              <a:rPr lang="en-US" dirty="0"/>
              <a:t>sometimes.</a:t>
            </a:r>
          </a:p>
        </p:txBody>
      </p:sp>
      <p:sp>
        <p:nvSpPr>
          <p:cNvPr id="7394" name="Shape 7394"/>
          <p:cNvSpPr>
            <a:spLocks noGrp="1"/>
          </p:cNvSpPr>
          <p:nvPr>
            <p:ph type="body" sz="quarter" idx="144"/>
          </p:nvPr>
        </p:nvSpPr>
        <p:spPr>
          <a:xfrm>
            <a:off x="13599051" y="3162414"/>
            <a:ext cx="2705340" cy="2608325"/>
          </a:xfrm>
        </p:spPr>
        <p:txBody>
          <a:bodyPr/>
          <a:lstStyle/>
          <a:p>
            <a:r>
              <a:rPr lang="en-US" dirty="0"/>
              <a:t>04.</a:t>
            </a:r>
          </a:p>
          <a:p>
            <a:endParaRPr lang="en-US" dirty="0"/>
          </a:p>
          <a:p>
            <a:r>
              <a:rPr lang="en-US" dirty="0"/>
              <a:t>Various versions have evolved over the years, </a:t>
            </a:r>
            <a:br>
              <a:rPr lang="en-US" dirty="0"/>
            </a:br>
            <a:r>
              <a:rPr lang="en-US" dirty="0"/>
              <a:t>sometimes.</a:t>
            </a:r>
          </a:p>
        </p:txBody>
      </p:sp>
      <p:sp>
        <p:nvSpPr>
          <p:cNvPr id="7395" name="Shape 7395"/>
          <p:cNvSpPr>
            <a:spLocks noGrp="1"/>
          </p:cNvSpPr>
          <p:nvPr>
            <p:ph type="body" sz="quarter" idx="145"/>
          </p:nvPr>
        </p:nvSpPr>
        <p:spPr>
          <a:xfrm>
            <a:off x="2310383" y="3993245"/>
            <a:ext cx="6557846" cy="3791511"/>
          </a:xfrm>
        </p:spPr>
        <p:txBody>
          <a:bodyPr>
            <a:noAutofit/>
          </a:bodyPr>
          <a:lstStyle/>
          <a:p>
            <a:r>
              <a:rPr lang="en-US" dirty="0"/>
              <a:t>1 Find out importance features </a:t>
            </a:r>
          </a:p>
          <a:p>
            <a:r>
              <a:rPr lang="en-US" dirty="0"/>
              <a:t>2 Test and update the features </a:t>
            </a:r>
          </a:p>
          <a:p>
            <a:r>
              <a:rPr lang="en-US" dirty="0"/>
              <a:t>3 Scaling the features </a:t>
            </a:r>
          </a:p>
          <a:p>
            <a:r>
              <a:rPr lang="en-US" dirty="0"/>
              <a:t>4. Transform categorical data using  </a:t>
            </a:r>
          </a:p>
          <a:p>
            <a:r>
              <a:rPr lang="en-US" dirty="0"/>
              <a:t>one hot </a:t>
            </a:r>
            <a:r>
              <a:rPr lang="en-US" dirty="0" err="1"/>
              <a:t>enconding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7390" name="Shape 7390"/>
          <p:cNvSpPr>
            <a:spLocks noGrp="1"/>
          </p:cNvSpPr>
          <p:nvPr>
            <p:ph type="body" sz="quarter" idx="53"/>
          </p:nvPr>
        </p:nvSpPr>
        <p:spPr>
          <a:xfrm>
            <a:off x="2101363" y="781772"/>
            <a:ext cx="6841679" cy="2018265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rgbClr val="00B050"/>
                </a:solidFill>
              </a:rPr>
              <a:t>What have been done for Feature Engineering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D0D67D-1E99-A049-B9A0-CCAF23692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330" y="1766190"/>
            <a:ext cx="10374870" cy="726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6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8" name="Shape 738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389" name="Shape 7389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AIDA</a:t>
            </a:r>
          </a:p>
        </p:txBody>
      </p:sp>
      <p:sp>
        <p:nvSpPr>
          <p:cNvPr id="7391" name="Shape 7391"/>
          <p:cNvSpPr>
            <a:spLocks noGrp="1"/>
          </p:cNvSpPr>
          <p:nvPr>
            <p:ph type="body" sz="quarter" idx="141"/>
          </p:nvPr>
        </p:nvSpPr>
        <p:spPr>
          <a:xfrm>
            <a:off x="14134468" y="3341684"/>
            <a:ext cx="2705340" cy="2608325"/>
          </a:xfrm>
        </p:spPr>
        <p:txBody>
          <a:bodyPr/>
          <a:lstStyle/>
          <a:p>
            <a:r>
              <a:rPr lang="en-US" dirty="0"/>
              <a:t>01.</a:t>
            </a:r>
          </a:p>
          <a:p>
            <a:endParaRPr lang="en-US" dirty="0"/>
          </a:p>
          <a:p>
            <a:r>
              <a:rPr lang="en-US" dirty="0"/>
              <a:t>Various versions have evolved over the years, </a:t>
            </a:r>
            <a:br>
              <a:rPr lang="en-US" dirty="0"/>
            </a:br>
            <a:r>
              <a:rPr lang="en-US" dirty="0"/>
              <a:t>sometimes.</a:t>
            </a:r>
          </a:p>
          <a:p>
            <a:endParaRPr lang="en-US" dirty="0"/>
          </a:p>
        </p:txBody>
      </p:sp>
      <p:sp>
        <p:nvSpPr>
          <p:cNvPr id="7392" name="Shape 7392"/>
          <p:cNvSpPr>
            <a:spLocks noGrp="1"/>
          </p:cNvSpPr>
          <p:nvPr>
            <p:ph type="body" sz="quarter" idx="142"/>
          </p:nvPr>
        </p:nvSpPr>
        <p:spPr>
          <a:xfrm>
            <a:off x="14432214" y="2983145"/>
            <a:ext cx="2705340" cy="2608325"/>
          </a:xfrm>
        </p:spPr>
        <p:txBody>
          <a:bodyPr/>
          <a:lstStyle/>
          <a:p>
            <a:r>
              <a:rPr lang="en-US" dirty="0"/>
              <a:t>02.</a:t>
            </a:r>
          </a:p>
          <a:p>
            <a:endParaRPr lang="en-US" dirty="0"/>
          </a:p>
          <a:p>
            <a:r>
              <a:rPr lang="en-US" dirty="0"/>
              <a:t>Various versions have evolved over the years, </a:t>
            </a:r>
            <a:br>
              <a:rPr lang="en-US" dirty="0"/>
            </a:br>
            <a:r>
              <a:rPr lang="en-US" dirty="0"/>
              <a:t>sometimes.</a:t>
            </a:r>
          </a:p>
        </p:txBody>
      </p:sp>
      <p:sp>
        <p:nvSpPr>
          <p:cNvPr id="7393" name="Shape 7393"/>
          <p:cNvSpPr>
            <a:spLocks noGrp="1"/>
          </p:cNvSpPr>
          <p:nvPr>
            <p:ph type="body" sz="quarter" idx="143"/>
          </p:nvPr>
        </p:nvSpPr>
        <p:spPr>
          <a:xfrm>
            <a:off x="13706104" y="3341684"/>
            <a:ext cx="2705340" cy="2608325"/>
          </a:xfrm>
        </p:spPr>
        <p:txBody>
          <a:bodyPr/>
          <a:lstStyle/>
          <a:p>
            <a:r>
              <a:rPr lang="en-US" dirty="0"/>
              <a:t>03.</a:t>
            </a:r>
          </a:p>
          <a:p>
            <a:endParaRPr lang="en-US" dirty="0"/>
          </a:p>
          <a:p>
            <a:r>
              <a:rPr lang="en-US" dirty="0"/>
              <a:t>Various versions have evolved over the years, </a:t>
            </a:r>
            <a:br>
              <a:rPr lang="en-US" dirty="0"/>
            </a:br>
            <a:r>
              <a:rPr lang="en-US" dirty="0"/>
              <a:t>sometimes.</a:t>
            </a:r>
          </a:p>
        </p:txBody>
      </p:sp>
      <p:sp>
        <p:nvSpPr>
          <p:cNvPr id="7394" name="Shape 7394"/>
          <p:cNvSpPr>
            <a:spLocks noGrp="1"/>
          </p:cNvSpPr>
          <p:nvPr>
            <p:ph type="body" sz="quarter" idx="144"/>
          </p:nvPr>
        </p:nvSpPr>
        <p:spPr>
          <a:xfrm>
            <a:off x="13599051" y="3162414"/>
            <a:ext cx="2705340" cy="260832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Various versions have evolved over the years, </a:t>
            </a:r>
            <a:br>
              <a:rPr lang="en-US" dirty="0"/>
            </a:br>
            <a:r>
              <a:rPr lang="en-US" dirty="0"/>
              <a:t>sometimes.</a:t>
            </a:r>
          </a:p>
        </p:txBody>
      </p:sp>
      <p:sp>
        <p:nvSpPr>
          <p:cNvPr id="7395" name="Shape 7395"/>
          <p:cNvSpPr>
            <a:spLocks noGrp="1"/>
          </p:cNvSpPr>
          <p:nvPr>
            <p:ph type="body" sz="quarter" idx="145"/>
          </p:nvPr>
        </p:nvSpPr>
        <p:spPr>
          <a:xfrm>
            <a:off x="2133603" y="3417948"/>
            <a:ext cx="6557846" cy="5116451"/>
          </a:xfrm>
        </p:spPr>
        <p:txBody>
          <a:bodyPr>
            <a:noAutofit/>
          </a:bodyPr>
          <a:lstStyle/>
          <a:p>
            <a:r>
              <a:rPr lang="en-US" dirty="0"/>
              <a:t>1  Support vector classifier </a:t>
            </a:r>
          </a:p>
          <a:p>
            <a:r>
              <a:rPr lang="en-US" dirty="0"/>
              <a:t>2 Random forest </a:t>
            </a:r>
            <a:r>
              <a:rPr lang="en-US" dirty="0" err="1"/>
              <a:t>classifers</a:t>
            </a:r>
            <a:r>
              <a:rPr lang="en-US" dirty="0"/>
              <a:t> </a:t>
            </a:r>
          </a:p>
          <a:p>
            <a:r>
              <a:rPr lang="en-US" dirty="0"/>
              <a:t>3.kKNeighborsClassifier</a:t>
            </a:r>
          </a:p>
          <a:p>
            <a:r>
              <a:rPr lang="en-US" dirty="0"/>
              <a:t>4 </a:t>
            </a:r>
            <a:r>
              <a:rPr lang="en-US" dirty="0" err="1"/>
              <a:t>logistric</a:t>
            </a:r>
            <a:r>
              <a:rPr lang="en-US" dirty="0"/>
              <a:t> Regressor </a:t>
            </a:r>
          </a:p>
        </p:txBody>
      </p:sp>
      <p:sp>
        <p:nvSpPr>
          <p:cNvPr id="7390" name="Shape 7390"/>
          <p:cNvSpPr>
            <a:spLocks noGrp="1"/>
          </p:cNvSpPr>
          <p:nvPr>
            <p:ph type="body" sz="quarter" idx="53"/>
          </p:nvPr>
        </p:nvSpPr>
        <p:spPr>
          <a:xfrm>
            <a:off x="2133603" y="876261"/>
            <a:ext cx="6841679" cy="1153830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rgbClr val="00B050"/>
                </a:solidFill>
              </a:rPr>
              <a:t>Model Selection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267F84-A045-3040-8ABE-1AAEB1A83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857" y="2983145"/>
            <a:ext cx="4291697" cy="395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7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8" name="Shape 738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389" name="Shape 7389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AIDA</a:t>
            </a:r>
          </a:p>
        </p:txBody>
      </p:sp>
      <p:sp>
        <p:nvSpPr>
          <p:cNvPr id="7391" name="Shape 7391"/>
          <p:cNvSpPr>
            <a:spLocks noGrp="1"/>
          </p:cNvSpPr>
          <p:nvPr>
            <p:ph type="body" sz="quarter" idx="141"/>
          </p:nvPr>
        </p:nvSpPr>
        <p:spPr>
          <a:xfrm>
            <a:off x="14134468" y="3341684"/>
            <a:ext cx="2705340" cy="2608325"/>
          </a:xfrm>
        </p:spPr>
        <p:txBody>
          <a:bodyPr/>
          <a:lstStyle/>
          <a:p>
            <a:r>
              <a:rPr lang="en-US" dirty="0"/>
              <a:t>01.</a:t>
            </a:r>
          </a:p>
          <a:p>
            <a:endParaRPr lang="en-US" dirty="0"/>
          </a:p>
          <a:p>
            <a:r>
              <a:rPr lang="en-US" dirty="0"/>
              <a:t>Various versions have evolved over the years, </a:t>
            </a:r>
            <a:br>
              <a:rPr lang="en-US" dirty="0"/>
            </a:br>
            <a:r>
              <a:rPr lang="en-US" dirty="0"/>
              <a:t>sometimes.</a:t>
            </a:r>
          </a:p>
          <a:p>
            <a:endParaRPr lang="en-US" dirty="0"/>
          </a:p>
        </p:txBody>
      </p:sp>
      <p:sp>
        <p:nvSpPr>
          <p:cNvPr id="7392" name="Shape 7392"/>
          <p:cNvSpPr>
            <a:spLocks noGrp="1"/>
          </p:cNvSpPr>
          <p:nvPr>
            <p:ph type="body" sz="quarter" idx="142"/>
          </p:nvPr>
        </p:nvSpPr>
        <p:spPr>
          <a:xfrm>
            <a:off x="14432214" y="2983145"/>
            <a:ext cx="2705340" cy="2608325"/>
          </a:xfrm>
        </p:spPr>
        <p:txBody>
          <a:bodyPr/>
          <a:lstStyle/>
          <a:p>
            <a:r>
              <a:rPr lang="en-US" dirty="0"/>
              <a:t>02.</a:t>
            </a:r>
          </a:p>
          <a:p>
            <a:endParaRPr lang="en-US" dirty="0"/>
          </a:p>
          <a:p>
            <a:r>
              <a:rPr lang="en-US" dirty="0"/>
              <a:t>Various versions have evolved over the years, </a:t>
            </a:r>
            <a:br>
              <a:rPr lang="en-US" dirty="0"/>
            </a:br>
            <a:r>
              <a:rPr lang="en-US" dirty="0"/>
              <a:t>sometimes.</a:t>
            </a:r>
          </a:p>
        </p:txBody>
      </p:sp>
      <p:sp>
        <p:nvSpPr>
          <p:cNvPr id="7393" name="Shape 7393"/>
          <p:cNvSpPr>
            <a:spLocks noGrp="1"/>
          </p:cNvSpPr>
          <p:nvPr>
            <p:ph type="body" sz="quarter" idx="143"/>
          </p:nvPr>
        </p:nvSpPr>
        <p:spPr>
          <a:xfrm>
            <a:off x="13706104" y="3341684"/>
            <a:ext cx="2705340" cy="2608325"/>
          </a:xfrm>
        </p:spPr>
        <p:txBody>
          <a:bodyPr/>
          <a:lstStyle/>
          <a:p>
            <a:r>
              <a:rPr lang="en-US" dirty="0"/>
              <a:t>03.</a:t>
            </a:r>
          </a:p>
          <a:p>
            <a:endParaRPr lang="en-US" dirty="0"/>
          </a:p>
          <a:p>
            <a:r>
              <a:rPr lang="en-US" dirty="0"/>
              <a:t>Various versions have evolved over the years, </a:t>
            </a:r>
            <a:br>
              <a:rPr lang="en-US" dirty="0"/>
            </a:br>
            <a:r>
              <a:rPr lang="en-US" dirty="0"/>
              <a:t>sometimes.</a:t>
            </a:r>
          </a:p>
        </p:txBody>
      </p:sp>
      <p:sp>
        <p:nvSpPr>
          <p:cNvPr id="7394" name="Shape 7394"/>
          <p:cNvSpPr>
            <a:spLocks noGrp="1"/>
          </p:cNvSpPr>
          <p:nvPr>
            <p:ph type="body" sz="quarter" idx="144"/>
          </p:nvPr>
        </p:nvSpPr>
        <p:spPr>
          <a:xfrm>
            <a:off x="13599051" y="3162414"/>
            <a:ext cx="2705340" cy="260832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Various versions have evolved over the years, </a:t>
            </a:r>
            <a:br>
              <a:rPr lang="en-US" dirty="0"/>
            </a:br>
            <a:r>
              <a:rPr lang="en-US" dirty="0"/>
              <a:t>sometimes.</a:t>
            </a:r>
          </a:p>
        </p:txBody>
      </p:sp>
      <p:sp>
        <p:nvSpPr>
          <p:cNvPr id="7395" name="Shape 7395"/>
          <p:cNvSpPr>
            <a:spLocks noGrp="1"/>
          </p:cNvSpPr>
          <p:nvPr>
            <p:ph type="body" sz="quarter" idx="145"/>
          </p:nvPr>
        </p:nvSpPr>
        <p:spPr>
          <a:xfrm>
            <a:off x="2133603" y="4038600"/>
            <a:ext cx="6557846" cy="4495799"/>
          </a:xfrm>
        </p:spPr>
        <p:txBody>
          <a:bodyPr>
            <a:noAutofit/>
          </a:bodyPr>
          <a:lstStyle/>
          <a:p>
            <a:r>
              <a:rPr lang="en-US" dirty="0"/>
              <a:t>1  Support vector classifier   62%</a:t>
            </a:r>
          </a:p>
          <a:p>
            <a:r>
              <a:rPr lang="en-US" dirty="0"/>
              <a:t>2 Random forest </a:t>
            </a:r>
            <a:r>
              <a:rPr lang="en-US" dirty="0" err="1"/>
              <a:t>classifers</a:t>
            </a:r>
            <a:r>
              <a:rPr lang="en-US" dirty="0"/>
              <a:t>   59 %</a:t>
            </a:r>
          </a:p>
          <a:p>
            <a:r>
              <a:rPr lang="en-US" dirty="0"/>
              <a:t>3.kKNeighborsClassifier      58%</a:t>
            </a:r>
          </a:p>
          <a:p>
            <a:r>
              <a:rPr lang="en-US" dirty="0"/>
              <a:t>4 </a:t>
            </a:r>
            <a:r>
              <a:rPr lang="en-US" dirty="0" err="1"/>
              <a:t>logistric</a:t>
            </a:r>
            <a:r>
              <a:rPr lang="en-US" dirty="0"/>
              <a:t> Regressor             62%</a:t>
            </a:r>
          </a:p>
        </p:txBody>
      </p:sp>
      <p:sp>
        <p:nvSpPr>
          <p:cNvPr id="7390" name="Shape 7390"/>
          <p:cNvSpPr>
            <a:spLocks noGrp="1"/>
          </p:cNvSpPr>
          <p:nvPr>
            <p:ph type="body" sz="quarter" idx="53"/>
          </p:nvPr>
        </p:nvSpPr>
        <p:spPr>
          <a:xfrm>
            <a:off x="2133603" y="876261"/>
            <a:ext cx="6841679" cy="1153830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rgbClr val="00B050"/>
                </a:solidFill>
              </a:rPr>
              <a:t>Model Selection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267F84-A045-3040-8ABE-1AAEB1A83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1289" y="1878982"/>
            <a:ext cx="4291697" cy="39552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F66CE8-2B88-3441-9C9F-5AB633AADE5D}"/>
              </a:ext>
            </a:extLst>
          </p:cNvPr>
          <p:cNvSpPr txBox="1"/>
          <p:nvPr/>
        </p:nvSpPr>
        <p:spPr>
          <a:xfrm>
            <a:off x="2012062" y="3050095"/>
            <a:ext cx="36577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Without best parameter </a:t>
            </a:r>
          </a:p>
        </p:txBody>
      </p:sp>
      <p:sp>
        <p:nvSpPr>
          <p:cNvPr id="12" name="Shape 7395">
            <a:extLst>
              <a:ext uri="{FF2B5EF4-FFF2-40B4-BE49-F238E27FC236}">
                <a16:creationId xmlns:a16="http://schemas.microsoft.com/office/drawing/2014/main" id="{7F193C73-BBA4-9940-A832-2D3FBD839441}"/>
              </a:ext>
            </a:extLst>
          </p:cNvPr>
          <p:cNvSpPr txBox="1">
            <a:spLocks/>
          </p:cNvSpPr>
          <p:nvPr/>
        </p:nvSpPr>
        <p:spPr>
          <a:xfrm>
            <a:off x="7568494" y="4038600"/>
            <a:ext cx="6557846" cy="44957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1371523" rtl="0" eaLnBrk="1" fontAlgn="auto" latinLnBrk="0" hangingPunct="1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kern="1200" spc="0" baseline="0">
                <a:solidFill>
                  <a:schemeClr val="tx1">
                    <a:alpha val="80000"/>
                  </a:schemeClr>
                </a:solidFill>
                <a:latin typeface="+mn-lt"/>
                <a:ea typeface="Work Sans"/>
                <a:cs typeface="Work Sans"/>
                <a:sym typeface="Work Sans"/>
              </a:defRPr>
            </a:lvl1pPr>
            <a:lvl2pPr marL="0" indent="0" algn="l" defTabSz="670893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2708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l" defTabSz="670893" rtl="0" eaLnBrk="1" latinLnBrk="0" hangingPunct="1">
              <a:lnSpc>
                <a:spcPct val="150000"/>
              </a:lnSpc>
              <a:spcBef>
                <a:spcPts val="744"/>
              </a:spcBef>
              <a:buSzPct val="100000"/>
              <a:buFontTx/>
              <a:buNone/>
              <a:defRPr sz="1505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1360360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2256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l" defTabSz="1360360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1805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1360360" rtl="0" eaLnBrk="1" latinLnBrk="0" hangingPunct="1">
              <a:lnSpc>
                <a:spcPct val="100000"/>
              </a:lnSpc>
              <a:spcBef>
                <a:spcPts val="744"/>
              </a:spcBef>
              <a:buFontTx/>
              <a:buNone/>
              <a:defRPr sz="1203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1360360" rtl="0" eaLnBrk="1" latinLnBrk="0" hangingPunct="1">
              <a:lnSpc>
                <a:spcPct val="100000"/>
              </a:lnSpc>
              <a:spcBef>
                <a:spcPts val="744"/>
              </a:spcBef>
              <a:buFontTx/>
              <a:buNone/>
              <a:defRPr sz="1203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1360360" rtl="0" eaLnBrk="1" fontAlgn="auto" latinLnBrk="0" hangingPunct="1">
              <a:lnSpc>
                <a:spcPct val="90000"/>
              </a:lnSpc>
              <a:spcBef>
                <a:spcPts val="744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3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596" indent="0" algn="l" defTabSz="1360360" rtl="0" eaLnBrk="1" latinLnBrk="0" hangingPunct="1">
              <a:lnSpc>
                <a:spcPct val="90000"/>
              </a:lnSpc>
              <a:spcBef>
                <a:spcPts val="744"/>
              </a:spcBef>
              <a:buFont typeface="Arial" panose="020B0604020202020204" pitchFamily="34" charset="0"/>
              <a:buNone/>
              <a:defRPr sz="26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  Support vector classifier   62%</a:t>
            </a:r>
          </a:p>
          <a:p>
            <a:r>
              <a:rPr lang="en-US" dirty="0"/>
              <a:t>2 Random forest </a:t>
            </a:r>
            <a:r>
              <a:rPr lang="en-US" dirty="0" err="1"/>
              <a:t>classifers</a:t>
            </a:r>
            <a:r>
              <a:rPr lang="en-US" dirty="0"/>
              <a:t>   58 %</a:t>
            </a:r>
          </a:p>
          <a:p>
            <a:r>
              <a:rPr lang="en-US" dirty="0"/>
              <a:t>3.kKNeighborsClassifier      63%</a:t>
            </a:r>
          </a:p>
          <a:p>
            <a:r>
              <a:rPr lang="en-US" dirty="0"/>
              <a:t>4 </a:t>
            </a:r>
            <a:r>
              <a:rPr lang="en-US" dirty="0" err="1"/>
              <a:t>logistric</a:t>
            </a:r>
            <a:r>
              <a:rPr lang="en-US" dirty="0"/>
              <a:t> Regressor             </a:t>
            </a:r>
            <a:r>
              <a:rPr lang="en-BD" dirty="0"/>
              <a:t>64</a:t>
            </a:r>
            <a:r>
              <a:rPr lang="en-US" dirty="0"/>
              <a:t>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6E125D-33F6-2042-9CBB-042132E89EB0}"/>
              </a:ext>
            </a:extLst>
          </p:cNvPr>
          <p:cNvSpPr txBox="1"/>
          <p:nvPr/>
        </p:nvSpPr>
        <p:spPr>
          <a:xfrm>
            <a:off x="7337824" y="3186020"/>
            <a:ext cx="317849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With best parameter </a:t>
            </a:r>
          </a:p>
        </p:txBody>
      </p:sp>
    </p:spTree>
    <p:extLst>
      <p:ext uri="{BB962C8B-B14F-4D97-AF65-F5344CB8AC3E}">
        <p14:creationId xmlns:p14="http://schemas.microsoft.com/office/powerpoint/2010/main" val="77683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Текст 7">
            <a:hlinkClick r:id="rId2"/>
          </p:cNvPr>
          <p:cNvSpPr txBox="1">
            <a:spLocks/>
          </p:cNvSpPr>
          <p:nvPr/>
        </p:nvSpPr>
        <p:spPr>
          <a:xfrm>
            <a:off x="6629352" y="3882348"/>
            <a:ext cx="4719483" cy="1261942"/>
          </a:xfrm>
          <a:prstGeom prst="rect">
            <a:avLst/>
          </a:prstGeom>
          <a:solidFill>
            <a:srgbClr val="FFFFFF"/>
          </a:solidFill>
          <a:ln>
            <a:solidFill>
              <a:srgbClr val="C7C8C8"/>
            </a:solidFill>
          </a:ln>
          <a:effectLst>
            <a:outerShdw blurRad="63500" dist="50800" dir="2700000" algn="tl" rotWithShape="0">
              <a:prstClr val="black">
                <a:alpha val="14000"/>
              </a:prstClr>
            </a:outerShdw>
          </a:effectLst>
        </p:spPr>
        <p:txBody>
          <a:bodyPr tIns="0" bIns="36000" anchor="ctr">
            <a:noAutofit/>
          </a:bodyPr>
          <a:lstStyle>
            <a:lvl1pPr marL="0" marR="0" indent="0" algn="l" defTabSz="1360314" rtl="0" eaLnBrk="1" fontAlgn="auto" latinLnBrk="0" hangingPunct="1">
              <a:lnSpc>
                <a:spcPct val="150000"/>
              </a:lnSpc>
              <a:spcBef>
                <a:spcPts val="744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1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670871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4200" b="1" kern="12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670871" rtl="0" eaLnBrk="1" latinLnBrk="0" hangingPunct="1">
              <a:lnSpc>
                <a:spcPct val="150000"/>
              </a:lnSpc>
              <a:spcBef>
                <a:spcPts val="744"/>
              </a:spcBef>
              <a:buSzPct val="100000"/>
              <a:buFontTx/>
              <a:buNone/>
              <a:defRPr sz="1505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1360314" rtl="0" eaLnBrk="1" latinLnBrk="0" hangingPunct="1">
              <a:lnSpc>
                <a:spcPct val="150000"/>
              </a:lnSpc>
              <a:spcBef>
                <a:spcPts val="744"/>
              </a:spcBef>
              <a:buSzPct val="100000"/>
              <a:buFontTx/>
              <a:buNone/>
              <a:defRPr sz="2700" b="1" kern="120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1360314" rtl="0" eaLnBrk="1" latinLnBrk="0" hangingPunct="1">
              <a:lnSpc>
                <a:spcPct val="100000"/>
              </a:lnSpc>
              <a:spcBef>
                <a:spcPts val="744"/>
              </a:spcBef>
              <a:buSzPct val="100000"/>
              <a:buFontTx/>
              <a:buNone/>
              <a:defRPr sz="1800" b="1" kern="12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1360314" rtl="0" eaLnBrk="1" latinLnBrk="0" hangingPunct="1">
              <a:lnSpc>
                <a:spcPct val="100000"/>
              </a:lnSpc>
              <a:spcBef>
                <a:spcPts val="744"/>
              </a:spcBef>
              <a:buFontTx/>
              <a:buNone/>
              <a:defRPr sz="1350" b="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1360314" rtl="0" eaLnBrk="1" latinLnBrk="0" hangingPunct="1">
              <a:lnSpc>
                <a:spcPct val="100000"/>
              </a:lnSpc>
              <a:spcBef>
                <a:spcPts val="744"/>
              </a:spcBef>
              <a:buFontTx/>
              <a:buNone/>
              <a:defRPr sz="1200" b="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1360314" rtl="0" eaLnBrk="1" fontAlgn="auto" latinLnBrk="0" hangingPunct="1">
              <a:lnSpc>
                <a:spcPct val="90000"/>
              </a:lnSpc>
              <a:spcBef>
                <a:spcPts val="744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3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587" indent="0" algn="l" defTabSz="1360314" rtl="0" eaLnBrk="1" latinLnBrk="0" hangingPunct="1">
              <a:lnSpc>
                <a:spcPct val="90000"/>
              </a:lnSpc>
              <a:spcBef>
                <a:spcPts val="744"/>
              </a:spcBef>
              <a:buFont typeface="Arial" panose="020B0604020202020204" pitchFamily="34" charset="0"/>
              <a:buNone/>
              <a:defRPr sz="26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>
                <a:solidFill>
                  <a:srgbClr val="7F7F7F"/>
                </a:solidFill>
              </a:rPr>
              <a:t>Thanks </a:t>
            </a:r>
          </a:p>
        </p:txBody>
      </p:sp>
      <p:sp>
        <p:nvSpPr>
          <p:cNvPr id="6" name="Rectangle 5"/>
          <p:cNvSpPr/>
          <p:nvPr/>
        </p:nvSpPr>
        <p:spPr>
          <a:xfrm>
            <a:off x="8989094" y="7205081"/>
            <a:ext cx="2311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7F7F7F"/>
                </a:solidFill>
              </a:rPr>
              <a:t> </a:t>
            </a:r>
          </a:p>
          <a:p>
            <a:pPr algn="ctr"/>
            <a:endParaRPr lang="en-US" sz="1600" dirty="0">
              <a:solidFill>
                <a:srgbClr val="7F7F7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603381" y="8480323"/>
            <a:ext cx="988142" cy="0"/>
          </a:xfrm>
          <a:prstGeom prst="line">
            <a:avLst/>
          </a:prstGeom>
          <a:ln>
            <a:solidFill>
              <a:srgbClr val="C7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696475" y="8480323"/>
            <a:ext cx="988142" cy="0"/>
          </a:xfrm>
          <a:prstGeom prst="line">
            <a:avLst/>
          </a:prstGeom>
          <a:ln>
            <a:solidFill>
              <a:srgbClr val="C7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55223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4" name="Shape 674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52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 </a:t>
            </a:r>
          </a:p>
          <a:p>
            <a:r>
              <a:rPr lang="en-US" dirty="0">
                <a:solidFill>
                  <a:schemeClr val="bg1"/>
                </a:solidFill>
              </a:rPr>
              <a:t>ff</a:t>
            </a:r>
          </a:p>
          <a:p>
            <a:endParaRPr lang="en-US" dirty="0"/>
          </a:p>
        </p:txBody>
      </p:sp>
      <p:sp>
        <p:nvSpPr>
          <p:cNvPr id="6747" name="Shape 6747"/>
          <p:cNvSpPr>
            <a:spLocks noGrp="1"/>
          </p:cNvSpPr>
          <p:nvPr>
            <p:ph type="body" sz="quarter" idx="140"/>
          </p:nvPr>
        </p:nvSpPr>
        <p:spPr>
          <a:xfrm>
            <a:off x="7129220" y="1876501"/>
            <a:ext cx="9810427" cy="3928555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+mj-lt"/>
              </a:rPr>
              <a:t>Predicting the winner of t20 world cup 2021  using Machine learning   </a:t>
            </a:r>
          </a:p>
        </p:txBody>
      </p:sp>
      <p:sp>
        <p:nvSpPr>
          <p:cNvPr id="6748" name="Shape 6748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50" name="Shape 6750"/>
          <p:cNvSpPr>
            <a:spLocks noGrp="1"/>
          </p:cNvSpPr>
          <p:nvPr>
            <p:ph type="body" sz="quarter" idx="14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Dd</a:t>
            </a:r>
          </a:p>
          <a:p>
            <a:endParaRPr lang="en-US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B658501-0EB6-5346-9C2C-6534F8BB1BBC}"/>
              </a:ext>
            </a:extLst>
          </p:cNvPr>
          <p:cNvPicPr>
            <a:picLocks noGrp="1" noChangeAspect="1"/>
          </p:cNvPicPr>
          <p:nvPr>
            <p:ph type="pic"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2" r="37692"/>
          <a:stretch>
            <a:fillRect/>
          </a:stretch>
        </p:blipFill>
        <p:spPr>
          <a:xfrm>
            <a:off x="2281" y="-18323"/>
            <a:ext cx="6813423" cy="10325235"/>
          </a:xfrm>
        </p:spPr>
      </p:pic>
    </p:spTree>
    <p:extLst>
      <p:ext uri="{BB962C8B-B14F-4D97-AF65-F5344CB8AC3E}">
        <p14:creationId xmlns:p14="http://schemas.microsoft.com/office/powerpoint/2010/main" val="376411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B2D2D-CAE8-B140-AEA0-5F6AC04CB74C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43970" y="313812"/>
            <a:ext cx="4745206" cy="467960"/>
          </a:xfrm>
        </p:spPr>
        <p:txBody>
          <a:bodyPr/>
          <a:lstStyle/>
          <a:p>
            <a:r>
              <a:rPr lang="en-BD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6A75C4-7933-AC4F-9F18-E2EDE39AEDF7}"/>
              </a:ext>
            </a:extLst>
          </p:cNvPr>
          <p:cNvSpPr txBox="1"/>
          <p:nvPr/>
        </p:nvSpPr>
        <p:spPr>
          <a:xfrm>
            <a:off x="2402541" y="537882"/>
            <a:ext cx="93296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5400" dirty="0">
                <a:latin typeface="+mj-lt"/>
              </a:rPr>
              <a:t>Why Machine learning in cricket? </a:t>
            </a:r>
            <a:br>
              <a:rPr lang="en-BD" sz="5400" dirty="0">
                <a:latin typeface="+mj-lt"/>
              </a:rPr>
            </a:br>
            <a:endParaRPr lang="en-BD" sz="5400" dirty="0">
              <a:latin typeface="+mj-lt"/>
            </a:endParaRPr>
          </a:p>
          <a:p>
            <a:br>
              <a:rPr lang="en-BD" sz="5400" dirty="0">
                <a:latin typeface="+mj-lt"/>
              </a:rPr>
            </a:br>
            <a:br>
              <a:rPr lang="en-BD" sz="3200" dirty="0">
                <a:latin typeface="+mj-lt"/>
              </a:rPr>
            </a:br>
            <a:endParaRPr lang="en-BD" sz="3200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4D9351-4727-694C-98CD-4E23EB56A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86" y="3114302"/>
            <a:ext cx="5585255" cy="26933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BA8DCC-8D6A-264D-87F0-AF13709A3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85" y="6146221"/>
            <a:ext cx="558525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4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0" name="Shape 7130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7131" name="Shape 7131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 err="1"/>
              <a:t>Danniel</a:t>
            </a:r>
            <a:r>
              <a:rPr lang="en-US" dirty="0"/>
              <a:t> </a:t>
            </a:r>
          </a:p>
          <a:p>
            <a:r>
              <a:rPr lang="en-US" dirty="0"/>
              <a:t>Reynolds </a:t>
            </a:r>
          </a:p>
        </p:txBody>
      </p:sp>
      <p:sp>
        <p:nvSpPr>
          <p:cNvPr id="7135" name="Shape 7135"/>
          <p:cNvSpPr>
            <a:spLocks noGrp="1"/>
          </p:cNvSpPr>
          <p:nvPr>
            <p:ph type="body" sz="quarter" idx="145"/>
          </p:nvPr>
        </p:nvSpPr>
        <p:spPr/>
        <p:txBody>
          <a:bodyPr/>
          <a:lstStyle/>
          <a:p>
            <a:r>
              <a:rPr lang="en-US" dirty="0"/>
              <a:t>, </a:t>
            </a:r>
          </a:p>
        </p:txBody>
      </p:sp>
      <p:sp>
        <p:nvSpPr>
          <p:cNvPr id="7137" name="Shape 7137"/>
          <p:cNvSpPr>
            <a:spLocks noGrp="1"/>
          </p:cNvSpPr>
          <p:nvPr>
            <p:ph type="body" sz="quarter" idx="149"/>
          </p:nvPr>
        </p:nvSpPr>
        <p:spPr>
          <a:xfrm>
            <a:off x="13454676" y="5760024"/>
            <a:ext cx="3397623" cy="528536"/>
          </a:xfrm>
        </p:spPr>
        <p:txBody>
          <a:bodyPr/>
          <a:lstStyle/>
          <a:p>
            <a:r>
              <a:rPr lang="en-US" dirty="0"/>
              <a:t>PUBLISHED</a:t>
            </a:r>
          </a:p>
        </p:txBody>
      </p:sp>
      <p:sp>
        <p:nvSpPr>
          <p:cNvPr id="7136" name="Shape 7136"/>
          <p:cNvSpPr>
            <a:spLocks noGrp="1"/>
          </p:cNvSpPr>
          <p:nvPr>
            <p:ph type="body" sz="quarter" idx="142"/>
          </p:nvPr>
        </p:nvSpPr>
        <p:spPr>
          <a:xfrm>
            <a:off x="13030478" y="5330515"/>
            <a:ext cx="3397623" cy="356097"/>
          </a:xfrm>
        </p:spPr>
        <p:txBody>
          <a:bodyPr/>
          <a:lstStyle/>
          <a:p>
            <a:r>
              <a:rPr lang="en-US" dirty="0"/>
              <a:t>December 2016</a:t>
            </a:r>
          </a:p>
        </p:txBody>
      </p:sp>
      <p:sp>
        <p:nvSpPr>
          <p:cNvPr id="7138" name="Shape 7138"/>
          <p:cNvSpPr>
            <a:spLocks noGrp="1"/>
          </p:cNvSpPr>
          <p:nvPr>
            <p:ph type="body" sz="quarter" idx="150"/>
          </p:nvPr>
        </p:nvSpPr>
        <p:spPr/>
        <p:txBody>
          <a:bodyPr/>
          <a:lstStyle/>
          <a:p>
            <a:r>
              <a:rPr lang="en-US" dirty="0"/>
              <a:t>UI Design</a:t>
            </a:r>
          </a:p>
        </p:txBody>
      </p:sp>
      <p:sp>
        <p:nvSpPr>
          <p:cNvPr id="7139" name="Shape 7139"/>
          <p:cNvSpPr>
            <a:spLocks noGrp="1"/>
          </p:cNvSpPr>
          <p:nvPr>
            <p:ph type="body" sz="quarter" idx="151"/>
          </p:nvPr>
        </p:nvSpPr>
        <p:spPr>
          <a:xfrm>
            <a:off x="13528849" y="5308587"/>
            <a:ext cx="3397623" cy="356097"/>
          </a:xfrm>
        </p:spPr>
        <p:txBody>
          <a:bodyPr/>
          <a:lstStyle/>
          <a:p>
            <a:r>
              <a:rPr lang="en-US" dirty="0"/>
              <a:t>FOCUS</a:t>
            </a:r>
          </a:p>
        </p:txBody>
      </p:sp>
      <p:sp>
        <p:nvSpPr>
          <p:cNvPr id="7140" name="Shape 7140"/>
          <p:cNvSpPr>
            <a:spLocks noGrp="1"/>
          </p:cNvSpPr>
          <p:nvPr>
            <p:ph type="body" sz="quarter" idx="152"/>
          </p:nvPr>
        </p:nvSpPr>
        <p:spPr/>
        <p:txBody>
          <a:bodyPr/>
          <a:lstStyle/>
          <a:p>
            <a:r>
              <a:rPr lang="en-US" dirty="0"/>
              <a:t>2015/2016</a:t>
            </a:r>
          </a:p>
        </p:txBody>
      </p:sp>
      <p:sp>
        <p:nvSpPr>
          <p:cNvPr id="7141" name="Shape 7141"/>
          <p:cNvSpPr>
            <a:spLocks noGrp="1"/>
          </p:cNvSpPr>
          <p:nvPr>
            <p:ph type="body" sz="quarter" idx="153"/>
          </p:nvPr>
        </p:nvSpPr>
        <p:spPr/>
        <p:txBody>
          <a:bodyPr/>
          <a:lstStyle/>
          <a:p>
            <a:r>
              <a:rPr lang="en-US" dirty="0"/>
              <a:t>PORTFOLIO</a:t>
            </a:r>
          </a:p>
        </p:txBody>
      </p:sp>
      <p:sp>
        <p:nvSpPr>
          <p:cNvPr id="7142" name="Shape 7142"/>
          <p:cNvSpPr>
            <a:spLocks noGrp="1"/>
          </p:cNvSpPr>
          <p:nvPr>
            <p:ph type="body" sz="quarter" idx="154"/>
          </p:nvPr>
        </p:nvSpPr>
        <p:spPr>
          <a:xfrm>
            <a:off x="13775952" y="5158076"/>
            <a:ext cx="3397623" cy="528536"/>
          </a:xfrm>
        </p:spPr>
        <p:txBody>
          <a:bodyPr/>
          <a:lstStyle/>
          <a:p>
            <a:r>
              <a:rPr lang="en-US" dirty="0" err="1"/>
              <a:t>Envato</a:t>
            </a:r>
            <a:endParaRPr lang="en-US" dirty="0"/>
          </a:p>
        </p:txBody>
      </p:sp>
      <p:sp>
        <p:nvSpPr>
          <p:cNvPr id="7143" name="Shape 7143"/>
          <p:cNvSpPr>
            <a:spLocks noGrp="1"/>
          </p:cNvSpPr>
          <p:nvPr>
            <p:ph type="body" sz="quarter" idx="155"/>
          </p:nvPr>
        </p:nvSpPr>
        <p:spPr>
          <a:xfrm>
            <a:off x="14417804" y="4677530"/>
            <a:ext cx="3397623" cy="356097"/>
          </a:xfrm>
        </p:spPr>
        <p:txBody>
          <a:bodyPr/>
          <a:lstStyle/>
          <a:p>
            <a:r>
              <a:rPr lang="en-US"/>
              <a:t>WORKED</a:t>
            </a:r>
          </a:p>
        </p:txBody>
      </p:sp>
      <p:sp>
        <p:nvSpPr>
          <p:cNvPr id="7145" name="Shape 7145"/>
          <p:cNvSpPr>
            <a:spLocks noGrp="1"/>
          </p:cNvSpPr>
          <p:nvPr>
            <p:ph type="body" sz="quarter" idx="156"/>
          </p:nvPr>
        </p:nvSpPr>
        <p:spPr>
          <a:xfrm>
            <a:off x="13775952" y="5475136"/>
            <a:ext cx="3397623" cy="528536"/>
          </a:xfrm>
        </p:spPr>
        <p:txBody>
          <a:bodyPr/>
          <a:lstStyle/>
          <a:p>
            <a:r>
              <a:rPr lang="en-US" dirty="0"/>
              <a:t>Dima Isakov</a:t>
            </a:r>
          </a:p>
        </p:txBody>
      </p:sp>
      <p:sp>
        <p:nvSpPr>
          <p:cNvPr id="7109" name="Text Placeholder 7108"/>
          <p:cNvSpPr>
            <a:spLocks noGrp="1"/>
          </p:cNvSpPr>
          <p:nvPr>
            <p:ph type="body" sz="quarter" idx="157"/>
          </p:nvPr>
        </p:nvSpPr>
        <p:spPr>
          <a:xfrm>
            <a:off x="13936589" y="5865661"/>
            <a:ext cx="3397623" cy="356097"/>
          </a:xfrm>
        </p:spPr>
        <p:txBody>
          <a:bodyPr/>
          <a:lstStyle/>
          <a:p>
            <a:r>
              <a:rPr lang="en-US" dirty="0"/>
              <a:t>Designer</a:t>
            </a:r>
          </a:p>
        </p:txBody>
      </p:sp>
      <p:sp>
        <p:nvSpPr>
          <p:cNvPr id="7110" name="Text Placeholder 7109"/>
          <p:cNvSpPr>
            <a:spLocks noGrp="1"/>
          </p:cNvSpPr>
          <p:nvPr>
            <p:ph type="body" sz="quarter" idx="158"/>
          </p:nvPr>
        </p:nvSpPr>
        <p:spPr>
          <a:xfrm>
            <a:off x="14097228" y="5679949"/>
            <a:ext cx="3397623" cy="528536"/>
          </a:xfrm>
        </p:spPr>
        <p:txBody>
          <a:bodyPr/>
          <a:lstStyle/>
          <a:p>
            <a:r>
              <a:rPr lang="en-US" dirty="0"/>
              <a:t>San Francisco</a:t>
            </a:r>
          </a:p>
        </p:txBody>
      </p:sp>
      <p:sp>
        <p:nvSpPr>
          <p:cNvPr id="7111" name="Text Placeholder 7110"/>
          <p:cNvSpPr>
            <a:spLocks noGrp="1"/>
          </p:cNvSpPr>
          <p:nvPr>
            <p:ph type="body" sz="quarter" idx="159"/>
          </p:nvPr>
        </p:nvSpPr>
        <p:spPr>
          <a:xfrm>
            <a:off x="13454677" y="5250440"/>
            <a:ext cx="3397623" cy="356097"/>
          </a:xfrm>
        </p:spPr>
        <p:txBody>
          <a:bodyPr/>
          <a:lstStyle/>
          <a:p>
            <a:r>
              <a:rPr lang="en-US" dirty="0"/>
              <a:t>Address</a:t>
            </a:r>
          </a:p>
        </p:txBody>
      </p:sp>
      <p:sp>
        <p:nvSpPr>
          <p:cNvPr id="23" name="Shape 1464"/>
          <p:cNvSpPr/>
          <p:nvPr/>
        </p:nvSpPr>
        <p:spPr>
          <a:xfrm>
            <a:off x="1128612" y="5141119"/>
            <a:ext cx="952500" cy="5161361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tIns="68579" bIns="6857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1"/>
          </a:p>
        </p:txBody>
      </p:sp>
      <p:sp>
        <p:nvSpPr>
          <p:cNvPr id="90" name="Shape 1060"/>
          <p:cNvSpPr/>
          <p:nvPr/>
        </p:nvSpPr>
        <p:spPr>
          <a:xfrm>
            <a:off x="6775623" y="2458556"/>
            <a:ext cx="2368098" cy="0"/>
          </a:xfrm>
          <a:prstGeom prst="line">
            <a:avLst/>
          </a:prstGeom>
          <a:ln w="6350">
            <a:solidFill>
              <a:schemeClr val="tx1">
                <a:alpha val="40000"/>
              </a:schemeClr>
            </a:solidFill>
            <a:miter/>
          </a:ln>
        </p:spPr>
        <p:txBody>
          <a:bodyPr tIns="68579" bIns="68579"/>
          <a:lstStyle/>
          <a:p>
            <a:endParaRPr sz="135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D2547E-8CA1-D246-A221-11D757CAD0FA}"/>
              </a:ext>
            </a:extLst>
          </p:cNvPr>
          <p:cNvSpPr txBox="1"/>
          <p:nvPr/>
        </p:nvSpPr>
        <p:spPr>
          <a:xfrm>
            <a:off x="6489232" y="301930"/>
            <a:ext cx="53089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6600" dirty="0"/>
              <a:t>Data collection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89873-0333-7748-9163-FAA7BB536403}"/>
              </a:ext>
            </a:extLst>
          </p:cNvPr>
          <p:cNvSpPr>
            <a:spLocks noGrp="1"/>
          </p:cNvSpPr>
          <p:nvPr>
            <p:ph type="body" sz="quarter" idx="139"/>
          </p:nvPr>
        </p:nvSpPr>
        <p:spPr/>
        <p:txBody>
          <a:bodyPr/>
          <a:lstStyle/>
          <a:p>
            <a:r>
              <a:rPr lang="en-BD" dirty="0"/>
              <a:t>. </a:t>
            </a:r>
          </a:p>
          <a:p>
            <a:r>
              <a:rPr lang="en-BD" dirty="0"/>
              <a:t> </a:t>
            </a:r>
          </a:p>
          <a:p>
            <a:endParaRPr lang="en-BD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1D19485-67BC-C243-8D08-8D16F8F986D3}"/>
              </a:ext>
            </a:extLst>
          </p:cNvPr>
          <p:cNvPicPr>
            <a:picLocks noGrp="1" noChangeAspect="1"/>
          </p:cNvPicPr>
          <p:nvPr>
            <p:ph type="pic"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9" r="19099"/>
          <a:stretch>
            <a:fillRect/>
          </a:stretch>
        </p:blipFill>
        <p:spPr>
          <a:xfrm>
            <a:off x="2560320" y="2067517"/>
            <a:ext cx="15562781" cy="4218539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64A77F-B5CE-2F42-B7EE-4F2F84256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508" y="6344203"/>
            <a:ext cx="7410594" cy="36185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FBA33EB-7542-6746-A674-A52AC5EACF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350" y="6968120"/>
            <a:ext cx="5993012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4" name="Shape 7344"/>
          <p:cNvSpPr>
            <a:spLocks noGrp="1"/>
          </p:cNvSpPr>
          <p:nvPr>
            <p:ph type="sldNum" sz="quarter" idx="2"/>
          </p:nvPr>
        </p:nvSpPr>
        <p:spPr>
          <a:xfrm>
            <a:off x="2133604" y="457538"/>
            <a:ext cx="948060" cy="467959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7345" name="Shape 7345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349" name="Shape 7349"/>
          <p:cNvSpPr>
            <a:spLocks noGrp="1"/>
          </p:cNvSpPr>
          <p:nvPr>
            <p:ph type="body" sz="quarter" idx="14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347" name="Shape 7347"/>
          <p:cNvSpPr>
            <a:spLocks noGrp="1"/>
          </p:cNvSpPr>
          <p:nvPr>
            <p:ph type="body" sz="quarter" idx="134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4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EC19FF-1592-E749-AB9E-A2ABB12DAE8F}"/>
              </a:ext>
            </a:extLst>
          </p:cNvPr>
          <p:cNvSpPr/>
          <p:nvPr/>
        </p:nvSpPr>
        <p:spPr>
          <a:xfrm>
            <a:off x="-44769" y="290598"/>
            <a:ext cx="88011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AIDA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D956C-D618-984D-8599-2951A5DD2BF1}"/>
              </a:ext>
            </a:extLst>
          </p:cNvPr>
          <p:cNvSpPr txBox="1"/>
          <p:nvPr/>
        </p:nvSpPr>
        <p:spPr>
          <a:xfrm>
            <a:off x="4629668" y="417666"/>
            <a:ext cx="58964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>
                <a:solidFill>
                  <a:srgbClr val="00B050"/>
                </a:solidFill>
              </a:rPr>
              <a:t>Data preposessing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106B12B-C167-2145-B84A-5DB27F446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736" y="2096949"/>
            <a:ext cx="13246100" cy="567731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5D1A538-3D35-FB47-8A4C-00EF65622656}"/>
              </a:ext>
            </a:extLst>
          </p:cNvPr>
          <p:cNvSpPr txBox="1"/>
          <p:nvPr/>
        </p:nvSpPr>
        <p:spPr>
          <a:xfrm>
            <a:off x="7500551" y="1309816"/>
            <a:ext cx="423436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This is the collected raw data</a:t>
            </a:r>
          </a:p>
        </p:txBody>
      </p:sp>
    </p:spTree>
    <p:extLst>
      <p:ext uri="{BB962C8B-B14F-4D97-AF65-F5344CB8AC3E}">
        <p14:creationId xmlns:p14="http://schemas.microsoft.com/office/powerpoint/2010/main" val="220268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4" name="Shape 7344"/>
          <p:cNvSpPr>
            <a:spLocks noGrp="1"/>
          </p:cNvSpPr>
          <p:nvPr>
            <p:ph type="sldNum" sz="quarter" idx="2"/>
          </p:nvPr>
        </p:nvSpPr>
        <p:spPr>
          <a:xfrm>
            <a:off x="2133604" y="457538"/>
            <a:ext cx="948060" cy="467959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7345" name="Shape 7345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349" name="Shape 7349"/>
          <p:cNvSpPr>
            <a:spLocks noGrp="1"/>
          </p:cNvSpPr>
          <p:nvPr>
            <p:ph type="body" sz="quarter" idx="14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347" name="Shape 7347"/>
          <p:cNvSpPr>
            <a:spLocks noGrp="1"/>
          </p:cNvSpPr>
          <p:nvPr>
            <p:ph type="body" sz="quarter" idx="134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4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EC19FF-1592-E749-AB9E-A2ABB12DAE8F}"/>
              </a:ext>
            </a:extLst>
          </p:cNvPr>
          <p:cNvSpPr/>
          <p:nvPr/>
        </p:nvSpPr>
        <p:spPr>
          <a:xfrm>
            <a:off x="-44769" y="290598"/>
            <a:ext cx="88011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AIDA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D956C-D618-984D-8599-2951A5DD2BF1}"/>
              </a:ext>
            </a:extLst>
          </p:cNvPr>
          <p:cNvSpPr txBox="1"/>
          <p:nvPr/>
        </p:nvSpPr>
        <p:spPr>
          <a:xfrm>
            <a:off x="4629668" y="417666"/>
            <a:ext cx="58964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>
                <a:solidFill>
                  <a:srgbClr val="00B050"/>
                </a:solidFill>
              </a:rPr>
              <a:t>Data preposessing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D1A538-3D35-FB47-8A4C-00EF65622656}"/>
              </a:ext>
            </a:extLst>
          </p:cNvPr>
          <p:cNvSpPr txBox="1"/>
          <p:nvPr/>
        </p:nvSpPr>
        <p:spPr>
          <a:xfrm>
            <a:off x="7500551" y="1309816"/>
            <a:ext cx="38980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This is the prepossed data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37CAD5-3C93-E949-A92D-29F00319C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756" y="2096949"/>
            <a:ext cx="12325876" cy="67990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FD60C4-EDDB-4D43-BC13-A3C47303196C}"/>
              </a:ext>
            </a:extLst>
          </p:cNvPr>
          <p:cNvSpPr txBox="1"/>
          <p:nvPr/>
        </p:nvSpPr>
        <p:spPr>
          <a:xfrm>
            <a:off x="3910603" y="8896025"/>
            <a:ext cx="3286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i="1" u="sng" dirty="0">
                <a:solidFill>
                  <a:srgbClr val="FF0000"/>
                </a:solidFill>
              </a:rPr>
              <a:t>80% times</a:t>
            </a:r>
            <a:br>
              <a:rPr lang="en-BD" i="1" u="sng" dirty="0">
                <a:solidFill>
                  <a:srgbClr val="FF0000"/>
                </a:solidFill>
              </a:rPr>
            </a:br>
            <a:r>
              <a:rPr lang="en-BD" i="1" u="sng" dirty="0">
                <a:solidFill>
                  <a:srgbClr val="FF0000"/>
                </a:solidFill>
              </a:rPr>
              <a:t>70% works  </a:t>
            </a:r>
          </a:p>
        </p:txBody>
      </p:sp>
    </p:spTree>
    <p:extLst>
      <p:ext uri="{BB962C8B-B14F-4D97-AF65-F5344CB8AC3E}">
        <p14:creationId xmlns:p14="http://schemas.microsoft.com/office/powerpoint/2010/main" val="65543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8" name="Shape 738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389" name="Shape 7389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AIDA</a:t>
            </a:r>
          </a:p>
        </p:txBody>
      </p:sp>
      <p:sp>
        <p:nvSpPr>
          <p:cNvPr id="7391" name="Shape 7391"/>
          <p:cNvSpPr>
            <a:spLocks noGrp="1"/>
          </p:cNvSpPr>
          <p:nvPr>
            <p:ph type="body" sz="quarter" idx="141"/>
          </p:nvPr>
        </p:nvSpPr>
        <p:spPr>
          <a:xfrm>
            <a:off x="13449057" y="2689083"/>
            <a:ext cx="2705340" cy="260832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392" name="Shape 7392"/>
          <p:cNvSpPr>
            <a:spLocks noGrp="1"/>
          </p:cNvSpPr>
          <p:nvPr>
            <p:ph type="body" sz="quarter" idx="142"/>
          </p:nvPr>
        </p:nvSpPr>
        <p:spPr>
          <a:xfrm>
            <a:off x="13449057" y="3541430"/>
            <a:ext cx="2705340" cy="260832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393" name="Shape 7393"/>
          <p:cNvSpPr>
            <a:spLocks noGrp="1"/>
          </p:cNvSpPr>
          <p:nvPr>
            <p:ph type="body" sz="quarter" idx="143"/>
          </p:nvPr>
        </p:nvSpPr>
        <p:spPr>
          <a:xfrm>
            <a:off x="13706107" y="3637890"/>
            <a:ext cx="2705340" cy="2608325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7395" name="Shape 7395"/>
          <p:cNvSpPr>
            <a:spLocks noGrp="1"/>
          </p:cNvSpPr>
          <p:nvPr>
            <p:ph type="body" sz="quarter" idx="145"/>
          </p:nvPr>
        </p:nvSpPr>
        <p:spPr>
          <a:xfrm>
            <a:off x="2310382" y="3993246"/>
            <a:ext cx="6833617" cy="4335208"/>
          </a:xfrm>
        </p:spPr>
        <p:txBody>
          <a:bodyPr>
            <a:noAutofit/>
          </a:bodyPr>
          <a:lstStyle/>
          <a:p>
            <a:r>
              <a:rPr lang="en-US" dirty="0"/>
              <a:t>1 . Convert </a:t>
            </a:r>
            <a:r>
              <a:rPr lang="en-US" dirty="0" err="1"/>
              <a:t>exel</a:t>
            </a:r>
            <a:r>
              <a:rPr lang="en-US" dirty="0"/>
              <a:t> file to csv </a:t>
            </a:r>
          </a:p>
          <a:p>
            <a:r>
              <a:rPr lang="en-US" dirty="0"/>
              <a:t>2 . Replace null values </a:t>
            </a:r>
          </a:p>
          <a:p>
            <a:r>
              <a:rPr lang="en-US" dirty="0"/>
              <a:t>3 Make columns from slicing </a:t>
            </a:r>
            <a:r>
              <a:rPr lang="en-US" dirty="0" err="1"/>
              <a:t>exixting</a:t>
            </a:r>
            <a:r>
              <a:rPr lang="en-US" dirty="0"/>
              <a:t> columns </a:t>
            </a:r>
          </a:p>
          <a:p>
            <a:r>
              <a:rPr lang="en-US" dirty="0"/>
              <a:t>4 Adding  more features columns </a:t>
            </a:r>
          </a:p>
          <a:p>
            <a:r>
              <a:rPr lang="en-US" dirty="0"/>
              <a:t>5 </a:t>
            </a:r>
            <a:r>
              <a:rPr lang="en-US" dirty="0" err="1"/>
              <a:t>Manupulating</a:t>
            </a:r>
            <a:r>
              <a:rPr lang="en-US" dirty="0"/>
              <a:t>  columns values </a:t>
            </a:r>
          </a:p>
          <a:p>
            <a:pPr marL="457200" indent="-457200">
              <a:buAutoNum type="arabicPlain" startAt="5"/>
            </a:pPr>
            <a:endParaRPr lang="en-US" dirty="0"/>
          </a:p>
          <a:p>
            <a:endParaRPr lang="en-US" dirty="0"/>
          </a:p>
        </p:txBody>
      </p:sp>
      <p:sp>
        <p:nvSpPr>
          <p:cNvPr id="7390" name="Shape 7390"/>
          <p:cNvSpPr>
            <a:spLocks noGrp="1"/>
          </p:cNvSpPr>
          <p:nvPr>
            <p:ph type="body" sz="quarter" idx="53"/>
          </p:nvPr>
        </p:nvSpPr>
        <p:spPr>
          <a:xfrm>
            <a:off x="2133603" y="749471"/>
            <a:ext cx="6841679" cy="2791959"/>
          </a:xfrm>
        </p:spPr>
        <p:txBody>
          <a:bodyPr>
            <a:normAutofit/>
          </a:bodyPr>
          <a:lstStyle/>
          <a:p>
            <a:r>
              <a:rPr lang="en-BD" sz="4800" dirty="0">
                <a:solidFill>
                  <a:srgbClr val="00B050"/>
                </a:solidFill>
              </a:rPr>
              <a:t>What have been done for preposessing </a:t>
            </a:r>
            <a:endParaRPr lang="en-GB" sz="4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4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8" name="Shape 738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389" name="Shape 7389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AIDA</a:t>
            </a:r>
          </a:p>
        </p:txBody>
      </p:sp>
      <p:sp>
        <p:nvSpPr>
          <p:cNvPr id="7391" name="Shape 7391"/>
          <p:cNvSpPr>
            <a:spLocks noGrp="1"/>
          </p:cNvSpPr>
          <p:nvPr>
            <p:ph type="body" sz="quarter" idx="141"/>
          </p:nvPr>
        </p:nvSpPr>
        <p:spPr>
          <a:xfrm>
            <a:off x="13449057" y="2689083"/>
            <a:ext cx="2705340" cy="260832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392" name="Shape 7392"/>
          <p:cNvSpPr>
            <a:spLocks noGrp="1"/>
          </p:cNvSpPr>
          <p:nvPr>
            <p:ph type="body" sz="quarter" idx="142"/>
          </p:nvPr>
        </p:nvSpPr>
        <p:spPr>
          <a:xfrm>
            <a:off x="13449057" y="3541430"/>
            <a:ext cx="2705340" cy="260832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393" name="Shape 7393"/>
          <p:cNvSpPr>
            <a:spLocks noGrp="1"/>
          </p:cNvSpPr>
          <p:nvPr>
            <p:ph type="body" sz="quarter" idx="143"/>
          </p:nvPr>
        </p:nvSpPr>
        <p:spPr>
          <a:xfrm>
            <a:off x="13706107" y="3637890"/>
            <a:ext cx="2705340" cy="2608325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7395" name="Shape 7395"/>
          <p:cNvSpPr>
            <a:spLocks noGrp="1"/>
          </p:cNvSpPr>
          <p:nvPr>
            <p:ph type="body" sz="quarter" idx="145"/>
          </p:nvPr>
        </p:nvSpPr>
        <p:spPr>
          <a:xfrm>
            <a:off x="2281165" y="2841149"/>
            <a:ext cx="12089813" cy="7053696"/>
          </a:xfrm>
        </p:spPr>
        <p:txBody>
          <a:bodyPr>
            <a:noAutofit/>
          </a:bodyPr>
          <a:lstStyle/>
          <a:p>
            <a:r>
              <a:rPr lang="en-US" dirty="0"/>
              <a:t>This is the second most time consuming matter for this project . I have done a lot test just to ensure some importing features .  End of the day I found the most importance features  : </a:t>
            </a:r>
          </a:p>
          <a:p>
            <a:r>
              <a:rPr lang="en-US" dirty="0"/>
              <a:t>According to my test and </a:t>
            </a:r>
            <a:r>
              <a:rPr lang="en-US" dirty="0" err="1"/>
              <a:t>diifferemt</a:t>
            </a:r>
            <a:r>
              <a:rPr lang="en-US" dirty="0"/>
              <a:t> types of research papers , the most important features of this project  are : </a:t>
            </a:r>
          </a:p>
          <a:p>
            <a:r>
              <a:rPr lang="en-GB" dirty="0" err="1"/>
              <a:t>Winning_rate</a:t>
            </a:r>
            <a:r>
              <a:rPr lang="en-GB" dirty="0"/>
              <a:t> 0.316721 </a:t>
            </a:r>
          </a:p>
          <a:p>
            <a:r>
              <a:rPr lang="en-GB" dirty="0" err="1"/>
              <a:t>run_rate</a:t>
            </a:r>
            <a:r>
              <a:rPr lang="en-GB" dirty="0"/>
              <a:t> 0.257037 </a:t>
            </a:r>
          </a:p>
          <a:p>
            <a:r>
              <a:rPr lang="en-GB" dirty="0" err="1"/>
              <a:t>Feature_score</a:t>
            </a:r>
            <a:r>
              <a:rPr lang="en-GB" dirty="0"/>
              <a:t> 0.255606 </a:t>
            </a:r>
          </a:p>
          <a:p>
            <a:r>
              <a:rPr lang="en-GB" dirty="0" err="1"/>
              <a:t>W_features</a:t>
            </a:r>
            <a:r>
              <a:rPr lang="en-GB" dirty="0"/>
              <a:t> 0.254176 </a:t>
            </a:r>
          </a:p>
          <a:p>
            <a:r>
              <a:rPr lang="en-GB" dirty="0" err="1"/>
              <a:t>Current_ranking</a:t>
            </a:r>
            <a:r>
              <a:rPr lang="en-GB" dirty="0"/>
              <a:t> 0.254041 Batting_</a:t>
            </a:r>
          </a:p>
          <a:p>
            <a:r>
              <a:rPr lang="en-GB" dirty="0"/>
              <a:t>ranking 0.145923</a:t>
            </a:r>
          </a:p>
          <a:p>
            <a:r>
              <a:rPr lang="en-GB" dirty="0"/>
              <a:t> </a:t>
            </a:r>
            <a:r>
              <a:rPr lang="en-GB" dirty="0" err="1"/>
              <a:t>Bowling_ranking</a:t>
            </a:r>
            <a:r>
              <a:rPr lang="en-GB" dirty="0"/>
              <a:t> 0.128450</a:t>
            </a:r>
          </a:p>
          <a:p>
            <a:r>
              <a:rPr lang="en-GB" dirty="0"/>
              <a:t> </a:t>
            </a:r>
            <a:r>
              <a:rPr lang="en-GB" dirty="0" err="1"/>
              <a:t>Team_ranking</a:t>
            </a:r>
            <a:r>
              <a:rPr lang="en-GB" dirty="0"/>
              <a:t> 0.107586</a:t>
            </a:r>
            <a:endParaRPr lang="en-US" dirty="0"/>
          </a:p>
        </p:txBody>
      </p:sp>
      <p:sp>
        <p:nvSpPr>
          <p:cNvPr id="7390" name="Shape 7390"/>
          <p:cNvSpPr>
            <a:spLocks noGrp="1"/>
          </p:cNvSpPr>
          <p:nvPr>
            <p:ph type="body" sz="quarter" idx="53"/>
          </p:nvPr>
        </p:nvSpPr>
        <p:spPr>
          <a:xfrm>
            <a:off x="2287264" y="-404451"/>
            <a:ext cx="6841679" cy="2791959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rgbClr val="00B050"/>
                </a:solidFill>
              </a:rPr>
              <a:t>Features Engineering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86A6CC-1F49-1F41-BFDE-7B07A736F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" y="4511455"/>
            <a:ext cx="6176491" cy="5319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0F96F5-21CB-FA43-82EE-BE30DDAC7D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102" y="4586423"/>
            <a:ext cx="7186675" cy="531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2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AAD4C7-A57B-B649-936B-98CAD311CDD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9</a:t>
            </a:fld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66670-7235-3347-96BF-39201E18097C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BD" dirty="0"/>
              <a:t>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18114-6137-7748-B750-E65F648F10EC}"/>
              </a:ext>
            </a:extLst>
          </p:cNvPr>
          <p:cNvSpPr>
            <a:spLocks noGrp="1"/>
          </p:cNvSpPr>
          <p:nvPr>
            <p:ph type="body" sz="quarter" idx="141"/>
          </p:nvPr>
        </p:nvSpPr>
        <p:spPr/>
        <p:txBody>
          <a:bodyPr/>
          <a:lstStyle/>
          <a:p>
            <a:r>
              <a:rPr lang="en-BD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4A624-B08E-FD4B-91B0-2CE3508D6EFD}"/>
              </a:ext>
            </a:extLst>
          </p:cNvPr>
          <p:cNvSpPr>
            <a:spLocks noGrp="1"/>
          </p:cNvSpPr>
          <p:nvPr>
            <p:ph type="body" sz="quarter" idx="142"/>
          </p:nvPr>
        </p:nvSpPr>
        <p:spPr/>
        <p:txBody>
          <a:bodyPr/>
          <a:lstStyle/>
          <a:p>
            <a:r>
              <a:rPr lang="en-BD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46E72B-7E0F-DF48-92D3-FEA5501C2397}"/>
              </a:ext>
            </a:extLst>
          </p:cNvPr>
          <p:cNvSpPr>
            <a:spLocks noGrp="1"/>
          </p:cNvSpPr>
          <p:nvPr>
            <p:ph type="body" sz="quarter" idx="143"/>
          </p:nvPr>
        </p:nvSpPr>
        <p:spPr/>
        <p:txBody>
          <a:bodyPr/>
          <a:lstStyle/>
          <a:p>
            <a:r>
              <a:rPr lang="en-BD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1C68DB-6D5F-994F-B9BC-DD77AF5761B1}"/>
              </a:ext>
            </a:extLst>
          </p:cNvPr>
          <p:cNvSpPr>
            <a:spLocks noGrp="1"/>
          </p:cNvSpPr>
          <p:nvPr>
            <p:ph type="body" sz="quarter" idx="144"/>
          </p:nvPr>
        </p:nvSpPr>
        <p:spPr/>
        <p:txBody>
          <a:bodyPr/>
          <a:lstStyle/>
          <a:p>
            <a:r>
              <a:rPr lang="en-BD" dirty="0"/>
              <a:t> 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5F6F91-3C96-9241-BCA0-534C43DC8BE6}"/>
              </a:ext>
            </a:extLst>
          </p:cNvPr>
          <p:cNvSpPr>
            <a:spLocks noGrp="1"/>
          </p:cNvSpPr>
          <p:nvPr>
            <p:ph type="body" sz="quarter" idx="145"/>
          </p:nvPr>
        </p:nvSpPr>
        <p:spPr/>
        <p:txBody>
          <a:bodyPr/>
          <a:lstStyle/>
          <a:p>
            <a:r>
              <a:rPr lang="en-BD" dirty="0"/>
              <a:t>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8BC0C3-93B9-2740-A983-9F52D7438093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3081663" y="184693"/>
            <a:ext cx="6841679" cy="1193662"/>
          </a:xfrm>
        </p:spPr>
        <p:txBody>
          <a:bodyPr/>
          <a:lstStyle/>
          <a:p>
            <a:r>
              <a:rPr lang="en-BD" dirty="0"/>
              <a:t>Correlation Matrix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44BE90-170D-2947-A2D3-0A050DB22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4" y="1651201"/>
            <a:ext cx="12916926" cy="82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1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01_Welcome">
  <a:themeElements>
    <a:clrScheme name="ALTEZZA_SoftPink">
      <a:dk1>
        <a:sysClr val="windowText" lastClr="000000"/>
      </a:dk1>
      <a:lt1>
        <a:sysClr val="window" lastClr="FFFFFF"/>
      </a:lt1>
      <a:dk2>
        <a:srgbClr val="8A8A9B"/>
      </a:dk2>
      <a:lt2>
        <a:srgbClr val="D8D9DC"/>
      </a:lt2>
      <a:accent1>
        <a:srgbClr val="F833A5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F833A5"/>
      </a:hlink>
      <a:folHlink>
        <a:srgbClr val="BFBFBF"/>
      </a:folHlink>
    </a:clrScheme>
    <a:fontScheme name="AIDA 2">
      <a:majorFont>
        <a:latin typeface="Montserrat"/>
        <a:ea typeface=""/>
        <a:cs typeface=""/>
      </a:majorFont>
      <a:minorFont>
        <a:latin typeface="Josefin Sans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12725</TotalTime>
  <Words>505</Words>
  <Application>Microsoft Macintosh PowerPoint</Application>
  <PresentationFormat>Custom</PresentationFormat>
  <Paragraphs>151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fontello</vt:lpstr>
      <vt:lpstr>Helvetica Light</vt:lpstr>
      <vt:lpstr>Josefin Sans</vt:lpstr>
      <vt:lpstr>Montserrat</vt:lpstr>
      <vt:lpstr>Work Sans</vt:lpstr>
      <vt:lpstr>01_Welcome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isakoff</dc:creator>
  <cp:lastModifiedBy>Microsoft Office User</cp:lastModifiedBy>
  <cp:revision>916</cp:revision>
  <dcterms:created xsi:type="dcterms:W3CDTF">2016-02-06T19:59:13Z</dcterms:created>
  <dcterms:modified xsi:type="dcterms:W3CDTF">2021-05-27T18:20:05Z</dcterms:modified>
</cp:coreProperties>
</file>