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002F"/>
    <a:srgbClr val="C7000B"/>
    <a:srgbClr val="575756"/>
    <a:srgbClr val="4B4C4B"/>
    <a:srgbClr val="353530"/>
    <a:srgbClr val="4D4D4C"/>
    <a:srgbClr val="DD4654"/>
    <a:srgbClr val="FFFFFF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07" autoAdjust="0"/>
  </p:normalViewPr>
  <p:slideViewPr>
    <p:cSldViewPr snapToGrid="0" snapToObjects="1">
      <p:cViewPr varScale="1">
        <p:scale>
          <a:sx n="66" d="100"/>
          <a:sy n="66" d="100"/>
        </p:scale>
        <p:origin x="372" y="3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2449</TotalTime>
  <Words>739</Words>
  <Application>Microsoft Office PowerPoint</Application>
  <PresentationFormat>自定义</PresentationFormat>
  <Paragraphs>184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Helvetica Neue</vt:lpstr>
      <vt:lpstr>Helvetica Neue Medium</vt:lpstr>
      <vt:lpstr>Roboto Medium</vt:lpstr>
      <vt:lpstr>Microsoft YaHei</vt:lpstr>
      <vt:lpstr>Microsoft YaHei</vt:lpstr>
      <vt:lpstr>等线</vt:lpstr>
      <vt:lpstr>黑体</vt:lpstr>
      <vt:lpstr>Arial</vt:lpstr>
      <vt:lpstr>Calibri</vt:lpstr>
      <vt:lpstr>Helvetica</vt:lpstr>
      <vt:lpstr>Wingdings</vt:lpstr>
      <vt:lpstr>Cover page_Image version</vt:lpstr>
      <vt:lpstr>Contents page</vt:lpstr>
      <vt:lpstr>Chapter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Mada (Klaus)</dc:creator>
  <cp:lastModifiedBy>Mada (Klaus)</cp:lastModifiedBy>
  <cp:revision>100</cp:revision>
  <dcterms:created xsi:type="dcterms:W3CDTF">2019-09-16T02:40:10Z</dcterms:created>
  <dcterms:modified xsi:type="dcterms:W3CDTF">2019-12-25T03:30:31Z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(3)rFUBY1Gz4K2iMHjkItTdanhj2CpcP9HORuNWuLgLypTpfSsqV8ifg9l4RLjsqj7ENQTi7SMZ
sFNF+8Zivyowegoei4QoZoffAHMvNa93LmlpQG2OczW6489VXiyGVgscQLSL9A9Cgv3xsRIs
ciBNYt1h7fB6K0ScR9KtptjOJFZvGdeWaIr130ZWreVjjCA4BgcWFWv3EAmr1zUTB3c3EN9D
lXedC/W8CHJji1A19M</vt:lpwstr>
  </property>
  <property fmtid="{D5CDD505-2E9C-101B-9397-08002B2CF9AE}" pid="3" name="_2015_ms_pID_7253431">
    <vt:lpwstr>8P4Ia7x2fWpz+P7B17Mjnp/4jTh+UKagN/KLUhRk6sgA3XD+I7nslL
nDvUbsdMlY8tWP2R+S9iMnK8ncPKAmCIy6cUxWyG1tdBrWeRoUonJXUCpB0awWHEZFEgVh3b
xSpWVgbPzoF8PzdZqYz7LJqyeqyZ/qrqqkAq6nGBBs44RGsXq6ZcFxxrKNM8iw5y62iggQpM
0pXTHkgGWAbqPM0gS9JWgDrC2OmpDvZX3tu3</vt:lpwstr>
  </property>
  <property fmtid="{D5CDD505-2E9C-101B-9397-08002B2CF9AE}" pid="4" name="_2015_ms_pID_7253432">
    <vt:lpwstr>eQ==</vt:lpwstr>
  </property>
</Properties>
</file>