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4"/>
  </p:sldMasterIdLst>
  <p:notesMasterIdLst>
    <p:notesMasterId r:id="rId43"/>
  </p:notesMasterIdLst>
  <p:sldIdLst>
    <p:sldId id="256" r:id="rId5"/>
    <p:sldId id="257" r:id="rId6"/>
    <p:sldId id="258" r:id="rId7"/>
    <p:sldId id="263" r:id="rId8"/>
    <p:sldId id="295" r:id="rId9"/>
    <p:sldId id="296" r:id="rId10"/>
    <p:sldId id="260" r:id="rId11"/>
    <p:sldId id="259" r:id="rId12"/>
    <p:sldId id="294" r:id="rId13"/>
    <p:sldId id="264" r:id="rId14"/>
    <p:sldId id="269" r:id="rId15"/>
    <p:sldId id="275" r:id="rId16"/>
    <p:sldId id="276" r:id="rId17"/>
    <p:sldId id="277" r:id="rId18"/>
    <p:sldId id="278" r:id="rId19"/>
    <p:sldId id="266" r:id="rId20"/>
    <p:sldId id="279" r:id="rId21"/>
    <p:sldId id="280" r:id="rId22"/>
    <p:sldId id="281" r:id="rId23"/>
    <p:sldId id="282" r:id="rId24"/>
    <p:sldId id="283" r:id="rId25"/>
    <p:sldId id="268" r:id="rId26"/>
    <p:sldId id="267" r:id="rId27"/>
    <p:sldId id="271" r:id="rId28"/>
    <p:sldId id="272" r:id="rId29"/>
    <p:sldId id="273" r:id="rId30"/>
    <p:sldId id="274" r:id="rId31"/>
    <p:sldId id="286" r:id="rId32"/>
    <p:sldId id="287" r:id="rId33"/>
    <p:sldId id="288" r:id="rId34"/>
    <p:sldId id="289" r:id="rId35"/>
    <p:sldId id="290" r:id="rId36"/>
    <p:sldId id="285" r:id="rId37"/>
    <p:sldId id="291" r:id="rId38"/>
    <p:sldId id="292" r:id="rId39"/>
    <p:sldId id="293" r:id="rId40"/>
    <p:sldId id="265" r:id="rId41"/>
    <p:sldId id="262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7865-580E-476B-9A16-3E913B977F48}" v="135" dt="2025-04-13T17:36:5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entin Perroux" userId="S::valentin.perroux@etu.univ-smb.fr::0ad967fe-db88-4fd3-b824-2ef9ccef5352" providerId="AD" clId="Web-{495BD7A9-79E4-90AF-2215-C33C0C5AC2D4}"/>
    <pc:docChg chg="modSld">
      <pc:chgData name="Valentin Perroux" userId="S::valentin.perroux@etu.univ-smb.fr::0ad967fe-db88-4fd3-b824-2ef9ccef5352" providerId="AD" clId="Web-{495BD7A9-79E4-90AF-2215-C33C0C5AC2D4}" dt="2025-04-10T16:42:38.979" v="7" actId="20577"/>
      <pc:docMkLst>
        <pc:docMk/>
      </pc:docMkLst>
      <pc:sldChg chg="modSp">
        <pc:chgData name="Valentin Perroux" userId="S::valentin.perroux@etu.univ-smb.fr::0ad967fe-db88-4fd3-b824-2ef9ccef5352" providerId="AD" clId="Web-{495BD7A9-79E4-90AF-2215-C33C0C5AC2D4}" dt="2025-04-10T16:42:31.010" v="4" actId="20577"/>
        <pc:sldMkLst>
          <pc:docMk/>
          <pc:sldMk cId="3695102689" sldId="257"/>
        </pc:sldMkLst>
        <pc:spChg chg="mod">
          <ac:chgData name="Valentin Perroux" userId="S::valentin.perroux@etu.univ-smb.fr::0ad967fe-db88-4fd3-b824-2ef9ccef5352" providerId="AD" clId="Web-{495BD7A9-79E4-90AF-2215-C33C0C5AC2D4}" dt="2025-04-10T16:42:31.010" v="4" actId="20577"/>
          <ac:spMkLst>
            <pc:docMk/>
            <pc:sldMk cId="3695102689" sldId="257"/>
            <ac:spMk id="3" creationId="{5C8564A5-827C-C4E7-46DF-6E3D9F1C077B}"/>
          </ac:spMkLst>
        </pc:spChg>
      </pc:sldChg>
      <pc:sldChg chg="modSp">
        <pc:chgData name="Valentin Perroux" userId="S::valentin.perroux@etu.univ-smb.fr::0ad967fe-db88-4fd3-b824-2ef9ccef5352" providerId="AD" clId="Web-{495BD7A9-79E4-90AF-2215-C33C0C5AC2D4}" dt="2025-04-10T16:42:38.979" v="7" actId="20577"/>
        <pc:sldMkLst>
          <pc:docMk/>
          <pc:sldMk cId="557660618" sldId="258"/>
        </pc:sldMkLst>
        <pc:spChg chg="mod">
          <ac:chgData name="Valentin Perroux" userId="S::valentin.perroux@etu.univ-smb.fr::0ad967fe-db88-4fd3-b824-2ef9ccef5352" providerId="AD" clId="Web-{495BD7A9-79E4-90AF-2215-C33C0C5AC2D4}" dt="2025-04-10T16:42:38.979" v="7" actId="20577"/>
          <ac:spMkLst>
            <pc:docMk/>
            <pc:sldMk cId="557660618" sldId="258"/>
            <ac:spMk id="3" creationId="{5F0EB14E-AC90-876C-A2EE-9AAB55A49645}"/>
          </ac:spMkLst>
        </pc:spChg>
      </pc:sldChg>
    </pc:docChg>
  </pc:docChgLst>
  <pc:docChgLst>
    <pc:chgData name="Sefer Tasdemir" userId="84f47b37-cded-429e-a9c3-8501c15bd8bc" providerId="ADAL" clId="{5B017865-580E-476B-9A16-3E913B977F48}"/>
    <pc:docChg chg="undo custSel addSld modSld">
      <pc:chgData name="Sefer Tasdemir" userId="84f47b37-cded-429e-a9c3-8501c15bd8bc" providerId="ADAL" clId="{5B017865-580E-476B-9A16-3E913B977F48}" dt="2025-04-11T08:15:38.337" v="351" actId="20577"/>
      <pc:docMkLst>
        <pc:docMk/>
      </pc:docMkLst>
      <pc:sldChg chg="modSp mod">
        <pc:chgData name="Sefer Tasdemir" userId="84f47b37-cded-429e-a9c3-8501c15bd8bc" providerId="ADAL" clId="{5B017865-580E-476B-9A16-3E913B977F48}" dt="2025-04-08T16:22:21.491" v="118" actId="20577"/>
        <pc:sldMkLst>
          <pc:docMk/>
          <pc:sldMk cId="3784089036" sldId="256"/>
        </pc:sldMkLst>
        <pc:spChg chg="mod ord">
          <ac:chgData name="Sefer Tasdemir" userId="84f47b37-cded-429e-a9c3-8501c15bd8bc" providerId="ADAL" clId="{5B017865-580E-476B-9A16-3E913B977F48}" dt="2025-04-08T16:20:59.690" v="9" actId="1076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efer Tasdemir" userId="84f47b37-cded-429e-a9c3-8501c15bd8bc" providerId="ADAL" clId="{5B017865-580E-476B-9A16-3E913B977F48}" dt="2025-04-08T16:22:21.491" v="118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 new mod">
        <pc:chgData name="Sefer Tasdemir" userId="84f47b37-cded-429e-a9c3-8501c15bd8bc" providerId="ADAL" clId="{5B017865-580E-476B-9A16-3E913B977F48}" dt="2025-04-11T08:14:29.243" v="336" actId="20577"/>
        <pc:sldMkLst>
          <pc:docMk/>
          <pc:sldMk cId="3695102689" sldId="257"/>
        </pc:sldMkLst>
        <pc:spChg chg="mod">
          <ac:chgData name="Sefer Tasdemir" userId="84f47b37-cded-429e-a9c3-8501c15bd8bc" providerId="ADAL" clId="{5B017865-580E-476B-9A16-3E913B977F48}" dt="2025-04-08T16:24:37.067" v="127" actId="20577"/>
          <ac:spMkLst>
            <pc:docMk/>
            <pc:sldMk cId="3695102689" sldId="257"/>
            <ac:spMk id="2" creationId="{90E707D8-C637-E42C-DDC3-FC4A21BEBC6C}"/>
          </ac:spMkLst>
        </pc:spChg>
        <pc:spChg chg="mod">
          <ac:chgData name="Sefer Tasdemir" userId="84f47b37-cded-429e-a9c3-8501c15bd8bc" providerId="ADAL" clId="{5B017865-580E-476B-9A16-3E913B977F48}" dt="2025-04-08T16:26:10.633" v="212" actId="20577"/>
          <ac:spMkLst>
            <pc:docMk/>
            <pc:sldMk cId="3695102689" sldId="257"/>
            <ac:spMk id="3" creationId="{5C8564A5-827C-C4E7-46DF-6E3D9F1C077B}"/>
          </ac:spMkLst>
        </pc:spChg>
      </pc:sldChg>
      <pc:sldChg chg="addSp modSp new mod">
        <pc:chgData name="Sefer Tasdemir" userId="84f47b37-cded-429e-a9c3-8501c15bd8bc" providerId="ADAL" clId="{5B017865-580E-476B-9A16-3E913B977F48}" dt="2025-04-11T08:14:39.262" v="338" actId="20577"/>
        <pc:sldMkLst>
          <pc:docMk/>
          <pc:sldMk cId="557660618" sldId="258"/>
        </pc:sldMkLst>
        <pc:spChg chg="mod">
          <ac:chgData name="Sefer Tasdemir" userId="84f47b37-cded-429e-a9c3-8501c15bd8bc" providerId="ADAL" clId="{5B017865-580E-476B-9A16-3E913B977F48}" dt="2025-04-08T16:26:34.850" v="225" actId="20577"/>
          <ac:spMkLst>
            <pc:docMk/>
            <pc:sldMk cId="557660618" sldId="258"/>
            <ac:spMk id="2" creationId="{77B6E1F1-D38F-D5F3-EC31-8122BEA8B2E3}"/>
          </ac:spMkLst>
        </pc:spChg>
        <pc:spChg chg="mod">
          <ac:chgData name="Sefer Tasdemir" userId="84f47b37-cded-429e-a9c3-8501c15bd8bc" providerId="ADAL" clId="{5B017865-580E-476B-9A16-3E913B977F48}" dt="2025-04-10T20:32:55.310" v="335" actId="20577"/>
          <ac:spMkLst>
            <pc:docMk/>
            <pc:sldMk cId="557660618" sldId="258"/>
            <ac:spMk id="5" creationId="{01000BBC-ADF5-9FE4-2D55-DAEB8FF46C55}"/>
          </ac:spMkLst>
        </pc:spChg>
      </pc:sldChg>
      <pc:sldChg chg="addSp delSp modSp new mod">
        <pc:chgData name="Sefer Tasdemir" userId="84f47b37-cded-429e-a9c3-8501c15bd8bc" providerId="ADAL" clId="{5B017865-580E-476B-9A16-3E913B977F48}" dt="2025-04-11T08:14:49.891" v="340" actId="20577"/>
        <pc:sldMkLst>
          <pc:docMk/>
          <pc:sldMk cId="3471135655" sldId="259"/>
        </pc:sldMkLst>
        <pc:graphicFrameChg chg="add mod">
          <ac:chgData name="Sefer Tasdemir" userId="84f47b37-cded-429e-a9c3-8501c15bd8bc" providerId="ADAL" clId="{5B017865-580E-476B-9A16-3E913B977F48}" dt="2025-04-08T19:44:08.095" v="299" actId="14100"/>
          <ac:graphicFrameMkLst>
            <pc:docMk/>
            <pc:sldMk cId="3471135655" sldId="259"/>
            <ac:graphicFrameMk id="12" creationId="{575CEE3D-FCC7-E56E-9089-AF72459532F5}"/>
          </ac:graphicFrameMkLst>
        </pc:graphicFrameChg>
      </pc:sldChg>
      <pc:sldChg chg="addSp delSp modSp new mod setBg">
        <pc:chgData name="Sefer Tasdemir" userId="84f47b37-cded-429e-a9c3-8501c15bd8bc" providerId="ADAL" clId="{5B017865-580E-476B-9A16-3E913B977F48}" dt="2025-04-08T16:46:53.021" v="284" actId="26606"/>
        <pc:sldMkLst>
          <pc:docMk/>
          <pc:sldMk cId="2294544830" sldId="260"/>
        </pc:sldMkLst>
        <pc:spChg chg="add mod">
          <ac:chgData name="Sefer Tasdemir" userId="84f47b37-cded-429e-a9c3-8501c15bd8bc" providerId="ADAL" clId="{5B017865-580E-476B-9A16-3E913B977F48}" dt="2025-04-08T16:46:53.021" v="284" actId="26606"/>
          <ac:spMkLst>
            <pc:docMk/>
            <pc:sldMk cId="2294544830" sldId="260"/>
            <ac:spMk id="4" creationId="{9F182B11-A23E-42E2-8D8D-B96671FC1815}"/>
          </ac:spMkLst>
        </pc:spChg>
        <pc:spChg chg="add">
          <ac:chgData name="Sefer Tasdemir" userId="84f47b37-cded-429e-a9c3-8501c15bd8bc" providerId="ADAL" clId="{5B017865-580E-476B-9A16-3E913B977F48}" dt="2025-04-08T16:46:53.021" v="284" actId="26606"/>
          <ac:spMkLst>
            <pc:docMk/>
            <pc:sldMk cId="2294544830" sldId="260"/>
            <ac:spMk id="15" creationId="{48D7368D-31D9-8101-473D-CD39E706FD22}"/>
          </ac:spMkLst>
        </pc:spChg>
        <pc:spChg chg="add">
          <ac:chgData name="Sefer Tasdemir" userId="84f47b37-cded-429e-a9c3-8501c15bd8bc" providerId="ADAL" clId="{5B017865-580E-476B-9A16-3E913B977F48}" dt="2025-04-08T16:46:53.021" v="284" actId="26606"/>
          <ac:spMkLst>
            <pc:docMk/>
            <pc:sldMk cId="2294544830" sldId="260"/>
            <ac:spMk id="16" creationId="{B5BF1194-D1CF-B102-3201-D71A59724558}"/>
          </ac:spMkLst>
        </pc:spChg>
        <pc:picChg chg="add mod">
          <ac:chgData name="Sefer Tasdemir" userId="84f47b37-cded-429e-a9c3-8501c15bd8bc" providerId="ADAL" clId="{5B017865-580E-476B-9A16-3E913B977F48}" dt="2025-04-08T16:46:53.021" v="284" actId="26606"/>
          <ac:picMkLst>
            <pc:docMk/>
            <pc:sldMk cId="2294544830" sldId="260"/>
            <ac:picMk id="6" creationId="{B56C52B4-F730-8C9F-7203-60408BB2D302}"/>
          </ac:picMkLst>
        </pc:picChg>
      </pc:sldChg>
      <pc:sldChg chg="addSp delSp modSp new mod">
        <pc:chgData name="Sefer Tasdemir" userId="84f47b37-cded-429e-a9c3-8501c15bd8bc" providerId="ADAL" clId="{5B017865-580E-476B-9A16-3E913B977F48}" dt="2025-04-11T08:15:00.521" v="342" actId="20577"/>
        <pc:sldMkLst>
          <pc:docMk/>
          <pc:sldMk cId="4224894831" sldId="261"/>
        </pc:sldMkLst>
      </pc:sldChg>
      <pc:sldChg chg="new">
        <pc:chgData name="Sefer Tasdemir" userId="84f47b37-cded-429e-a9c3-8501c15bd8bc" providerId="ADAL" clId="{5B017865-580E-476B-9A16-3E913B977F48}" dt="2025-04-10T18:44:29.824" v="309" actId="680"/>
        <pc:sldMkLst>
          <pc:docMk/>
          <pc:sldMk cId="3847933670" sldId="262"/>
        </pc:sldMkLst>
      </pc:sldChg>
      <pc:sldChg chg="addSp modSp mod">
        <pc:chgData name="Sefer Tasdemir" userId="84f47b37-cded-429e-a9c3-8501c15bd8bc" providerId="ADAL" clId="{5B017865-580E-476B-9A16-3E913B977F48}" dt="2025-04-11T08:15:09.662" v="345" actId="20577"/>
        <pc:sldMkLst>
          <pc:docMk/>
          <pc:sldMk cId="3792519752" sldId="264"/>
        </pc:sldMkLst>
      </pc:sldChg>
      <pc:sldChg chg="addSp modSp mod">
        <pc:chgData name="Sefer Tasdemir" userId="84f47b37-cded-429e-a9c3-8501c15bd8bc" providerId="ADAL" clId="{5B017865-580E-476B-9A16-3E913B977F48}" dt="2025-04-11T08:15:38.337" v="351" actId="20577"/>
        <pc:sldMkLst>
          <pc:docMk/>
          <pc:sldMk cId="2674131511" sldId="266"/>
        </pc:sldMkLst>
      </pc:sldChg>
      <pc:sldChg chg="addSp modSp mod">
        <pc:chgData name="Sefer Tasdemir" userId="84f47b37-cded-429e-a9c3-8501c15bd8bc" providerId="ADAL" clId="{5B017865-580E-476B-9A16-3E913B977F48}" dt="2025-04-11T08:15:18.446" v="348" actId="20577"/>
        <pc:sldMkLst>
          <pc:docMk/>
          <pc:sldMk cId="3951206912" sldId="269"/>
        </pc:sldMkLst>
      </pc:sldChg>
    </pc:docChg>
  </pc:docChgLst>
  <pc:docChgLst>
    <pc:chgData name="Sammy El-Ablak-Didouche" userId="S::sammy.el-ablak-didouche@etu.univ-smb.fr::6847404e-f533-43c4-b7c4-39d778955d34" providerId="AD" clId="Web-{F8E0E400-A11F-496C-8DCD-5516D8D79BD2}"/>
    <pc:docChg chg="addSld modSld">
      <pc:chgData name="Sammy El-Ablak-Didouche" userId="S::sammy.el-ablak-didouche@etu.univ-smb.fr::6847404e-f533-43c4-b7c4-39d778955d34" providerId="AD" clId="Web-{F8E0E400-A11F-496C-8DCD-5516D8D79BD2}" dt="2025-04-11T08:19:06.943" v="62"/>
      <pc:docMkLst>
        <pc:docMk/>
      </pc:docMkLst>
      <pc:sldChg chg="modSp">
        <pc:chgData name="Sammy El-Ablak-Didouche" userId="S::sammy.el-ablak-didouche@etu.univ-smb.fr::6847404e-f533-43c4-b7c4-39d778955d34" providerId="AD" clId="Web-{F8E0E400-A11F-496C-8DCD-5516D8D79BD2}" dt="2025-04-11T08:10:21.973" v="12" actId="20577"/>
        <pc:sldMkLst>
          <pc:docMk/>
          <pc:sldMk cId="3792519752" sldId="264"/>
        </pc:sldMkLst>
        <pc:spChg chg="mod">
          <ac:chgData name="Sammy El-Ablak-Didouche" userId="S::sammy.el-ablak-didouche@etu.univ-smb.fr::6847404e-f533-43c4-b7c4-39d778955d34" providerId="AD" clId="Web-{F8E0E400-A11F-496C-8DCD-5516D8D79BD2}" dt="2025-04-11T08:10:21.973" v="12" actId="20577"/>
          <ac:spMkLst>
            <pc:docMk/>
            <pc:sldMk cId="3792519752" sldId="264"/>
            <ac:spMk id="4" creationId="{9F182B11-A23E-42E2-8D8D-B96671FC1815}"/>
          </ac:spMkLst>
        </pc:spChg>
      </pc:sldChg>
      <pc:sldChg chg="modSp add replId">
        <pc:chgData name="Sammy El-Ablak-Didouche" userId="S::sammy.el-ablak-didouche@etu.univ-smb.fr::6847404e-f533-43c4-b7c4-39d778955d34" providerId="AD" clId="Web-{F8E0E400-A11F-496C-8DCD-5516D8D79BD2}" dt="2025-04-11T08:10:32.208" v="20" actId="20577"/>
        <pc:sldMkLst>
          <pc:docMk/>
          <pc:sldMk cId="2674131511" sldId="266"/>
        </pc:sldMkLst>
        <pc:spChg chg="mod">
          <ac:chgData name="Sammy El-Ablak-Didouche" userId="S::sammy.el-ablak-didouche@etu.univ-smb.fr::6847404e-f533-43c4-b7c4-39d778955d34" providerId="AD" clId="Web-{F8E0E400-A11F-496C-8DCD-5516D8D79BD2}" dt="2025-04-11T08:10:32.208" v="20" actId="20577"/>
          <ac:spMkLst>
            <pc:docMk/>
            <pc:sldMk cId="2674131511" sldId="266"/>
            <ac:spMk id="4" creationId="{B62EB282-0A17-CA08-AEBC-05A613D306B2}"/>
          </ac:spMkLst>
        </pc:spChg>
      </pc:sldChg>
      <pc:sldChg chg="new">
        <pc:chgData name="Sammy El-Ablak-Didouche" userId="S::sammy.el-ablak-didouche@etu.univ-smb.fr::6847404e-f533-43c4-b7c4-39d778955d34" providerId="AD" clId="Web-{F8E0E400-A11F-496C-8DCD-5516D8D79BD2}" dt="2025-04-11T08:10:36.255" v="21"/>
        <pc:sldMkLst>
          <pc:docMk/>
          <pc:sldMk cId="3185737038" sldId="267"/>
        </pc:sldMkLst>
      </pc:sldChg>
      <pc:sldChg chg="modSp add replId">
        <pc:chgData name="Sammy El-Ablak-Didouche" userId="S::sammy.el-ablak-didouche@etu.univ-smb.fr::6847404e-f533-43c4-b7c4-39d778955d34" providerId="AD" clId="Web-{F8E0E400-A11F-496C-8DCD-5516D8D79BD2}" dt="2025-04-11T08:13:42.333" v="27" actId="20577"/>
        <pc:sldMkLst>
          <pc:docMk/>
          <pc:sldMk cId="1086540309" sldId="268"/>
        </pc:sldMkLst>
        <pc:spChg chg="mod">
          <ac:chgData name="Sammy El-Ablak-Didouche" userId="S::sammy.el-ablak-didouche@etu.univ-smb.fr::6847404e-f533-43c4-b7c4-39d778955d34" providerId="AD" clId="Web-{F8E0E400-A11F-496C-8DCD-5516D8D79BD2}" dt="2025-04-11T08:13:42.333" v="27" actId="20577"/>
          <ac:spMkLst>
            <pc:docMk/>
            <pc:sldMk cId="1086540309" sldId="268"/>
            <ac:spMk id="4" creationId="{F9412DB8-E319-DBE7-7EC6-916328190939}"/>
          </ac:spMkLst>
        </pc:spChg>
      </pc:sldChg>
      <pc:sldChg chg="addSp delSp modSp new mod setBg">
        <pc:chgData name="Sammy El-Ablak-Didouche" userId="S::sammy.el-ablak-didouche@etu.univ-smb.fr::6847404e-f533-43c4-b7c4-39d778955d34" providerId="AD" clId="Web-{F8E0E400-A11F-496C-8DCD-5516D8D79BD2}" dt="2025-04-11T08:19:06.943" v="62"/>
        <pc:sldMkLst>
          <pc:docMk/>
          <pc:sldMk cId="3951206912" sldId="269"/>
        </pc:sldMkLst>
        <pc:spChg chg="mod">
          <ac:chgData name="Sammy El-Ablak-Didouche" userId="S::sammy.el-ablak-didouche@etu.univ-smb.fr::6847404e-f533-43c4-b7c4-39d778955d34" providerId="AD" clId="Web-{F8E0E400-A11F-496C-8DCD-5516D8D79BD2}" dt="2025-04-11T08:18:07.021" v="59" actId="14100"/>
          <ac:spMkLst>
            <pc:docMk/>
            <pc:sldMk cId="3951206912" sldId="269"/>
            <ac:spMk id="2" creationId="{045095F7-B1CA-17E0-AB35-EB977FA526D2}"/>
          </ac:spMkLst>
        </pc:spChg>
        <pc:spChg chg="add">
          <ac:chgData name="Sammy El-Ablak-Didouche" userId="S::sammy.el-ablak-didouche@etu.univ-smb.fr::6847404e-f533-43c4-b7c4-39d778955d34" providerId="AD" clId="Web-{F8E0E400-A11F-496C-8DCD-5516D8D79BD2}" dt="2025-04-11T08:17:07.990" v="31"/>
          <ac:spMkLst>
            <pc:docMk/>
            <pc:sldMk cId="3951206912" sldId="269"/>
            <ac:spMk id="10" creationId="{48D7368D-31D9-8101-473D-CD39E706FD22}"/>
          </ac:spMkLst>
        </pc:spChg>
        <pc:spChg chg="add">
          <ac:chgData name="Sammy El-Ablak-Didouche" userId="S::sammy.el-ablak-didouche@etu.univ-smb.fr::6847404e-f533-43c4-b7c4-39d778955d34" providerId="AD" clId="Web-{F8E0E400-A11F-496C-8DCD-5516D8D79BD2}" dt="2025-04-11T08:17:07.990" v="31"/>
          <ac:spMkLst>
            <pc:docMk/>
            <pc:sldMk cId="3951206912" sldId="269"/>
            <ac:spMk id="12" creationId="{3768F94E-2BF1-56A5-87AC-0C427079334B}"/>
          </ac:spMkLst>
        </pc:spChg>
      </pc:sldChg>
    </pc:docChg>
  </pc:docChgLst>
  <pc:docChgLst>
    <pc:chgData name="Quentin" userId="a0ba7fad-b86b-4ec0-9709-14e4545f0ffd" providerId="ADAL" clId="{C5567EEF-4AE1-4B83-84A2-D19D906068B1}"/>
    <pc:docChg chg="undo custSel addSld delSld modSld sldOrd">
      <pc:chgData name="Quentin" userId="a0ba7fad-b86b-4ec0-9709-14e4545f0ffd" providerId="ADAL" clId="{C5567EEF-4AE1-4B83-84A2-D19D906068B1}" dt="2025-04-11T09:49:52.033" v="1790" actId="20577"/>
      <pc:docMkLst>
        <pc:docMk/>
      </pc:docMkLst>
      <pc:sldChg chg="addSp delSp modSp new del mod">
        <pc:chgData name="Quentin" userId="a0ba7fad-b86b-4ec0-9709-14e4545f0ffd" providerId="ADAL" clId="{C5567EEF-4AE1-4B83-84A2-D19D906068B1}" dt="2025-04-11T07:49:28.406" v="59" actId="2696"/>
        <pc:sldMkLst>
          <pc:docMk/>
          <pc:sldMk cId="3465374806" sldId="263"/>
        </pc:sldMkLst>
      </pc:sldChg>
      <pc:sldChg chg="addSp delSp modSp add mod ord">
        <pc:chgData name="Quentin" userId="a0ba7fad-b86b-4ec0-9709-14e4545f0ffd" providerId="ADAL" clId="{C5567EEF-4AE1-4B83-84A2-D19D906068B1}" dt="2025-04-11T07:53:27.181" v="61" actId="1076"/>
        <pc:sldMkLst>
          <pc:docMk/>
          <pc:sldMk cId="3792519752" sldId="264"/>
        </pc:sldMkLst>
        <pc:spChg chg="mod">
          <ac:chgData name="Quentin" userId="a0ba7fad-b86b-4ec0-9709-14e4545f0ffd" providerId="ADAL" clId="{C5567EEF-4AE1-4B83-84A2-D19D906068B1}" dt="2025-04-11T07:49:25.913" v="58"/>
          <ac:spMkLst>
            <pc:docMk/>
            <pc:sldMk cId="3792519752" sldId="264"/>
            <ac:spMk id="4" creationId="{9F182B11-A23E-42E2-8D8D-B96671FC1815}"/>
          </ac:spMkLst>
        </pc:spChg>
        <pc:picChg chg="add mod">
          <ac:chgData name="Quentin" userId="a0ba7fad-b86b-4ec0-9709-14e4545f0ffd" providerId="ADAL" clId="{C5567EEF-4AE1-4B83-84A2-D19D906068B1}" dt="2025-04-11T07:53:27.181" v="61" actId="1076"/>
          <ac:picMkLst>
            <pc:docMk/>
            <pc:sldMk cId="3792519752" sldId="264"/>
            <ac:picMk id="7" creationId="{7C940F4D-3060-4151-BFF9-0C9C17ED5914}"/>
          </ac:picMkLst>
        </pc:picChg>
      </pc:sldChg>
      <pc:sldChg chg="modSp new mod">
        <pc:chgData name="Quentin" userId="a0ba7fad-b86b-4ec0-9709-14e4545f0ffd" providerId="ADAL" clId="{C5567EEF-4AE1-4B83-84A2-D19D906068B1}" dt="2025-04-11T07:53:51.155" v="115" actId="20577"/>
        <pc:sldMkLst>
          <pc:docMk/>
          <pc:sldMk cId="1288158925" sldId="265"/>
        </pc:sldMkLst>
        <pc:spChg chg="mod">
          <ac:chgData name="Quentin" userId="a0ba7fad-b86b-4ec0-9709-14e4545f0ffd" providerId="ADAL" clId="{C5567EEF-4AE1-4B83-84A2-D19D906068B1}" dt="2025-04-11T07:53:51.155" v="115" actId="20577"/>
          <ac:spMkLst>
            <pc:docMk/>
            <pc:sldMk cId="1288158925" sldId="265"/>
            <ac:spMk id="2" creationId="{6F5C1541-FC12-49A4-881E-5340F38DFA93}"/>
          </ac:spMkLst>
        </pc:spChg>
      </pc:sldChg>
      <pc:sldChg chg="addSp delSp modSp mod">
        <pc:chgData name="Quentin" userId="a0ba7fad-b86b-4ec0-9709-14e4545f0ffd" providerId="ADAL" clId="{C5567EEF-4AE1-4B83-84A2-D19D906068B1}" dt="2025-04-11T09:27:15.942" v="788" actId="1076"/>
        <pc:sldMkLst>
          <pc:docMk/>
          <pc:sldMk cId="3185737038" sldId="267"/>
        </pc:sldMkLst>
        <pc:spChg chg="mod">
          <ac:chgData name="Quentin" userId="a0ba7fad-b86b-4ec0-9709-14e4545f0ffd" providerId="ADAL" clId="{C5567EEF-4AE1-4B83-84A2-D19D906068B1}" dt="2025-04-11T09:15:29.948" v="309" actId="20577"/>
          <ac:spMkLst>
            <pc:docMk/>
            <pc:sldMk cId="3185737038" sldId="267"/>
            <ac:spMk id="2" creationId="{1D98A5EC-4299-B025-61BE-85FD162AC291}"/>
          </ac:spMkLst>
        </pc:spChg>
        <pc:spChg chg="add mod">
          <ac:chgData name="Quentin" userId="a0ba7fad-b86b-4ec0-9709-14e4545f0ffd" providerId="ADAL" clId="{C5567EEF-4AE1-4B83-84A2-D19D906068B1}" dt="2025-04-11T09:27:15.942" v="788" actId="1076"/>
          <ac:spMkLst>
            <pc:docMk/>
            <pc:sldMk cId="3185737038" sldId="267"/>
            <ac:spMk id="10" creationId="{4EBC0055-F847-4773-ADF3-2758B7D83413}"/>
          </ac:spMkLst>
        </pc:spChg>
        <pc:picChg chg="add mod">
          <ac:chgData name="Quentin" userId="a0ba7fad-b86b-4ec0-9709-14e4545f0ffd" providerId="ADAL" clId="{C5567EEF-4AE1-4B83-84A2-D19D906068B1}" dt="2025-04-11T09:15:13.875" v="285" actId="1076"/>
          <ac:picMkLst>
            <pc:docMk/>
            <pc:sldMk cId="3185737038" sldId="267"/>
            <ac:picMk id="9" creationId="{61E0650B-DE42-4B65-9BDD-CE774C2EDB5F}"/>
          </ac:picMkLst>
        </pc:picChg>
      </pc:sldChg>
      <pc:sldChg chg="modSp mod">
        <pc:chgData name="Quentin" userId="a0ba7fad-b86b-4ec0-9709-14e4545f0ffd" providerId="ADAL" clId="{C5567EEF-4AE1-4B83-84A2-D19D906068B1}" dt="2025-04-11T09:13:10.317" v="246" actId="20577"/>
        <pc:sldMkLst>
          <pc:docMk/>
          <pc:sldMk cId="1086540309" sldId="268"/>
        </pc:sldMkLst>
        <pc:spChg chg="mod">
          <ac:chgData name="Quentin" userId="a0ba7fad-b86b-4ec0-9709-14e4545f0ffd" providerId="ADAL" clId="{C5567EEF-4AE1-4B83-84A2-D19D906068B1}" dt="2025-04-11T09:13:10.317" v="246" actId="20577"/>
          <ac:spMkLst>
            <pc:docMk/>
            <pc:sldMk cId="1086540309" sldId="268"/>
            <ac:spMk id="4" creationId="{F9412DB8-E319-DBE7-7EC6-916328190939}"/>
          </ac:spMkLst>
        </pc:spChg>
      </pc:sldChg>
      <pc:sldChg chg="del">
        <pc:chgData name="Quentin" userId="a0ba7fad-b86b-4ec0-9709-14e4545f0ffd" providerId="ADAL" clId="{C5567EEF-4AE1-4B83-84A2-D19D906068B1}" dt="2025-04-11T09:49:09.055" v="1788" actId="47"/>
        <pc:sldMkLst>
          <pc:docMk/>
          <pc:sldMk cId="3478675680" sldId="270"/>
        </pc:sldMkLst>
      </pc:sldChg>
      <pc:sldChg chg="addSp delSp modSp add mod">
        <pc:chgData name="Quentin" userId="a0ba7fad-b86b-4ec0-9709-14e4545f0ffd" providerId="ADAL" clId="{C5567EEF-4AE1-4B83-84A2-D19D906068B1}" dt="2025-04-11T09:35:27.668" v="886" actId="1076"/>
        <pc:sldMkLst>
          <pc:docMk/>
          <pc:sldMk cId="3813113009" sldId="271"/>
        </pc:sldMkLst>
        <pc:spChg chg="mod">
          <ac:chgData name="Quentin" userId="a0ba7fad-b86b-4ec0-9709-14e4545f0ffd" providerId="ADAL" clId="{C5567EEF-4AE1-4B83-84A2-D19D906068B1}" dt="2025-04-11T09:24:45.080" v="603" actId="20577"/>
          <ac:spMkLst>
            <pc:docMk/>
            <pc:sldMk cId="3813113009" sldId="271"/>
            <ac:spMk id="2" creationId="{1D98A5EC-4299-B025-61BE-85FD162AC291}"/>
          </ac:spMkLst>
        </pc:spChg>
        <pc:spChg chg="add mod">
          <ac:chgData name="Quentin" userId="a0ba7fad-b86b-4ec0-9709-14e4545f0ffd" providerId="ADAL" clId="{C5567EEF-4AE1-4B83-84A2-D19D906068B1}" dt="2025-04-11T09:35:27.668" v="886" actId="1076"/>
          <ac:spMkLst>
            <pc:docMk/>
            <pc:sldMk cId="3813113009" sldId="271"/>
            <ac:spMk id="8" creationId="{16CBB17C-31BF-4A61-B44F-38E3E1825509}"/>
          </ac:spMkLst>
        </pc:spChg>
        <pc:picChg chg="add mod">
          <ac:chgData name="Quentin" userId="a0ba7fad-b86b-4ec0-9709-14e4545f0ffd" providerId="ADAL" clId="{C5567EEF-4AE1-4B83-84A2-D19D906068B1}" dt="2025-04-11T09:18:58.699" v="350" actId="1076"/>
          <ac:picMkLst>
            <pc:docMk/>
            <pc:sldMk cId="3813113009" sldId="271"/>
            <ac:picMk id="6" creationId="{E831EA83-B1B8-470D-BAFB-AF136BFEF532}"/>
          </ac:picMkLst>
        </pc:picChg>
      </pc:sldChg>
      <pc:sldChg chg="addSp delSp modSp add mod">
        <pc:chgData name="Quentin" userId="a0ba7fad-b86b-4ec0-9709-14e4545f0ffd" providerId="ADAL" clId="{C5567EEF-4AE1-4B83-84A2-D19D906068B1}" dt="2025-04-11T09:36:33.365" v="1030" actId="20577"/>
        <pc:sldMkLst>
          <pc:docMk/>
          <pc:sldMk cId="2647252081" sldId="272"/>
        </pc:sldMkLst>
        <pc:spChg chg="mod">
          <ac:chgData name="Quentin" userId="a0ba7fad-b86b-4ec0-9709-14e4545f0ffd" providerId="ADAL" clId="{C5567EEF-4AE1-4B83-84A2-D19D906068B1}" dt="2025-04-11T09:24:24.793" v="583" actId="20577"/>
          <ac:spMkLst>
            <pc:docMk/>
            <pc:sldMk cId="2647252081" sldId="272"/>
            <ac:spMk id="2" creationId="{1D98A5EC-4299-B025-61BE-85FD162AC291}"/>
          </ac:spMkLst>
        </pc:spChg>
        <pc:spChg chg="add mod">
          <ac:chgData name="Quentin" userId="a0ba7fad-b86b-4ec0-9709-14e4545f0ffd" providerId="ADAL" clId="{C5567EEF-4AE1-4B83-84A2-D19D906068B1}" dt="2025-04-11T09:36:33.365" v="1030" actId="20577"/>
          <ac:spMkLst>
            <pc:docMk/>
            <pc:sldMk cId="2647252081" sldId="272"/>
            <ac:spMk id="8" creationId="{AE22C9BB-73CB-49C6-9EC2-2EB8CFCE1DFA}"/>
          </ac:spMkLst>
        </pc:spChg>
        <pc:picChg chg="add mod">
          <ac:chgData name="Quentin" userId="a0ba7fad-b86b-4ec0-9709-14e4545f0ffd" providerId="ADAL" clId="{C5567EEF-4AE1-4B83-84A2-D19D906068B1}" dt="2025-04-11T09:19:38.074" v="429" actId="14100"/>
          <ac:picMkLst>
            <pc:docMk/>
            <pc:sldMk cId="2647252081" sldId="272"/>
            <ac:picMk id="6" creationId="{7BEBBC4D-274D-469F-AFE7-6811CF62093C}"/>
          </ac:picMkLst>
        </pc:picChg>
      </pc:sldChg>
      <pc:sldChg chg="addSp delSp modSp add mod">
        <pc:chgData name="Quentin" userId="a0ba7fad-b86b-4ec0-9709-14e4545f0ffd" providerId="ADAL" clId="{C5567EEF-4AE1-4B83-84A2-D19D906068B1}" dt="2025-04-11T09:37:18.787" v="1155" actId="20577"/>
        <pc:sldMkLst>
          <pc:docMk/>
          <pc:sldMk cId="2775571078" sldId="273"/>
        </pc:sldMkLst>
        <pc:spChg chg="mod">
          <ac:chgData name="Quentin" userId="a0ba7fad-b86b-4ec0-9709-14e4545f0ffd" providerId="ADAL" clId="{C5567EEF-4AE1-4B83-84A2-D19D906068B1}" dt="2025-04-11T09:21:23.834" v="532" actId="20577"/>
          <ac:spMkLst>
            <pc:docMk/>
            <pc:sldMk cId="2775571078" sldId="273"/>
            <ac:spMk id="2" creationId="{1D98A5EC-4299-B025-61BE-85FD162AC291}"/>
          </ac:spMkLst>
        </pc:spChg>
        <pc:spChg chg="add mod">
          <ac:chgData name="Quentin" userId="a0ba7fad-b86b-4ec0-9709-14e4545f0ffd" providerId="ADAL" clId="{C5567EEF-4AE1-4B83-84A2-D19D906068B1}" dt="2025-04-11T09:37:18.787" v="1155" actId="20577"/>
          <ac:spMkLst>
            <pc:docMk/>
            <pc:sldMk cId="2775571078" sldId="273"/>
            <ac:spMk id="8" creationId="{8594FFE6-EC6C-488F-A785-171E7F9B3AEF}"/>
          </ac:spMkLst>
        </pc:spChg>
        <pc:picChg chg="add mod">
          <ac:chgData name="Quentin" userId="a0ba7fad-b86b-4ec0-9709-14e4545f0ffd" providerId="ADAL" clId="{C5567EEF-4AE1-4B83-84A2-D19D906068B1}" dt="2025-04-11T09:37:12.004" v="1136" actId="14100"/>
          <ac:picMkLst>
            <pc:docMk/>
            <pc:sldMk cId="2775571078" sldId="273"/>
            <ac:picMk id="6" creationId="{E103E7D7-109A-4683-9002-47C74DDE2413}"/>
          </ac:picMkLst>
        </pc:picChg>
      </pc:sldChg>
      <pc:sldChg chg="addSp delSp modSp new mod">
        <pc:chgData name="Quentin" userId="a0ba7fad-b86b-4ec0-9709-14e4545f0ffd" providerId="ADAL" clId="{C5567EEF-4AE1-4B83-84A2-D19D906068B1}" dt="2025-04-11T09:49:52.033" v="1790" actId="20577"/>
        <pc:sldMkLst>
          <pc:docMk/>
          <pc:sldMk cId="3543102695" sldId="274"/>
        </pc:sldMkLst>
        <pc:spChg chg="add mod">
          <ac:chgData name="Quentin" userId="a0ba7fad-b86b-4ec0-9709-14e4545f0ffd" providerId="ADAL" clId="{C5567EEF-4AE1-4B83-84A2-D19D906068B1}" dt="2025-04-11T09:24:08.362" v="580" actId="1076"/>
          <ac:spMkLst>
            <pc:docMk/>
            <pc:sldMk cId="3543102695" sldId="274"/>
            <ac:spMk id="6" creationId="{4A66CE5F-D393-4048-9BB4-39CB3AD0A907}"/>
          </ac:spMkLst>
        </pc:spChg>
        <pc:spChg chg="add mod">
          <ac:chgData name="Quentin" userId="a0ba7fad-b86b-4ec0-9709-14e4545f0ffd" providerId="ADAL" clId="{C5567EEF-4AE1-4B83-84A2-D19D906068B1}" dt="2025-04-11T09:49:52.033" v="1790" actId="20577"/>
          <ac:spMkLst>
            <pc:docMk/>
            <pc:sldMk cId="3543102695" sldId="274"/>
            <ac:spMk id="7" creationId="{43A4A50F-3AD6-4BF2-A156-2BF94160713C}"/>
          </ac:spMkLst>
        </pc:spChg>
        <pc:picChg chg="add mod">
          <ac:chgData name="Quentin" userId="a0ba7fad-b86b-4ec0-9709-14e4545f0ffd" providerId="ADAL" clId="{C5567EEF-4AE1-4B83-84A2-D19D906068B1}" dt="2025-04-11T09:23:46.944" v="546" actId="14100"/>
          <ac:picMkLst>
            <pc:docMk/>
            <pc:sldMk cId="3543102695" sldId="274"/>
            <ac:picMk id="5" creationId="{E7AD2AFA-34BA-48E9-8169-ED226AD77A39}"/>
          </ac:picMkLst>
        </pc:picChg>
      </pc:sldChg>
      <pc:sldChg chg="addSp delSp modSp new mod">
        <pc:chgData name="Quentin" userId="a0ba7fad-b86b-4ec0-9709-14e4545f0ffd" providerId="ADAL" clId="{C5567EEF-4AE1-4B83-84A2-D19D906068B1}" dt="2025-04-11T09:38:21.908" v="1232" actId="20577"/>
        <pc:sldMkLst>
          <pc:docMk/>
          <pc:sldMk cId="3246498606" sldId="277"/>
        </pc:sldMkLst>
      </pc:sldChg>
      <pc:sldChg chg="delSp modSp add mod setBg delDesignElem">
        <pc:chgData name="Quentin" userId="a0ba7fad-b86b-4ec0-9709-14e4545f0ffd" providerId="ADAL" clId="{C5567EEF-4AE1-4B83-84A2-D19D906068B1}" dt="2025-04-11T09:38:59.219" v="1277" actId="14100"/>
        <pc:sldMkLst>
          <pc:docMk/>
          <pc:sldMk cId="245941261" sldId="278"/>
        </pc:sldMkLst>
      </pc:sldChg>
      <pc:sldChg chg="addSp delSp modSp add mod">
        <pc:chgData name="Quentin" userId="a0ba7fad-b86b-4ec0-9709-14e4545f0ffd" providerId="ADAL" clId="{C5567EEF-4AE1-4B83-84A2-D19D906068B1}" dt="2025-04-11T09:41:42.187" v="1410" actId="20577"/>
        <pc:sldMkLst>
          <pc:docMk/>
          <pc:sldMk cId="3855973286" sldId="279"/>
        </pc:sldMkLst>
      </pc:sldChg>
      <pc:sldChg chg="addSp delSp modSp add mod">
        <pc:chgData name="Quentin" userId="a0ba7fad-b86b-4ec0-9709-14e4545f0ffd" providerId="ADAL" clId="{C5567EEF-4AE1-4B83-84A2-D19D906068B1}" dt="2025-04-11T09:44:30.505" v="1545" actId="1076"/>
        <pc:sldMkLst>
          <pc:docMk/>
          <pc:sldMk cId="987117951" sldId="280"/>
        </pc:sldMkLst>
      </pc:sldChg>
      <pc:sldChg chg="addSp delSp modSp add mod">
        <pc:chgData name="Quentin" userId="a0ba7fad-b86b-4ec0-9709-14e4545f0ffd" providerId="ADAL" clId="{C5567EEF-4AE1-4B83-84A2-D19D906068B1}" dt="2025-04-11T09:45:02.443" v="1570"/>
        <pc:sldMkLst>
          <pc:docMk/>
          <pc:sldMk cId="1132580660" sldId="281"/>
        </pc:sldMkLst>
      </pc:sldChg>
      <pc:sldChg chg="add del">
        <pc:chgData name="Quentin" userId="a0ba7fad-b86b-4ec0-9709-14e4545f0ffd" providerId="ADAL" clId="{C5567EEF-4AE1-4B83-84A2-D19D906068B1}" dt="2025-04-11T09:45:37.440" v="1576" actId="47"/>
        <pc:sldMkLst>
          <pc:docMk/>
          <pc:sldMk cId="1809015866" sldId="282"/>
        </pc:sldMkLst>
      </pc:sldChg>
      <pc:sldChg chg="add del">
        <pc:chgData name="Quentin" userId="a0ba7fad-b86b-4ec0-9709-14e4545f0ffd" providerId="ADAL" clId="{C5567EEF-4AE1-4B83-84A2-D19D906068B1}" dt="2025-04-11T09:45:38.968" v="1577" actId="47"/>
        <pc:sldMkLst>
          <pc:docMk/>
          <pc:sldMk cId="1298387462" sldId="283"/>
        </pc:sldMkLst>
      </pc:sldChg>
      <pc:sldChg chg="add del">
        <pc:chgData name="Quentin" userId="a0ba7fad-b86b-4ec0-9709-14e4545f0ffd" providerId="ADAL" clId="{C5567EEF-4AE1-4B83-84A2-D19D906068B1}" dt="2025-04-11T09:45:40.256" v="1578" actId="47"/>
        <pc:sldMkLst>
          <pc:docMk/>
          <pc:sldMk cId="2786987881" sldId="284"/>
        </pc:sldMkLst>
      </pc:sldChg>
      <pc:sldChg chg="addSp delSp modSp add mod">
        <pc:chgData name="Quentin" userId="a0ba7fad-b86b-4ec0-9709-14e4545f0ffd" providerId="ADAL" clId="{C5567EEF-4AE1-4B83-84A2-D19D906068B1}" dt="2025-04-11T09:46:18.105" v="1597" actId="14100"/>
        <pc:sldMkLst>
          <pc:docMk/>
          <pc:sldMk cId="1117858112" sldId="285"/>
        </pc:sldMkLst>
        <pc:spChg chg="mod">
          <ac:chgData name="Quentin" userId="a0ba7fad-b86b-4ec0-9709-14e4545f0ffd" providerId="ADAL" clId="{C5567EEF-4AE1-4B83-84A2-D19D906068B1}" dt="2025-04-11T09:45:54.649" v="1589" actId="20577"/>
          <ac:spMkLst>
            <pc:docMk/>
            <pc:sldMk cId="1117858112" sldId="285"/>
            <ac:spMk id="4" creationId="{5DA4E0B1-1343-4C89-B032-EAB2DC46E406}"/>
          </ac:spMkLst>
        </pc:spChg>
        <pc:picChg chg="add mod">
          <ac:chgData name="Quentin" userId="a0ba7fad-b86b-4ec0-9709-14e4545f0ffd" providerId="ADAL" clId="{C5567EEF-4AE1-4B83-84A2-D19D906068B1}" dt="2025-04-11T09:46:18.105" v="1597" actId="14100"/>
          <ac:picMkLst>
            <pc:docMk/>
            <pc:sldMk cId="1117858112" sldId="285"/>
            <ac:picMk id="3" creationId="{A309AE32-1B53-4D65-9D27-4286D616E2D2}"/>
          </ac:picMkLst>
        </pc:picChg>
      </pc:sldChg>
      <pc:sldChg chg="add del">
        <pc:chgData name="Quentin" userId="a0ba7fad-b86b-4ec0-9709-14e4545f0ffd" providerId="ADAL" clId="{C5567EEF-4AE1-4B83-84A2-D19D906068B1}" dt="2025-04-11T09:45:43.606" v="1579" actId="47"/>
        <pc:sldMkLst>
          <pc:docMk/>
          <pc:sldMk cId="3021751782" sldId="286"/>
        </pc:sldMkLst>
      </pc:sldChg>
      <pc:sldChg chg="addSp delSp modSp add mod">
        <pc:chgData name="Quentin" userId="a0ba7fad-b86b-4ec0-9709-14e4545f0ffd" providerId="ADAL" clId="{C5567EEF-4AE1-4B83-84A2-D19D906068B1}" dt="2025-04-11T09:47:06.065" v="1676" actId="1076"/>
        <pc:sldMkLst>
          <pc:docMk/>
          <pc:sldMk cId="3296809267" sldId="291"/>
        </pc:sldMkLst>
        <pc:spChg chg="mod">
          <ac:chgData name="Quentin" userId="a0ba7fad-b86b-4ec0-9709-14e4545f0ffd" providerId="ADAL" clId="{C5567EEF-4AE1-4B83-84A2-D19D906068B1}" dt="2025-04-11T09:46:43.282" v="1621" actId="20577"/>
          <ac:spMkLst>
            <pc:docMk/>
            <pc:sldMk cId="3296809267" sldId="291"/>
            <ac:spMk id="4" creationId="{5DA4E0B1-1343-4C89-B032-EAB2DC46E406}"/>
          </ac:spMkLst>
        </pc:spChg>
        <pc:spChg chg="mod">
          <ac:chgData name="Quentin" userId="a0ba7fad-b86b-4ec0-9709-14e4545f0ffd" providerId="ADAL" clId="{C5567EEF-4AE1-4B83-84A2-D19D906068B1}" dt="2025-04-11T09:47:06.065" v="1676" actId="1076"/>
          <ac:spMkLst>
            <pc:docMk/>
            <pc:sldMk cId="3296809267" sldId="291"/>
            <ac:spMk id="11" creationId="{EC4F84DB-A0D0-440A-86A0-F05920042BC6}"/>
          </ac:spMkLst>
        </pc:spChg>
        <pc:picChg chg="add mod">
          <ac:chgData name="Quentin" userId="a0ba7fad-b86b-4ec0-9709-14e4545f0ffd" providerId="ADAL" clId="{C5567EEF-4AE1-4B83-84A2-D19D906068B1}" dt="2025-04-11T09:46:39.403" v="1604" actId="14100"/>
          <ac:picMkLst>
            <pc:docMk/>
            <pc:sldMk cId="3296809267" sldId="291"/>
            <ac:picMk id="3" creationId="{F88376AE-234C-46D1-A1F3-440BC307832F}"/>
          </ac:picMkLst>
        </pc:picChg>
      </pc:sldChg>
      <pc:sldChg chg="new del">
        <pc:chgData name="Quentin" userId="a0ba7fad-b86b-4ec0-9709-14e4545f0ffd" providerId="ADAL" clId="{C5567EEF-4AE1-4B83-84A2-D19D906068B1}" dt="2025-04-11T09:46:22.094" v="1599" actId="680"/>
        <pc:sldMkLst>
          <pc:docMk/>
          <pc:sldMk cId="3618329323" sldId="291"/>
        </pc:sldMkLst>
      </pc:sldChg>
      <pc:sldChg chg="add del">
        <pc:chgData name="Quentin" userId="a0ba7fad-b86b-4ec0-9709-14e4545f0ffd" providerId="ADAL" clId="{C5567EEF-4AE1-4B83-84A2-D19D906068B1}" dt="2025-04-11T09:47:16.308" v="1678" actId="47"/>
        <pc:sldMkLst>
          <pc:docMk/>
          <pc:sldMk cId="3120392019" sldId="292"/>
        </pc:sldMkLst>
      </pc:sldChg>
      <pc:sldChg chg="modSp add mod">
        <pc:chgData name="Quentin" userId="a0ba7fad-b86b-4ec0-9709-14e4545f0ffd" providerId="ADAL" clId="{C5567EEF-4AE1-4B83-84A2-D19D906068B1}" dt="2025-04-11T09:48:01.121" v="1742" actId="20577"/>
        <pc:sldMkLst>
          <pc:docMk/>
          <pc:sldMk cId="3885916212" sldId="292"/>
        </pc:sldMkLst>
        <pc:spChg chg="mod">
          <ac:chgData name="Quentin" userId="a0ba7fad-b86b-4ec0-9709-14e4545f0ffd" providerId="ADAL" clId="{C5567EEF-4AE1-4B83-84A2-D19D906068B1}" dt="2025-04-11T09:48:01.121" v="1742" actId="20577"/>
          <ac:spMkLst>
            <pc:docMk/>
            <pc:sldMk cId="3885916212" sldId="292"/>
            <ac:spMk id="4" creationId="{F9412DB8-E319-DBE7-7EC6-916328190939}"/>
          </ac:spMkLst>
        </pc:spChg>
      </pc:sldChg>
      <pc:sldChg chg="addSp delSp modSp add mod">
        <pc:chgData name="Quentin" userId="a0ba7fad-b86b-4ec0-9709-14e4545f0ffd" providerId="ADAL" clId="{C5567EEF-4AE1-4B83-84A2-D19D906068B1}" dt="2025-04-11T09:48:53.033" v="1787" actId="14100"/>
        <pc:sldMkLst>
          <pc:docMk/>
          <pc:sldMk cId="2305790850" sldId="293"/>
        </pc:sldMkLst>
        <pc:spChg chg="mod">
          <ac:chgData name="Quentin" userId="a0ba7fad-b86b-4ec0-9709-14e4545f0ffd" providerId="ADAL" clId="{C5567EEF-4AE1-4B83-84A2-D19D906068B1}" dt="2025-04-11T09:48:53.033" v="1787" actId="14100"/>
          <ac:spMkLst>
            <pc:docMk/>
            <pc:sldMk cId="2305790850" sldId="293"/>
            <ac:spMk id="11" creationId="{EC4F84DB-A0D0-440A-86A0-F05920042BC6}"/>
          </ac:spMkLst>
        </pc:spChg>
        <pc:picChg chg="add mod">
          <ac:chgData name="Quentin" userId="a0ba7fad-b86b-4ec0-9709-14e4545f0ffd" providerId="ADAL" clId="{C5567EEF-4AE1-4B83-84A2-D19D906068B1}" dt="2025-04-11T09:48:29.937" v="1750" actId="14100"/>
          <ac:picMkLst>
            <pc:docMk/>
            <pc:sldMk cId="2305790850" sldId="293"/>
            <ac:picMk id="5" creationId="{C0F09BF7-CA01-434E-B7DE-BB7C07279B69}"/>
          </ac:picMkLst>
        </pc:picChg>
      </pc:sldChg>
    </pc:docChg>
  </pc:docChgLst>
  <pc:docChgLst>
    <pc:chgData name="Feyza Tinastepe" userId="S::feyza.tinastepe@etu.univ-smb.fr::1977f04c-3c3a-447a-b543-01c7ab08cfd2" providerId="AD" clId="Web-{EA0F9319-AA8A-4D01-89A7-FC5CC303BF4F}"/>
    <pc:docChg chg="modSld">
      <pc:chgData name="Feyza Tinastepe" userId="S::feyza.tinastepe@etu.univ-smb.fr::1977f04c-3c3a-447a-b543-01c7ab08cfd2" providerId="AD" clId="Web-{EA0F9319-AA8A-4D01-89A7-FC5CC303BF4F}" dt="2025-04-10T20:11:32.819" v="14" actId="20577"/>
      <pc:docMkLst>
        <pc:docMk/>
      </pc:docMkLst>
      <pc:sldChg chg="modSp">
        <pc:chgData name="Feyza Tinastepe" userId="S::feyza.tinastepe@etu.univ-smb.fr::1977f04c-3c3a-447a-b543-01c7ab08cfd2" providerId="AD" clId="Web-{EA0F9319-AA8A-4D01-89A7-FC5CC303BF4F}" dt="2025-04-10T20:10:00.176" v="0" actId="20577"/>
        <pc:sldMkLst>
          <pc:docMk/>
          <pc:sldMk cId="3784089036" sldId="256"/>
        </pc:sldMkLst>
        <pc:spChg chg="mod">
          <ac:chgData name="Feyza Tinastepe" userId="S::feyza.tinastepe@etu.univ-smb.fr::1977f04c-3c3a-447a-b543-01c7ab08cfd2" providerId="AD" clId="Web-{EA0F9319-AA8A-4D01-89A7-FC5CC303BF4F}" dt="2025-04-10T20:10:00.176" v="0" actId="20577"/>
          <ac:spMkLst>
            <pc:docMk/>
            <pc:sldMk cId="3784089036" sldId="256"/>
            <ac:spMk id="3" creationId="{00000000-0000-0000-0000-000000000000}"/>
          </ac:spMkLst>
        </pc:spChg>
      </pc:sldChg>
      <pc:sldChg chg="modSp">
        <pc:chgData name="Feyza Tinastepe" userId="S::feyza.tinastepe@etu.univ-smb.fr::1977f04c-3c3a-447a-b543-01c7ab08cfd2" providerId="AD" clId="Web-{EA0F9319-AA8A-4D01-89A7-FC5CC303BF4F}" dt="2025-04-10T20:11:32.819" v="14" actId="20577"/>
        <pc:sldMkLst>
          <pc:docMk/>
          <pc:sldMk cId="3695102689" sldId="257"/>
        </pc:sldMkLst>
        <pc:spChg chg="mod">
          <ac:chgData name="Feyza Tinastepe" userId="S::feyza.tinastepe@etu.univ-smb.fr::1977f04c-3c3a-447a-b543-01c7ab08cfd2" providerId="AD" clId="Web-{EA0F9319-AA8A-4D01-89A7-FC5CC303BF4F}" dt="2025-04-10T20:11:32.819" v="14" actId="20577"/>
          <ac:spMkLst>
            <pc:docMk/>
            <pc:sldMk cId="3695102689" sldId="257"/>
            <ac:spMk id="3" creationId="{5C8564A5-827C-C4E7-46DF-6E3D9F1C077B}"/>
          </ac:spMkLst>
        </pc:spChg>
      </pc:sldChg>
      <pc:sldChg chg="modSp">
        <pc:chgData name="Feyza Tinastepe" userId="S::feyza.tinastepe@etu.univ-smb.fr::1977f04c-3c3a-447a-b543-01c7ab08cfd2" providerId="AD" clId="Web-{EA0F9319-AA8A-4D01-89A7-FC5CC303BF4F}" dt="2025-04-10T20:11:02.412" v="3" actId="20577"/>
        <pc:sldMkLst>
          <pc:docMk/>
          <pc:sldMk cId="3847933670" sldId="262"/>
        </pc:sldMkLst>
        <pc:spChg chg="mod">
          <ac:chgData name="Feyza Tinastepe" userId="S::feyza.tinastepe@etu.univ-smb.fr::1977f04c-3c3a-447a-b543-01c7ab08cfd2" providerId="AD" clId="Web-{EA0F9319-AA8A-4D01-89A7-FC5CC303BF4F}" dt="2025-04-10T20:11:02.412" v="3" actId="20577"/>
          <ac:spMkLst>
            <pc:docMk/>
            <pc:sldMk cId="3847933670" sldId="262"/>
            <ac:spMk id="2" creationId="{4EB91D39-6C34-2E9E-A13E-85DF1DD2444E}"/>
          </ac:spMkLst>
        </pc:spChg>
      </pc:sldChg>
    </pc:docChg>
  </pc:docChgLst>
  <pc:docChgLst>
    <pc:chgData name="Sefer Tasdemir" userId="S::sefer.tasdemir@etu.univ-smb.fr::84f47b37-cded-429e-a9c3-8501c15bd8bc" providerId="AD" clId="Web-{5EEE56E9-D129-E537-4005-C10A003A9515}"/>
    <pc:docChg chg="addSld modSld">
      <pc:chgData name="Sefer Tasdemir" userId="S::sefer.tasdemir@etu.univ-smb.fr::84f47b37-cded-429e-a9c3-8501c15bd8bc" providerId="AD" clId="Web-{5EEE56E9-D129-E537-4005-C10A003A9515}" dt="2025-04-11T11:37:29.338" v="105" actId="1076"/>
      <pc:docMkLst>
        <pc:docMk/>
      </pc:docMkLst>
      <pc:sldChg chg="modSp">
        <pc:chgData name="Sefer Tasdemir" userId="S::sefer.tasdemir@etu.univ-smb.fr::84f47b37-cded-429e-a9c3-8501c15bd8bc" providerId="AD" clId="Web-{5EEE56E9-D129-E537-4005-C10A003A9515}" dt="2025-04-11T11:28:59.129" v="17" actId="20577"/>
        <pc:sldMkLst>
          <pc:docMk/>
          <pc:sldMk cId="3695102689" sldId="257"/>
        </pc:sldMkLst>
        <pc:spChg chg="mod">
          <ac:chgData name="Sefer Tasdemir" userId="S::sefer.tasdemir@etu.univ-smb.fr::84f47b37-cded-429e-a9c3-8501c15bd8bc" providerId="AD" clId="Web-{5EEE56E9-D129-E537-4005-C10A003A9515}" dt="2025-04-11T11:28:59.129" v="17" actId="20577"/>
          <ac:spMkLst>
            <pc:docMk/>
            <pc:sldMk cId="3695102689" sldId="257"/>
            <ac:spMk id="3" creationId="{5C8564A5-827C-C4E7-46DF-6E3D9F1C077B}"/>
          </ac:spMkLst>
        </pc:spChg>
      </pc:sldChg>
      <pc:sldChg chg="addSp modSp mod setBg">
        <pc:chgData name="Sefer Tasdemir" userId="S::sefer.tasdemir@etu.univ-smb.fr::84f47b37-cded-429e-a9c3-8501c15bd8bc" providerId="AD" clId="Web-{5EEE56E9-D129-E537-4005-C10A003A9515}" dt="2025-04-11T11:33:31.939" v="28" actId="1076"/>
        <pc:sldMkLst>
          <pc:docMk/>
          <pc:sldMk cId="1319320860" sldId="295"/>
        </pc:sldMkLst>
        <pc:spChg chg="mod">
          <ac:chgData name="Sefer Tasdemir" userId="S::sefer.tasdemir@etu.univ-smb.fr::84f47b37-cded-429e-a9c3-8501c15bd8bc" providerId="AD" clId="Web-{5EEE56E9-D129-E537-4005-C10A003A9515}" dt="2025-04-11T11:31:17.559" v="22"/>
          <ac:spMkLst>
            <pc:docMk/>
            <pc:sldMk cId="1319320860" sldId="295"/>
            <ac:spMk id="2" creationId="{3E69AB7C-8413-446B-A75D-1DA52D48EC25}"/>
          </ac:spMkLst>
        </pc:spChg>
        <pc:spChg chg="mod ord">
          <ac:chgData name="Sefer Tasdemir" userId="S::sefer.tasdemir@etu.univ-smb.fr::84f47b37-cded-429e-a9c3-8501c15bd8bc" providerId="AD" clId="Web-{5EEE56E9-D129-E537-4005-C10A003A9515}" dt="2025-04-11T11:31:17.559" v="22"/>
          <ac:spMkLst>
            <pc:docMk/>
            <pc:sldMk cId="1319320860" sldId="295"/>
            <ac:spMk id="3" creationId="{78B8D4EE-A5E1-40A4-8098-DFDF5CD7BDA2}"/>
          </ac:spMkLst>
        </pc:spChg>
        <pc:spChg chg="add">
          <ac:chgData name="Sefer Tasdemir" userId="S::sefer.tasdemir@etu.univ-smb.fr::84f47b37-cded-429e-a9c3-8501c15bd8bc" providerId="AD" clId="Web-{5EEE56E9-D129-E537-4005-C10A003A9515}" dt="2025-04-11T11:31:17.559" v="22"/>
          <ac:spMkLst>
            <pc:docMk/>
            <pc:sldMk cId="1319320860" sldId="295"/>
            <ac:spMk id="9" creationId="{0EE4467A-D69A-8E62-ACAA-426022C4371B}"/>
          </ac:spMkLst>
        </pc:spChg>
        <pc:picChg chg="add mod">
          <ac:chgData name="Sefer Tasdemir" userId="S::sefer.tasdemir@etu.univ-smb.fr::84f47b37-cded-429e-a9c3-8501c15bd8bc" providerId="AD" clId="Web-{5EEE56E9-D129-E537-4005-C10A003A9515}" dt="2025-04-11T11:33:31.939" v="28" actId="1076"/>
          <ac:picMkLst>
            <pc:docMk/>
            <pc:sldMk cId="1319320860" sldId="295"/>
            <ac:picMk id="4" creationId="{4FB6CD78-D322-BD81-47AD-F238D9583662}"/>
          </ac:picMkLst>
        </pc:picChg>
      </pc:sldChg>
      <pc:sldChg chg="addSp modSp new mod setBg">
        <pc:chgData name="Sefer Tasdemir" userId="S::sefer.tasdemir@etu.univ-smb.fr::84f47b37-cded-429e-a9c3-8501c15bd8bc" providerId="AD" clId="Web-{5EEE56E9-D129-E537-4005-C10A003A9515}" dt="2025-04-11T11:37:29.338" v="105" actId="1076"/>
        <pc:sldMkLst>
          <pc:docMk/>
          <pc:sldMk cId="1179878842" sldId="296"/>
        </pc:sldMkLst>
        <pc:spChg chg="mod">
          <ac:chgData name="Sefer Tasdemir" userId="S::sefer.tasdemir@etu.univ-smb.fr::84f47b37-cded-429e-a9c3-8501c15bd8bc" providerId="AD" clId="Web-{5EEE56E9-D129-E537-4005-C10A003A9515}" dt="2025-04-11T11:37:19.150" v="104" actId="1076"/>
          <ac:spMkLst>
            <pc:docMk/>
            <pc:sldMk cId="1179878842" sldId="296"/>
            <ac:spMk id="2" creationId="{29F61DE2-EBEA-61F3-952E-2D44A659C3C1}"/>
          </ac:spMkLst>
        </pc:spChg>
        <pc:spChg chg="mod">
          <ac:chgData name="Sefer Tasdemir" userId="S::sefer.tasdemir@etu.univ-smb.fr::84f47b37-cded-429e-a9c3-8501c15bd8bc" providerId="AD" clId="Web-{5EEE56E9-D129-E537-4005-C10A003A9515}" dt="2025-04-11T11:37:29.338" v="105" actId="1076"/>
          <ac:spMkLst>
            <pc:docMk/>
            <pc:sldMk cId="1179878842" sldId="296"/>
            <ac:spMk id="3" creationId="{C097E182-1EBA-49C5-61CB-85CFC289D812}"/>
          </ac:spMkLst>
        </pc:spChg>
        <pc:spChg chg="add">
          <ac:chgData name="Sefer Tasdemir" userId="S::sefer.tasdemir@etu.univ-smb.fr::84f47b37-cded-429e-a9c3-8501c15bd8bc" providerId="AD" clId="Web-{5EEE56E9-D129-E537-4005-C10A003A9515}" dt="2025-04-11T11:37:00.431" v="99"/>
          <ac:spMkLst>
            <pc:docMk/>
            <pc:sldMk cId="1179878842" sldId="296"/>
            <ac:spMk id="10" creationId="{48D7368D-31D9-8101-473D-CD39E706FD22}"/>
          </ac:spMkLst>
        </pc:spChg>
        <pc:spChg chg="add">
          <ac:chgData name="Sefer Tasdemir" userId="S::sefer.tasdemir@etu.univ-smb.fr::84f47b37-cded-429e-a9c3-8501c15bd8bc" providerId="AD" clId="Web-{5EEE56E9-D129-E537-4005-C10A003A9515}" dt="2025-04-11T11:37:00.431" v="99"/>
          <ac:spMkLst>
            <pc:docMk/>
            <pc:sldMk cId="1179878842" sldId="296"/>
            <ac:spMk id="12" creationId="{A0A7E8C1-C94C-2023-9143-01B16A21D046}"/>
          </ac:spMkLst>
        </pc:spChg>
        <pc:picChg chg="add mod ord">
          <ac:chgData name="Sefer Tasdemir" userId="S::sefer.tasdemir@etu.univ-smb.fr::84f47b37-cded-429e-a9c3-8501c15bd8bc" providerId="AD" clId="Web-{5EEE56E9-D129-E537-4005-C10A003A9515}" dt="2025-04-11T11:37:12.087" v="102" actId="1076"/>
          <ac:picMkLst>
            <pc:docMk/>
            <pc:sldMk cId="1179878842" sldId="296"/>
            <ac:picMk id="4" creationId="{9BC953CD-40A8-DB2F-9790-C512EB4029D6}"/>
          </ac:picMkLst>
        </pc:picChg>
        <pc:picChg chg="add mod">
          <ac:chgData name="Sefer Tasdemir" userId="S::sefer.tasdemir@etu.univ-smb.fr::84f47b37-cded-429e-a9c3-8501c15bd8bc" providerId="AD" clId="Web-{5EEE56E9-D129-E537-4005-C10A003A9515}" dt="2025-04-11T11:37:06.587" v="100" actId="14100"/>
          <ac:picMkLst>
            <pc:docMk/>
            <pc:sldMk cId="1179878842" sldId="296"/>
            <ac:picMk id="5" creationId="{F69766D3-077D-D047-378D-3014B6467F16}"/>
          </ac:picMkLst>
        </pc:picChg>
      </pc:sldChg>
    </pc:docChg>
  </pc:docChgLst>
  <pc:docChgLst>
    <pc:chgData name="Feyza" userId="1977f04c-3c3a-447a-b543-01c7ab08cfd2" providerId="ADAL" clId="{4E4BD041-38C3-45BD-92F5-D79E1F8F7C93}"/>
    <pc:docChg chg="addSld modSld">
      <pc:chgData name="Feyza" userId="1977f04c-3c3a-447a-b543-01c7ab08cfd2" providerId="ADAL" clId="{4E4BD041-38C3-45BD-92F5-D79E1F8F7C93}" dt="2025-04-11T11:29:43.264" v="48" actId="1076"/>
      <pc:docMkLst>
        <pc:docMk/>
      </pc:docMkLst>
      <pc:sldChg chg="modSp mod">
        <pc:chgData name="Feyza" userId="1977f04c-3c3a-447a-b543-01c7ab08cfd2" providerId="ADAL" clId="{4E4BD041-38C3-45BD-92F5-D79E1F8F7C93}" dt="2025-04-11T08:49:01.854" v="30" actId="20577"/>
        <pc:sldMkLst>
          <pc:docMk/>
          <pc:sldMk cId="3695102689" sldId="257"/>
        </pc:sldMkLst>
        <pc:spChg chg="mod">
          <ac:chgData name="Feyza" userId="1977f04c-3c3a-447a-b543-01c7ab08cfd2" providerId="ADAL" clId="{4E4BD041-38C3-45BD-92F5-D79E1F8F7C93}" dt="2025-04-11T08:49:01.854" v="30" actId="20577"/>
          <ac:spMkLst>
            <pc:docMk/>
            <pc:sldMk cId="3695102689" sldId="257"/>
            <ac:spMk id="3" creationId="{5C8564A5-827C-C4E7-46DF-6E3D9F1C077B}"/>
          </ac:spMkLst>
        </pc:spChg>
      </pc:sldChg>
      <pc:sldChg chg="addSp delSp modSp mod">
        <pc:chgData name="Feyza" userId="1977f04c-3c3a-447a-b543-01c7ab08cfd2" providerId="ADAL" clId="{4E4BD041-38C3-45BD-92F5-D79E1F8F7C93}" dt="2025-04-11T11:15:27.183" v="44" actId="1076"/>
        <pc:sldMkLst>
          <pc:docMk/>
          <pc:sldMk cId="3847933670" sldId="262"/>
        </pc:sldMkLst>
        <pc:picChg chg="add mod">
          <ac:chgData name="Feyza" userId="1977f04c-3c3a-447a-b543-01c7ab08cfd2" providerId="ADAL" clId="{4E4BD041-38C3-45BD-92F5-D79E1F8F7C93}" dt="2025-04-11T11:15:27.183" v="44" actId="1076"/>
          <ac:picMkLst>
            <pc:docMk/>
            <pc:sldMk cId="3847933670" sldId="262"/>
            <ac:picMk id="4" creationId="{8FBDC702-E8BB-45A8-875A-969313EEA2E0}"/>
          </ac:picMkLst>
        </pc:picChg>
      </pc:sldChg>
      <pc:sldChg chg="addSp delSp modSp new mod">
        <pc:chgData name="Feyza" userId="1977f04c-3c3a-447a-b543-01c7ab08cfd2" providerId="ADAL" clId="{4E4BD041-38C3-45BD-92F5-D79E1F8F7C93}" dt="2025-04-11T08:23:05.621" v="16" actId="14100"/>
        <pc:sldMkLst>
          <pc:docMk/>
          <pc:sldMk cId="2223615069" sldId="263"/>
        </pc:sldMkLst>
        <pc:spChg chg="mod">
          <ac:chgData name="Feyza" userId="1977f04c-3c3a-447a-b543-01c7ab08cfd2" providerId="ADAL" clId="{4E4BD041-38C3-45BD-92F5-D79E1F8F7C93}" dt="2025-04-11T08:23:01.685" v="14" actId="1076"/>
          <ac:spMkLst>
            <pc:docMk/>
            <pc:sldMk cId="2223615069" sldId="263"/>
            <ac:spMk id="2" creationId="{F89A49F9-59AC-45A2-8A43-D2D761DF6E79}"/>
          </ac:spMkLst>
        </pc:spChg>
        <pc:picChg chg="add mod ord">
          <ac:chgData name="Feyza" userId="1977f04c-3c3a-447a-b543-01c7ab08cfd2" providerId="ADAL" clId="{4E4BD041-38C3-45BD-92F5-D79E1F8F7C93}" dt="2025-04-11T08:23:05.621" v="16" actId="14100"/>
          <ac:picMkLst>
            <pc:docMk/>
            <pc:sldMk cId="2223615069" sldId="263"/>
            <ac:picMk id="5" creationId="{932DEE4A-3A70-4DC9-94F9-C50A2B914E6A}"/>
          </ac:picMkLst>
        </pc:picChg>
      </pc:sldChg>
      <pc:sldChg chg="addSp delSp modSp mod">
        <pc:chgData name="Feyza" userId="1977f04c-3c3a-447a-b543-01c7ab08cfd2" providerId="ADAL" clId="{4E4BD041-38C3-45BD-92F5-D79E1F8F7C93}" dt="2025-04-11T11:29:43.264" v="48" actId="1076"/>
        <pc:sldMkLst>
          <pc:docMk/>
          <pc:sldMk cId="1288158925" sldId="265"/>
        </pc:sldMkLst>
        <pc:spChg chg="mod">
          <ac:chgData name="Feyza" userId="1977f04c-3c3a-447a-b543-01c7ab08cfd2" providerId="ADAL" clId="{4E4BD041-38C3-45BD-92F5-D79E1F8F7C93}" dt="2025-04-11T11:29:43.264" v="48" actId="1076"/>
          <ac:spMkLst>
            <pc:docMk/>
            <pc:sldMk cId="1288158925" sldId="265"/>
            <ac:spMk id="2" creationId="{6F5C1541-FC12-49A4-881E-5340F38DFA93}"/>
          </ac:spMkLst>
        </pc:spChg>
        <pc:picChg chg="add mod">
          <ac:chgData name="Feyza" userId="1977f04c-3c3a-447a-b543-01c7ab08cfd2" providerId="ADAL" clId="{4E4BD041-38C3-45BD-92F5-D79E1F8F7C93}" dt="2025-04-11T11:20:04.992" v="47" actId="14100"/>
          <ac:picMkLst>
            <pc:docMk/>
            <pc:sldMk cId="1288158925" sldId="265"/>
            <ac:picMk id="4" creationId="{3A497D44-10F1-454F-8924-285DCBACD9EB}"/>
          </ac:picMkLst>
        </pc:picChg>
      </pc:sldChg>
      <pc:sldChg chg="add">
        <pc:chgData name="Feyza" userId="1977f04c-3c3a-447a-b543-01c7ab08cfd2" providerId="ADAL" clId="{4E4BD041-38C3-45BD-92F5-D79E1F8F7C93}" dt="2025-04-11T08:49:09.267" v="31" actId="2890"/>
        <pc:sldMkLst>
          <pc:docMk/>
          <pc:sldMk cId="3478675680" sldId="270"/>
        </pc:sldMkLst>
      </pc:sldChg>
    </pc:docChg>
  </pc:docChgLst>
  <pc:docChgLst>
    <pc:chgData name="Sefer Tasdemir" userId="S::sefer.tasdemir@etu.univ-smb.fr::84f47b37-cded-429e-a9c3-8501c15bd8bc" providerId="AD" clId="Web-{9774F3E2-B63D-8604-9B79-9BAFEBB18467}"/>
    <pc:docChg chg="modSld addMainMaster delMainMaster">
      <pc:chgData name="Sefer Tasdemir" userId="S::sefer.tasdemir@etu.univ-smb.fr::84f47b37-cded-429e-a9c3-8501c15bd8bc" providerId="AD" clId="Web-{9774F3E2-B63D-8604-9B79-9BAFEBB18467}" dt="2025-04-08T14:13:13.166" v="9"/>
      <pc:docMkLst>
        <pc:docMk/>
      </pc:docMkLst>
      <pc:sldChg chg="addSp delSp modSp mod setBg modClrScheme chgLayout">
        <pc:chgData name="Sefer Tasdemir" userId="S::sefer.tasdemir@etu.univ-smb.fr::84f47b37-cded-429e-a9c3-8501c15bd8bc" providerId="AD" clId="Web-{9774F3E2-B63D-8604-9B79-9BAFEBB18467}" dt="2025-04-08T14:13:13.166" v="9"/>
        <pc:sldMkLst>
          <pc:docMk/>
          <pc:sldMk cId="3784089036" sldId="256"/>
        </pc:sldMkLst>
        <pc:spChg chg="mod">
          <ac:chgData name="Sefer Tasdemir" userId="S::sefer.tasdemir@etu.univ-smb.fr::84f47b37-cded-429e-a9c3-8501c15bd8bc" providerId="AD" clId="Web-{9774F3E2-B63D-8604-9B79-9BAFEBB18467}" dt="2025-04-08T14:13:13.166" v="9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efer Tasdemir" userId="S::sefer.tasdemir@etu.univ-smb.fr::84f47b37-cded-429e-a9c3-8501c15bd8bc" providerId="AD" clId="Web-{9774F3E2-B63D-8604-9B79-9BAFEBB18467}" dt="2025-04-08T14:13:13.166" v="9"/>
          <ac:spMkLst>
            <pc:docMk/>
            <pc:sldMk cId="3784089036" sldId="256"/>
            <ac:spMk id="3" creationId="{00000000-0000-0000-0000-000000000000}"/>
          </ac:spMkLst>
        </pc:spChg>
        <pc:spChg chg="add">
          <ac:chgData name="Sefer Tasdemir" userId="S::sefer.tasdemir@etu.univ-smb.fr::84f47b37-cded-429e-a9c3-8501c15bd8bc" providerId="AD" clId="Web-{9774F3E2-B63D-8604-9B79-9BAFEBB18467}" dt="2025-04-08T14:13:13.166" v="9"/>
          <ac:spMkLst>
            <pc:docMk/>
            <pc:sldMk cId="3784089036" sldId="256"/>
            <ac:spMk id="37" creationId="{5496AE70-F970-59AB-7309-6CC00692C1FB}"/>
          </ac:spMkLst>
        </pc:spChg>
        <pc:picChg chg="add mod">
          <ac:chgData name="Sefer Tasdemir" userId="S::sefer.tasdemir@etu.univ-smb.fr::84f47b37-cded-429e-a9c3-8501c15bd8bc" providerId="AD" clId="Web-{9774F3E2-B63D-8604-9B79-9BAFEBB18467}" dt="2025-04-08T14:13:13.166" v="9"/>
          <ac:picMkLst>
            <pc:docMk/>
            <pc:sldMk cId="3784089036" sldId="256"/>
            <ac:picMk id="4" creationId="{A04929C6-F5CF-3235-33A9-214142164E72}"/>
          </ac:picMkLst>
        </pc:picChg>
      </pc:sldChg>
      <pc:sldMasterChg chg="add del addSldLayout delSldLayout">
        <pc:chgData name="Sefer Tasdemir" userId="S::sefer.tasdemir@etu.univ-smb.fr::84f47b37-cded-429e-a9c3-8501c15bd8bc" providerId="AD" clId="Web-{9774F3E2-B63D-8604-9B79-9BAFEBB18467}" dt="2025-04-08T14:12:13.742" v="2"/>
        <pc:sldMasterMkLst>
          <pc:docMk/>
          <pc:sldMasterMk cId="3071127875" sldId="2147483648"/>
        </pc:sldMasterMkLst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3310491181" sldId="2147483649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3841795644" sldId="2147483650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3466923455" sldId="2147483651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3747632232" sldId="2147483652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2611866596" sldId="2147483653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3395854097" sldId="2147483654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4040201302" sldId="2147483655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2706407263" sldId="2147483656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1610903340" sldId="2147483657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4172787210" sldId="2147483658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742" v="2"/>
          <pc:sldLayoutMkLst>
            <pc:docMk/>
            <pc:sldMasterMk cId="3071127875" sldId="2147483648"/>
            <pc:sldLayoutMk cId="1902177510" sldId="2147483659"/>
          </pc:sldLayoutMkLst>
        </pc:sldLayoutChg>
      </pc:sldMasterChg>
      <pc:sldMasterChg chg="add del addSldLayout delSldLayout">
        <pc:chgData name="Sefer Tasdemir" userId="S::sefer.tasdemir@etu.univ-smb.fr::84f47b37-cded-429e-a9c3-8501c15bd8bc" providerId="AD" clId="Web-{9774F3E2-B63D-8604-9B79-9BAFEBB18467}" dt="2025-04-08T14:13:13.166" v="9"/>
        <pc:sldMasterMkLst>
          <pc:docMk/>
          <pc:sldMasterMk cId="3781557167" sldId="2147483660"/>
        </pc:sldMasterMkLst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830910318" sldId="2147483661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2976835312" sldId="2147483662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1024123755" sldId="2147483663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3457950839" sldId="2147483664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1830764744" sldId="2147483665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2594199352" sldId="2147483666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921204104" sldId="2147483667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3574028757" sldId="2147483668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812320748" sldId="2147483669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3041258329" sldId="2147483670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3781557167" sldId="2147483660"/>
            <pc:sldLayoutMk cId="2807416699" sldId="2147483671"/>
          </pc:sldLayoutMkLst>
        </pc:sldLayoutChg>
      </pc:sldMasterChg>
      <pc:sldMasterChg chg="add del addSldLayout delSldLayout">
        <pc:chgData name="Sefer Tasdemir" userId="S::sefer.tasdemir@etu.univ-smb.fr::84f47b37-cded-429e-a9c3-8501c15bd8bc" providerId="AD" clId="Web-{9774F3E2-B63D-8604-9B79-9BAFEBB18467}" dt="2025-04-08T14:12:13.695" v="1"/>
        <pc:sldMasterMkLst>
          <pc:docMk/>
          <pc:sldMasterMk cId="2535486612" sldId="2147483761"/>
        </pc:sldMasterMkLst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3147654595" sldId="2147483750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1217423955" sldId="2147483751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2818079049" sldId="2147483752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820938176" sldId="2147483753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2001447316" sldId="2147483754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2377240991" sldId="2147483755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300745200" sldId="2147483756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802537148" sldId="2147483757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3273480649" sldId="2147483758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4186335022" sldId="2147483759"/>
          </pc:sldLayoutMkLst>
        </pc:sldLayoutChg>
        <pc:sldLayoutChg chg="add del">
          <pc:chgData name="Sefer Tasdemir" userId="S::sefer.tasdemir@etu.univ-smb.fr::84f47b37-cded-429e-a9c3-8501c15bd8bc" providerId="AD" clId="Web-{9774F3E2-B63D-8604-9B79-9BAFEBB18467}" dt="2025-04-08T14:12:13.695" v="1"/>
          <pc:sldLayoutMkLst>
            <pc:docMk/>
            <pc:sldMasterMk cId="2535486612" sldId="2147483761"/>
            <pc:sldLayoutMk cId="359042219" sldId="2147483760"/>
          </pc:sldLayoutMkLst>
        </pc:sldLayoutChg>
      </pc:sldMasterChg>
      <pc:sldMasterChg chg="add addSldLayout">
        <pc:chgData name="Sefer Tasdemir" userId="S::sefer.tasdemir@etu.univ-smb.fr::84f47b37-cded-429e-a9c3-8501c15bd8bc" providerId="AD" clId="Web-{9774F3E2-B63D-8604-9B79-9BAFEBB18467}" dt="2025-04-08T14:13:13.166" v="9"/>
        <pc:sldMasterMkLst>
          <pc:docMk/>
          <pc:sldMasterMk cId="785384081" sldId="2147483773"/>
        </pc:sldMasterMkLst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3154683518" sldId="2147483762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1957596500" sldId="2147483763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2766207071" sldId="2147483764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1191255902" sldId="2147483765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4238248853" sldId="2147483766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1144658484" sldId="2147483767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1892512020" sldId="2147483768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4090517661" sldId="2147483769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2170971220" sldId="2147483770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1568493183" sldId="2147483771"/>
          </pc:sldLayoutMkLst>
        </pc:sldLayoutChg>
        <pc:sldLayoutChg chg="add">
          <pc:chgData name="Sefer Tasdemir" userId="S::sefer.tasdemir@etu.univ-smb.fr::84f47b37-cded-429e-a9c3-8501c15bd8bc" providerId="AD" clId="Web-{9774F3E2-B63D-8604-9B79-9BAFEBB18467}" dt="2025-04-08T14:13:13.166" v="9"/>
          <pc:sldLayoutMkLst>
            <pc:docMk/>
            <pc:sldMasterMk cId="785384081" sldId="2147483773"/>
            <pc:sldLayoutMk cId="3412885718" sldId="2147483772"/>
          </pc:sldLayoutMkLst>
        </pc:sldLayoutChg>
      </pc:sldMasterChg>
    </pc:docChg>
  </pc:docChgLst>
  <pc:docChgLst>
    <pc:chgData name="Sammy" userId="6847404e-f533-43c4-b7c4-39d778955d34" providerId="ADAL" clId="{B09405E1-F7AD-4EBF-AAC0-2BA5052CA5C4}"/>
    <pc:docChg chg="undo custSel addSld modSld sldOrd">
      <pc:chgData name="Sammy" userId="6847404e-f533-43c4-b7c4-39d778955d34" providerId="ADAL" clId="{B09405E1-F7AD-4EBF-AAC0-2BA5052CA5C4}" dt="2025-04-11T09:44:10.858" v="346" actId="14826"/>
      <pc:docMkLst>
        <pc:docMk/>
      </pc:docMkLst>
      <pc:sldChg chg="addSp delSp modSp mod">
        <pc:chgData name="Sammy" userId="6847404e-f533-43c4-b7c4-39d778955d34" providerId="ADAL" clId="{B09405E1-F7AD-4EBF-AAC0-2BA5052CA5C4}" dt="2025-04-11T08:20:39.200" v="10" actId="1076"/>
        <pc:sldMkLst>
          <pc:docMk/>
          <pc:sldMk cId="3951206912" sldId="269"/>
        </pc:sldMkLst>
        <pc:spChg chg="mod">
          <ac:chgData name="Sammy" userId="6847404e-f533-43c4-b7c4-39d778955d34" providerId="ADAL" clId="{B09405E1-F7AD-4EBF-AAC0-2BA5052CA5C4}" dt="2025-04-11T08:20:39.200" v="10" actId="1076"/>
          <ac:spMkLst>
            <pc:docMk/>
            <pc:sldMk cId="3951206912" sldId="269"/>
            <ac:spMk id="2" creationId="{045095F7-B1CA-17E0-AB35-EB977FA526D2}"/>
          </ac:spMkLst>
        </pc:spChg>
        <pc:picChg chg="add mod">
          <ac:chgData name="Sammy" userId="6847404e-f533-43c4-b7c4-39d778955d34" providerId="ADAL" clId="{B09405E1-F7AD-4EBF-AAC0-2BA5052CA5C4}" dt="2025-04-11T08:20:35.208" v="9" actId="1076"/>
          <ac:picMkLst>
            <pc:docMk/>
            <pc:sldMk cId="3951206912" sldId="269"/>
            <ac:picMk id="8" creationId="{BAB8D106-15DE-431D-88EF-B0156BD286D6}"/>
          </ac:picMkLst>
        </pc:picChg>
      </pc:sldChg>
      <pc:sldChg chg="addSp modSp add mod">
        <pc:chgData name="Sammy" userId="6847404e-f533-43c4-b7c4-39d778955d34" providerId="ADAL" clId="{B09405E1-F7AD-4EBF-AAC0-2BA5052CA5C4}" dt="2025-04-11T09:26:54.821" v="71" actId="14100"/>
        <pc:sldMkLst>
          <pc:docMk/>
          <pc:sldMk cId="3547077582" sldId="270"/>
        </pc:sldMkLst>
      </pc:sldChg>
      <pc:sldChg chg="addSp delSp modSp add mod">
        <pc:chgData name="Sammy" userId="6847404e-f533-43c4-b7c4-39d778955d34" providerId="ADAL" clId="{B09405E1-F7AD-4EBF-AAC0-2BA5052CA5C4}" dt="2025-04-11T09:28:37.061" v="110" actId="14100"/>
        <pc:sldMkLst>
          <pc:docMk/>
          <pc:sldMk cId="164592016" sldId="271"/>
        </pc:sldMkLst>
      </pc:sldChg>
      <pc:sldChg chg="delSp modSp mod">
        <pc:chgData name="Sammy" userId="6847404e-f533-43c4-b7c4-39d778955d34" providerId="ADAL" clId="{B09405E1-F7AD-4EBF-AAC0-2BA5052CA5C4}" dt="2025-04-11T09:32:38.014" v="155" actId="1076"/>
        <pc:sldMkLst>
          <pc:docMk/>
          <pc:sldMk cId="164592016" sldId="276"/>
        </pc:sldMkLst>
        <pc:spChg chg="mod">
          <ac:chgData name="Sammy" userId="6847404e-f533-43c4-b7c4-39d778955d34" providerId="ADAL" clId="{B09405E1-F7AD-4EBF-AAC0-2BA5052CA5C4}" dt="2025-04-11T09:32:38.014" v="155" actId="1076"/>
          <ac:spMkLst>
            <pc:docMk/>
            <pc:sldMk cId="164592016" sldId="276"/>
            <ac:spMk id="2" creationId="{045095F7-B1CA-17E0-AB35-EB977FA526D2}"/>
          </ac:spMkLst>
        </pc:spChg>
        <pc:picChg chg="mod">
          <ac:chgData name="Sammy" userId="6847404e-f533-43c4-b7c4-39d778955d34" providerId="ADAL" clId="{B09405E1-F7AD-4EBF-AAC0-2BA5052CA5C4}" dt="2025-04-11T09:30:11.596" v="130" actId="1076"/>
          <ac:picMkLst>
            <pc:docMk/>
            <pc:sldMk cId="164592016" sldId="276"/>
            <ac:picMk id="9" creationId="{AD61BEBF-F03E-4F56-A243-3591FB8D3B0C}"/>
          </ac:picMkLst>
        </pc:picChg>
      </pc:sldChg>
      <pc:sldChg chg="modSp add mod">
        <pc:chgData name="Sammy" userId="6847404e-f533-43c4-b7c4-39d778955d34" providerId="ADAL" clId="{B09405E1-F7AD-4EBF-AAC0-2BA5052CA5C4}" dt="2025-04-11T09:30:34.309" v="144" actId="20577"/>
        <pc:sldMkLst>
          <pc:docMk/>
          <pc:sldMk cId="462095524" sldId="277"/>
        </pc:sldMkLst>
        <pc:spChg chg="mod">
          <ac:chgData name="Sammy" userId="6847404e-f533-43c4-b7c4-39d778955d34" providerId="ADAL" clId="{B09405E1-F7AD-4EBF-AAC0-2BA5052CA5C4}" dt="2025-04-11T09:30:34.309" v="144" actId="20577"/>
          <ac:spMkLst>
            <pc:docMk/>
            <pc:sldMk cId="462095524" sldId="277"/>
            <ac:spMk id="2" creationId="{045095F7-B1CA-17E0-AB35-EB977FA526D2}"/>
          </ac:spMkLst>
        </pc:spChg>
        <pc:picChg chg="mod">
          <ac:chgData name="Sammy" userId="6847404e-f533-43c4-b7c4-39d778955d34" providerId="ADAL" clId="{B09405E1-F7AD-4EBF-AAC0-2BA5052CA5C4}" dt="2025-04-11T09:30:28.224" v="132" actId="14826"/>
          <ac:picMkLst>
            <pc:docMk/>
            <pc:sldMk cId="462095524" sldId="277"/>
            <ac:picMk id="9" creationId="{AD61BEBF-F03E-4F56-A243-3591FB8D3B0C}"/>
          </ac:picMkLst>
        </pc:picChg>
      </pc:sldChg>
      <pc:sldChg chg="modSp add mod">
        <pc:chgData name="Sammy" userId="6847404e-f533-43c4-b7c4-39d778955d34" providerId="ADAL" clId="{B09405E1-F7AD-4EBF-AAC0-2BA5052CA5C4}" dt="2025-04-11T09:30:57.357" v="149" actId="14826"/>
        <pc:sldMkLst>
          <pc:docMk/>
          <pc:sldMk cId="676080361" sldId="278"/>
        </pc:sldMkLst>
        <pc:spChg chg="mod">
          <ac:chgData name="Sammy" userId="6847404e-f533-43c4-b7c4-39d778955d34" providerId="ADAL" clId="{B09405E1-F7AD-4EBF-AAC0-2BA5052CA5C4}" dt="2025-04-11T09:30:41.845" v="148" actId="20577"/>
          <ac:spMkLst>
            <pc:docMk/>
            <pc:sldMk cId="676080361" sldId="278"/>
            <ac:spMk id="2" creationId="{045095F7-B1CA-17E0-AB35-EB977FA526D2}"/>
          </ac:spMkLst>
        </pc:spChg>
        <pc:picChg chg="mod">
          <ac:chgData name="Sammy" userId="6847404e-f533-43c4-b7c4-39d778955d34" providerId="ADAL" clId="{B09405E1-F7AD-4EBF-AAC0-2BA5052CA5C4}" dt="2025-04-11T09:30:57.357" v="149" actId="14826"/>
          <ac:picMkLst>
            <pc:docMk/>
            <pc:sldMk cId="676080361" sldId="278"/>
            <ac:picMk id="9" creationId="{AD61BEBF-F03E-4F56-A243-3591FB8D3B0C}"/>
          </ac:picMkLst>
        </pc:picChg>
      </pc:sldChg>
      <pc:sldChg chg="modSp add mod ord">
        <pc:chgData name="Sammy" userId="6847404e-f533-43c4-b7c4-39d778955d34" providerId="ADAL" clId="{B09405E1-F7AD-4EBF-AAC0-2BA5052CA5C4}" dt="2025-04-11T09:36:39.609" v="185" actId="1076"/>
        <pc:sldMkLst>
          <pc:docMk/>
          <pc:sldMk cId="3148741542" sldId="279"/>
        </pc:sldMkLst>
        <pc:spChg chg="mod ord">
          <ac:chgData name="Sammy" userId="6847404e-f533-43c4-b7c4-39d778955d34" providerId="ADAL" clId="{B09405E1-F7AD-4EBF-AAC0-2BA5052CA5C4}" dt="2025-04-11T09:36:39.609" v="185" actId="1076"/>
          <ac:spMkLst>
            <pc:docMk/>
            <pc:sldMk cId="3148741542" sldId="279"/>
            <ac:spMk id="2" creationId="{045095F7-B1CA-17E0-AB35-EB977FA526D2}"/>
          </ac:spMkLst>
        </pc:spChg>
        <pc:picChg chg="mod ord modCrop">
          <ac:chgData name="Sammy" userId="6847404e-f533-43c4-b7c4-39d778955d34" providerId="ADAL" clId="{B09405E1-F7AD-4EBF-AAC0-2BA5052CA5C4}" dt="2025-04-11T09:36:30.787" v="183" actId="167"/>
          <ac:picMkLst>
            <pc:docMk/>
            <pc:sldMk cId="3148741542" sldId="279"/>
            <ac:picMk id="8" creationId="{BAB8D106-15DE-431D-88EF-B0156BD286D6}"/>
          </ac:picMkLst>
        </pc:picChg>
      </pc:sldChg>
      <pc:sldChg chg="addSp modSp add mod ord">
        <pc:chgData name="Sammy" userId="6847404e-f533-43c4-b7c4-39d778955d34" providerId="ADAL" clId="{B09405E1-F7AD-4EBF-AAC0-2BA5052CA5C4}" dt="2025-04-11T09:40:14.969" v="299" actId="14100"/>
        <pc:sldMkLst>
          <pc:docMk/>
          <pc:sldMk cId="3454880494" sldId="280"/>
        </pc:sldMkLst>
        <pc:spChg chg="mod">
          <ac:chgData name="Sammy" userId="6847404e-f533-43c4-b7c4-39d778955d34" providerId="ADAL" clId="{B09405E1-F7AD-4EBF-AAC0-2BA5052CA5C4}" dt="2025-04-11T09:38:32.258" v="290" actId="20577"/>
          <ac:spMkLst>
            <pc:docMk/>
            <pc:sldMk cId="3454880494" sldId="280"/>
            <ac:spMk id="2" creationId="{045095F7-B1CA-17E0-AB35-EB977FA526D2}"/>
          </ac:spMkLst>
        </pc:spChg>
        <pc:spChg chg="add mod">
          <ac:chgData name="Sammy" userId="6847404e-f533-43c4-b7c4-39d778955d34" providerId="ADAL" clId="{B09405E1-F7AD-4EBF-AAC0-2BA5052CA5C4}" dt="2025-04-11T09:40:14.969" v="299" actId="14100"/>
          <ac:spMkLst>
            <pc:docMk/>
            <pc:sldMk cId="3454880494" sldId="280"/>
            <ac:spMk id="7" creationId="{0AB325B5-DFBE-4FE2-BFB3-3C9A04E68D34}"/>
          </ac:spMkLst>
        </pc:spChg>
        <pc:picChg chg="mod">
          <ac:chgData name="Sammy" userId="6847404e-f533-43c4-b7c4-39d778955d34" providerId="ADAL" clId="{B09405E1-F7AD-4EBF-AAC0-2BA5052CA5C4}" dt="2025-04-11T09:38:51.609" v="293" actId="1076"/>
          <ac:picMkLst>
            <pc:docMk/>
            <pc:sldMk cId="3454880494" sldId="280"/>
            <ac:picMk id="9" creationId="{AD61BEBF-F03E-4F56-A243-3591FB8D3B0C}"/>
          </ac:picMkLst>
        </pc:picChg>
      </pc:sldChg>
      <pc:sldChg chg="modSp add mod">
        <pc:chgData name="Sammy" userId="6847404e-f533-43c4-b7c4-39d778955d34" providerId="ADAL" clId="{B09405E1-F7AD-4EBF-AAC0-2BA5052CA5C4}" dt="2025-04-11T09:41:28.233" v="308" actId="14100"/>
        <pc:sldMkLst>
          <pc:docMk/>
          <pc:sldMk cId="243155365" sldId="281"/>
        </pc:sldMkLst>
        <pc:spChg chg="mod">
          <ac:chgData name="Sammy" userId="6847404e-f533-43c4-b7c4-39d778955d34" providerId="ADAL" clId="{B09405E1-F7AD-4EBF-AAC0-2BA5052CA5C4}" dt="2025-04-11T09:40:28.930" v="306" actId="20577"/>
          <ac:spMkLst>
            <pc:docMk/>
            <pc:sldMk cId="243155365" sldId="281"/>
            <ac:spMk id="2" creationId="{045095F7-B1CA-17E0-AB35-EB977FA526D2}"/>
          </ac:spMkLst>
        </pc:spChg>
        <pc:spChg chg="mod">
          <ac:chgData name="Sammy" userId="6847404e-f533-43c4-b7c4-39d778955d34" providerId="ADAL" clId="{B09405E1-F7AD-4EBF-AAC0-2BA5052CA5C4}" dt="2025-04-11T09:41:28.233" v="308" actId="14100"/>
          <ac:spMkLst>
            <pc:docMk/>
            <pc:sldMk cId="243155365" sldId="281"/>
            <ac:spMk id="7" creationId="{0AB325B5-DFBE-4FE2-BFB3-3C9A04E68D34}"/>
          </ac:spMkLst>
        </pc:spChg>
        <pc:picChg chg="mod">
          <ac:chgData name="Sammy" userId="6847404e-f533-43c4-b7c4-39d778955d34" providerId="ADAL" clId="{B09405E1-F7AD-4EBF-AAC0-2BA5052CA5C4}" dt="2025-04-11T09:41:22.036" v="307" actId="14826"/>
          <ac:picMkLst>
            <pc:docMk/>
            <pc:sldMk cId="243155365" sldId="281"/>
            <ac:picMk id="9" creationId="{AD61BEBF-F03E-4F56-A243-3591FB8D3B0C}"/>
          </ac:picMkLst>
        </pc:picChg>
      </pc:sldChg>
      <pc:sldChg chg="modSp add mod">
        <pc:chgData name="Sammy" userId="6847404e-f533-43c4-b7c4-39d778955d34" providerId="ADAL" clId="{B09405E1-F7AD-4EBF-AAC0-2BA5052CA5C4}" dt="2025-04-11T09:42:45.793" v="338" actId="14100"/>
        <pc:sldMkLst>
          <pc:docMk/>
          <pc:sldMk cId="3249183871" sldId="282"/>
        </pc:sldMkLst>
        <pc:spChg chg="mod">
          <ac:chgData name="Sammy" userId="6847404e-f533-43c4-b7c4-39d778955d34" providerId="ADAL" clId="{B09405E1-F7AD-4EBF-AAC0-2BA5052CA5C4}" dt="2025-04-11T09:42:00.467" v="336" actId="20577"/>
          <ac:spMkLst>
            <pc:docMk/>
            <pc:sldMk cId="3249183871" sldId="282"/>
            <ac:spMk id="2" creationId="{045095F7-B1CA-17E0-AB35-EB977FA526D2}"/>
          </ac:spMkLst>
        </pc:spChg>
        <pc:spChg chg="mod">
          <ac:chgData name="Sammy" userId="6847404e-f533-43c4-b7c4-39d778955d34" providerId="ADAL" clId="{B09405E1-F7AD-4EBF-AAC0-2BA5052CA5C4}" dt="2025-04-11T09:42:45.793" v="338" actId="14100"/>
          <ac:spMkLst>
            <pc:docMk/>
            <pc:sldMk cId="3249183871" sldId="282"/>
            <ac:spMk id="7" creationId="{0AB325B5-DFBE-4FE2-BFB3-3C9A04E68D34}"/>
          </ac:spMkLst>
        </pc:spChg>
        <pc:picChg chg="mod">
          <ac:chgData name="Sammy" userId="6847404e-f533-43c4-b7c4-39d778955d34" providerId="ADAL" clId="{B09405E1-F7AD-4EBF-AAC0-2BA5052CA5C4}" dt="2025-04-11T09:42:38.144" v="337" actId="14826"/>
          <ac:picMkLst>
            <pc:docMk/>
            <pc:sldMk cId="3249183871" sldId="282"/>
            <ac:picMk id="9" creationId="{AD61BEBF-F03E-4F56-A243-3591FB8D3B0C}"/>
          </ac:picMkLst>
        </pc:picChg>
      </pc:sldChg>
      <pc:sldChg chg="modSp add mod">
        <pc:chgData name="Sammy" userId="6847404e-f533-43c4-b7c4-39d778955d34" providerId="ADAL" clId="{B09405E1-F7AD-4EBF-AAC0-2BA5052CA5C4}" dt="2025-04-11T09:44:10.858" v="346" actId="14826"/>
        <pc:sldMkLst>
          <pc:docMk/>
          <pc:sldMk cId="446659156" sldId="283"/>
        </pc:sldMkLst>
        <pc:spChg chg="mod">
          <ac:chgData name="Sammy" userId="6847404e-f533-43c4-b7c4-39d778955d34" providerId="ADAL" clId="{B09405E1-F7AD-4EBF-AAC0-2BA5052CA5C4}" dt="2025-04-11T09:43:48.794" v="345" actId="20577"/>
          <ac:spMkLst>
            <pc:docMk/>
            <pc:sldMk cId="446659156" sldId="283"/>
            <ac:spMk id="2" creationId="{045095F7-B1CA-17E0-AB35-EB977FA526D2}"/>
          </ac:spMkLst>
        </pc:spChg>
        <pc:picChg chg="mod">
          <ac:chgData name="Sammy" userId="6847404e-f533-43c4-b7c4-39d778955d34" providerId="ADAL" clId="{B09405E1-F7AD-4EBF-AAC0-2BA5052CA5C4}" dt="2025-04-11T09:44:10.858" v="346" actId="14826"/>
          <ac:picMkLst>
            <pc:docMk/>
            <pc:sldMk cId="446659156" sldId="283"/>
            <ac:picMk id="9" creationId="{AD61BEBF-F03E-4F56-A243-3591FB8D3B0C}"/>
          </ac:picMkLst>
        </pc:picChg>
      </pc:sldChg>
    </pc:docChg>
  </pc:docChgLst>
  <pc:docChgLst>
    <pc:chgData name="Sefer" userId="84f47b37-cded-429e-a9c3-8501c15bd8bc" providerId="ADAL" clId="{DE1D4F13-7AE8-43ED-80D3-5EC3A59466FB}"/>
    <pc:docChg chg="undo custSel addSld delSld modSld sldOrd">
      <pc:chgData name="Sefer" userId="84f47b37-cded-429e-a9c3-8501c15bd8bc" providerId="ADAL" clId="{DE1D4F13-7AE8-43ED-80D3-5EC3A59466FB}" dt="2025-04-11T11:27:07.890" v="156" actId="313"/>
      <pc:docMkLst>
        <pc:docMk/>
      </pc:docMkLst>
      <pc:sldChg chg="delSp mod">
        <pc:chgData name="Sefer" userId="84f47b37-cded-429e-a9c3-8501c15bd8bc" providerId="ADAL" clId="{DE1D4F13-7AE8-43ED-80D3-5EC3A59466FB}" dt="2025-04-11T11:04:26.508" v="10" actId="478"/>
        <pc:sldMkLst>
          <pc:docMk/>
          <pc:sldMk cId="3695102689" sldId="257"/>
        </pc:sldMkLst>
      </pc:sldChg>
      <pc:sldChg chg="delSp modSp mod">
        <pc:chgData name="Sefer" userId="84f47b37-cded-429e-a9c3-8501c15bd8bc" providerId="ADAL" clId="{DE1D4F13-7AE8-43ED-80D3-5EC3A59466FB}" dt="2025-04-11T11:26:04.627" v="61"/>
        <pc:sldMkLst>
          <pc:docMk/>
          <pc:sldMk cId="557660618" sldId="258"/>
        </pc:sldMkLst>
        <pc:spChg chg="mod">
          <ac:chgData name="Sefer" userId="84f47b37-cded-429e-a9c3-8501c15bd8bc" providerId="ADAL" clId="{DE1D4F13-7AE8-43ED-80D3-5EC3A59466FB}" dt="2025-04-11T11:26:04.627" v="61"/>
          <ac:spMkLst>
            <pc:docMk/>
            <pc:sldMk cId="557660618" sldId="258"/>
            <ac:spMk id="2" creationId="{77B6E1F1-D38F-D5F3-EC31-8122BEA8B2E3}"/>
          </ac:spMkLst>
        </pc:spChg>
        <pc:spChg chg="mod">
          <ac:chgData name="Sefer" userId="84f47b37-cded-429e-a9c3-8501c15bd8bc" providerId="ADAL" clId="{DE1D4F13-7AE8-43ED-80D3-5EC3A59466FB}" dt="2025-04-11T11:25:00.847" v="39" actId="1076"/>
          <ac:spMkLst>
            <pc:docMk/>
            <pc:sldMk cId="557660618" sldId="258"/>
            <ac:spMk id="5" creationId="{01000BBC-ADF5-9FE4-2D55-DAEB8FF46C55}"/>
          </ac:spMkLst>
        </pc:spChg>
      </pc:sldChg>
      <pc:sldChg chg="delSp mod">
        <pc:chgData name="Sefer" userId="84f47b37-cded-429e-a9c3-8501c15bd8bc" providerId="ADAL" clId="{DE1D4F13-7AE8-43ED-80D3-5EC3A59466FB}" dt="2025-04-11T11:04:13.612" v="8" actId="478"/>
        <pc:sldMkLst>
          <pc:docMk/>
          <pc:sldMk cId="3471135655" sldId="259"/>
        </pc:sldMkLst>
      </pc:sldChg>
      <pc:sldChg chg="del">
        <pc:chgData name="Sefer" userId="84f47b37-cded-429e-a9c3-8501c15bd8bc" providerId="ADAL" clId="{DE1D4F13-7AE8-43ED-80D3-5EC3A59466FB}" dt="2025-04-11T10:59:38.989" v="0" actId="47"/>
        <pc:sldMkLst>
          <pc:docMk/>
          <pc:sldMk cId="4224894831" sldId="261"/>
        </pc:sldMkLst>
      </pc:sldChg>
      <pc:sldChg chg="ord">
        <pc:chgData name="Sefer" userId="84f47b37-cded-429e-a9c3-8501c15bd8bc" providerId="ADAL" clId="{DE1D4F13-7AE8-43ED-80D3-5EC3A59466FB}" dt="2025-04-11T11:23:48.418" v="29"/>
        <pc:sldMkLst>
          <pc:docMk/>
          <pc:sldMk cId="2223615069" sldId="263"/>
        </pc:sldMkLst>
      </pc:sldChg>
      <pc:sldChg chg="delSp mod">
        <pc:chgData name="Sefer" userId="84f47b37-cded-429e-a9c3-8501c15bd8bc" providerId="ADAL" clId="{DE1D4F13-7AE8-43ED-80D3-5EC3A59466FB}" dt="2025-04-11T11:04:32.892" v="11" actId="478"/>
        <pc:sldMkLst>
          <pc:docMk/>
          <pc:sldMk cId="3792519752" sldId="264"/>
        </pc:sldMkLst>
      </pc:sldChg>
      <pc:sldChg chg="delSp mod">
        <pc:chgData name="Sefer" userId="84f47b37-cded-429e-a9c3-8501c15bd8bc" providerId="ADAL" clId="{DE1D4F13-7AE8-43ED-80D3-5EC3A59466FB}" dt="2025-04-11T11:04:47.868" v="17" actId="478"/>
        <pc:sldMkLst>
          <pc:docMk/>
          <pc:sldMk cId="2674131511" sldId="266"/>
        </pc:sldMkLst>
      </pc:sldChg>
      <pc:sldChg chg="delSp mod">
        <pc:chgData name="Sefer" userId="84f47b37-cded-429e-a9c3-8501c15bd8bc" providerId="ADAL" clId="{DE1D4F13-7AE8-43ED-80D3-5EC3A59466FB}" dt="2025-04-11T11:04:34.547" v="12" actId="478"/>
        <pc:sldMkLst>
          <pc:docMk/>
          <pc:sldMk cId="3951206912" sldId="269"/>
        </pc:sldMkLst>
      </pc:sldChg>
      <pc:sldChg chg="modSp mod">
        <pc:chgData name="Sefer" userId="84f47b37-cded-429e-a9c3-8501c15bd8bc" providerId="ADAL" clId="{DE1D4F13-7AE8-43ED-80D3-5EC3A59466FB}" dt="2025-04-11T11:05:24.752" v="27" actId="1036"/>
        <pc:sldMkLst>
          <pc:docMk/>
          <pc:sldMk cId="3813113009" sldId="271"/>
        </pc:sldMkLst>
        <pc:picChg chg="mod">
          <ac:chgData name="Sefer" userId="84f47b37-cded-429e-a9c3-8501c15bd8bc" providerId="ADAL" clId="{DE1D4F13-7AE8-43ED-80D3-5EC3A59466FB}" dt="2025-04-11T11:05:24.752" v="27" actId="1036"/>
          <ac:picMkLst>
            <pc:docMk/>
            <pc:sldMk cId="3813113009" sldId="271"/>
            <ac:picMk id="6" creationId="{E831EA83-B1B8-470D-BAFB-AF136BFEF532}"/>
          </ac:picMkLst>
        </pc:picChg>
      </pc:sldChg>
      <pc:sldChg chg="delSp mod">
        <pc:chgData name="Sefer" userId="84f47b37-cded-429e-a9c3-8501c15bd8bc" providerId="ADAL" clId="{DE1D4F13-7AE8-43ED-80D3-5EC3A59466FB}" dt="2025-04-11T11:04:36.731" v="13" actId="478"/>
        <pc:sldMkLst>
          <pc:docMk/>
          <pc:sldMk cId="3547077582" sldId="275"/>
        </pc:sldMkLst>
      </pc:sldChg>
      <pc:sldChg chg="delSp mod">
        <pc:chgData name="Sefer" userId="84f47b37-cded-429e-a9c3-8501c15bd8bc" providerId="ADAL" clId="{DE1D4F13-7AE8-43ED-80D3-5EC3A59466FB}" dt="2025-04-11T11:04:38.483" v="14" actId="478"/>
        <pc:sldMkLst>
          <pc:docMk/>
          <pc:sldMk cId="164592016" sldId="276"/>
        </pc:sldMkLst>
      </pc:sldChg>
      <pc:sldChg chg="delSp mod">
        <pc:chgData name="Sefer" userId="84f47b37-cded-429e-a9c3-8501c15bd8bc" providerId="ADAL" clId="{DE1D4F13-7AE8-43ED-80D3-5EC3A59466FB}" dt="2025-04-11T11:04:40.228" v="15" actId="478"/>
        <pc:sldMkLst>
          <pc:docMk/>
          <pc:sldMk cId="462095524" sldId="277"/>
        </pc:sldMkLst>
      </pc:sldChg>
      <pc:sldChg chg="delSp mod">
        <pc:chgData name="Sefer" userId="84f47b37-cded-429e-a9c3-8501c15bd8bc" providerId="ADAL" clId="{DE1D4F13-7AE8-43ED-80D3-5EC3A59466FB}" dt="2025-04-11T11:04:42.716" v="16" actId="478"/>
        <pc:sldMkLst>
          <pc:docMk/>
          <pc:sldMk cId="676080361" sldId="278"/>
        </pc:sldMkLst>
      </pc:sldChg>
      <pc:sldChg chg="delSp mod">
        <pc:chgData name="Sefer" userId="84f47b37-cded-429e-a9c3-8501c15bd8bc" providerId="ADAL" clId="{DE1D4F13-7AE8-43ED-80D3-5EC3A59466FB}" dt="2025-04-11T11:04:50.180" v="18" actId="478"/>
        <pc:sldMkLst>
          <pc:docMk/>
          <pc:sldMk cId="3148741542" sldId="279"/>
        </pc:sldMkLst>
      </pc:sldChg>
      <pc:sldChg chg="delSp mod">
        <pc:chgData name="Sefer" userId="84f47b37-cded-429e-a9c3-8501c15bd8bc" providerId="ADAL" clId="{DE1D4F13-7AE8-43ED-80D3-5EC3A59466FB}" dt="2025-04-11T11:04:52.380" v="19" actId="478"/>
        <pc:sldMkLst>
          <pc:docMk/>
          <pc:sldMk cId="3454880494" sldId="280"/>
        </pc:sldMkLst>
      </pc:sldChg>
      <pc:sldChg chg="delSp mod">
        <pc:chgData name="Sefer" userId="84f47b37-cded-429e-a9c3-8501c15bd8bc" providerId="ADAL" clId="{DE1D4F13-7AE8-43ED-80D3-5EC3A59466FB}" dt="2025-04-11T11:04:54.260" v="20" actId="478"/>
        <pc:sldMkLst>
          <pc:docMk/>
          <pc:sldMk cId="243155365" sldId="281"/>
        </pc:sldMkLst>
      </pc:sldChg>
      <pc:sldChg chg="delSp modSp mod">
        <pc:chgData name="Sefer" userId="84f47b37-cded-429e-a9c3-8501c15bd8bc" providerId="ADAL" clId="{DE1D4F13-7AE8-43ED-80D3-5EC3A59466FB}" dt="2025-04-11T11:05:13.148" v="26" actId="20577"/>
        <pc:sldMkLst>
          <pc:docMk/>
          <pc:sldMk cId="3249183871" sldId="282"/>
        </pc:sldMkLst>
        <pc:spChg chg="mod">
          <ac:chgData name="Sefer" userId="84f47b37-cded-429e-a9c3-8501c15bd8bc" providerId="ADAL" clId="{DE1D4F13-7AE8-43ED-80D3-5EC3A59466FB}" dt="2025-04-11T11:05:13.148" v="26" actId="20577"/>
          <ac:spMkLst>
            <pc:docMk/>
            <pc:sldMk cId="3249183871" sldId="282"/>
            <ac:spMk id="2" creationId="{045095F7-B1CA-17E0-AB35-EB977FA526D2}"/>
          </ac:spMkLst>
        </pc:spChg>
      </pc:sldChg>
      <pc:sldChg chg="delSp modSp mod">
        <pc:chgData name="Sefer" userId="84f47b37-cded-429e-a9c3-8501c15bd8bc" providerId="ADAL" clId="{DE1D4F13-7AE8-43ED-80D3-5EC3A59466FB}" dt="2025-04-11T11:05:07.134" v="24" actId="20577"/>
        <pc:sldMkLst>
          <pc:docMk/>
          <pc:sldMk cId="446659156" sldId="283"/>
        </pc:sldMkLst>
        <pc:spChg chg="mod">
          <ac:chgData name="Sefer" userId="84f47b37-cded-429e-a9c3-8501c15bd8bc" providerId="ADAL" clId="{DE1D4F13-7AE8-43ED-80D3-5EC3A59466FB}" dt="2025-04-11T11:05:07.134" v="24" actId="20577"/>
          <ac:spMkLst>
            <pc:docMk/>
            <pc:sldMk cId="446659156" sldId="283"/>
            <ac:spMk id="2" creationId="{045095F7-B1CA-17E0-AB35-EB977FA526D2}"/>
          </ac:spMkLst>
        </pc:spChg>
      </pc:sldChg>
      <pc:sldChg chg="addSp delSp modSp add mod">
        <pc:chgData name="Sefer" userId="84f47b37-cded-429e-a9c3-8501c15bd8bc" providerId="ADAL" clId="{DE1D4F13-7AE8-43ED-80D3-5EC3A59466FB}" dt="2025-04-11T11:04:04.860" v="7" actId="478"/>
        <pc:sldMkLst>
          <pc:docMk/>
          <pc:sldMk cId="3401823492" sldId="294"/>
        </pc:sldMkLst>
        <pc:graphicFrameChg chg="add del mod">
          <ac:chgData name="Sefer" userId="84f47b37-cded-429e-a9c3-8501c15bd8bc" providerId="ADAL" clId="{DE1D4F13-7AE8-43ED-80D3-5EC3A59466FB}" dt="2025-04-11T11:03:18.204" v="5" actId="14100"/>
          <ac:graphicFrameMkLst>
            <pc:docMk/>
            <pc:sldMk cId="3401823492" sldId="294"/>
            <ac:graphicFrameMk id="12" creationId="{575CEE3D-FCC7-E56E-9089-AF72459532F5}"/>
          </ac:graphicFrameMkLst>
        </pc:graphicFrameChg>
      </pc:sldChg>
      <pc:sldChg chg="modSp new mod">
        <pc:chgData name="Sefer" userId="84f47b37-cded-429e-a9c3-8501c15bd8bc" providerId="ADAL" clId="{DE1D4F13-7AE8-43ED-80D3-5EC3A59466FB}" dt="2025-04-11T11:27:07.890" v="156" actId="313"/>
        <pc:sldMkLst>
          <pc:docMk/>
          <pc:sldMk cId="1319320860" sldId="295"/>
        </pc:sldMkLst>
        <pc:spChg chg="mod">
          <ac:chgData name="Sefer" userId="84f47b37-cded-429e-a9c3-8501c15bd8bc" providerId="ADAL" clId="{DE1D4F13-7AE8-43ED-80D3-5EC3A59466FB}" dt="2025-04-11T11:25:21.583" v="56" actId="20577"/>
          <ac:spMkLst>
            <pc:docMk/>
            <pc:sldMk cId="1319320860" sldId="295"/>
            <ac:spMk id="2" creationId="{3E69AB7C-8413-446B-A75D-1DA52D48EC25}"/>
          </ac:spMkLst>
        </pc:spChg>
        <pc:spChg chg="mod">
          <ac:chgData name="Sefer" userId="84f47b37-cded-429e-a9c3-8501c15bd8bc" providerId="ADAL" clId="{DE1D4F13-7AE8-43ED-80D3-5EC3A59466FB}" dt="2025-04-11T11:27:07.890" v="156" actId="313"/>
          <ac:spMkLst>
            <pc:docMk/>
            <pc:sldMk cId="1319320860" sldId="295"/>
            <ac:spMk id="3" creationId="{78B8D4EE-A5E1-40A4-8098-DFDF5CD7BDA2}"/>
          </ac:spMkLst>
        </pc:spChg>
      </pc:sldChg>
    </pc:docChg>
  </pc:docChgLst>
  <pc:docChgLst>
    <pc:chgData name="Valentin Perroux" userId="S::valentin.perroux@etu.univ-smb.fr::0ad967fe-db88-4fd3-b824-2ef9ccef5352" providerId="AD" clId="Web-{FC8FBCF3-D556-FF8B-78A7-B865504F6DC9}"/>
    <pc:docChg chg="modSld">
      <pc:chgData name="Valentin Perroux" userId="S::valentin.perroux@etu.univ-smb.fr::0ad967fe-db88-4fd3-b824-2ef9ccef5352" providerId="AD" clId="Web-{FC8FBCF3-D556-FF8B-78A7-B865504F6DC9}" dt="2025-04-10T17:24:09.711" v="70" actId="20577"/>
      <pc:docMkLst>
        <pc:docMk/>
      </pc:docMkLst>
      <pc:sldChg chg="addSp modSp">
        <pc:chgData name="Valentin Perroux" userId="S::valentin.perroux@etu.univ-smb.fr::0ad967fe-db88-4fd3-b824-2ef9ccef5352" providerId="AD" clId="Web-{FC8FBCF3-D556-FF8B-78A7-B865504F6DC9}" dt="2025-04-10T17:24:09.711" v="70" actId="20577"/>
        <pc:sldMkLst>
          <pc:docMk/>
          <pc:sldMk cId="557660618" sldId="258"/>
        </pc:sldMkLst>
        <pc:spChg chg="mod">
          <ac:chgData name="Valentin Perroux" userId="S::valentin.perroux@etu.univ-smb.fr::0ad967fe-db88-4fd3-b824-2ef9ccef5352" providerId="AD" clId="Web-{FC8FBCF3-D556-FF8B-78A7-B865504F6DC9}" dt="2025-04-10T17:24:09.711" v="70" actId="20577"/>
          <ac:spMkLst>
            <pc:docMk/>
            <pc:sldMk cId="557660618" sldId="258"/>
            <ac:spMk id="2" creationId="{77B6E1F1-D38F-D5F3-EC31-8122BEA8B2E3}"/>
          </ac:spMkLst>
        </pc:spChg>
        <pc:spChg chg="mod">
          <ac:chgData name="Valentin Perroux" userId="S::valentin.perroux@etu.univ-smb.fr::0ad967fe-db88-4fd3-b824-2ef9ccef5352" providerId="AD" clId="Web-{FC8FBCF3-D556-FF8B-78A7-B865504F6DC9}" dt="2025-04-10T17:24:02.539" v="67" actId="1076"/>
          <ac:spMkLst>
            <pc:docMk/>
            <pc:sldMk cId="557660618" sldId="258"/>
            <ac:spMk id="3" creationId="{5F0EB14E-AC90-876C-A2EE-9AAB55A49645}"/>
          </ac:spMkLst>
        </pc:spChg>
        <pc:spChg chg="add mod">
          <ac:chgData name="Valentin Perroux" userId="S::valentin.perroux@etu.univ-smb.fr::0ad967fe-db88-4fd3-b824-2ef9ccef5352" providerId="AD" clId="Web-{FC8FBCF3-D556-FF8B-78A7-B865504F6DC9}" dt="2025-04-10T17:23:57.711" v="66" actId="1076"/>
          <ac:spMkLst>
            <pc:docMk/>
            <pc:sldMk cId="557660618" sldId="258"/>
            <ac:spMk id="5" creationId="{01000BBC-ADF5-9FE4-2D55-DAEB8FF46C55}"/>
          </ac:spMkLst>
        </pc:spChg>
      </pc:sldChg>
    </pc:docChg>
  </pc:docChgLst>
  <pc:docChgLst>
    <pc:chgData name="Sammy El-Ablak-Didouche" userId="S::sammy.el-ablak-didouche@etu.univ-smb.fr::6847404e-f533-43c4-b7c4-39d778955d34" providerId="AD" clId="Web-{B0F21E57-ED8B-4402-B72C-EF6D86B67680}"/>
    <pc:docChg chg="modSld">
      <pc:chgData name="Sammy El-Ablak-Didouche" userId="S::sammy.el-ablak-didouche@etu.univ-smb.fr::6847404e-f533-43c4-b7c4-39d778955d34" providerId="AD" clId="Web-{B0F21E57-ED8B-4402-B72C-EF6D86B67680}" dt="2025-04-11T11:37:51.041" v="9" actId="20577"/>
      <pc:docMkLst>
        <pc:docMk/>
      </pc:docMkLst>
      <pc:sldChg chg="modSp">
        <pc:chgData name="Sammy El-Ablak-Didouche" userId="S::sammy.el-ablak-didouche@etu.univ-smb.fr::6847404e-f533-43c4-b7c4-39d778955d34" providerId="AD" clId="Web-{B0F21E57-ED8B-4402-B72C-EF6D86B67680}" dt="2025-04-11T11:37:51.041" v="9" actId="20577"/>
        <pc:sldMkLst>
          <pc:docMk/>
          <pc:sldMk cId="3784089036" sldId="256"/>
        </pc:sldMkLst>
        <pc:spChg chg="mod">
          <ac:chgData name="Sammy El-Ablak-Didouche" userId="S::sammy.el-ablak-didouche@etu.univ-smb.fr::6847404e-f533-43c4-b7c4-39d778955d34" providerId="AD" clId="Web-{B0F21E57-ED8B-4402-B72C-EF6D86B67680}" dt="2025-04-11T11:37:51.041" v="9" actId="20577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  <pc:docChgLst>
    <pc:chgData name="Valentin Perroux" userId="S::valentin.perroux@etu.univ-smb.fr::0ad967fe-db88-4fd3-b824-2ef9ccef5352" providerId="AD" clId="Web-{0020EE35-3717-57FB-CEE4-2186D1434A80}"/>
    <pc:docChg chg="modSld">
      <pc:chgData name="Valentin Perroux" userId="S::valentin.perroux@etu.univ-smb.fr::0ad967fe-db88-4fd3-b824-2ef9ccef5352" providerId="AD" clId="Web-{0020EE35-3717-57FB-CEE4-2186D1434A80}" dt="2025-04-10T15:15:37.070" v="1" actId="20577"/>
      <pc:docMkLst>
        <pc:docMk/>
      </pc:docMkLst>
      <pc:sldChg chg="modSp">
        <pc:chgData name="Valentin Perroux" userId="S::valentin.perroux@etu.univ-smb.fr::0ad967fe-db88-4fd3-b824-2ef9ccef5352" providerId="AD" clId="Web-{0020EE35-3717-57FB-CEE4-2186D1434A80}" dt="2025-04-10T15:15:37.070" v="1" actId="20577"/>
        <pc:sldMkLst>
          <pc:docMk/>
          <pc:sldMk cId="557660618" sldId="258"/>
        </pc:sldMkLst>
        <pc:spChg chg="mod">
          <ac:chgData name="Valentin Perroux" userId="S::valentin.perroux@etu.univ-smb.fr::0ad967fe-db88-4fd3-b824-2ef9ccef5352" providerId="AD" clId="Web-{0020EE35-3717-57FB-CEE4-2186D1434A80}" dt="2025-04-10T15:15:37.070" v="1" actId="20577"/>
          <ac:spMkLst>
            <pc:docMk/>
            <pc:sldMk cId="557660618" sldId="258"/>
            <ac:spMk id="3" creationId="{5F0EB14E-AC90-876C-A2EE-9AAB55A49645}"/>
          </ac:spMkLst>
        </pc:spChg>
      </pc:sldChg>
    </pc:docChg>
  </pc:docChgLst>
  <pc:docChgLst>
    <pc:chgData name="Sammy El-Ablak-Didouche" userId="S::sammy.el-ablak-didouche@etu.univ-smb.fr::6847404e-f533-43c4-b7c4-39d778955d34" providerId="AD" clId="Web-{91275EF4-7980-44B7-AD9A-1529AFB533F0}"/>
    <pc:docChg chg="modSld">
      <pc:chgData name="Sammy El-Ablak-Didouche" userId="S::sammy.el-ablak-didouche@etu.univ-smb.fr::6847404e-f533-43c4-b7c4-39d778955d34" providerId="AD" clId="Web-{91275EF4-7980-44B7-AD9A-1529AFB533F0}" dt="2025-04-11T10:59:36.941" v="66" actId="20577"/>
      <pc:docMkLst>
        <pc:docMk/>
      </pc:docMkLst>
      <pc:sldChg chg="modSp">
        <pc:chgData name="Sammy El-Ablak-Didouche" userId="S::sammy.el-ablak-didouche@etu.univ-smb.fr::6847404e-f533-43c4-b7c4-39d778955d34" providerId="AD" clId="Web-{91275EF4-7980-44B7-AD9A-1529AFB533F0}" dt="2025-04-11T10:59:25.566" v="57" actId="20577"/>
        <pc:sldMkLst>
          <pc:docMk/>
          <pc:sldMk cId="3185737038" sldId="267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9:25.566" v="57" actId="20577"/>
          <ac:spMkLst>
            <pc:docMk/>
            <pc:sldMk cId="3185737038" sldId="267"/>
            <ac:spMk id="10" creationId="{4EBC0055-F847-4773-ADF3-2758B7D83413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9:36.941" v="66" actId="20577"/>
        <pc:sldMkLst>
          <pc:docMk/>
          <pc:sldMk cId="1086540309" sldId="268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9:36.941" v="66" actId="20577"/>
          <ac:spMkLst>
            <pc:docMk/>
            <pc:sldMk cId="1086540309" sldId="268"/>
            <ac:spMk id="4" creationId="{F9412DB8-E319-DBE7-7EC6-916328190939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8:53.503" v="45" actId="20577"/>
        <pc:sldMkLst>
          <pc:docMk/>
          <pc:sldMk cId="2647252081" sldId="272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8:53.503" v="45" actId="20577"/>
          <ac:spMkLst>
            <pc:docMk/>
            <pc:sldMk cId="2647252081" sldId="272"/>
            <ac:spMk id="8" creationId="{AE22C9BB-73CB-49C6-9EC2-2EB8CFCE1DFA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8:16.439" v="29" actId="20577"/>
        <pc:sldMkLst>
          <pc:docMk/>
          <pc:sldMk cId="2775571078" sldId="273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8:16.439" v="29" actId="20577"/>
          <ac:spMkLst>
            <pc:docMk/>
            <pc:sldMk cId="2775571078" sldId="273"/>
            <ac:spMk id="8" creationId="{8594FFE6-EC6C-488F-A785-171E7F9B3AEF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7:50.095" v="24" actId="20577"/>
        <pc:sldMkLst>
          <pc:docMk/>
          <pc:sldMk cId="3543102695" sldId="274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7:50.095" v="24" actId="20577"/>
          <ac:spMkLst>
            <pc:docMk/>
            <pc:sldMk cId="3543102695" sldId="274"/>
            <ac:spMk id="7" creationId="{43A4A50F-3AD6-4BF2-A156-2BF94160713C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5:12.370" v="2" actId="20577"/>
        <pc:sldMkLst>
          <pc:docMk/>
          <pc:sldMk cId="987117951" sldId="289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5:12.370" v="2" actId="20577"/>
          <ac:spMkLst>
            <pc:docMk/>
            <pc:sldMk cId="987117951" sldId="289"/>
            <ac:spMk id="11" creationId="{EC4F84DB-A0D0-440A-86A0-F05920042BC6}"/>
          </ac:spMkLst>
        </pc:spChg>
      </pc:sldChg>
      <pc:sldChg chg="addSp delSp modSp">
        <pc:chgData name="Sammy El-Ablak-Didouche" userId="S::sammy.el-ablak-didouche@etu.univ-smb.fr::6847404e-f533-43c4-b7c4-39d778955d34" providerId="AD" clId="Web-{91275EF4-7980-44B7-AD9A-1529AFB533F0}" dt="2025-04-11T10:55:26.058" v="7" actId="20577"/>
        <pc:sldMkLst>
          <pc:docMk/>
          <pc:sldMk cId="1132580660" sldId="290"/>
        </pc:sldMkLst>
        <pc:spChg chg="add del mod">
          <ac:chgData name="Sammy El-Ablak-Didouche" userId="S::sammy.el-ablak-didouche@etu.univ-smb.fr::6847404e-f533-43c4-b7c4-39d778955d34" providerId="AD" clId="Web-{91275EF4-7980-44B7-AD9A-1529AFB533F0}" dt="2025-04-11T10:55:26.058" v="7" actId="20577"/>
          <ac:spMkLst>
            <pc:docMk/>
            <pc:sldMk cId="1132580660" sldId="290"/>
            <ac:spMk id="11" creationId="{EC4F84DB-A0D0-440A-86A0-F05920042BC6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5:40.855" v="10" actId="20577"/>
        <pc:sldMkLst>
          <pc:docMk/>
          <pc:sldMk cId="3296809267" sldId="291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5:40.855" v="10" actId="20577"/>
          <ac:spMkLst>
            <pc:docMk/>
            <pc:sldMk cId="3296809267" sldId="291"/>
            <ac:spMk id="11" creationId="{EC4F84DB-A0D0-440A-86A0-F05920042BC6}"/>
          </ac:spMkLst>
        </pc:spChg>
      </pc:sldChg>
      <pc:sldChg chg="modSp">
        <pc:chgData name="Sammy El-Ablak-Didouche" userId="S::sammy.el-ablak-didouche@etu.univ-smb.fr::6847404e-f533-43c4-b7c4-39d778955d34" providerId="AD" clId="Web-{91275EF4-7980-44B7-AD9A-1529AFB533F0}" dt="2025-04-11T10:55:49.855" v="16" actId="20577"/>
        <pc:sldMkLst>
          <pc:docMk/>
          <pc:sldMk cId="2305790850" sldId="293"/>
        </pc:sldMkLst>
        <pc:spChg chg="mod">
          <ac:chgData name="Sammy El-Ablak-Didouche" userId="S::sammy.el-ablak-didouche@etu.univ-smb.fr::6847404e-f533-43c4-b7c4-39d778955d34" providerId="AD" clId="Web-{91275EF4-7980-44B7-AD9A-1529AFB533F0}" dt="2025-04-11T10:55:49.855" v="16" actId="20577"/>
          <ac:spMkLst>
            <pc:docMk/>
            <pc:sldMk cId="2305790850" sldId="293"/>
            <ac:spMk id="11" creationId="{EC4F84DB-A0D0-440A-86A0-F05920042BC6}"/>
          </ac:spMkLst>
        </pc:spChg>
      </pc:sldChg>
    </pc:docChg>
  </pc:docChgLst>
  <pc:docChgLst>
    <pc:chgData name="Sefer" userId="84f47b37-cded-429e-a9c3-8501c15bd8bc" providerId="ADAL" clId="{BE5C26E5-1C37-4FCC-BD07-FC50CE6D3BC4}"/>
    <pc:docChg chg="modSld">
      <pc:chgData name="Sefer" userId="84f47b37-cded-429e-a9c3-8501c15bd8bc" providerId="ADAL" clId="{BE5C26E5-1C37-4FCC-BD07-FC50CE6D3BC4}" dt="2025-04-08T14:11:14.640" v="17" actId="1076"/>
      <pc:docMkLst>
        <pc:docMk/>
      </pc:docMkLst>
      <pc:sldChg chg="addSp modSp mod">
        <pc:chgData name="Sefer" userId="84f47b37-cded-429e-a9c3-8501c15bd8bc" providerId="ADAL" clId="{BE5C26E5-1C37-4FCC-BD07-FC50CE6D3BC4}" dt="2025-04-08T14:11:14.640" v="17" actId="1076"/>
        <pc:sldMkLst>
          <pc:docMk/>
          <pc:sldMk cId="3784089036" sldId="256"/>
        </pc:sldMkLst>
        <pc:spChg chg="mod">
          <ac:chgData name="Sefer" userId="84f47b37-cded-429e-a9c3-8501c15bd8bc" providerId="ADAL" clId="{BE5C26E5-1C37-4FCC-BD07-FC50CE6D3BC4}" dt="2025-04-08T14:10:43.657" v="13" actId="20577"/>
          <ac:spMkLst>
            <pc:docMk/>
            <pc:sldMk cId="3784089036" sldId="256"/>
            <ac:spMk id="2" creationId="{00000000-0000-0000-0000-000000000000}"/>
          </ac:spMkLst>
        </pc:spChg>
        <pc:spChg chg="mod">
          <ac:chgData name="Sefer" userId="84f47b37-cded-429e-a9c3-8501c15bd8bc" providerId="ADAL" clId="{BE5C26E5-1C37-4FCC-BD07-FC50CE6D3BC4}" dt="2025-04-08T14:11:01.330" v="14"/>
          <ac:spMkLst>
            <pc:docMk/>
            <pc:sldMk cId="3784089036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54CCA-DA51-4D6B-B89F-AFBF9F65DE75}" type="datetimeFigureOut">
              <a:rPr lang="fr-FR" smtClean="0"/>
              <a:t>13/04/2025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126C66-4D2F-4366-897C-4F9EC23517F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53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1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5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65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17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7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9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8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4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83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9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0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8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66" r:id="rId6"/>
    <p:sldLayoutId id="2147483762" r:id="rId7"/>
    <p:sldLayoutId id="2147483763" r:id="rId8"/>
    <p:sldLayoutId id="2147483764" r:id="rId9"/>
    <p:sldLayoutId id="2147483765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496AE70-F970-59AB-7309-6CC00692C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056467" y="4555930"/>
            <a:ext cx="6756400" cy="900573"/>
          </a:xfrm>
        </p:spPr>
        <p:txBody>
          <a:bodyPr anchor="ctr">
            <a:normAutofit fontScale="70000" lnSpcReduction="20000"/>
          </a:bodyPr>
          <a:lstStyle/>
          <a:p>
            <a:pPr algn="ctr"/>
            <a:r>
              <a:rPr lang="fr-FR"/>
              <a:t>Présenté par </a:t>
            </a:r>
          </a:p>
          <a:p>
            <a:pPr algn="ctr"/>
            <a:r>
              <a:rPr lang="fr-FR"/>
              <a:t>Quentin BETEMPS, EL ABLAK DIDOUCHE Sammy, Valentin PERROUX, Sefer TASDEMIR et </a:t>
            </a:r>
            <a:r>
              <a:rPr lang="fr-FR" err="1"/>
              <a:t>Feyza</a:t>
            </a:r>
            <a:r>
              <a:rPr lang="fr-FR"/>
              <a:t> TINASTEPE</a:t>
            </a:r>
          </a:p>
        </p:txBody>
      </p:sp>
      <p:pic>
        <p:nvPicPr>
          <p:cNvPr id="4" name="Image 3" descr="Une image contenant clipart, fruit, logo, nourriture&#10;&#10;Le contenu généré par l’IA peut être incorrect.">
            <a:extLst>
              <a:ext uri="{FF2B5EF4-FFF2-40B4-BE49-F238E27FC236}">
                <a16:creationId xmlns:a16="http://schemas.microsoft.com/office/drawing/2014/main" id="{A04929C6-F5CF-3235-33A9-214142164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227792"/>
            <a:ext cx="9994710" cy="3323241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310070" y="3429000"/>
            <a:ext cx="5508170" cy="1233584"/>
          </a:xfrm>
        </p:spPr>
        <p:txBody>
          <a:bodyPr anchor="ctr">
            <a:normAutofit/>
          </a:bodyPr>
          <a:lstStyle/>
          <a:p>
            <a:pPr algn="ctr"/>
            <a:r>
              <a:rPr lang="fr-FR"/>
              <a:t>S4.C.01</a:t>
            </a: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BF1194-D1CF-B102-3201-D71A59724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182B11-A23E-42E2-8D8D-B96671FC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4475193" cy="1699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fr-FR" sz="3600"/>
              <a:t>Présentation de la visualisation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7C940F4D-3060-4151-BFF9-0C9C17ED5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" y="828304"/>
            <a:ext cx="4969482" cy="2600696"/>
          </a:xfrm>
        </p:spPr>
      </p:pic>
    </p:spTree>
    <p:extLst>
      <p:ext uri="{BB962C8B-B14F-4D97-AF65-F5344CB8AC3E}">
        <p14:creationId xmlns:p14="http://schemas.microsoft.com/office/powerpoint/2010/main" val="37925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5" y="139162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Vue </a:t>
            </a:r>
            <a:r>
              <a:rPr lang="en-US" err="1"/>
              <a:t>d'ensemble</a:t>
            </a:r>
            <a:r>
              <a:rPr lang="en-US"/>
              <a:t> de la </a:t>
            </a:r>
            <a:r>
              <a:rPr lang="en-US" err="1"/>
              <a:t>visualisation</a:t>
            </a:r>
            <a:endParaRPr lang="fr-FR"/>
          </a:p>
        </p:txBody>
      </p:sp>
      <p:pic>
        <p:nvPicPr>
          <p:cNvPr id="8" name="Image 7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BAB8D106-15DE-431D-88EF-B0156BD286D6}"/>
              </a:ext>
            </a:extLst>
          </p:cNvPr>
          <p:cNvPicPr/>
          <p:nvPr/>
        </p:nvPicPr>
        <p:blipFill rotWithShape="1">
          <a:blip r:embed="rId2"/>
          <a:srcRect t="229"/>
          <a:stretch/>
        </p:blipFill>
        <p:spPr bwMode="auto">
          <a:xfrm>
            <a:off x="911901" y="154379"/>
            <a:ext cx="9473878" cy="495948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51206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5" y="139162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Corrélation</a:t>
            </a:r>
            <a:r>
              <a:rPr lang="en-US"/>
              <a:t> entre les </a:t>
            </a:r>
            <a:r>
              <a:rPr lang="en-US" err="1"/>
              <a:t>attributs</a:t>
            </a:r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B8D106-15DE-431D-88EF-B0156BD286D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" t="15360" b="15360"/>
          <a:stretch/>
        </p:blipFill>
        <p:spPr bwMode="auto">
          <a:xfrm>
            <a:off x="911901" y="124178"/>
            <a:ext cx="9473878" cy="510257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517767-4774-4A81-8A68-79A8BE356D28}"/>
              </a:ext>
            </a:extLst>
          </p:cNvPr>
          <p:cNvSpPr/>
          <p:nvPr/>
        </p:nvSpPr>
        <p:spPr>
          <a:xfrm>
            <a:off x="1715912" y="406399"/>
            <a:ext cx="4244622" cy="8240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7077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027" y="142972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visualisations</a:t>
            </a:r>
            <a:r>
              <a:rPr lang="en-US"/>
              <a:t> – Bar Chart</a:t>
            </a:r>
            <a:endParaRPr lang="fr-FR"/>
          </a:p>
        </p:txBody>
      </p:sp>
      <p:pic>
        <p:nvPicPr>
          <p:cNvPr id="9" name="Image 8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971" y="406399"/>
            <a:ext cx="5930058" cy="471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9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5" y="139162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visualisations</a:t>
            </a:r>
            <a:r>
              <a:rPr lang="en-US"/>
              <a:t> – Scatter Plot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0971" y="532410"/>
            <a:ext cx="5930058" cy="44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95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5" y="139162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err="1"/>
              <a:t>Quelques</a:t>
            </a:r>
            <a:r>
              <a:rPr lang="en-US"/>
              <a:t> </a:t>
            </a:r>
            <a:r>
              <a:rPr lang="en-US" err="1"/>
              <a:t>visualisations</a:t>
            </a:r>
            <a:r>
              <a:rPr lang="en-US"/>
              <a:t> – Box Plot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0971" y="534398"/>
            <a:ext cx="5930058" cy="44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08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E24143-3BD0-B424-4903-5EEA4E90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86F856CB-2885-8809-7F0F-3803846B1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A96B13B-45EA-B8D8-8DED-10D8425B7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B62EB282-0A17-CA08-AEBC-05A613D30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4475193" cy="1699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fr-FR" sz="3600"/>
              <a:t>Présentation des modèles IA (Clusters)</a:t>
            </a:r>
            <a:endParaRPr lang="en-US" sz="3600"/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2E43E613-0372-7247-8C83-8C5437CF5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" y="828304"/>
            <a:ext cx="4969482" cy="2600696"/>
          </a:xfrm>
        </p:spPr>
      </p:pic>
    </p:spTree>
    <p:extLst>
      <p:ext uri="{BB962C8B-B14F-4D97-AF65-F5344CB8AC3E}">
        <p14:creationId xmlns:p14="http://schemas.microsoft.com/office/powerpoint/2010/main" val="2674131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AB8D106-15DE-431D-88EF-B0156BD286D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03" b="578"/>
          <a:stretch/>
        </p:blipFill>
        <p:spPr bwMode="auto">
          <a:xfrm>
            <a:off x="4264023" y="292475"/>
            <a:ext cx="7326715" cy="639109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791" y="-554471"/>
            <a:ext cx="9858748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Vue </a:t>
            </a:r>
            <a:r>
              <a:rPr lang="en-US" err="1"/>
              <a:t>d'ensemble</a:t>
            </a:r>
            <a:r>
              <a:rPr lang="en-US"/>
              <a:t> de la </a:t>
            </a:r>
            <a:r>
              <a:rPr lang="en-US" err="1"/>
              <a:t>clusterisation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74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4" y="1391621"/>
            <a:ext cx="11324974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Entropy Scorer k-Means – </a:t>
            </a:r>
            <a:r>
              <a:rPr lang="en-US" err="1"/>
              <a:t>Attribut</a:t>
            </a:r>
            <a:r>
              <a:rPr lang="en-US"/>
              <a:t> NS Score 100g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91179" y="126010"/>
            <a:ext cx="4209641" cy="5080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325B5-DFBE-4FE2-BFB3-3C9A04E68D34}"/>
              </a:ext>
            </a:extLst>
          </p:cNvPr>
          <p:cNvSpPr/>
          <p:nvPr/>
        </p:nvSpPr>
        <p:spPr>
          <a:xfrm>
            <a:off x="4043362" y="1757362"/>
            <a:ext cx="723901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4880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4" y="1391621"/>
            <a:ext cx="11324974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Entropy Scorer DBSCAN – </a:t>
            </a:r>
            <a:r>
              <a:rPr lang="en-US" err="1"/>
              <a:t>Attribut</a:t>
            </a:r>
            <a:r>
              <a:rPr lang="en-US"/>
              <a:t> NS Score 100g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259" y="126010"/>
            <a:ext cx="4057481" cy="50809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325B5-DFBE-4FE2-BFB3-3C9A04E68D34}"/>
              </a:ext>
            </a:extLst>
          </p:cNvPr>
          <p:cNvSpPr/>
          <p:nvPr/>
        </p:nvSpPr>
        <p:spPr>
          <a:xfrm>
            <a:off x="4110038" y="1757362"/>
            <a:ext cx="657225" cy="2619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55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707D8-C637-E42C-DDC3-FC4A21BE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8564A5-827C-C4E7-46DF-6E3D9F1C0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Introduction</a:t>
            </a:r>
          </a:p>
          <a:p>
            <a:r>
              <a:rPr lang="fr-FR"/>
              <a:t>Base OLTP</a:t>
            </a:r>
          </a:p>
          <a:p>
            <a:r>
              <a:rPr lang="fr-FR"/>
              <a:t>Base OLAP en constellation</a:t>
            </a:r>
          </a:p>
          <a:p>
            <a:r>
              <a:rPr lang="fr-FR"/>
              <a:t>Power BI </a:t>
            </a:r>
          </a:p>
          <a:p>
            <a:r>
              <a:rPr lang="fr-FR"/>
              <a:t>Modèle IA sur KNIME</a:t>
            </a:r>
          </a:p>
          <a:p>
            <a:r>
              <a:rPr lang="fr-FR"/>
              <a:t>GANTT</a:t>
            </a:r>
          </a:p>
          <a:p>
            <a:r>
              <a:rPr lang="fr-FR">
                <a:latin typeface="Neue Haas Grotesk Text Pro"/>
                <a:ea typeface="Calibri"/>
                <a:cs typeface="Calibri"/>
              </a:rPr>
              <a:t>Conclusion</a:t>
            </a:r>
          </a:p>
          <a:p>
            <a:endParaRPr lang="fr-FR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102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4" y="1391621"/>
            <a:ext cx="11324974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Entropy Scorer k-Means – </a:t>
            </a:r>
            <a:r>
              <a:rPr lang="en-US" err="1"/>
              <a:t>Tous</a:t>
            </a:r>
            <a:r>
              <a:rPr lang="en-US"/>
              <a:t> les </a:t>
            </a:r>
            <a:r>
              <a:rPr lang="en-US" err="1"/>
              <a:t>attributs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259" y="139800"/>
            <a:ext cx="4057481" cy="5053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325B5-DFBE-4FE2-BFB3-3C9A04E68D34}"/>
              </a:ext>
            </a:extLst>
          </p:cNvPr>
          <p:cNvSpPr/>
          <p:nvPr/>
        </p:nvSpPr>
        <p:spPr>
          <a:xfrm>
            <a:off x="4110038" y="1757362"/>
            <a:ext cx="657225" cy="28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9183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45095F7-B1CA-17E0-AB35-EB977FA52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94" y="1391621"/>
            <a:ext cx="11324974" cy="448115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Entropy Scorer DBSCAN – </a:t>
            </a:r>
            <a:r>
              <a:rPr lang="en-US" err="1"/>
              <a:t>Tous</a:t>
            </a:r>
            <a:r>
              <a:rPr lang="en-US"/>
              <a:t> les </a:t>
            </a:r>
            <a:r>
              <a:rPr lang="en-US" err="1"/>
              <a:t>attributs</a:t>
            </a:r>
            <a:endParaRPr lang="fr-FR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AD61BEBF-F03E-4F56-A243-3591FB8D3B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80159" y="139800"/>
            <a:ext cx="4031680" cy="505340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B325B5-DFBE-4FE2-BFB3-3C9A04E68D34}"/>
              </a:ext>
            </a:extLst>
          </p:cNvPr>
          <p:cNvSpPr/>
          <p:nvPr/>
        </p:nvSpPr>
        <p:spPr>
          <a:xfrm>
            <a:off x="4110038" y="1757362"/>
            <a:ext cx="657225" cy="280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659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B035F-F88F-9AD2-CC78-CE67C519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9F164A67-8223-8BA8-DD72-A22F48A1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070F54-4B8E-E4BF-78BB-CC1019043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F9412DB8-E319-DBE7-7EC6-91632819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4475193" cy="1699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 err="1"/>
              <a:t>Prédiction</a:t>
            </a:r>
            <a:r>
              <a:rPr lang="en-US" sz="3600"/>
              <a:t> du NutriScore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8694677-EC0E-DD90-DA23-27CDF2EAC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" y="828304"/>
            <a:ext cx="4969482" cy="2600696"/>
          </a:xfrm>
        </p:spPr>
      </p:pic>
    </p:spTree>
    <p:extLst>
      <p:ext uri="{BB962C8B-B14F-4D97-AF65-F5344CB8AC3E}">
        <p14:creationId xmlns:p14="http://schemas.microsoft.com/office/powerpoint/2010/main" val="1086540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8A5EC-4299-B025-61BE-85FD162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Première piste</a:t>
            </a: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61E0650B-DE42-4B65-9BDD-CE774C2ED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895350"/>
            <a:ext cx="8831059" cy="5067300"/>
          </a:xfrm>
        </p:spPr>
      </p:pic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4EBC0055-F847-4773-ADF3-2758B7D83413}"/>
              </a:ext>
            </a:extLst>
          </p:cNvPr>
          <p:cNvSpPr txBox="1">
            <a:spLocks/>
          </p:cNvSpPr>
          <p:nvPr/>
        </p:nvSpPr>
        <p:spPr>
          <a:xfrm>
            <a:off x="8958059" y="1953012"/>
            <a:ext cx="3233941" cy="295197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Neue Haas Grotesk Text Pro" panose="020B0604020202020204" pitchFamily="34" charset="0"/>
              <a:buChar char="–"/>
            </a:pPr>
            <a:r>
              <a:rPr lang="fr-FR" sz="1800">
                <a:latin typeface="Calibri"/>
                <a:ea typeface="+mn-lt"/>
                <a:cs typeface="+mn-lt"/>
              </a:rPr>
              <a:t>Modèles vus en TD</a:t>
            </a: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Tri des données utiles 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Vérification des données (</a:t>
            </a:r>
            <a:r>
              <a:rPr lang="fr" err="1">
                <a:latin typeface="Calibri"/>
                <a:ea typeface="+mn-lt"/>
                <a:cs typeface="+mn-lt"/>
              </a:rPr>
              <a:t>NutriScore</a:t>
            </a:r>
            <a:r>
              <a:rPr lang="fr">
                <a:latin typeface="Calibri"/>
                <a:ea typeface="+mn-lt"/>
                <a:cs typeface="+mn-lt"/>
              </a:rPr>
              <a:t> score)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Suppresion des données manquantes</a:t>
            </a:r>
            <a:endParaRPr lang="fr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7370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8A5EC-4299-B025-61BE-85FD162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Utilisation d’un </a:t>
            </a:r>
            <a:r>
              <a:rPr lang="fr-FR" err="1"/>
              <a:t>Random</a:t>
            </a:r>
            <a:r>
              <a:rPr lang="fr-FR"/>
              <a:t> Forest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831EA83-B1B8-470D-BAFB-AF136BFEF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" y="4697489"/>
            <a:ext cx="12185464" cy="2171800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16CBB17C-31BF-4A61-B44F-38E3E1825509}"/>
              </a:ext>
            </a:extLst>
          </p:cNvPr>
          <p:cNvSpPr txBox="1">
            <a:spLocks/>
          </p:cNvSpPr>
          <p:nvPr/>
        </p:nvSpPr>
        <p:spPr>
          <a:xfrm>
            <a:off x="6536" y="1950948"/>
            <a:ext cx="3233941" cy="1598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Modèles plus coûteux en ressources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 sz="1800">
                <a:latin typeface="Calibri"/>
                <a:ea typeface="+mn-lt"/>
                <a:cs typeface="+mn-lt"/>
              </a:rPr>
              <a:t>Modèles plus précis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endParaRPr lang="fr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3113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8A5EC-4299-B025-61BE-85FD162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Simplification des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BEBBC4D-274D-469F-AFE7-6811CF6209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8487"/>
            <a:ext cx="12192000" cy="2159514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E22C9BB-73CB-49C6-9EC2-2EB8CFCE1DFA}"/>
              </a:ext>
            </a:extLst>
          </p:cNvPr>
          <p:cNvSpPr txBox="1">
            <a:spLocks/>
          </p:cNvSpPr>
          <p:nvPr/>
        </p:nvSpPr>
        <p:spPr>
          <a:xfrm>
            <a:off x="6536" y="1950948"/>
            <a:ext cx="5086164" cy="15986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Transformation des données brut en score 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 sz="1800">
                <a:latin typeface="Calibri"/>
                <a:ea typeface="+mn-lt"/>
                <a:cs typeface="+mn-lt"/>
              </a:rPr>
              <a:t>Basé sur les points du </a:t>
            </a:r>
            <a:r>
              <a:rPr lang="fr-FR" err="1">
                <a:latin typeface="Calibri"/>
                <a:ea typeface="+mn-lt"/>
                <a:cs typeface="+mn-lt"/>
              </a:rPr>
              <a:t>NutriScore</a:t>
            </a:r>
            <a:endParaRPr lang="fr-FR" sz="1800" err="1">
              <a:latin typeface="Calibri"/>
              <a:ea typeface="+mn-lt"/>
              <a:cs typeface="+mn-lt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Précision légèrement augmentée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endParaRPr lang="fr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47252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98A5EC-4299-B025-61BE-85FD162AC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Prédiction en fonction de groups </a:t>
            </a:r>
            <a:r>
              <a:rPr lang="fr-FR" err="1"/>
              <a:t>pnns</a:t>
            </a:r>
            <a:endParaRPr lang="fr-FR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103E7D7-109A-4683-9002-47C74DDE2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6787"/>
            <a:ext cx="11328401" cy="3651213"/>
          </a:xfr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8594FFE6-EC6C-488F-A785-171E7F9B3AEF}"/>
              </a:ext>
            </a:extLst>
          </p:cNvPr>
          <p:cNvSpPr txBox="1">
            <a:spLocks/>
          </p:cNvSpPr>
          <p:nvPr/>
        </p:nvSpPr>
        <p:spPr>
          <a:xfrm>
            <a:off x="6536" y="1950948"/>
            <a:ext cx="5086164" cy="1389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Se base sur les 4 group de calcul du nutri score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Calibri"/>
                <a:cs typeface="Calibri"/>
              </a:rPr>
              <a:t>Précision </a:t>
            </a:r>
            <a:r>
              <a:rPr lang="fr">
                <a:latin typeface="Calibri"/>
                <a:ea typeface="Calibri"/>
                <a:cs typeface="Calibri"/>
              </a:rPr>
              <a:t>augmentée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endParaRPr lang="fr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755710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7AD2AFA-34BA-48E9-8169-ED226AD77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16766"/>
            <a:ext cx="12192000" cy="2641234"/>
          </a:xfr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4A66CE5F-D393-4048-9BB4-39CB3AD0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3225"/>
            <a:ext cx="8886825" cy="954088"/>
          </a:xfrm>
        </p:spPr>
        <p:txBody>
          <a:bodyPr>
            <a:normAutofit fontScale="90000"/>
          </a:bodyPr>
          <a:lstStyle/>
          <a:p>
            <a:r>
              <a:rPr lang="fr-FR"/>
              <a:t>Prédiction en fonction de groups </a:t>
            </a:r>
            <a:r>
              <a:rPr lang="fr-FR" err="1"/>
              <a:t>pnns</a:t>
            </a:r>
            <a:r>
              <a:rPr lang="fr-FR"/>
              <a:t> et simplification des données</a:t>
            </a: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43A4A50F-3AD6-4BF2-A156-2BF94160713C}"/>
              </a:ext>
            </a:extLst>
          </p:cNvPr>
          <p:cNvSpPr txBox="1">
            <a:spLocks/>
          </p:cNvSpPr>
          <p:nvPr/>
        </p:nvSpPr>
        <p:spPr>
          <a:xfrm>
            <a:off x="6536" y="1950948"/>
            <a:ext cx="5086164" cy="13891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Précision diminuée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 sz="1800">
                <a:latin typeface="Calibri"/>
                <a:ea typeface="+mn-lt"/>
                <a:cs typeface="+mn-lt"/>
              </a:rPr>
              <a:t>Baisse de </a:t>
            </a:r>
            <a:r>
              <a:rPr lang="fr-FR">
                <a:latin typeface="Calibri"/>
                <a:ea typeface="+mn-lt"/>
                <a:cs typeface="+mn-lt"/>
              </a:rPr>
              <a:t>qualité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endParaRPr lang="fr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3102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Modèle retenue</a:t>
            </a:r>
          </a:p>
        </p:txBody>
      </p:sp>
      <p:pic>
        <p:nvPicPr>
          <p:cNvPr id="5" name="Espace réservé du contenu 5">
            <a:extLst>
              <a:ext uri="{FF2B5EF4-FFF2-40B4-BE49-F238E27FC236}">
                <a16:creationId xmlns:a16="http://schemas.microsoft.com/office/drawing/2014/main" id="{83ADB64B-0D02-47F8-9B04-DEA431C0B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206787"/>
            <a:ext cx="11328401" cy="3651213"/>
          </a:xfrm>
        </p:spPr>
      </p:pic>
    </p:spTree>
    <p:extLst>
      <p:ext uri="{BB962C8B-B14F-4D97-AF65-F5344CB8AC3E}">
        <p14:creationId xmlns:p14="http://schemas.microsoft.com/office/powerpoint/2010/main" val="3246498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035F-F88F-9AD2-CC78-CE67C519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9412DB8-E319-DBE7-7EC6-91632819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5165090" cy="169961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>
              <a:lnSpc>
                <a:spcPct val="100000"/>
              </a:lnSpc>
            </a:pPr>
            <a:r>
              <a:rPr lang="en-US" sz="3600" err="1"/>
              <a:t>Création</a:t>
            </a:r>
            <a:r>
              <a:rPr lang="en-US" sz="3600"/>
              <a:t> de </a:t>
            </a:r>
            <a:br>
              <a:rPr lang="en-US" sz="3600"/>
            </a:br>
            <a:r>
              <a:rPr lang="en-US" sz="3600"/>
              <a:t>l’ Open Food Fact Score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8694677-EC0E-DD90-DA23-27CDF2EAC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" y="828304"/>
            <a:ext cx="4969482" cy="2600696"/>
          </a:xfrm>
        </p:spPr>
      </p:pic>
    </p:spTree>
    <p:extLst>
      <p:ext uri="{BB962C8B-B14F-4D97-AF65-F5344CB8AC3E}">
        <p14:creationId xmlns:p14="http://schemas.microsoft.com/office/powerpoint/2010/main" val="245941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B6E1F1-D38F-D5F3-EC31-8122BEA8B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85" y="135563"/>
            <a:ext cx="8886884" cy="953669"/>
          </a:xfrm>
        </p:spPr>
        <p:txBody>
          <a:bodyPr/>
          <a:lstStyle/>
          <a:p>
            <a:r>
              <a:rPr lang="fr-FR"/>
              <a:t>Base OLTP (voir annexe)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0EB14E-AC90-876C-A2EE-9AAB55A4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445" y="1715490"/>
            <a:ext cx="6401444" cy="4565374"/>
          </a:xfrm>
        </p:spPr>
        <p:txBody>
          <a:bodyPr vert="horz" lIns="91440" tIns="45720" rIns="91440" bIns="45720" rtlCol="0" anchor="t">
            <a:noAutofit/>
          </a:bodyPr>
          <a:lstStyle/>
          <a:p>
            <a:pPr lvl="1">
              <a:buFont typeface="Neue Haas Grotesk Text Pro" panose="020B0604020202020204" pitchFamily="34" charset="0"/>
              <a:buChar char="–"/>
            </a:pPr>
            <a:r>
              <a:rPr lang="fr" sz="1800">
                <a:latin typeface="Calibri"/>
                <a:ea typeface="+mn-lt"/>
                <a:cs typeface="+mn-lt"/>
              </a:rPr>
              <a:t>Modèle de la base OLTP, choix de conception :</a:t>
            </a:r>
            <a:endParaRPr lang="fr-FR" sz="1800">
              <a:latin typeface="Calibri"/>
              <a:ea typeface="+mn-lt"/>
              <a:cs typeface="+mn-lt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Tables : Product, Nutriments, Brand, Category, Sales</a:t>
            </a:r>
            <a:endParaRPr lang="fr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3e forme normale, clé primaire / clé étrangère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Suppression des redondances, cohérence, indexation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320040" lvl="1" indent="0">
              <a:buNone/>
            </a:pPr>
            <a:endParaRPr lang="fr" sz="1800">
              <a:latin typeface="Calibri"/>
              <a:ea typeface="Calibri"/>
              <a:cs typeface="Calibri"/>
            </a:endParaRPr>
          </a:p>
          <a:p>
            <a:pPr lvl="1">
              <a:buFont typeface="Neue Haas Grotesk Text Pro" panose="020B0604020202020204" pitchFamily="34" charset="0"/>
              <a:buChar char="–"/>
            </a:pPr>
            <a:r>
              <a:rPr lang="fr" sz="1800">
                <a:latin typeface="Calibri"/>
                <a:ea typeface="+mn-lt"/>
                <a:cs typeface="+mn-lt"/>
              </a:rPr>
              <a:t>Explication du processus d'import dans la base OLTP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Fichier CSV nettoyé et allégé</a:t>
            </a: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Scripts SQL / ETL (COPY, Knime, Python)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Gestion des valeurs NULL, tags multiples</a:t>
            </a:r>
            <a:endParaRPr lang="fr" sz="1800">
              <a:latin typeface="Calibri"/>
              <a:ea typeface="Calibri"/>
              <a:cs typeface="Calibri"/>
            </a:endParaRPr>
          </a:p>
          <a:p>
            <a:pPr lvl="1">
              <a:buFont typeface="Neue Haas Grotesk Text Pro" panose="020B0604020202020204" pitchFamily="34" charset="0"/>
              <a:buChar char="–"/>
            </a:pPr>
            <a:endParaRPr lang="fr-FR" sz="1200">
              <a:latin typeface="Calibri"/>
            </a:endParaRP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01000BBC-ADF5-9FE4-2D55-DAEB8FF46C55}"/>
              </a:ext>
            </a:extLst>
          </p:cNvPr>
          <p:cNvSpPr txBox="1">
            <a:spLocks/>
          </p:cNvSpPr>
          <p:nvPr/>
        </p:nvSpPr>
        <p:spPr>
          <a:xfrm>
            <a:off x="6096000" y="1870827"/>
            <a:ext cx="6142207" cy="63643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Neue Haas Grotesk Text Pro" panose="020B0604020202020204" pitchFamily="34" charset="0"/>
              <a:buChar char="–"/>
            </a:pPr>
            <a:endParaRPr lang="fr">
              <a:latin typeface="Calibri"/>
              <a:ea typeface="Calibri"/>
              <a:cs typeface="Calibri"/>
            </a:endParaRPr>
          </a:p>
          <a:p>
            <a:pPr lvl="1">
              <a:buFont typeface="Neue Haas Grotesk Text Pro" panose="020B0604020202020204" pitchFamily="34" charset="0"/>
              <a:buChar char="–"/>
            </a:pPr>
            <a:r>
              <a:rPr lang="fr" sz="1800">
                <a:latin typeface="Calibri"/>
                <a:ea typeface="+mn-lt"/>
                <a:cs typeface="+mn-lt"/>
              </a:rPr>
              <a:t>Problèmes rencontrés / résolus</a:t>
            </a:r>
            <a:endParaRPr lang="fr-FR" sz="1800">
              <a:latin typeface="Calibri"/>
              <a:ea typeface="+mn-lt"/>
              <a:cs typeface="+mn-lt"/>
            </a:endParaRP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">
                <a:latin typeface="Calibri"/>
                <a:ea typeface="+mn-lt"/>
                <a:cs typeface="+mn-lt"/>
              </a:rPr>
              <a:t>Taille volumineuse initiale</a:t>
            </a:r>
            <a:endParaRPr lang="fr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Valeurs manquantes non imputées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Multi-valeurs (ingredients_tags)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" sz="1800">
                <a:latin typeface="Calibri"/>
                <a:ea typeface="+mn-lt"/>
                <a:cs typeface="+mn-lt"/>
              </a:rPr>
              <a:t>Optimisation des performances (index, limitation des colonnes)</a:t>
            </a:r>
            <a:endParaRPr lang="fr" sz="1800">
              <a:latin typeface="Calibri"/>
              <a:ea typeface="Calibri"/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>
              <a:latin typeface="Neue Haas Grotesk Text Pro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76606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Sur quoi se score est calculé?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4F84DB-A0D0-440A-86A0-F0592004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10836" y="1526311"/>
            <a:ext cx="3181164" cy="4904451"/>
          </a:xfrm>
        </p:spPr>
        <p:txBody>
          <a:bodyPr/>
          <a:lstStyle/>
          <a:p>
            <a:r>
              <a:rPr lang="fr-FR"/>
              <a:t>Utilisation du nova group</a:t>
            </a:r>
          </a:p>
          <a:p>
            <a:r>
              <a:rPr lang="fr-FR"/>
              <a:t>Eco score</a:t>
            </a:r>
          </a:p>
          <a:p>
            <a:r>
              <a:rPr lang="fr-FR" err="1"/>
              <a:t>Nutriscore</a:t>
            </a:r>
            <a:endParaRPr lang="fr-FR"/>
          </a:p>
          <a:p>
            <a:r>
              <a:rPr lang="fr-FR"/>
              <a:t>Mesure de l’OFF score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FE46E1CC-3E1B-4F1D-883F-0B3342CDD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1526311"/>
            <a:ext cx="8883837" cy="490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973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Modèle sur </a:t>
            </a:r>
            <a:r>
              <a:rPr lang="fr-FR" err="1"/>
              <a:t>l’eco</a:t>
            </a:r>
            <a:r>
              <a:rPr lang="fr-FR"/>
              <a:t> score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4F84DB-A0D0-440A-86A0-F0592004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936" y="2838429"/>
            <a:ext cx="3181164" cy="3414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Random</a:t>
            </a:r>
            <a:r>
              <a:rPr lang="fr-FR"/>
              <a:t> Forest</a:t>
            </a:r>
          </a:p>
          <a:p>
            <a:r>
              <a:rPr lang="fr-FR"/>
              <a:t>Précision élevée</a:t>
            </a:r>
          </a:p>
          <a:p>
            <a:r>
              <a:rPr lang="fr-FR"/>
              <a:t>Application sur l’ensemble des données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E2BE1D-6438-423B-9761-B51C21771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5909"/>
            <a:ext cx="8883836" cy="401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17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Modèle sur le nova group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4F84DB-A0D0-440A-86A0-F0592004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21936" y="2838429"/>
            <a:ext cx="3181164" cy="34145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Random</a:t>
            </a:r>
            <a:r>
              <a:rPr lang="fr-FR"/>
              <a:t> Forest</a:t>
            </a:r>
          </a:p>
          <a:p>
            <a:r>
              <a:rPr lang="fr-FR"/>
              <a:t>Précision élevée</a:t>
            </a:r>
          </a:p>
          <a:p>
            <a:r>
              <a:rPr lang="fr-FR"/>
              <a:t>Application sur l’ensemble des données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AB5A42-1255-44A8-BD16-DB4D8FC38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2390151"/>
            <a:ext cx="789732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5806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Modèle sur le </a:t>
            </a:r>
            <a:r>
              <a:rPr lang="fr-FR" err="1"/>
              <a:t>nutriscore</a:t>
            </a:r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309AE32-1B53-4D65-9D27-4286D616E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7239"/>
            <a:ext cx="12039600" cy="544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858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Création du score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4F84DB-A0D0-440A-86A0-F0592004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8036" y="3559165"/>
            <a:ext cx="3181164" cy="15176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Addition des scores</a:t>
            </a:r>
          </a:p>
          <a:p>
            <a:r>
              <a:rPr lang="fr-FR"/>
              <a:t>Attribution des lettres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88376AE-234C-46D1-A1F3-440BC30783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8001"/>
            <a:ext cx="6721572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809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035F-F88F-9AD2-CC78-CE67C519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9412DB8-E319-DBE7-7EC6-916328190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5165090" cy="1699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 err="1"/>
              <a:t>Prédiction</a:t>
            </a:r>
            <a:r>
              <a:rPr lang="en-US" sz="3600"/>
              <a:t> et insertion du nouveau OFFS</a:t>
            </a:r>
          </a:p>
        </p:txBody>
      </p:sp>
      <p:pic>
        <p:nvPicPr>
          <p:cNvPr id="7" name="Espace réservé du contenu 4">
            <a:extLst>
              <a:ext uri="{FF2B5EF4-FFF2-40B4-BE49-F238E27FC236}">
                <a16:creationId xmlns:a16="http://schemas.microsoft.com/office/drawing/2014/main" id="{F8694677-EC0E-DD90-DA23-27CDF2EAC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60" y="828304"/>
            <a:ext cx="4969482" cy="2600696"/>
          </a:xfrm>
        </p:spPr>
      </p:pic>
    </p:spTree>
    <p:extLst>
      <p:ext uri="{BB962C8B-B14F-4D97-AF65-F5344CB8AC3E}">
        <p14:creationId xmlns:p14="http://schemas.microsoft.com/office/powerpoint/2010/main" val="38859162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5DA4E0B1-1343-4C89-B032-EAB2DC46E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139700"/>
            <a:ext cx="8883836" cy="674648"/>
          </a:xfrm>
        </p:spPr>
        <p:txBody>
          <a:bodyPr/>
          <a:lstStyle/>
          <a:p>
            <a:r>
              <a:rPr lang="fr-FR"/>
              <a:t>Création du score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EC4F84DB-A0D0-440A-86A0-F0592004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600" y="584200"/>
            <a:ext cx="3568700" cy="17478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err="1"/>
              <a:t>Tree</a:t>
            </a:r>
            <a:r>
              <a:rPr lang="fr-FR"/>
              <a:t> </a:t>
            </a:r>
            <a:r>
              <a:rPr lang="fr-FR" err="1"/>
              <a:t>Learner</a:t>
            </a:r>
          </a:p>
          <a:p>
            <a:r>
              <a:rPr lang="fr-FR"/>
              <a:t>Score élevé</a:t>
            </a:r>
          </a:p>
          <a:p>
            <a:r>
              <a:rPr lang="fr-FR"/>
              <a:t>DB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0F09BF7-CA01-434E-B7DE-BB7C07279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4042"/>
            <a:ext cx="10883899" cy="41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908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5C1541-FC12-49A4-881E-5340F38D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1382" y="420254"/>
            <a:ext cx="8886884" cy="953669"/>
          </a:xfrm>
        </p:spPr>
        <p:txBody>
          <a:bodyPr/>
          <a:lstStyle/>
          <a:p>
            <a:r>
              <a:rPr lang="fr-FR"/>
              <a:t>GANTT</a:t>
            </a:r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3A497D44-10F1-454F-8924-285DCBACD9E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5" y="1438578"/>
            <a:ext cx="11018983" cy="493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1589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91D39-6C34-2E9E-A13E-85DF1DD2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pic>
        <p:nvPicPr>
          <p:cNvPr id="4" name="Espace réservé du contenu 3" descr="Une image contenant clipart, fruit, logo, nourriture&#10;&#10;Le contenu généré par l’IA peut être incorrect.">
            <a:extLst>
              <a:ext uri="{FF2B5EF4-FFF2-40B4-BE49-F238E27FC236}">
                <a16:creationId xmlns:a16="http://schemas.microsoft.com/office/drawing/2014/main" id="{8FBDC702-E8BB-45A8-875A-969313EEA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3380" y="2671827"/>
            <a:ext cx="6893724" cy="229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A49F9-59AC-45A2-8A43-D2D761DF6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231991"/>
            <a:ext cx="8886884" cy="953669"/>
          </a:xfrm>
        </p:spPr>
        <p:txBody>
          <a:bodyPr/>
          <a:lstStyle/>
          <a:p>
            <a:r>
              <a:rPr lang="fr-FR"/>
              <a:t>Insertion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32DEE4A-3A70-4DC9-94F9-C50A2B914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799" y="1185660"/>
            <a:ext cx="7524751" cy="5533485"/>
          </a:xfrm>
        </p:spPr>
      </p:pic>
    </p:spTree>
    <p:extLst>
      <p:ext uri="{BB962C8B-B14F-4D97-AF65-F5344CB8AC3E}">
        <p14:creationId xmlns:p14="http://schemas.microsoft.com/office/powerpoint/2010/main" val="2223615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E4467A-D69A-8E62-ACAA-426022C43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69AB7C-8413-446B-A75D-1DA52D4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3000"/>
            <a:ext cx="5029200" cy="2286000"/>
          </a:xfrm>
        </p:spPr>
        <p:txBody>
          <a:bodyPr anchor="t">
            <a:normAutofit/>
          </a:bodyPr>
          <a:lstStyle/>
          <a:p>
            <a:r>
              <a:rPr lang="fr-FR" sz="4800"/>
              <a:t>OLAP (voir annexe)</a:t>
            </a:r>
          </a:p>
        </p:txBody>
      </p:sp>
      <p:pic>
        <p:nvPicPr>
          <p:cNvPr id="4" name="Image 3" descr="Une image contenant texte, capture d’écran, diagramme, Police&#10;&#10;Le contenu généré par l’IA peut être incorrect.">
            <a:extLst>
              <a:ext uri="{FF2B5EF4-FFF2-40B4-BE49-F238E27FC236}">
                <a16:creationId xmlns:a16="http://schemas.microsoft.com/office/drawing/2014/main" id="{4FB6CD78-D322-BD81-47AD-F238D95836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1271"/>
          <a:stretch/>
        </p:blipFill>
        <p:spPr>
          <a:xfrm>
            <a:off x="4919561" y="441477"/>
            <a:ext cx="6250392" cy="343190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B8D4EE-A5E1-40A4-8098-DFDF5CD7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0" y="3572301"/>
            <a:ext cx="3924300" cy="24025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20040" lvl="1" indent="0">
              <a:buFont typeface="Neue Haas Grotesk Text Pro" panose="020B0504020202020204" pitchFamily="34" charset="0"/>
              <a:buNone/>
            </a:pPr>
            <a:endParaRPr lang="fr">
              <a:latin typeface="Calibri"/>
              <a:ea typeface="Calibri"/>
              <a:cs typeface="Calibri"/>
            </a:endParaRPr>
          </a:p>
          <a:p>
            <a:pPr lvl="1">
              <a:buFont typeface="Neue Haas Grotesk Text Pro" panose="020B0604020202020204" pitchFamily="34" charset="0"/>
              <a:buChar char="–"/>
            </a:pPr>
            <a:r>
              <a:rPr lang="fr-FR">
                <a:latin typeface="Calibri"/>
                <a:ea typeface="Calibri"/>
                <a:cs typeface="Calibri"/>
              </a:rPr>
              <a:t>Modèle OLAP</a:t>
            </a:r>
          </a:p>
          <a:p>
            <a:pPr marL="834390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Deux tables de faits</a:t>
            </a:r>
            <a:endParaRPr lang="fr-FR">
              <a:latin typeface="Calibri"/>
              <a:ea typeface="Calibri"/>
              <a:cs typeface="Calibri"/>
            </a:endParaRP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Dimensions simplifiées</a:t>
            </a:r>
          </a:p>
          <a:p>
            <a:pPr marL="834390" lvl="1" indent="-285750">
              <a:buFont typeface="Arial" panose="020B0504020202020204" pitchFamily="34" charset="0"/>
              <a:buChar char="•"/>
            </a:pPr>
            <a:r>
              <a:rPr lang="fr-FR">
                <a:latin typeface="Calibri"/>
                <a:ea typeface="+mn-lt"/>
                <a:cs typeface="+mn-lt"/>
              </a:rPr>
              <a:t>Simplification des analyses pour faire un rapport analytique</a:t>
            </a:r>
            <a:endParaRPr lang="fr-FR">
              <a:latin typeface="Calibri"/>
              <a:ea typeface="Calibri"/>
              <a:cs typeface="Calibri"/>
            </a:endParaRPr>
          </a:p>
          <a:p>
            <a:pPr marL="320040" lvl="1" indent="0">
              <a:buFont typeface="Neue Haas Grotesk Text Pro" panose="020B0504020202020204" pitchFamily="34" charset="0"/>
              <a:buNone/>
            </a:pPr>
            <a:endParaRPr lang="fr-FR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9320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0A7E8C1-C94C-2023-9143-01B16A21D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9F61DE2-EBEA-61F3-952E-2D44A659C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1" y="1836056"/>
            <a:ext cx="5029200" cy="129876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/>
              <a:t>Migration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7E182-1EBA-49C5-61CB-85CFC289D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379411"/>
            <a:ext cx="4361543" cy="141877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Utilisation de pipeline sur Azure Data Factory et de KNIME</a:t>
            </a:r>
          </a:p>
        </p:txBody>
      </p:sp>
      <p:pic>
        <p:nvPicPr>
          <p:cNvPr id="5" name="Image 4" descr="Une image contenant text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F69766D3-077D-D047-378D-3014B6467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384" y="1709630"/>
            <a:ext cx="2819229" cy="2833978"/>
          </a:xfrm>
          <a:prstGeom prst="rect">
            <a:avLst/>
          </a:prstGeom>
        </p:spPr>
      </p:pic>
      <p:pic>
        <p:nvPicPr>
          <p:cNvPr id="4" name="Image 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9BC953CD-40A8-DB2F-9790-C512EB402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6610" y="572331"/>
            <a:ext cx="2090976" cy="511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878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0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5BF1194-D1CF-B102-3201-D71A59724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9F182B11-A23E-42E2-8D8D-B96671FC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1010" y="3485551"/>
            <a:ext cx="4475193" cy="16996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3600"/>
              <a:t>Présentation Power BI</a:t>
            </a:r>
          </a:p>
        </p:txBody>
      </p:sp>
      <p:pic>
        <p:nvPicPr>
          <p:cNvPr id="6" name="Image 5" descr="Une image contenant jaun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B56C52B4-F730-8C9F-7203-60408BB2D3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6" b="29023"/>
          <a:stretch/>
        </p:blipFill>
        <p:spPr>
          <a:xfrm>
            <a:off x="1" y="1"/>
            <a:ext cx="11083206" cy="5435337"/>
          </a:xfrm>
          <a:custGeom>
            <a:avLst/>
            <a:gdLst/>
            <a:ahLst/>
            <a:cxnLst/>
            <a:rect l="l" t="t" r="r" b="b"/>
            <a:pathLst>
              <a:path w="11083206" h="5435337">
                <a:moveTo>
                  <a:pt x="0" y="0"/>
                </a:moveTo>
                <a:lnTo>
                  <a:pt x="11083206" y="0"/>
                </a:lnTo>
                <a:lnTo>
                  <a:pt x="5168524" y="4641089"/>
                </a:lnTo>
                <a:lnTo>
                  <a:pt x="5085316" y="4703074"/>
                </a:lnTo>
                <a:cubicBezTo>
                  <a:pt x="4435761" y="5161781"/>
                  <a:pt x="3691447" y="5401005"/>
                  <a:pt x="2944961" y="5431897"/>
                </a:cubicBezTo>
                <a:cubicBezTo>
                  <a:pt x="2867202" y="5435115"/>
                  <a:pt x="2789419" y="5436072"/>
                  <a:pt x="2711718" y="5434782"/>
                </a:cubicBezTo>
                <a:cubicBezTo>
                  <a:pt x="1764730" y="5419051"/>
                  <a:pt x="829783" y="5069425"/>
                  <a:pt x="96317" y="4408720"/>
                </a:cubicBezTo>
                <a:lnTo>
                  <a:pt x="0" y="431753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4544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Complément 11">
                <a:extLst>
                  <a:ext uri="{FF2B5EF4-FFF2-40B4-BE49-F238E27FC236}">
                    <a16:creationId xmlns:a16="http://schemas.microsoft.com/office/drawing/2014/main" id="{575CEE3D-FCC7-E56E-9089-AF7245953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6786698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omplément 11">
                <a:extLst>
                  <a:ext uri="{FF2B5EF4-FFF2-40B4-BE49-F238E27FC236}">
                    <a16:creationId xmlns:a16="http://schemas.microsoft.com/office/drawing/2014/main" id="{575CEE3D-FCC7-E56E-9089-AF7245953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3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2" name="Complément 11">
                <a:extLst>
                  <a:ext uri="{FF2B5EF4-FFF2-40B4-BE49-F238E27FC236}">
                    <a16:creationId xmlns:a16="http://schemas.microsoft.com/office/drawing/2014/main" id="{575CEE3D-FCC7-E56E-9089-AF72459532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9313692"/>
                  </p:ext>
                </p:extLst>
              </p:nvPr>
            </p:nvGraphicFramePr>
            <p:xfrm>
              <a:off x="1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2" name="Complément 11">
                <a:extLst>
                  <a:ext uri="{FF2B5EF4-FFF2-40B4-BE49-F238E27FC236}">
                    <a16:creationId xmlns:a16="http://schemas.microsoft.com/office/drawing/2014/main" id="{575CEE3D-FCC7-E56E-9089-AF72459532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1823492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4DA7509D-48F9-4F77-9D8A-D9237DC1FAA1}">
  <we:reference id="wa200003233" version="2.0.0.3" store="fr-FR" storeType="OMEX"/>
  <we:alternateReferences>
    <we:reference id="WA200003233" version="2.0.0.3" store="WA200003233" storeType="OMEX"/>
  </we:alternateReferences>
  <we:properties>
    <we:property name="backgroundColor" value="&quot;#E1F2FF&quot;"/>
    <we:property name="bookmark" value="&quot;H4sIAAAAAAAAA+1a227cNhD9lYVe+rIteF1SeYudBAjQuEEduCgKIxiRI1mJVlro4tgN/O8dUes4tvcWOU6M2k+WSOpwODPnkJz158jnzaKA8wOYY/QsOsyzEtsJj6ZRObQwO0ti1MYzpWcoVap131st2rwqm+jZ56iFOsP2KG86KHoYavzneBpBUbyFrH9LoWhwGi2wbqoSivxfHAZTV1t3eDGN8GxRVDX0kIcttNjDntJweicT+G+SZgTX5qd4iK4dWoUXfhaDQ8U8xIwBkwkNa4YBwbKVQ3roMP1+VbaQlzRN3xYn2qWCp8Y6LyVnsU1Z397kZVYsDb769t35ondOcwL0l7yRfKBpe5yLC1oOJEwBshidZzED1JCasViOMeOSBBXwxIvYChvHY7EY1478YBOIlWI61UbKsVixNT7mTllknKvExt4lW7FaPGuT6uw2mk+kQwoQgXjPrOES/Hg0yX0KFG1B2TrzAoVCPnad3tDHqVVaxI4bmBlhR2OBlGisjplWM5aC0I7B+FUmqTOWmdSl6DhIsozpsZZp7bkSM84ZS3wCAMaELEvzol0SJDl/ebaoidvE+AHruT+F0qGPAoFrbAa+fo6eZ1mNGbTL15fXOveropuvaD+sutrhn5iGrrLN2/PeXsDJ6ftFXfnOte8bKEhQeoPf1hXpSRhy2gPiV32vunIpEqx/Pak+7ddIquL7hul287/Nwnc4X9yy6W+EOro9+TG1bAxPQXq0fwJ1ez1E9FJ7rPfOg/tf5PWlCorpDRsfkusvji9Vmz758JUu75M/sqoeVvP9vH080MJIb5lCh+Btkkiu4+3iu5Zk3DOQpErGqxjBGaaZvYMwIUPliWMmVpKgSDbFepotd+BXoTNOBZCiodWCE+tnWkDP42UuLz2aO7JmuoTr0Y4uN1FKlFd1NQ+4y72+oZFrgl12bZ03rqr7KYZFsT6af50gNQ1RK31+mWUHVXs7fq9vxLTZPdrDSzDxRqQPrgwL6XUERRcOHAT9e06LHqIRmml42RVFP7DPjIvAvrswfa2PNhl5XQL4Lvpzbxz2eT6/aWwwrapvsFeP0C4HtX9wsvVNS+4VhHZ8SadcsF4o7jzSg4q3nwTXUn5GApIC15zOly5hlnHmnij/RPmfSPm9Gko/Can2iFi/adUD8ZnR0hgAYWmT1t6CTOCJqo+Uqtdj9v0Mc1VXkgG3z9L7oeN8zK2hKXJHGfU1C6M51lmoo2RYDo6nICyG6frZv+T19aeRKXm1ql0y8l6S78p/2zPvlz0ssryb/3KZfiEF6TsPLazw1LzywZcYyL8GEprc9YCXcrLy6vPFsHvPouE2xKVJDUcvOerYWucZ10+a9kg17WEcP16XHs9u7MHi/3zyWLPgQSUc88i9ZJK5BMAyZDvUKvM5ZCuqeCgNj2ODSs+U9zwGL+5QkxUok9QwsMpgLJRWpALj0dzMCmUSxpw1jHsvnRpdx05d6mxfR9EJd9o4qdjsSdQem6hdi6tmXngzE1pqLmYCEsnYvcU1kPyhRnRSYNsv72cHdpUSrrJyRIH+h6p3sLmfanKVi3e7MvuKkv5bqvz85vb1I+JyH9X7cZYMJ1kWx95azjQHLhWfGYjVk+g/atFP0WgEEzPnwDklhUjcvcV1UZY/8Xb79uDgcJLVVbfY7YJ7+AmxpZu/nyR4Sr0ZNuGyO10zfv+kclVBHpss17t5+B7FqMvbZtLX1Bx83IZOjoJi85gXwSllNmA20LktoH+U+KvPm5PJfCv2m7z4GGDPq6yr241jyek0c0OeI9zNQ4OTN898hBm2kBTLtRx/dyqFtNyULA99f93xOriD2W8Qmq7Gcaat/H37XVeX1enKY8rWXT5E/eXZ2C3+IcRgKItdrK4rVl3bLMDhWyhxRcmMQkOEQ798Xlc2C/8bFoVJyHs5uWzXD5bW/QdGf0rKwiYAAA==&quot;"/>
    <we:property name="creatorSessionId" value="&quot;386f3c23-119b-43ad-bc48-e126e61473b7&quot;"/>
    <we:property name="creatorTenantId" value="&quot;e21e9783-d0a0-48f8-850e-0b081b46d788&quot;"/>
    <we:property name="creatorUserId" value="&quot;10032002EB78A22E&quot;"/>
    <we:property name="datasetId" value="&quot;c98374b3-fcde-483a-8690-bbbe55fc777e&quot;"/>
    <we:property name="embedUrl" value="&quot;/reportEmbed?reportId=e113de8a-f93d-4a46-8a71-04015ec92df6&amp;config=eyJjbHVzdGVyVXJsIjoiaHR0cHM6Ly9XQUJJLUVVUk9QRS1OT1JUSC1CLXJlZGlyZWN0LmFuYWx5c2lzLndpbmRvd3MubmV0IiwiZW1iZWRGZWF0dXJlcyI6eyJ1c2FnZU1ldHJpY3NWTmV4dCI6dHJ1ZX19&amp;disableSensitivityBanner=true&amp;storytellingChangeViewModeShortcutKeys=true&quot;"/>
    <we:property name="initialStateBookmark" value="&quot;H4sIAAAAAAAAA+1aW0/bSBT+K5Ff+pJdzTVj9w0olaouFJWK1WqFquOZ4+DWsSNfKNkq/33P2KHhkgt1S6ECXoiPj78594uTr4FLq2kGs0OYYPAyOE7HOdYDHgyDvKPsvnv39mDn/duPhzsH+0QupnVa5FXw8mtQQznG+iStGsj880T893QYQJYdwdhfJZBVOAymWFZFDln6H3bMdKsuG5wPA7yYZkUJHvK4hho97Dmx0zWdzf+UdCLYOj3HY7R1RxVOuFEEFhVzEDEGTMbEVnUMrWQrWTx0e/xekdeQ5nSMp7EocmHImebApeIjA5Hy9CTN6gVLPNu/mJak3ddLq7xub0aJAGACQy14yMxIC0CSpJ5NPc8e6TMuytRCRsQOzqOdXOonhsHrspi0uAv7V8S5n9dpPfMXgIPzj9OycI2tP+ZNXaaVLUp/xIf2CDYnc/99hkTyGKSXSzsjEWBR+39ecKyqBfFNfp1WLZ7Lmkl+m/u4aEqL7zFZXrQizslxR2VBbm3FPFwKNvcCnUDWtLFA0H+lpDTp79X2ZGLPmyzzjKdz/3faBcGVU+8kzXYbbRJyGJwVX/ZKJAe54CWfD2/4NUGjEUzErAVrlRQitvfm12meV3fy6L047+jw8HgwLotmeifnvTj+glhjjm4QIyWqz/MX7ZNr+PfOCltkZLHBQt/N7LvkoyatqwHkbmDh8zZ0MhSVk408r1qj5OMOs4LGbgF9l+MfVBXPBpOt2Adp9rmFnRXjpqw38pLR6eSKLEe4m1lbI28++QSp9EKcLXQ5/emp1IblpmC5nkTMJ9EiQXbcOeSWqDfl2RmPSxzDZUDv/zRhXZpObgr7Jnd40RJfN/mid4heYh8gVE2J/USrgHx0U7YPTZkXlD4rzOi96MM1W/TKZdvqKkTQen3/wrfi+BP1PN+h6JmidFjuztqa8CotL7slH96Q+TH4gJQkEpcmMRyd5KijMLSOcf3ceJ9a4/0da8bWHLVQujsmqHi8CcqMlsYAiBCV0y4EGcNzgj7RBL3us58nmC2anAS43SP32huzPi2yylJLEXU1AYMJ0rLqP4xpem0NT06Ydsf507/F9fVPPUNyqdWDTfZL+91hrN/FbJw2kyuz5Lx9zkENKyw1KVxrS2yTfw0kVKn1gJflpNvjScJPVzb1b4LdexR5lajY2MSGyjGmY261sVKx0XNNe2o17ZpfNXPCmZHQUnMxEhBLxu7Nr20TfqweHWRY1+1W8rCOXTWprJLysa+grcz+qMEyFpdzlu7R2VxBQb93BmXdd//7FX7x4bOy2i+SafbD9f6uknRF345CoUzMmA0N485JqyIPvnmIOIMpXreyxxIo48QwCJXBSCitqBdsxarxoo6Li9toKA2PIoNKj5RzPAIn4v5oljnkTjLJbAwQMmTIt6KlExiv0HPkGCTANY+1tTELGWf2uVE+tUb5qMrpbulftbah9uOV9LdZ0Tdp3Q3WTkqVQOiE4tYhfVDRD5QkSVXDD8ixiZRkmsVhJJ4T/znxHzDxW9GK8ill/VqVF+/OqTtLZ2NDuY5gDeVp2D/lYyNdyBRaBBfGseQ6Mv3RtHZciRHnVEMczSFgTLS+gDxYoK38YubcA+KVe0vbs177xvdJ+AEn01sy/YPQ64uiLM3xe1aFXxfwPUx/HyvFJmt3i0OcWEONLLEJWg5yZATTfRcHkBJNqCOm1YglILRl0D/JnFHIk1BpEVlugCQLt4/6ayST3CXAqHGrRI+cQKHusDaswXKxtMgYUG1yjoWGS3D9tYxC4yJuVYiMc0WTCMH2R2NcW4hYGEOkFNOJNlL21dMyZmwcowIeOxGFIox6r5QQMwXIIrSORQxQQ7K9/K7BimhdSwRPTGhpLOQsCpPts+BKrBZu1Qv0oqmrKVg8ghxXvBum+kcDK7rF53Xvh9vfhgXtISRLGmfbXij7X4x9e5s8n/8Pyg9oW7omAAA=&quot;"/>
    <we:property name="isFiltersActionButtonVisible" value="true"/>
    <we:property name="isFooterCollapsed" value="true"/>
    <we:property name="isVisualContainerHeaderHidden" value="false"/>
    <we:property name="pageDisplayName" value="&quot;Statistics&quot;"/>
    <we:property name="pageName" value="&quot;2d2d69ace40da900a03b&quot;"/>
    <we:property name="pptInsertionSessionID" value="&quot;A7C377E4-25B2-474D-8F99-84A152D601C5&quot;"/>
    <we:property name="reportEmbeddedTime" value="&quot;2025-04-11T10:58:33.541Z&quot;"/>
    <we:property name="reportName" value="&quot;SAE_s_Bi OLTP&quot;"/>
    <we:property name="reportState" value="&quot;CONNECTED&quot;"/>
    <we:property name="reportUrl" value="&quot;/links/GNj0W088Qv?ctid=e21e9783-d0a0-48f8-850e-0b081b46d788&amp;bookmarkGuid=3a333414-d798-4d29-953c-9fe82d7cc31c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DA7509D-48F9-4F77-9D8A-D9237DC1FAA1}">
  <we:reference id="wa200003233" version="2.0.0.3" store="fr-FR" storeType="OMEX"/>
  <we:alternateReferences>
    <we:reference id="WA200003233" version="2.0.0.3" store="WA200003233" storeType="OMEX"/>
  </we:alternateReferences>
  <we:properties>
    <we:property name="backgroundColor" value="&quot;#FFFFFF&quot;"/>
    <we:property name="bookmark" value="&quot;H4sIAAAAAAAAA+VY227bRhD9FYEvfhGC3eXdb7UTF0ETQ4haF0VhBHuZlZlSpMpdOlYE/Xtnl6Jjy5KlKnLToi8GNTuc65nDWS8CVZhZyeeXfArBaTAuJhXYAQ2GQdVJqOAsDyUhUShyznkcZe60ntmirkxwuggsbyZgrwrT8tKZQeHv18OAl+WIT9wvzUsDw2AGjakrXhZfoFPGI9u0sBwGcDcr64Y7k2PLLTizt6iOv10Ir0L0yKUtbmEM0nZSRlVGc0kjwSGllJE0iVHNdAo+so0qzrR3f15XlhcVunEypUnEJQ8pC5NYJznjmji5Lkq7UhHzN3ezBrNb9MW58IciZSpTREEcxVmakCyMBUZi5zOnc475TOqmkLwMfKYNmC6xRXBel+3UP715JB/XbSPhA2h/VNnCztHSBzCWtw2vrAmWWLVRU2NN/dGIzzvZTf35vAF0qYJTuhwu+ih+ULe8kij9thBeo+XBmJewHsBvwJsnAZDlNUpMUU3KVcu/Vv/nLi5TFhIaByjxCTvn6zwFBJR7mAB2x72EFZ91vgowX7vy+OmqBwwbBhdNPfWvrXDt8t6QxDDowsBAh8GvN9CAfwmRoQq7KsTbteKYlcoeZet+ePeby4Ver3jZ+pFBo+8K2+W76MQO5YTF75zm9RL/LJf+HcUt31CUaa182cCjdKO5kzNuCnkSLFeWDJT9QD0xZyyC1o5998Zeb4dxN8wryy7dbmAx6U8PRvI+3WMj77qjEV6ZnkQ6L01d+qfeMyZdwi2U3emfLTRzdOU17l288jZRszAYZMlnxqHZpYciBT6kn2D+Imk4p6OiqnqPTtLUta9977svYtWW5arYoFQSZmnIOU2JziBnhG6nr6NT09a03PwNaj2YItneHJ0gtgxCYd5W+PlAF+Me3+93z8b3ge96gdyMo/M8ihNNYiq5zITChqZsZzu3cvx74KZtYN9YLz5y/EzPDXw0GwJ2SZhBgzNUtbCho8N/El7u4BBUlfjdP7/hjX0ELHyrbhQ0Z3Nf1tdF05MjHa7Fedz43ZBvxNuqhPNjIm7lswNarEIdcaBZEmlGSJ7SVHnyf3Ymb/gMHlfO2UoEi4WkWRblUseEUMbITlsW7qyo755aEyzKSShz3N4yohWNQeud1ooprpwbbIk4SnXC8jTFcUpDqukz47Ra7rTQxI0gjWiWgxQqh3jbWrffFmIebiHYEdVKu9cOctnx/+O2H2MxebJIejqSdVtZBN0+C4r7BvX7yf1X+OBB6YvyfFTbKeffQYE76WdW/C32Yevs86LZvAQZ7dfXjpJ0EkdCMJboOJcsFBnPw0MpSSGBCEbyPJWCSkgSorJDbaWJyoQATbM4gkTIMNHRobaAStzSQhoCEmWkVc7D+GBbKiGU0kQSwXOIBOM03/PmqlTI0jAB4JIRQSOCnPttFKcfUtwa7r4r0+l17J29/XEwurwc78VyJ79Uf1T15+rkeFT3/FA+iO4/z3aybA1WFFRXoP8X8+3d5g5Vy80Xnbq1ZsYljHgFGy48/uKrQO244fh/xAXeCTaoEOWuK9H9C6vw/gLX4L9SLxQAAA==&quot;"/>
    <we:property name="creatorSessionId" value="&quot;24e8d914-af8d-4437-97ea-442ce03d6075&quot;"/>
    <we:property name="creatorTenantId" value="&quot;e21e9783-d0a0-48f8-850e-0b081b46d788&quot;"/>
    <we:property name="creatorUserId" value="&quot;10032002EB78A22E&quot;"/>
    <we:property name="datasetId" value="&quot;c5efedef-0f06-4ce5-be9c-ec131ca425b5&quot;"/>
    <we:property name="design" value="{&quot;border&quot;:{&quot;isActive&quot;:true,&quot;color&quot;:&quot;#808080&quot;,&quot;width&quot;:1,&quot;transparency&quot;:0,&quot;dash&quot;:&quot;solid&quot;}}"/>
    <we:property name="embedUrl" value="&quot;/reportEmbed?reportId=f87a9cee-76c5-49f5-968d-ee8259ae3136&amp;config=eyJjbHVzdGVyVXJsIjoiaHR0cHM6Ly9XQUJJLUVVUk9QRS1OT1JUSC1CLXJlZGlyZWN0LmFuYWx5c2lzLndpbmRvd3MubmV0IiwiZW1iZWRGZWF0dXJlcyI6eyJ1c2FnZU1ldHJpY3NWTmV4dCI6dHJ1ZX19&amp;disableSensitivityBanner=true&amp;storytellingChangeViewModeShortcutKeys=true&quot;"/>
    <we:property name="initialStateBookmark" value="&quot;H4sIAAAAAAAAA+VYWU/jSBD+K5FfeIlGbt/mDRhYIQYGkV1WqxVCfVQHsx07624zZCL/961uxzMQAslwLHu8RHZ1dR1fVX3dztwThZ4qOjuhE/C2vVExLsEMiDf0yk6y+/nz0fHO2dHlyc7xPoqrqSmqUnvbc8/QegzmvNANVXY/Cn+/GHpUqVM6tm+SKg1Dbwq1rkqqiq/QKeOSqRtohx7cTlVVU2tyZKgBa/YG1fEdfZMPIXqk3BQ3MAJuOmlAREZyTiJGISUk8NMkRjXdKbjIVqpY0879XlUaWpToxsqE9CPKaUiCMIllkgdU+lYuC2UWKmy2fzutMbt5j8qBW2RpIDLhC4ijOEsTPwtjhpGY2dTq7GE+46ouOFWey7QG3SU29/Yq1Uzc0/49+ahqag5nIN1SaQozQ0tnoA1taloa7bWI2mldIaZu6ZTOOtlV9WWvBnQpvG3SDud9FDvihpYcpS8L4SNaHoyoguUAfgNaPwjAby9QootyrBYl/47+z11cWhUcattQ7Bor53CeADaUfRgDVsduQsSnna8C9Peq3H867xsmGHoHdTVx2xYNbfNekcTQ68LAQIfer1dQg9uEnSEKswDicAkcvVDZALbuxblfDRd6PaeqcSODRj8Vpst33oltl/tB/MlqXrT407Zuj6CGrgBlUgkHG7guXWlua5fqgm957cKSBtUP1ANz2mDTmpGr3sjprTFuh3lh2abbDSwmfX1nJL+l+9qdd9HRCC11TyKdl7pS7qn3jEkruAHVrf7ZQD1DV07jm4sPziZqFhqDVHSqbTfb9FAkwIV0BLM3ScM6PS3KsvdoJXVVOex73z2IZaPUAmwQIgmzNKSUpL7MIA988jh9vTo1PZqWnb9BJQcTJNur/yZBnHTFuQ/Tm7DGMpjr6WPruimUArPVU8haEin0YYlHL5Zn1HPD8XpeeZ/Rf4BH65znUZxIPyac8owJHIY0WDsKj56Px0B1U8OmsR5cUrzizDRc6hUB2yT0oEb+KRtYMQ3Dv3M07cJzJlLhnWnvitbm3lDirqoWUO/OHKwfi7o/WMhwKc7Xjd/28sp+W0A4e82OW/jsGi0WoYwokCyJZOD7eUpS4Q7OJ/nsik7hPnLWVsKCmHGSZVHOZez7JAj8tbYM3BpW3T60xoIo90Oe480386UgMUi51loxwev6ClssjlKZBHma4jilIZHkiXFaXIwlk74dQRKRLAfORA7xY1fizQha3yVorIhouHlfen5wCXd0xKumNNh0m7CzPb/vEvPLBr0H5emoHqecfwYFrqWfafFD7BMss8+bZvMWZLRZXTtKkkkcMRYEiYxzHoQso3n4XEoSSCAs8PM85YxwSBJfZM+1lSYiYwwkyeIIEsbDREbPtQWE4w03JCEgUUZS5DSMn21LJD4hJOE+ozlELKAkX0tu3Ve/EGGQhgkA5YHPSOQj576M4uRdilvqu3dlOrnce7uHPw1OT05Gm91Bfyn/KKsv5dbrUd3TQ3knun8923HVaEQURAfQ/4v5Ni5z11Xt6o/EqjF6Sjmc0hJWfPC4Pw0EiDVfOO5PTM85wQIVTP3QJ1Hb/gWkQiNzYxUAAA==&quot;"/>
    <we:property name="isFiltersActionButtonVisible" value="true"/>
    <we:property name="isFooterCollapsed" value="true"/>
    <we:property name="isVisualContainerHeaderHidden" value="false"/>
    <we:property name="pageDisplayName" value="&quot;Analysis&quot;"/>
    <we:property name="pageName" value="&quot;21d819c14bae71120765&quot;"/>
    <we:property name="pptInsertionSessionID" value="&quot;A7C377E4-25B2-474D-8F99-84A152D601C5&quot;"/>
    <we:property name="reportEmbeddedTime" value="&quot;2025-04-11T11:03:30.667Z&quot;"/>
    <we:property name="reportName" value="&quot;SAE_BI_OLAP&quot;"/>
    <we:property name="reportState" value="&quot;CONNECTED&quot;"/>
    <we:property name="reportUrl" value="&quot;/links/1KZCVsV7ko?ctid=e21e9783-d0a0-48f8-850e-0b081b46d788&amp;bookmarkGuid=1ea5159c-8256-4214-9809-6fbebddeb67f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01A2DE7B0C9040B24AF04013DE0420" ma:contentTypeVersion="11" ma:contentTypeDescription="Create a new document." ma:contentTypeScope="" ma:versionID="9884e64b7f60198c4d42953e8561d443">
  <xsd:schema xmlns:xsd="http://www.w3.org/2001/XMLSchema" xmlns:xs="http://www.w3.org/2001/XMLSchema" xmlns:p="http://schemas.microsoft.com/office/2006/metadata/properties" xmlns:ns2="1c14cc58-f052-4023-9941-a79c2e8ddec6" xmlns:ns3="888c25a8-8e03-425a-b59f-c7633b73ee8d" targetNamespace="http://schemas.microsoft.com/office/2006/metadata/properties" ma:root="true" ma:fieldsID="4fd63564e665ef668f6785c46f89d3f5" ns2:_="" ns3:_="">
    <xsd:import namespace="1c14cc58-f052-4023-9941-a79c2e8ddec6"/>
    <xsd:import namespace="888c25a8-8e03-425a-b59f-c7633b73ee8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14cc58-f052-4023-9941-a79c2e8dd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88c3168-a240-49a5-981b-89ab6abaef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c25a8-8e03-425a-b59f-c7633b73ee8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ebd5739-667e-4051-99b7-1b9bfebe7671}" ma:internalName="TaxCatchAll" ma:showField="CatchAllData" ma:web="888c25a8-8e03-425a-b59f-c7633b73ee8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c14cc58-f052-4023-9941-a79c2e8ddec6">
      <Terms xmlns="http://schemas.microsoft.com/office/infopath/2007/PartnerControls"/>
    </lcf76f155ced4ddcb4097134ff3c332f>
    <TaxCatchAll xmlns="888c25a8-8e03-425a-b59f-c7633b73ee8d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D758FBC-A787-49F9-949E-B335DF530379}">
  <ds:schemaRefs>
    <ds:schemaRef ds:uri="1c14cc58-f052-4023-9941-a79c2e8ddec6"/>
    <ds:schemaRef ds:uri="888c25a8-8e03-425a-b59f-c7633b73ee8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A70CED-3240-4D68-9096-78D78CF766ED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terms/"/>
    <ds:schemaRef ds:uri="1c14cc58-f052-4023-9941-a79c2e8ddec6"/>
    <ds:schemaRef ds:uri="http://schemas.microsoft.com/office/infopath/2007/PartnerControls"/>
    <ds:schemaRef ds:uri="http://schemas.openxmlformats.org/package/2006/metadata/core-properties"/>
    <ds:schemaRef ds:uri="888c25a8-8e03-425a-b59f-c7633b73ee8d"/>
  </ds:schemaRefs>
</ds:datastoreItem>
</file>

<file path=customXml/itemProps3.xml><?xml version="1.0" encoding="utf-8"?>
<ds:datastoreItem xmlns:ds="http://schemas.openxmlformats.org/officeDocument/2006/customXml" ds:itemID="{6A921862-4FEE-4B3D-8823-7B640A2369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421</Words>
  <Application>Microsoft Office PowerPoint</Application>
  <PresentationFormat>Grand écran</PresentationFormat>
  <Paragraphs>94</Paragraphs>
  <Slides>38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43" baseType="lpstr">
      <vt:lpstr>Aptos</vt:lpstr>
      <vt:lpstr>Arial</vt:lpstr>
      <vt:lpstr>Calibri</vt:lpstr>
      <vt:lpstr>Neue Haas Grotesk Text Pro</vt:lpstr>
      <vt:lpstr>SwellVTI</vt:lpstr>
      <vt:lpstr>S4.C.01</vt:lpstr>
      <vt:lpstr>Sommaire</vt:lpstr>
      <vt:lpstr>Base OLTP (voir annexe)</vt:lpstr>
      <vt:lpstr>Insertion</vt:lpstr>
      <vt:lpstr>OLAP (voir annexe)</vt:lpstr>
      <vt:lpstr>Migration des données</vt:lpstr>
      <vt:lpstr>Présentation Power BI</vt:lpstr>
      <vt:lpstr>Présentation PowerPoint</vt:lpstr>
      <vt:lpstr>Présentation PowerPoint</vt:lpstr>
      <vt:lpstr>Présentation de la visualisation</vt:lpstr>
      <vt:lpstr>Vue d'ensemble de la visualisation</vt:lpstr>
      <vt:lpstr>Corrélation entre les attributs</vt:lpstr>
      <vt:lpstr>Quelques visualisations – Bar Chart</vt:lpstr>
      <vt:lpstr>Quelques visualisations – Scatter Plot</vt:lpstr>
      <vt:lpstr>Quelques visualisations – Box Plot</vt:lpstr>
      <vt:lpstr>Présentation des modèles IA (Clusters)</vt:lpstr>
      <vt:lpstr>Vue d'ensemble de la clusterisation</vt:lpstr>
      <vt:lpstr>Entropy Scorer k-Means – Attribut NS Score 100g</vt:lpstr>
      <vt:lpstr>Entropy Scorer DBSCAN – Attribut NS Score 100g</vt:lpstr>
      <vt:lpstr>Entropy Scorer k-Means – Tous les attributs</vt:lpstr>
      <vt:lpstr>Entropy Scorer DBSCAN – Tous les attributs</vt:lpstr>
      <vt:lpstr>Prédiction du NutriScore</vt:lpstr>
      <vt:lpstr>Première piste</vt:lpstr>
      <vt:lpstr>Utilisation d’un Random Forest</vt:lpstr>
      <vt:lpstr>Simplification des données</vt:lpstr>
      <vt:lpstr>Prédiction en fonction de groups pnns</vt:lpstr>
      <vt:lpstr>Prédiction en fonction de groups pnns et simplification des données</vt:lpstr>
      <vt:lpstr>Modèle retenue</vt:lpstr>
      <vt:lpstr>Création de  l’ Open Food Fact Score</vt:lpstr>
      <vt:lpstr>Sur quoi se score est calculé?</vt:lpstr>
      <vt:lpstr>Modèle sur l’eco score</vt:lpstr>
      <vt:lpstr>Modèle sur le nova group</vt:lpstr>
      <vt:lpstr>Modèle sur le nutriscore</vt:lpstr>
      <vt:lpstr>Création du score</vt:lpstr>
      <vt:lpstr>Prédiction et insertion du nouveau OFFS</vt:lpstr>
      <vt:lpstr>Création du score</vt:lpstr>
      <vt:lpstr>GANTT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Food Fact</dc:title>
  <dc:creator/>
  <cp:lastModifiedBy>Sefer Tasdemir</cp:lastModifiedBy>
  <cp:revision>1</cp:revision>
  <dcterms:created xsi:type="dcterms:W3CDTF">2025-04-08T14:10:23Z</dcterms:created>
  <dcterms:modified xsi:type="dcterms:W3CDTF">2025-04-13T17:37:09Z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0x0101001A01A2DE7B0C9040B24AF04013DE0420</vt:lpwstr>
  </property>
  <property fmtid="{D5CDD505-2E9C-101B-9397-08002B2CF9AE}" pid="3" name="MediaServiceImageTags">
    <vt:lpwstr/>
  </property>
</Properties>
</file>