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7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197"/>
  </p:normalViewPr>
  <p:slideViewPr>
    <p:cSldViewPr snapToGrid="0" snapToObjects="1">
      <p:cViewPr varScale="1">
        <p:scale>
          <a:sx n="95" d="100"/>
          <a:sy n="95" d="100"/>
        </p:scale>
        <p:origin x="20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C07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37;p1">
            <a:extLst>
              <a:ext uri="{FF2B5EF4-FFF2-40B4-BE49-F238E27FC236}">
                <a16:creationId xmlns:a16="http://schemas.microsoft.com/office/drawing/2014/main" id="{A2B0205A-4148-2B44-B833-B72EC024B9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196074" y="0"/>
            <a:ext cx="49878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ED8B3B-B5B8-054D-8783-3E31C1E36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976" y="665163"/>
            <a:ext cx="6389750" cy="240665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09378-03A4-D24F-8F5D-CADEFB04D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975" y="3428999"/>
            <a:ext cx="6389750" cy="17573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1C58-F0DC-A64E-9E1A-44840439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8755" y="6356349"/>
            <a:ext cx="226710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6AC7DB-E3C2-2C41-9361-2453B5328EEA}" type="datetimeFigureOut">
              <a:rPr lang="en-US" smtClean="0"/>
              <a:pPr/>
              <a:t>6/18/21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85B3B-A524-9541-89DC-1EA4BC1E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08211" y="6356349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E458-95E5-A74C-993C-263BB2A0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537" y="6356348"/>
            <a:ext cx="844707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8EFCBB50-38A9-4E4D-B7F8-7B9A897C343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oogle Shape;138;p1">
            <a:extLst>
              <a:ext uri="{FF2B5EF4-FFF2-40B4-BE49-F238E27FC236}">
                <a16:creationId xmlns:a16="http://schemas.microsoft.com/office/drawing/2014/main" id="{54F892F0-4383-A94F-895C-C98C62B53C74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7943969" y="0"/>
            <a:ext cx="1383482" cy="640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29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5156-F59B-1D4B-9D93-806C6893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86066-86E7-474B-A4A6-EB36EA0E0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68535-7B23-BD46-BC4C-E8A54918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C7DB-E3C2-2C41-9361-2453B5328EEA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ABEDD-C75E-0844-9ECC-0C52E6F0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CE09E-43DC-C440-92DD-E54255D5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BB50-38A9-4E4D-B7F8-7B9A897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CD1B0-0EEB-914E-B802-91D6145E2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23FAF-C639-894C-B937-2C18C086A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31C21-6956-7F40-823A-9E947D87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C7DB-E3C2-2C41-9361-2453B5328EEA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EEB19-F3EC-8441-9818-6786773C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26A12-230E-4D40-A9FF-4D7670A5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BB50-38A9-4E4D-B7F8-7B9A897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6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9F3E3-2514-7740-9586-78A2C312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BB901-01F6-B544-A11A-8C4B2738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07447-448F-6349-90C3-17D98905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C7DB-E3C2-2C41-9361-2453B5328EEA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6EFE8-5103-BD46-BD63-1C82883A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C1842-0347-0B4C-9E9D-C6DE4E3B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BB50-38A9-4E4D-B7F8-7B9A897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4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3A95-24AB-8B4B-B3EA-C9E61C2E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73CEA-2C6B-9A49-BCDF-8336C179E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68B4E-FD17-D84A-ACED-76B586D8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C7DB-E3C2-2C41-9361-2453B5328EEA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42C2A-343A-1943-B8AE-F033E439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CF417-D62F-8D46-AC65-9726C7F8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BB50-38A9-4E4D-B7F8-7B9A897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3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086E8-383C-0A41-91AB-2D5780EC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B71B9-C8D1-724D-B117-00837012E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CCA3F-E924-7D47-B02C-F8DB0D5E4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F8C8B-EFA8-9449-B4AC-E33A80A0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C7DB-E3C2-2C41-9361-2453B5328EEA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6AB0B-FDC8-944C-915E-C4BD9743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A6276-95FD-1745-8E1F-A83831C8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BB50-38A9-4E4D-B7F8-7B9A897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5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5853-928E-0B4F-A574-C8D5AC41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67526-D8F1-C84F-B21D-DA02C1CBA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3F0EE-AD51-3A4D-B213-59C5CE47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C5C3F-6575-CB42-AE70-9200CEDA6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802D6-51A3-764F-AEDF-B20C31F3D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47CAD-9B43-E14D-8884-11B6BE5A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C7DB-E3C2-2C41-9361-2453B5328EEA}" type="datetimeFigureOut">
              <a:rPr lang="en-US" smtClean="0"/>
              <a:t>6/18/21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23841-D240-2449-ADFB-9234F31A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3A20D-3661-8E4F-A263-DFEE70F5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BB50-38A9-4E4D-B7F8-7B9A897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4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CEB4-2058-4644-9334-DC2C5BF4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9F15C-B1BB-684B-AB89-642087EC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C7DB-E3C2-2C41-9361-2453B5328EEA}" type="datetimeFigureOut">
              <a:rPr lang="en-US" smtClean="0"/>
              <a:t>6/18/21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0F625-E8A8-0547-AA35-3FB639C6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F1547-DA61-A94F-872E-69955E22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BB50-38A9-4E4D-B7F8-7B9A897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8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1E880-BA56-3C46-B359-81CC871B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C7DB-E3C2-2C41-9361-2453B5328EEA}" type="datetimeFigureOut">
              <a:rPr lang="en-US" smtClean="0"/>
              <a:t>6/18/21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FC0AD-1F83-234E-8355-BE0917F3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8E946-5A90-A741-9C9E-F92F5A63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BB50-38A9-4E4D-B7F8-7B9A897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3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04D5-98F5-3F4F-9C08-ABF9E43F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51199-16A2-1548-BBF5-C002C1682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E2CD7-DE99-B84A-A944-CD8C3B26B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1EE64-9AD2-434B-845A-3299538A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C7DB-E3C2-2C41-9361-2453B5328EEA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5302B-18B6-D346-9B9E-6D65E479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4834F-BA65-7E42-9A5B-298089F7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BB50-38A9-4E4D-B7F8-7B9A897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0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7005-77A7-E44A-8225-219777D7D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5E716-C388-0B44-B796-6963AB3AB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4E275-7C2A-9C42-B3EF-0390F361F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4F984-F4CD-4A4F-9101-74DB0DC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C7DB-E3C2-2C41-9361-2453B5328EEA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4D9A3-8D0B-324C-B16D-C90B57AF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C6277-740C-4A49-A929-60FF9159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BB50-38A9-4E4D-B7F8-7B9A897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6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7E25F-064F-424F-9C45-133BD251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AC992-C831-8249-B836-4DC4BE820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E8507-9A9A-C749-8F72-73E194FAF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F6AC7DB-E3C2-2C41-9361-2453B5328EEA}" type="datetimeFigureOut">
              <a:rPr lang="en-US" smtClean="0"/>
              <a:pPr/>
              <a:t>6/18/21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02430-06A8-A445-8AC0-36797E7BF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E8F83-9455-4548-9E7E-42136170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EFCBB50-38A9-4E4D-B7F8-7B9A897C343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oogle Shape;151;p3">
            <a:extLst>
              <a:ext uri="{FF2B5EF4-FFF2-40B4-BE49-F238E27FC236}">
                <a16:creationId xmlns:a16="http://schemas.microsoft.com/office/drawing/2014/main" id="{D5D35509-67AA-3643-8F5D-A7D0A17A1D93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0662205" y="0"/>
            <a:ext cx="1383190" cy="64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585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C0733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2007-32A1-1141-9AE9-2F5FEEAEA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4A996-AA59-C948-A56B-5C2D14E8B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6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C7FA-2072-CE46-AAAE-6AAA4251D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F0890-EFF4-7744-8E02-CA8BB12B4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Impact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Bergner</dc:creator>
  <cp:lastModifiedBy>Steven Bergner</cp:lastModifiedBy>
  <cp:revision>2</cp:revision>
  <dcterms:created xsi:type="dcterms:W3CDTF">2021-06-18T21:38:30Z</dcterms:created>
  <dcterms:modified xsi:type="dcterms:W3CDTF">2021-06-18T21:52:42Z</dcterms:modified>
</cp:coreProperties>
</file>