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9044-398F-46CD-B490-BA905985E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CB940-04C2-4E56-9682-7825EF462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0B48-7D20-43FF-8850-CCFE8F7B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B1BC-7452-4F0B-B56A-AC26F538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DD93-FE17-4F5D-9ED5-CD48F2BC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D0E9-E95B-488A-ACDC-21F110E2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BF681-CF09-47DD-BF0E-390E2022A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1276-E7F3-4C14-9C55-FC7CCD78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7D9E-29D3-46D3-94B1-75CD4D62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408E-C145-40D8-BEAB-F8CBD8C9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C04DA-4C2A-4B92-9E0E-10C41E86D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4E7D-C005-426F-88BF-335CBF366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96559-333D-480C-99C7-36E0955C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D347-89EB-4E4A-A2CD-686EF34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B584-DE11-41AC-990E-84AD3E32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DE97-835D-4E54-B270-23779E6D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452C-B4AA-40A6-9DE3-E662048C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3B71-E836-450D-B641-28AF6D73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68F7-A197-49B3-82BF-63F94FA6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0881-214D-4D4C-BB53-E4B7C02D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24E2-9FD1-4C61-90A5-F46A8F8A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16D8-539A-43AD-93D7-424463E1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453D-BE70-40A0-AC8A-921DD4A9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48DF6-24B2-4CFF-A57C-C430864E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4358-AFD3-4406-B34D-D2781DB0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FE38-8FCF-4DD5-A1FB-BC7AAF9E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ABB-6704-4468-B266-05C230489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B773A-3990-4529-B326-34F55FA9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CFA03-0DA0-41B3-8067-B0BE546C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178BA-3470-4B4E-A8DB-6656A0E6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4E40-E105-4190-ADB7-EF13DD38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2BFA-5E84-4508-9CA8-32A262FE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8DF5-B834-4E26-ACDD-3B245CC7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5DC9E-511D-444B-8EB2-657BED2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0382B-3668-4ABB-A11B-68828ACE7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D43D7-50C3-4DEC-9B91-98D6B24E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B1669-4D8C-49CD-A338-8170BE91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5DE30-E4B1-4034-B726-6E457C21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87AC9-F129-4534-8809-318B8088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6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C581-64A3-4D76-A5CB-89235CD5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F84CE-1936-4C55-B93F-9120D6D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2F449-54EC-4B20-96D9-24CCFE21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32EB8-6B2A-4ECD-83A1-A0745286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84876-527E-4E55-9D42-7EB5A309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9DC9C-06FC-448E-AA63-F12FABC6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299E-BEB7-4CA9-80A8-F94C3E6F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DB2E-C4AC-4FCC-A559-B6619B66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2EF9-B179-4555-BF84-7579108E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D047F-7FCC-41FC-87C2-228C6D83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AAF8-AE9C-46CB-AAAF-55CEAF2B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7E73-44E7-4E6D-B2C5-26E0295B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D4593-C259-4A24-ADC0-70BAF04A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205A-7C58-4965-B06C-BF0CE4B6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C08C-AA26-40BA-8B5F-458687BF8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DE6F2-5278-4D4B-9C83-F116C912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7DBF-64CE-4DDE-8818-B5EBE411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671C1-48CA-49EF-87F5-DB51533B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183EC-ABE6-4B5E-AFE7-B6513D91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1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77543-A993-4D50-A047-BD99733B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B09B-6C6C-44CF-BDFD-636DE72E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D81E-74A9-49F6-8853-4D09333A9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3CE4-E304-4EC2-AC82-E3987EE2AC4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658E-8076-4CBC-9529-A3569203D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ADE9-396C-4739-BBCC-B5A1D1A63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E1A6-2B0A-4D58-B282-310F54C7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B4FB-6DCD-4327-A4D2-E81F81015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State-action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E7F29-92AF-42BD-899C-DF6159B7A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1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7DD9-0869-4856-8EF0-64014577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NHL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4C72-0102-4B08-9DC0-7CF64EB3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score and manpower differential, period</a:t>
            </a:r>
          </a:p>
          <a:p>
            <a:r>
              <a:rPr lang="en-US" dirty="0"/>
              <a:t>Actions: 13 action types and their location</a:t>
            </a:r>
          </a:p>
          <a:p>
            <a:r>
              <a:rPr lang="en-US" dirty="0"/>
              <a:t>Action locations are clustered to reduce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399478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1EB-5C53-4335-AD6D-9B5EB56B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1DE4-3966-46B1-B5E2-62EBEB00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Score differential in current set:</a:t>
            </a:r>
          </a:p>
          <a:p>
            <a:pPr lvl="1"/>
            <a:r>
              <a:rPr lang="en-US" dirty="0"/>
              <a:t>potentially from -25 to +25, but probably only interesting in a narrower band</a:t>
            </a:r>
          </a:p>
          <a:p>
            <a:r>
              <a:rPr lang="en-US" dirty="0"/>
              <a:t>Current higher score in set</a:t>
            </a:r>
          </a:p>
          <a:p>
            <a:pPr lvl="1"/>
            <a:r>
              <a:rPr lang="en-US" dirty="0"/>
              <a:t>Up to 25 and beyond, again could be reduced</a:t>
            </a:r>
          </a:p>
          <a:p>
            <a:r>
              <a:rPr lang="en-US" dirty="0"/>
              <a:t>Set number?</a:t>
            </a:r>
          </a:p>
          <a:p>
            <a:pPr lvl="1"/>
            <a:r>
              <a:rPr lang="en-US" dirty="0"/>
              <a:t>1 to 5</a:t>
            </a:r>
          </a:p>
          <a:p>
            <a:r>
              <a:rPr lang="en-US" dirty="0"/>
              <a:t>Maybe current team rotations?</a:t>
            </a:r>
          </a:p>
          <a:p>
            <a:pPr lvl="1"/>
            <a:r>
              <a:rPr lang="en-US" dirty="0"/>
              <a:t>1 to 6 for each team, maybe just setter front/back row?</a:t>
            </a:r>
          </a:p>
          <a:p>
            <a:pPr lvl="1"/>
            <a:endParaRPr lang="en-US" dirty="0"/>
          </a:p>
          <a:p>
            <a:r>
              <a:rPr lang="en-US" dirty="0"/>
              <a:t>+4 to -4 for score differential and 3 values for current higher score (0-10, 11-20, 21-...) would give 27 context combinations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E18-D662-48D0-9482-3059A816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D7E9-AE14-4513-ADC6-5C5EBCFF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7 Action types</a:t>
            </a:r>
          </a:p>
          <a:p>
            <a:pPr lvl="1"/>
            <a:r>
              <a:rPr lang="en-US" dirty="0"/>
              <a:t>Serve, receive, set, attack, block, dig, free ball</a:t>
            </a:r>
          </a:p>
          <a:p>
            <a:r>
              <a:rPr lang="en-US" dirty="0"/>
              <a:t>Outcomes, especially non-terminating ones, are important – e.g. we want to know the value of R# vs R+</a:t>
            </a:r>
          </a:p>
          <a:p>
            <a:endParaRPr lang="en-US" dirty="0"/>
          </a:p>
          <a:p>
            <a:r>
              <a:rPr lang="en-US" dirty="0"/>
              <a:t>Receive in particular: separate S and R actions by where the ball ended up after receive (something like 8 zones could make sense)</a:t>
            </a:r>
          </a:p>
          <a:p>
            <a:r>
              <a:rPr lang="en-US" dirty="0"/>
              <a:t>Attack: separate by location of attacker (left, right, middle, back-row right, back-row middle, other) and outcome (6 outcomes)</a:t>
            </a:r>
          </a:p>
          <a:p>
            <a:endParaRPr lang="en-US" dirty="0"/>
          </a:p>
          <a:p>
            <a:r>
              <a:rPr lang="en-US" dirty="0"/>
              <a:t>What else?</a:t>
            </a:r>
          </a:p>
          <a:p>
            <a:pPr lvl="1"/>
            <a:r>
              <a:rPr lang="en-US" dirty="0"/>
              <a:t>Serve type: spin or float</a:t>
            </a:r>
          </a:p>
          <a:p>
            <a:pPr lvl="1"/>
            <a:r>
              <a:rPr lang="en-US" dirty="0"/>
              <a:t>Attack type: high or fast</a:t>
            </a:r>
          </a:p>
          <a:p>
            <a:pPr lvl="1"/>
            <a:r>
              <a:rPr lang="en-US" dirty="0"/>
              <a:t>Receive type: hands or forearms</a:t>
            </a:r>
          </a:p>
          <a:p>
            <a:pPr lvl="1"/>
            <a:endParaRPr lang="en-US" dirty="0"/>
          </a:p>
          <a:p>
            <a:r>
              <a:rPr lang="en-US" dirty="0"/>
              <a:t>Looking at S 16, R 8, A 54, E 3, B 5, D 3 = 89 actions</a:t>
            </a:r>
          </a:p>
          <a:p>
            <a:r>
              <a:rPr lang="en-US" dirty="0"/>
              <a:t>Context-action pairs: 27x89 = 2403 (25,704 in NHL)</a:t>
            </a:r>
          </a:p>
        </p:txBody>
      </p:sp>
      <p:pic>
        <p:nvPicPr>
          <p:cNvPr id="4" name="Picture 6" descr="Inside the Numbers | RoadToTokyo">
            <a:extLst>
              <a:ext uri="{FF2B5EF4-FFF2-40B4-BE49-F238E27FC236}">
                <a16:creationId xmlns:a16="http://schemas.microsoft.com/office/drawing/2014/main" id="{027E032D-58C6-4B6E-B503-AE4D38800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17" y="4042169"/>
            <a:ext cx="3795189" cy="213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5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B35E-AC12-439B-BFDF-4E87BC38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9CE6-0845-4088-ADF3-72AC7BF5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Episodes are very natural: each rally is an episode</a:t>
            </a:r>
          </a:p>
          <a:p>
            <a:r>
              <a:rPr lang="en-US" dirty="0"/>
              <a:t>Won rally: +1</a:t>
            </a:r>
          </a:p>
          <a:p>
            <a:r>
              <a:rPr lang="en-US" dirty="0"/>
              <a:t>Lost rally: 0</a:t>
            </a:r>
          </a:p>
          <a:p>
            <a:endParaRPr lang="en-US" dirty="0"/>
          </a:p>
          <a:p>
            <a:r>
              <a:rPr lang="en-US" dirty="0"/>
              <a:t>Do we care about winning sets and games? NHL work didn’t give extra reward for winning the game in the end.</a:t>
            </a:r>
          </a:p>
        </p:txBody>
      </p:sp>
    </p:spTree>
    <p:extLst>
      <p:ext uri="{BB962C8B-B14F-4D97-AF65-F5344CB8AC3E}">
        <p14:creationId xmlns:p14="http://schemas.microsoft.com/office/powerpoint/2010/main" val="270308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315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State-action model</vt:lpstr>
      <vt:lpstr>Inspiration from NHL work</vt:lpstr>
      <vt:lpstr>Context candidates</vt:lpstr>
      <vt:lpstr>Actions</vt:lpstr>
      <vt:lpstr>Rewards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State-action model</dc:title>
  <dc:creator>Martin Ambrozic</dc:creator>
  <cp:lastModifiedBy>Martin Ambrozic</cp:lastModifiedBy>
  <cp:revision>10</cp:revision>
  <dcterms:created xsi:type="dcterms:W3CDTF">2020-05-27T19:29:59Z</dcterms:created>
  <dcterms:modified xsi:type="dcterms:W3CDTF">2020-06-03T17:51:04Z</dcterms:modified>
</cp:coreProperties>
</file>