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4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B38E-361C-47E6-AAFB-3586245D5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910FD-044C-43C9-BCFD-D386D1D73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5081F-0872-4FE1-881F-AF5AA84F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0AC6-AE8D-47D4-B504-87CC83F93CA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E487E-3E99-4A7F-8D44-22EB4659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5ABF5-1229-4FC5-A59B-5643D76F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1A08-7D39-49D7-8608-E3C0DC89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4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1174-7320-4C0D-BC91-6FC91D12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2F878-065C-46FE-9E01-518B48B4E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91922-9FD5-4E9E-A228-33AAE8F6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0AC6-AE8D-47D4-B504-87CC83F93CA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6D5A8-B288-433C-A2EE-CFA3EC65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70531-6C04-490B-AB32-1B8A61FE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1A08-7D39-49D7-8608-E3C0DC89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7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CEA23-58D7-408D-900E-EB6FF2389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0B497-FBC9-4B3F-9D5F-76404D56E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1539B-42E9-4873-A614-D96FA5FB3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0AC6-AE8D-47D4-B504-87CC83F93CA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E7C4B-F81F-43E3-B498-E7C03E7C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35214-FF2F-4CBE-B0E7-04DA42F9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1A08-7D39-49D7-8608-E3C0DC89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1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3773-80D7-48E7-BF62-9B5135AAD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4F05E-6F8C-44F2-9207-301DB4F90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EB570-E8C2-4B99-B9AF-0874CD635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0AC6-AE8D-47D4-B504-87CC83F93CA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5AA69-5F3C-46F6-B887-9E6099E8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2E0AB-F2AD-495E-91E8-EADDE206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1A08-7D39-49D7-8608-E3C0DC89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6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5CB7E-0FE1-449C-BA43-47A3D8B24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27EB6-87C8-4395-8A58-778BE0D60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B1746-A7F8-471B-8272-01D77E25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0AC6-AE8D-47D4-B504-87CC83F93CA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148BB-5211-4F96-A8E7-963334DD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5DD45-568F-4A6E-93F9-8FC0519E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1A08-7D39-49D7-8608-E3C0DC89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7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5879-AD8E-4691-9298-5E59E7C1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1751A-2782-4C46-B226-04FD1BC41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98B5A-E1B9-4494-8620-1E48BA428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19DA6-1C19-4537-BF67-39895C78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0AC6-AE8D-47D4-B504-87CC83F93CA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B7457-D2EE-4E0F-AA6D-5F8C0B30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9F479-57B7-4540-87B4-E70DD9D1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1A08-7D39-49D7-8608-E3C0DC89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0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2886-83A2-414D-889C-7B074D708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32380-6376-46FF-B76E-F1CD6535B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A2541-C653-4F54-ACFC-DF8211BE7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34CB5A-E221-4175-A0ED-D1A58D238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A2CDDB-3FA6-4033-86C2-D3BEE4480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84A884-28CC-446C-A02F-4A40347CE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0AC6-AE8D-47D4-B504-87CC83F93CA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965A5-0755-46C7-9452-D24D0AA5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3E6009-ECCA-4488-A72C-8C3B6496A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1A08-7D39-49D7-8608-E3C0DC89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2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3ECC-6CF9-4091-BEAA-5C0DE5CB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6A0F51-60AC-4997-999D-F90F6806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0AC6-AE8D-47D4-B504-87CC83F93CA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6129C-EBB4-4CCA-8F67-CAC1C54B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B03D84-20BE-4603-A800-0F2171AF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1A08-7D39-49D7-8608-E3C0DC89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7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4F289C-B5FA-4386-95C2-2B414CCC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0AC6-AE8D-47D4-B504-87CC83F93CA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367E2-F720-4E34-A8BC-05B0D8F8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ECC69-6E24-4B24-BBAF-6775D05C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1A08-7D39-49D7-8608-E3C0DC89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3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E25A9-6AF7-47B6-96AE-70B7FB330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F7401-AD38-4922-BE8E-DF232357E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E8E99-3693-496C-931F-16B1E61F6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F21C2-2EBB-421F-8CEA-019C8A24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0AC6-AE8D-47D4-B504-87CC83F93CA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A9A65-A916-4EB3-9225-1D4BAF4CD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A2EB6-6D77-42C5-A20C-98322C45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1A08-7D39-49D7-8608-E3C0DC89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9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593D-BADF-406C-B12D-883F3CBA9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3E274F-B967-4642-83BD-D5A88B9D4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E8440-0070-4ABE-B9AF-0AEB04BCF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73519-9DA0-48DE-830A-47C31B7A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0AC6-AE8D-47D4-B504-87CC83F93CA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47673-DB1B-43D5-B824-9FE7DB6A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4973D-6BC1-4EDE-8576-3068CC84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1A08-7D39-49D7-8608-E3C0DC89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0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874266-5980-4078-BDE8-D7214985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A8B54-1648-4E58-8C5E-D9BAD6A96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D4F9F-07F2-4179-93DE-E3475FB41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A0AC6-AE8D-47D4-B504-87CC83F93CA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B0F85-BF18-4C7F-8636-8E3BC9416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5BA76-4DED-495A-B50D-817A98C24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01A08-7D39-49D7-8608-E3C0DC89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8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D6B2E-C6F1-43D5-828E-40D349438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Volleyball Data Format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67738-27F5-4532-9EA4-3402854456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6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F5EE6-D5E6-402E-B735-B4874E1F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player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28504-34A9-44DD-997D-C5523323D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</a:t>
            </a:r>
          </a:p>
          <a:p>
            <a:r>
              <a:rPr lang="en-US" dirty="0"/>
              <a:t>Receive/Pass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Attack</a:t>
            </a:r>
          </a:p>
          <a:p>
            <a:r>
              <a:rPr lang="en-US" dirty="0"/>
              <a:t>Block</a:t>
            </a:r>
          </a:p>
          <a:p>
            <a:r>
              <a:rPr lang="en-US" dirty="0"/>
              <a:t>Dig</a:t>
            </a:r>
          </a:p>
          <a:p>
            <a:r>
              <a:rPr lang="en-US" dirty="0"/>
              <a:t>Free Ball</a:t>
            </a:r>
          </a:p>
        </p:txBody>
      </p:sp>
    </p:spTree>
    <p:extLst>
      <p:ext uri="{BB962C8B-B14F-4D97-AF65-F5344CB8AC3E}">
        <p14:creationId xmlns:p14="http://schemas.microsoft.com/office/powerpoint/2010/main" val="121575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FF75E-AFF1-4B55-8F34-E0659223A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91E79-2241-4C09-B319-4E078ECC2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 (error)</a:t>
            </a:r>
          </a:p>
          <a:p>
            <a:r>
              <a:rPr lang="en-US" dirty="0"/>
              <a:t>/</a:t>
            </a:r>
          </a:p>
          <a:p>
            <a:r>
              <a:rPr lang="en-US" dirty="0"/>
              <a:t>-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+</a:t>
            </a:r>
          </a:p>
          <a:p>
            <a:r>
              <a:rPr lang="en-US" dirty="0"/>
              <a:t># (perfect/point scored)</a:t>
            </a:r>
          </a:p>
        </p:txBody>
      </p:sp>
    </p:spTree>
    <p:extLst>
      <p:ext uri="{BB962C8B-B14F-4D97-AF65-F5344CB8AC3E}">
        <p14:creationId xmlns:p14="http://schemas.microsoft.com/office/powerpoint/2010/main" val="403800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D6B5-BBE2-4B21-8D0F-6FA73F97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Serve Receive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4105-3998-4397-B8CD-169363675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perfect</a:t>
            </a:r>
          </a:p>
          <a:p>
            <a:r>
              <a:rPr lang="en-US" dirty="0"/>
              <a:t>+ positive</a:t>
            </a:r>
          </a:p>
          <a:p>
            <a:r>
              <a:rPr lang="en-US" dirty="0"/>
              <a:t>!  </a:t>
            </a:r>
          </a:p>
          <a:p>
            <a:r>
              <a:rPr lang="en-US" dirty="0"/>
              <a:t>-</a:t>
            </a:r>
          </a:p>
          <a:p>
            <a:r>
              <a:rPr lang="en-US" dirty="0"/>
              <a:t>/ overpass</a:t>
            </a:r>
          </a:p>
          <a:p>
            <a:r>
              <a:rPr lang="en-US" dirty="0"/>
              <a:t>= 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14DFDD-A280-475C-8B6F-F2DDE3602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1" y="1555751"/>
            <a:ext cx="3321697" cy="1140931"/>
          </a:xfrm>
          <a:prstGeom prst="rect">
            <a:avLst/>
          </a:prstGeom>
        </p:spPr>
      </p:pic>
      <p:pic>
        <p:nvPicPr>
          <p:cNvPr id="1030" name="Picture 6" descr="Inside the Numbers | RoadToTokyo">
            <a:extLst>
              <a:ext uri="{FF2B5EF4-FFF2-40B4-BE49-F238E27FC236}">
                <a16:creationId xmlns:a16="http://schemas.microsoft.com/office/drawing/2014/main" id="{A8D61EF4-C09B-482A-8F3B-6463F1B6A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06" y="2831619"/>
            <a:ext cx="6176396" cy="347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66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C592D-AF8C-463D-84FA-88EF3BE88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 Trajectories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D1DF7-ED7C-4ADC-954B-FB45A3F67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 and Attack codes include start and end locations of ball</a:t>
            </a:r>
          </a:p>
          <a:p>
            <a:r>
              <a:rPr lang="en-US" dirty="0"/>
              <a:t>Set codes can include ball location</a:t>
            </a:r>
          </a:p>
          <a:p>
            <a:endParaRPr lang="en-US" dirty="0"/>
          </a:p>
          <a:p>
            <a:r>
              <a:rPr lang="en-US" dirty="0"/>
              <a:t>Precision isn’t spectacular</a:t>
            </a:r>
          </a:p>
          <a:p>
            <a:r>
              <a:rPr lang="en-US" dirty="0"/>
              <a:t>Set codes not always present</a:t>
            </a:r>
          </a:p>
          <a:p>
            <a:r>
              <a:rPr lang="en-US" dirty="0"/>
              <a:t>Block interference with attack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6394B4-91E9-40C2-A532-96E51AB0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275" y="2575420"/>
            <a:ext cx="4147836" cy="373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8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8BE3-CBCC-4F2D-945F-70EF41EE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Code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A43B1-746E-4D79-9A43-85691A662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action has further optional detail</a:t>
            </a:r>
          </a:p>
          <a:p>
            <a:r>
              <a:rPr lang="en-US" dirty="0"/>
              <a:t>Serve: spin or float serve</a:t>
            </a:r>
          </a:p>
          <a:p>
            <a:r>
              <a:rPr lang="en-US" dirty="0"/>
              <a:t>Receive: forearm or hand receive, which side of the body</a:t>
            </a:r>
          </a:p>
          <a:p>
            <a:r>
              <a:rPr lang="en-US" dirty="0"/>
              <a:t>Set: middle attacker combination, actual set decision</a:t>
            </a:r>
          </a:p>
          <a:p>
            <a:r>
              <a:rPr lang="en-US" dirty="0"/>
              <a:t>Attack: quick/high set, outside/middle, hard hit/tip, quality of block on opponent side (1,2,3 man block)</a:t>
            </a:r>
          </a:p>
        </p:txBody>
      </p:sp>
    </p:spTree>
    <p:extLst>
      <p:ext uri="{BB962C8B-B14F-4D97-AF65-F5344CB8AC3E}">
        <p14:creationId xmlns:p14="http://schemas.microsoft.com/office/powerpoint/2010/main" val="414571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5F0FD-37E1-4950-BDE7-5D8E5E9A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and time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A793F-6815-42A4-AAB2-57215BB1B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Actions can optionally be assigned time stamps in seconds in corresponding video file</a:t>
            </a:r>
          </a:p>
          <a:p>
            <a:r>
              <a:rPr lang="en-US" dirty="0"/>
              <a:t>Manual process but reasonably quick with practice</a:t>
            </a:r>
          </a:p>
          <a:p>
            <a:r>
              <a:rPr lang="en-US" dirty="0"/>
              <a:t>Accuracy not spectacular though</a:t>
            </a:r>
          </a:p>
        </p:txBody>
      </p:sp>
    </p:spTree>
    <p:extLst>
      <p:ext uri="{BB962C8B-B14F-4D97-AF65-F5344CB8AC3E}">
        <p14:creationId xmlns:p14="http://schemas.microsoft.com/office/powerpoint/2010/main" val="362609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35E3-3C3A-4D97-B267-8A66F2320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Volley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DB494-0CAB-4C4D-9AE4-BCC3ADCE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game in its own DVW file</a:t>
            </a:r>
          </a:p>
          <a:p>
            <a:r>
              <a:rPr lang="en-US" dirty="0"/>
              <a:t>Sections for game information, team roster, some user adjustable settings</a:t>
            </a:r>
          </a:p>
          <a:p>
            <a:r>
              <a:rPr lang="en-US" dirty="0"/>
              <a:t>Sequence of codes, augmented with current score and player rotation information</a:t>
            </a:r>
          </a:p>
          <a:p>
            <a:endParaRPr lang="en-US" dirty="0"/>
          </a:p>
          <a:p>
            <a:r>
              <a:rPr lang="en-US" dirty="0"/>
              <a:t>Can read and convert to CSV using my software</a:t>
            </a:r>
          </a:p>
        </p:txBody>
      </p:sp>
    </p:spTree>
    <p:extLst>
      <p:ext uri="{BB962C8B-B14F-4D97-AF65-F5344CB8AC3E}">
        <p14:creationId xmlns:p14="http://schemas.microsoft.com/office/powerpoint/2010/main" val="986649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707D1-42FC-42CB-8451-3411FBD1A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56D49-E73D-4BA4-953C-0F9485009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work with UBC: all UBC games (regular season and preseason) in last 3 seasons and some additional games between other teams in league. 2019/2020 season has 84 games.</a:t>
            </a:r>
          </a:p>
          <a:p>
            <a:r>
              <a:rPr lang="en-US" dirty="0" err="1"/>
              <a:t>Volleymetrics</a:t>
            </a:r>
            <a:r>
              <a:rPr lang="en-US" dirty="0"/>
              <a:t>: all university games in Canada West for last 2 seasons but sometimes questionable accuracy</a:t>
            </a:r>
          </a:p>
          <a:p>
            <a:r>
              <a:rPr lang="en-US" dirty="0"/>
              <a:t>I have some connections to potentially get all games in World League</a:t>
            </a:r>
          </a:p>
        </p:txBody>
      </p:sp>
    </p:spTree>
    <p:extLst>
      <p:ext uri="{BB962C8B-B14F-4D97-AF65-F5344CB8AC3E}">
        <p14:creationId xmlns:p14="http://schemas.microsoft.com/office/powerpoint/2010/main" val="2000140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279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Volleyball Data Format</vt:lpstr>
      <vt:lpstr>Types of player actions</vt:lpstr>
      <vt:lpstr>Action evaluations</vt:lpstr>
      <vt:lpstr>Example: Serve Receive Evaluation</vt:lpstr>
      <vt:lpstr>Ball Trajectories</vt:lpstr>
      <vt:lpstr>Action Code Details</vt:lpstr>
      <vt:lpstr>Video and time sync</vt:lpstr>
      <vt:lpstr>Data Volley Format</vt:lpstr>
      <vt:lpstr>Sources of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Volleyball Data Format</dc:title>
  <dc:creator>Martin Ambrozic</dc:creator>
  <cp:lastModifiedBy>Martin Ambrozic</cp:lastModifiedBy>
  <cp:revision>8</cp:revision>
  <dcterms:created xsi:type="dcterms:W3CDTF">2020-05-19T17:23:17Z</dcterms:created>
  <dcterms:modified xsi:type="dcterms:W3CDTF">2020-05-20T21:16:35Z</dcterms:modified>
</cp:coreProperties>
</file>