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361" r:id="rId2"/>
    <p:sldId id="362" r:id="rId3"/>
    <p:sldId id="3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4058" autoAdjust="0"/>
  </p:normalViewPr>
  <p:slideViewPr>
    <p:cSldViewPr>
      <p:cViewPr>
        <p:scale>
          <a:sx n="100" d="100"/>
          <a:sy n="100" d="100"/>
        </p:scale>
        <p:origin x="-984" y="3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6/26/15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9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6/26/15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291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storing data! SRL Programming is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for user declarations.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8CAFD-6C82-408B-8BD6-680A22434A1D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1DD6-8048-491F-BBF5-B518791B90AF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0DC9-3F05-4780-B172-4F4B471E6218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A89B-A74E-46AB-9EB7-65B171D4E376}" type="datetime1">
              <a:rPr lang="en-CA" smtClean="0"/>
              <a:pPr/>
              <a:t>6/26/15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5CA5-BA56-48B6-BBA0-D6A8681BEE6A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59C6-FF95-4080-90D8-DD70E6EB21EF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D3C0-0ED9-4269-94DF-A41420A135D3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9D6-1A17-4480-AC41-88CC4C3FC685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94D-EBB8-4BC0-BB0D-326F6FEE763E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ECC7FA0-3EFB-4C8A-A8AC-D397C09AC9AB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F37C0-D2E4-4134-AD64-6C880C5E8A8D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177DCE-6BA6-4C2B-82DA-C6AEA6CE7C44}" type="datetime1">
              <a:rPr lang="en-CA" smtClean="0"/>
              <a:pPr/>
              <a:t>6/26/15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University of Alberta AI Seminar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534400" cy="19059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SQL for SRL: </a:t>
            </a:r>
            <a:r>
              <a:rPr lang="en-US" dirty="0" smtClean="0"/>
              <a:t>Structure Learning Inside a Database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sz="4000" dirty="0" smtClean="0"/>
              <a:t>Structure Learning Made Easy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Oliver Schulte and </a:t>
            </a:r>
            <a:r>
              <a:rPr lang="en-US" dirty="0" err="1" smtClean="0"/>
              <a:t>Zhensong</a:t>
            </a:r>
            <a:r>
              <a:rPr lang="en-US" dirty="0" smtClean="0"/>
              <a:t> </a:t>
            </a:r>
            <a:r>
              <a:rPr lang="en-US" dirty="0" err="1" smtClean="0"/>
              <a:t>Qian</a:t>
            </a:r>
            <a:endParaRPr lang="en-US" dirty="0" smtClean="0"/>
          </a:p>
          <a:p>
            <a:pPr algn="ctr"/>
            <a:r>
              <a:rPr lang="en-US" dirty="0" smtClean="0"/>
              <a:t>Simon Fraser University</a:t>
            </a:r>
          </a:p>
          <a:p>
            <a:pPr algn="ctr"/>
            <a:r>
              <a:rPr lang="en-US" dirty="0" smtClean="0"/>
              <a:t>Vancouver, Canada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18525" y="6408738"/>
            <a:ext cx="625475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endParaRPr lang="en-CA" dirty="0"/>
          </a:p>
        </p:txBody>
      </p:sp>
      <p:pic>
        <p:nvPicPr>
          <p:cNvPr id="7" name="Picture 5" descr="sfu-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733800"/>
            <a:ext cx="17163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5638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SRL models put together large structured statistical objects.</a:t>
            </a:r>
          </a:p>
          <a:p>
            <a:pPr lvl="1"/>
            <a:r>
              <a:rPr lang="en-US" dirty="0" smtClean="0"/>
              <a:t>First-order random variables.</a:t>
            </a:r>
          </a:p>
          <a:p>
            <a:pPr lvl="1"/>
            <a:r>
              <a:rPr lang="en-US" dirty="0" smtClean="0"/>
              <a:t>Graphs.</a:t>
            </a:r>
          </a:p>
          <a:p>
            <a:pPr lvl="1"/>
            <a:r>
              <a:rPr lang="en-US" dirty="0" smtClean="0"/>
              <a:t>Parameter tables, factor tables.</a:t>
            </a:r>
          </a:p>
          <a:p>
            <a:r>
              <a:rPr lang="en-US" dirty="0" smtClean="0"/>
              <a:t>Design Philosophy: store structured statistical objects as </a:t>
            </a:r>
            <a:r>
              <a:rPr lang="en-US" i="1" dirty="0" smtClean="0"/>
              <a:t>tables in database.</a:t>
            </a:r>
          </a:p>
          <a:p>
            <a:r>
              <a:rPr lang="en-US" dirty="0" err="1" smtClean="0"/>
              <a:t>Tuffy</a:t>
            </a:r>
            <a:r>
              <a:rPr lang="en-US" dirty="0" smtClean="0"/>
              <a:t>, </a:t>
            </a:r>
            <a:r>
              <a:rPr lang="en-US" dirty="0" err="1" smtClean="0"/>
              <a:t>BayesStore</a:t>
            </a:r>
            <a:r>
              <a:rPr lang="en-US" dirty="0" smtClean="0"/>
              <a:t>: in-database multi-relational probabilistic inference.</a:t>
            </a:r>
          </a:p>
          <a:p>
            <a:r>
              <a:rPr lang="en-US" dirty="0" smtClean="0"/>
              <a:t>Our FACTORBASE system: in-database multi-relational probabilistic </a:t>
            </a:r>
            <a:r>
              <a:rPr lang="en-US" b="1" dirty="0" smtClean="0"/>
              <a:t>model learning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Databases for Big Models</a:t>
            </a:r>
            <a:endParaRPr lang="en-US" dirty="0"/>
          </a:p>
        </p:txBody>
      </p:sp>
      <p:pic>
        <p:nvPicPr>
          <p:cNvPr id="8" name="Picture 7" descr="factor-t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867400" y="2362200"/>
            <a:ext cx="2895600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98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Kimmig</a:t>
            </a:r>
            <a:r>
              <a:rPr lang="en-US" dirty="0" smtClean="0"/>
              <a:t>, </a:t>
            </a:r>
            <a:r>
              <a:rPr lang="en-US" dirty="0" err="1" smtClean="0"/>
              <a:t>Mihalkova</a:t>
            </a:r>
            <a:r>
              <a:rPr lang="en-US" dirty="0" smtClean="0"/>
              <a:t>, </a:t>
            </a:r>
            <a:r>
              <a:rPr lang="en-US" dirty="0" err="1" smtClean="0"/>
              <a:t>Getoor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SQL as scripting language.</a:t>
            </a:r>
          </a:p>
          <a:p>
            <a:pPr lvl="1"/>
            <a:r>
              <a:rPr lang="en-US" dirty="0" smtClean="0"/>
              <a:t>As much fun as Python!</a:t>
            </a:r>
          </a:p>
          <a:p>
            <a:r>
              <a:rPr lang="en-US" dirty="0" smtClean="0"/>
              <a:t>Native support for counting groundings/instantiations.</a:t>
            </a:r>
          </a:p>
          <a:p>
            <a:pPr lvl="1"/>
            <a:r>
              <a:rPr lang="en-US" dirty="0" smtClean="0"/>
              <a:t>Big jump in scalability for free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</a:t>
            </a:r>
            <a:r>
              <a:rPr lang="en-US" i="1" dirty="0" smtClean="0"/>
              <a:t>portable</a:t>
            </a:r>
            <a:r>
              <a:rPr lang="en-US" dirty="0" smtClean="0"/>
              <a:t> high-level language for creating/manipulating/transforming graphs, parameters, factors, counts, model prediction scores…</a:t>
            </a:r>
          </a:p>
          <a:p>
            <a:pPr lvl="1"/>
            <a:r>
              <a:rPr lang="en-US" dirty="0" smtClean="0"/>
              <a:t>Easy programming.</a:t>
            </a:r>
          </a:p>
          <a:p>
            <a:r>
              <a:rPr lang="en-US" dirty="0" smtClean="0"/>
              <a:t>Works out of the </a:t>
            </a:r>
            <a:r>
              <a:rPr lang="en-US" strike="sngStrike" dirty="0" smtClean="0"/>
              <a:t>box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Details in poster.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3506</TotalTime>
  <Words>184</Words>
  <Application>Microsoft Macintosh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SQL for SRL: Structure Learning Inside a Database System Structure Learning Made Easy</vt:lpstr>
      <vt:lpstr>Big Databases for Big Models</vt:lpstr>
      <vt:lpstr>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Oliver Schulte</cp:lastModifiedBy>
  <cp:revision>281</cp:revision>
  <dcterms:created xsi:type="dcterms:W3CDTF">2015-06-27T05:06:47Z</dcterms:created>
  <dcterms:modified xsi:type="dcterms:W3CDTF">2015-06-27T05:40:38Z</dcterms:modified>
</cp:coreProperties>
</file>