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647" autoAdjust="0"/>
  </p:normalViewPr>
  <p:slideViewPr>
    <p:cSldViewPr>
      <p:cViewPr varScale="1">
        <p:scale>
          <a:sx n="89" d="100"/>
          <a:sy n="89" d="100"/>
        </p:scale>
        <p:origin x="-1109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1D72C-986D-4975-9BAA-26DA66A77474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401B-AD8C-46C3-8988-14D8E9FA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lpkdd2014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ILP2014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296733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Long Paper Deadline: May 10th, 2014</a:t>
            </a:r>
          </a:p>
          <a:p>
            <a:r>
              <a:rPr lang="en-US" dirty="0"/>
              <a:t>Long Paper Acceptance Notification: June 20th, 2014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490007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2014 edition of the annual International Conference on Inductive Logic Programming (ILP 2014) will be held in </a:t>
            </a:r>
            <a:r>
              <a:rPr lang="en-US" b="1" dirty="0"/>
              <a:t>Nancy, France</a:t>
            </a:r>
            <a:r>
              <a:rPr lang="en-US" dirty="0"/>
              <a:t>. Additionally, ILP 2014 will be co-located </a:t>
            </a:r>
            <a:r>
              <a:rPr lang="en-US" dirty="0" smtClean="0"/>
              <a:t>with </a:t>
            </a:r>
            <a:r>
              <a:rPr lang="en-US" dirty="0" smtClean="0">
                <a:hlinkClick r:id="rId2"/>
              </a:rPr>
              <a:t>ECML/PKDD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4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494636"/>
                <a:ext cx="101600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86204"/>
                <a:ext cx="170056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86204"/>
                <a:ext cx="1612275" cy="4243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40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494636"/>
                <a:ext cx="101600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86204"/>
                <a:ext cx="170056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86204"/>
                <a:ext cx="1612275" cy="4243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56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145</Words>
  <Application>Microsoft Office PowerPoint</Application>
  <PresentationFormat>On-screen Show (4:3)</PresentationFormat>
  <Paragraphs>38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ILP2014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CIKM2014 Plan</dc:title>
  <dc:creator>Zhensong Qian</dc:creator>
  <cp:lastModifiedBy>Zhensong Qian</cp:lastModifiedBy>
  <cp:revision>3</cp:revision>
  <dcterms:created xsi:type="dcterms:W3CDTF">2006-08-16T00:00:00Z</dcterms:created>
  <dcterms:modified xsi:type="dcterms:W3CDTF">2014-01-21T17:48:32Z</dcterms:modified>
</cp:coreProperties>
</file>