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8B31-0EB2-424E-B40D-02420DDF49F2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1BFE-C282-A24C-B1AA-FF71A9B8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boxplots for all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81BFE-C282-A24C-B1AA-FF71A9B89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r>
              <a:rPr lang="en-US" baseline="0" dirty="0" smtClean="0"/>
              <a:t> for weights with child node being a single variable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81BFE-C282-A24C-B1AA-FF71A9B893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r>
              <a:rPr lang="en-US" baseline="0" dirty="0" smtClean="0"/>
              <a:t> for weights with child node being a </a:t>
            </a:r>
            <a:r>
              <a:rPr lang="en-US" baseline="0" smtClean="0"/>
              <a:t>single variable node.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81BFE-C282-A24C-B1AA-FF71A9B89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D62E-58C5-5847-A655-5416F80BC527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68A8-AA14-1B4E-ACF1-311E0642DB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7" y="627767"/>
            <a:ext cx="3122162" cy="2348591"/>
          </a:xfrm>
          <a:prstGeom prst="rect">
            <a:avLst/>
          </a:prstGeom>
        </p:spPr>
      </p:pic>
      <p:pic>
        <p:nvPicPr>
          <p:cNvPr id="5" name="Picture 4" descr="mondial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28" y="627768"/>
            <a:ext cx="3122162" cy="2348591"/>
          </a:xfrm>
          <a:prstGeom prst="rect">
            <a:avLst/>
          </a:prstGeom>
        </p:spPr>
      </p:pic>
      <p:pic>
        <p:nvPicPr>
          <p:cNvPr id="6" name="Picture 5" descr="movielens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866" y="574917"/>
            <a:ext cx="3192422" cy="2401442"/>
          </a:xfrm>
          <a:prstGeom prst="rect">
            <a:avLst/>
          </a:prstGeom>
        </p:spPr>
      </p:pic>
      <p:pic>
        <p:nvPicPr>
          <p:cNvPr id="7" name="Picture 6" descr="muta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27" y="2976359"/>
            <a:ext cx="3122162" cy="2348591"/>
          </a:xfrm>
          <a:prstGeom prst="rect">
            <a:avLst/>
          </a:prstGeom>
        </p:spPr>
      </p:pic>
      <p:pic>
        <p:nvPicPr>
          <p:cNvPr id="8" name="Picture 7" descr="hepatitis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789" y="2976359"/>
            <a:ext cx="3148627" cy="2368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6" y="342574"/>
            <a:ext cx="1813417" cy="1289226"/>
          </a:xfrm>
          <a:prstGeom prst="rect">
            <a:avLst/>
          </a:prstGeom>
        </p:spPr>
      </p:pic>
      <p:pic>
        <p:nvPicPr>
          <p:cNvPr id="3" name="Picture 2" descr="Mondia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89" y="342573"/>
            <a:ext cx="1813418" cy="1289227"/>
          </a:xfrm>
          <a:prstGeom prst="rect">
            <a:avLst/>
          </a:prstGeom>
        </p:spPr>
      </p:pic>
      <p:pic>
        <p:nvPicPr>
          <p:cNvPr id="4" name="Picture 3" descr="MovieLe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66" y="342574"/>
            <a:ext cx="1813418" cy="1289227"/>
          </a:xfrm>
          <a:prstGeom prst="rect">
            <a:avLst/>
          </a:prstGeom>
        </p:spPr>
      </p:pic>
      <p:pic>
        <p:nvPicPr>
          <p:cNvPr id="5" name="Picture 4" descr="Muta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17" y="342574"/>
            <a:ext cx="1823480" cy="1296380"/>
          </a:xfrm>
          <a:prstGeom prst="rect">
            <a:avLst/>
          </a:prstGeom>
        </p:spPr>
      </p:pic>
      <p:pic>
        <p:nvPicPr>
          <p:cNvPr id="6" name="Picture 5" descr="Hepatiti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97" y="342574"/>
            <a:ext cx="1813418" cy="12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patitis-chi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6877"/>
            <a:ext cx="4495800" cy="2425700"/>
          </a:xfrm>
          <a:prstGeom prst="rect">
            <a:avLst/>
          </a:prstGeom>
        </p:spPr>
      </p:pic>
      <p:pic>
        <p:nvPicPr>
          <p:cNvPr id="5" name="Picture 4" descr="mondial-chil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29" y="164774"/>
            <a:ext cx="4495800" cy="2425700"/>
          </a:xfrm>
          <a:prstGeom prst="rect">
            <a:avLst/>
          </a:prstGeom>
        </p:spPr>
      </p:pic>
      <p:pic>
        <p:nvPicPr>
          <p:cNvPr id="6" name="Picture 5" descr="movielens-chi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2756877"/>
            <a:ext cx="4495800" cy="2425700"/>
          </a:xfrm>
          <a:prstGeom prst="rect">
            <a:avLst/>
          </a:prstGeom>
        </p:spPr>
      </p:pic>
      <p:pic>
        <p:nvPicPr>
          <p:cNvPr id="7" name="Picture 6" descr="muta-chil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29" y="2756877"/>
            <a:ext cx="4495800" cy="2425700"/>
          </a:xfrm>
          <a:prstGeom prst="rect">
            <a:avLst/>
          </a:prstGeom>
        </p:spPr>
      </p:pic>
      <p:pic>
        <p:nvPicPr>
          <p:cNvPr id="8" name="Picture 7" descr="uw-child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11" y="4460305"/>
            <a:ext cx="4495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patitis-chi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6877"/>
            <a:ext cx="3286416" cy="1773179"/>
          </a:xfrm>
          <a:prstGeom prst="rect">
            <a:avLst/>
          </a:prstGeom>
        </p:spPr>
      </p:pic>
      <p:pic>
        <p:nvPicPr>
          <p:cNvPr id="5" name="Picture 4" descr="mondial-chil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36" y="285212"/>
            <a:ext cx="3159764" cy="1704844"/>
          </a:xfrm>
          <a:prstGeom prst="rect">
            <a:avLst/>
          </a:prstGeom>
        </p:spPr>
      </p:pic>
      <p:pic>
        <p:nvPicPr>
          <p:cNvPr id="6" name="Picture 5" descr="movielens-chi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2" y="335298"/>
            <a:ext cx="3129287" cy="1688401"/>
          </a:xfrm>
          <a:prstGeom prst="rect">
            <a:avLst/>
          </a:prstGeom>
        </p:spPr>
      </p:pic>
      <p:pic>
        <p:nvPicPr>
          <p:cNvPr id="7" name="Picture 6" descr="muta-chil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" y="2076070"/>
            <a:ext cx="3284150" cy="1771956"/>
          </a:xfrm>
          <a:prstGeom prst="rect">
            <a:avLst/>
          </a:prstGeom>
        </p:spPr>
      </p:pic>
      <p:pic>
        <p:nvPicPr>
          <p:cNvPr id="8" name="Picture 7" descr="uw-child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18" y="2182216"/>
            <a:ext cx="2814719" cy="15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On-screen Show (4:3)</PresentationFormat>
  <Paragraphs>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</cp:revision>
  <dcterms:created xsi:type="dcterms:W3CDTF">2012-04-18T05:49:24Z</dcterms:created>
  <dcterms:modified xsi:type="dcterms:W3CDTF">2012-09-11T16:41:09Z</dcterms:modified>
</cp:coreProperties>
</file>