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78" r:id="rId5"/>
    <p:sldId id="261" r:id="rId6"/>
    <p:sldId id="260" r:id="rId7"/>
    <p:sldId id="264" r:id="rId8"/>
    <p:sldId id="262" r:id="rId9"/>
    <p:sldId id="267" r:id="rId10"/>
    <p:sldId id="266" r:id="rId11"/>
    <p:sldId id="268" r:id="rId12"/>
    <p:sldId id="269" r:id="rId13"/>
    <p:sldId id="270" r:id="rId14"/>
    <p:sldId id="279" r:id="rId15"/>
    <p:sldId id="263" r:id="rId16"/>
    <p:sldId id="265" r:id="rId17"/>
    <p:sldId id="286" r:id="rId18"/>
    <p:sldId id="271" r:id="rId19"/>
    <p:sldId id="281" r:id="rId20"/>
    <p:sldId id="280" r:id="rId21"/>
    <p:sldId id="273" r:id="rId22"/>
    <p:sldId id="282" r:id="rId23"/>
    <p:sldId id="283" r:id="rId24"/>
    <p:sldId id="284" r:id="rId25"/>
    <p:sldId id="285" r:id="rId26"/>
    <p:sldId id="276" r:id="rId27"/>
    <p:sldId id="275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>
        <p:scale>
          <a:sx n="66" d="100"/>
          <a:sy n="66" d="100"/>
        </p:scale>
        <p:origin x="-163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65F23B9-B438-46FB-9E2F-F5CED5FA1DDA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47FC9E3-D699-4125-A376-4F2D15F82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23B9-B438-46FB-9E2F-F5CED5FA1DDA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C9E3-D699-4125-A376-4F2D15F82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23B9-B438-46FB-9E2F-F5CED5FA1DDA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C9E3-D699-4125-A376-4F2D15F82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23B9-B438-46FB-9E2F-F5CED5FA1DDA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C9E3-D699-4125-A376-4F2D15F82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23B9-B438-46FB-9E2F-F5CED5FA1DDA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C9E3-D699-4125-A376-4F2D15F82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23B9-B438-46FB-9E2F-F5CED5FA1DDA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C9E3-D699-4125-A376-4F2D15F82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65F23B9-B438-46FB-9E2F-F5CED5FA1DDA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7FC9E3-D699-4125-A376-4F2D15F82048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65F23B9-B438-46FB-9E2F-F5CED5FA1DDA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47FC9E3-D699-4125-A376-4F2D15F82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23B9-B438-46FB-9E2F-F5CED5FA1DDA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C9E3-D699-4125-A376-4F2D15F82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23B9-B438-46FB-9E2F-F5CED5FA1DDA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C9E3-D699-4125-A376-4F2D15F82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23B9-B438-46FB-9E2F-F5CED5FA1DDA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C9E3-D699-4125-A376-4F2D15F82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65F23B9-B438-46FB-9E2F-F5CED5FA1DDA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47FC9E3-D699-4125-A376-4F2D15F820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mxu/mean" TargetMode="External"/><Relationship Id="rId2" Type="http://schemas.openxmlformats.org/officeDocument/2006/relationships/hyperlink" Target="https://github.com/ImmersiveSystems/net-rob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Immersive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NSERC Engage Grant Slides</a:t>
            </a:r>
          </a:p>
          <a:p>
            <a:r>
              <a:rPr lang="en-US" dirty="0"/>
              <a:t>April 4</a:t>
            </a:r>
            <a:r>
              <a:rPr lang="en-US" baseline="30000" dirty="0"/>
              <a:t>th</a:t>
            </a:r>
            <a:r>
              <a:rPr lang="en-US" dirty="0"/>
              <a:t>, </a:t>
            </a:r>
            <a:r>
              <a:rPr lang="en-US" dirty="0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Lynx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86000"/>
            <a:ext cx="5619750" cy="4096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26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of the Lynx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496322"/>
              </p:ext>
            </p:extLst>
          </p:nvPr>
        </p:nvGraphicFramePr>
        <p:xfrm>
          <a:off x="457200" y="2249488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Lynxmotion</a:t>
                      </a:r>
                      <a:r>
                        <a:rPr lang="en-US" dirty="0" smtClean="0"/>
                        <a:t> A4WD1</a:t>
                      </a:r>
                      <a:r>
                        <a:rPr lang="en-US" baseline="0" dirty="0" smtClean="0"/>
                        <a:t> Rover Kit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Lynxmotion</a:t>
                      </a:r>
                      <a:r>
                        <a:rPr lang="en-US" dirty="0" smtClean="0"/>
                        <a:t> Pan</a:t>
                      </a:r>
                      <a:r>
                        <a:rPr lang="en-US" baseline="0" dirty="0" smtClean="0"/>
                        <a:t> and Tilt Kit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Lynxmotion</a:t>
                      </a:r>
                      <a:r>
                        <a:rPr lang="en-US" baseline="0" dirty="0" smtClean="0"/>
                        <a:t> 4WD1 Robot Gripper Kit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Sabertooth</a:t>
                      </a:r>
                      <a:r>
                        <a:rPr lang="en-US" baseline="0" dirty="0" smtClean="0"/>
                        <a:t> Dual 12A Motor Driver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Botboarduino</a:t>
                      </a:r>
                      <a:r>
                        <a:rPr lang="en-US" dirty="0" smtClean="0"/>
                        <a:t> Robot 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Raspberry Pi with</a:t>
                      </a:r>
                      <a:r>
                        <a:rPr lang="en-US" baseline="0" dirty="0" smtClean="0"/>
                        <a:t> SD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12V</a:t>
                      </a:r>
                      <a:r>
                        <a:rPr lang="en-US" baseline="0" dirty="0" smtClean="0"/>
                        <a:t> 5200mAh NiMH Battery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25W Adjustable Switching</a:t>
                      </a:r>
                      <a:r>
                        <a:rPr lang="en-US" baseline="0" dirty="0" smtClean="0"/>
                        <a:t> Regulator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Logitech</a:t>
                      </a:r>
                      <a:r>
                        <a:rPr lang="en-US" baseline="0" dirty="0" smtClean="0"/>
                        <a:t> C920 </a:t>
                      </a:r>
                      <a:r>
                        <a:rPr lang="en-US" baseline="0" dirty="0" err="1" smtClean="0"/>
                        <a:t>Webcamera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USB Hub and Wireless</a:t>
                      </a:r>
                      <a:r>
                        <a:rPr lang="en-US" baseline="0" dirty="0" smtClean="0"/>
                        <a:t> Adapter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~$830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Thumper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114" y="2249488"/>
            <a:ext cx="5501772" cy="43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62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of the Thumper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240283"/>
              </p:ext>
            </p:extLst>
          </p:nvPr>
        </p:nvGraphicFramePr>
        <p:xfrm>
          <a:off x="457200" y="2249488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Dagu</a:t>
                      </a:r>
                      <a:r>
                        <a:rPr lang="en-US" baseline="0" dirty="0" smtClean="0"/>
                        <a:t> Wild Thumper 6WD Chassis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T’Rex</a:t>
                      </a:r>
                      <a:r>
                        <a:rPr lang="en-US" dirty="0" smtClean="0"/>
                        <a:t> Robot Motor 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Raspberry Pi with</a:t>
                      </a:r>
                      <a:r>
                        <a:rPr lang="en-US" baseline="0" dirty="0" smtClean="0"/>
                        <a:t> SD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12V</a:t>
                      </a:r>
                      <a:r>
                        <a:rPr lang="en-US" baseline="0" dirty="0" smtClean="0"/>
                        <a:t> 5200mAh NiMH Battery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Logitech</a:t>
                      </a:r>
                      <a:r>
                        <a:rPr lang="en-US" baseline="0" dirty="0" smtClean="0"/>
                        <a:t> C920 </a:t>
                      </a:r>
                      <a:r>
                        <a:rPr lang="en-US" baseline="0" dirty="0" err="1" smtClean="0"/>
                        <a:t>Webcamera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USB Hub and Wireless</a:t>
                      </a:r>
                      <a:r>
                        <a:rPr lang="en-US" baseline="0" dirty="0" smtClean="0"/>
                        <a:t> Adapter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~$595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2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submission, our goal was to create a functional reference robot for $1000 and with a stretch goal of $750</a:t>
            </a:r>
          </a:p>
          <a:p>
            <a:r>
              <a:rPr lang="en-US" dirty="0" smtClean="0"/>
              <a:t>A robot without gripper arm or pan and tilt was designed for $595, a robot with these additions created for $830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and Robot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and robots communicate using sockets</a:t>
            </a:r>
          </a:p>
          <a:p>
            <a:r>
              <a:rPr lang="en-US" dirty="0" smtClean="0"/>
              <a:t>Python program on Raspberry Pi listens to the socket connection from the server</a:t>
            </a:r>
          </a:p>
          <a:p>
            <a:r>
              <a:rPr lang="en-US" dirty="0" smtClean="0"/>
              <a:t>Robots can also send data back to the server using sockets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9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Pi acts as the computer, handles all the processing and communication </a:t>
            </a:r>
            <a:endParaRPr lang="en-US" dirty="0"/>
          </a:p>
          <a:p>
            <a:r>
              <a:rPr lang="en-US" dirty="0" smtClean="0"/>
              <a:t>Commands from server sent to Pi which then sends to Arduino over serial which then sends to motors over serial through a motor driver</a:t>
            </a:r>
          </a:p>
          <a:p>
            <a:r>
              <a:rPr lang="en-US" dirty="0" smtClean="0"/>
              <a:t>Arduino board has a program to control motors and servos based on commands sent from the 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9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 has a Python socket client that receives a command message from the users via the server</a:t>
            </a:r>
          </a:p>
          <a:p>
            <a:r>
              <a:rPr lang="en-US" dirty="0" smtClean="0"/>
              <a:t>Sockets are asynchronous</a:t>
            </a:r>
          </a:p>
          <a:p>
            <a:r>
              <a:rPr lang="en-US" dirty="0" smtClean="0"/>
              <a:t>Pi then sends this message over serial to Arduino</a:t>
            </a:r>
          </a:p>
          <a:p>
            <a:r>
              <a:rPr lang="en-US" dirty="0" smtClean="0"/>
              <a:t>Arduino has listener loop to read a message buffer</a:t>
            </a:r>
          </a:p>
          <a:p>
            <a:r>
              <a:rPr lang="en-US" dirty="0" smtClean="0"/>
              <a:t>Messages that appear in the buffer are decoded into motor values</a:t>
            </a:r>
          </a:p>
        </p:txBody>
      </p:sp>
    </p:spTree>
    <p:extLst>
      <p:ext uri="{BB962C8B-B14F-4D97-AF65-F5344CB8AC3E}">
        <p14:creationId xmlns:p14="http://schemas.microsoft.com/office/powerpoint/2010/main" val="17221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webcam is connected to the Pi which uploads the video stream to a RTMP media server</a:t>
            </a:r>
          </a:p>
          <a:p>
            <a:r>
              <a:rPr lang="en-US" dirty="0" smtClean="0"/>
              <a:t>RTMP media server creates a video stream which can be broadcasted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Webcam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encode the video in H.264 format but the Pi is not fast enough to encode live streams</a:t>
            </a:r>
          </a:p>
          <a:p>
            <a:r>
              <a:rPr lang="en-US" dirty="0" smtClean="0"/>
              <a:t>The Logitech C920 includes an onboard encoder to encode the stream for us</a:t>
            </a:r>
          </a:p>
          <a:p>
            <a:r>
              <a:rPr lang="en-US" dirty="0" smtClean="0"/>
              <a:t>Field of vision on the C920 is about 78 degrees</a:t>
            </a:r>
          </a:p>
          <a:p>
            <a:r>
              <a:rPr lang="en-US" dirty="0" smtClean="0"/>
              <a:t>We tried lens that increased the FOV but they were too small and blocked some of the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Shahram</a:t>
            </a:r>
            <a:r>
              <a:rPr lang="en-US" dirty="0" smtClean="0"/>
              <a:t> </a:t>
            </a:r>
            <a:r>
              <a:rPr lang="en-US" dirty="0" err="1" smtClean="0"/>
              <a:t>Payandeh</a:t>
            </a:r>
            <a:endParaRPr lang="en-US" dirty="0" smtClean="0"/>
          </a:p>
          <a:p>
            <a:r>
              <a:rPr lang="en-US" dirty="0" smtClean="0"/>
              <a:t>Cliff Edwards</a:t>
            </a:r>
          </a:p>
          <a:p>
            <a:r>
              <a:rPr lang="en-US" dirty="0" err="1" smtClean="0"/>
              <a:t>Soheil</a:t>
            </a:r>
            <a:r>
              <a:rPr lang="en-US" dirty="0" smtClean="0"/>
              <a:t> </a:t>
            </a:r>
            <a:r>
              <a:rPr lang="en-US" dirty="0" err="1" smtClean="0"/>
              <a:t>Keshmiri</a:t>
            </a:r>
            <a:r>
              <a:rPr lang="en-US" dirty="0" smtClean="0"/>
              <a:t>, Postdoctoral fellow</a:t>
            </a:r>
          </a:p>
          <a:p>
            <a:r>
              <a:rPr lang="en-US" dirty="0" smtClean="0"/>
              <a:t>George Xu, Graduate student</a:t>
            </a:r>
          </a:p>
          <a:p>
            <a:r>
              <a:rPr lang="en-US" dirty="0" err="1" smtClean="0"/>
              <a:t>Timofey</a:t>
            </a:r>
            <a:r>
              <a:rPr lang="en-US" dirty="0" smtClean="0"/>
              <a:t> </a:t>
            </a:r>
            <a:r>
              <a:rPr lang="en-US" dirty="0" err="1" smtClean="0"/>
              <a:t>Nosov</a:t>
            </a:r>
            <a:r>
              <a:rPr lang="en-US" dirty="0" smtClean="0"/>
              <a:t>, Undergraduate 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4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submission, one of the main points of was to investigate stream and command latency</a:t>
            </a:r>
          </a:p>
          <a:p>
            <a:r>
              <a:rPr lang="en-US" dirty="0" smtClean="0"/>
              <a:t>Commands from web server are delivered almost instantaneously to the robot (&lt;100 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Video latency is about 200 to 300 </a:t>
            </a:r>
            <a:r>
              <a:rPr lang="en-US" dirty="0" err="1" smtClean="0"/>
              <a:t>ms</a:t>
            </a:r>
            <a:r>
              <a:rPr lang="en-US" dirty="0"/>
              <a:t> </a:t>
            </a:r>
            <a:r>
              <a:rPr lang="en-US" dirty="0" smtClean="0"/>
              <a:t>which is functional and fast compared to other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Webpage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84" y="2228850"/>
            <a:ext cx="2540716" cy="43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181230"/>
            <a:ext cx="4150045" cy="4295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84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and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controls are simple and can be executed by clicking on buttons or using the keyboard</a:t>
            </a:r>
          </a:p>
          <a:p>
            <a:r>
              <a:rPr lang="en-US" dirty="0" smtClean="0"/>
              <a:t>Pan and tilt can be controlled using mouse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Experimented with controlling the robot like you would a car (acceleration, deceleration, steering), but found this was hard to control and the wheels on the robot can’t turn</a:t>
            </a:r>
          </a:p>
          <a:p>
            <a:r>
              <a:rPr lang="en-US" dirty="0" smtClean="0"/>
              <a:t>Decided to control the robot by controlling it like you would in a game (the robot moves for as long as you hold the move key down)</a:t>
            </a:r>
          </a:p>
          <a:p>
            <a:r>
              <a:rPr lang="en-US" dirty="0" smtClean="0"/>
              <a:t>Have yet to explore touch interfaces</a:t>
            </a:r>
          </a:p>
        </p:txBody>
      </p:sp>
    </p:spTree>
    <p:extLst>
      <p:ext uri="{BB962C8B-B14F-4D97-AF65-F5344CB8AC3E}">
        <p14:creationId xmlns:p14="http://schemas.microsoft.com/office/powerpoint/2010/main" val="376364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Studies and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conducted a formal study with 10 users to investigate controls and user interface</a:t>
            </a:r>
          </a:p>
          <a:p>
            <a:r>
              <a:rPr lang="en-US" dirty="0" smtClean="0"/>
              <a:t>People say robots are responsive and controls are simple to use and understand</a:t>
            </a:r>
          </a:p>
          <a:p>
            <a:r>
              <a:rPr lang="en-US" dirty="0" smtClean="0"/>
              <a:t>Everyone preferred the Lynx over Thumper due to smoother motors</a:t>
            </a:r>
          </a:p>
          <a:p>
            <a:r>
              <a:rPr lang="en-US" dirty="0" smtClean="0"/>
              <a:t>Would like to see higher FOV and be able to turn while moving (something we implemented)</a:t>
            </a:r>
          </a:p>
        </p:txBody>
      </p:sp>
    </p:spTree>
    <p:extLst>
      <p:ext uri="{BB962C8B-B14F-4D97-AF65-F5344CB8AC3E}">
        <p14:creationId xmlns:p14="http://schemas.microsoft.com/office/powerpoint/2010/main" val="416769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Growth and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headed into project with little hands-on experience with robotics</a:t>
            </a:r>
          </a:p>
          <a:p>
            <a:r>
              <a:rPr lang="en-US" dirty="0" smtClean="0"/>
              <a:t>Gained experience with motors, servos, encoders, Arduino, Raspberry Pi, batteries, electrical assembly, media streaming, serial communications, socket communications, Linux </a:t>
            </a:r>
            <a:r>
              <a:rPr lang="en-US" smtClean="0"/>
              <a:t>systems and source </a:t>
            </a:r>
            <a:r>
              <a:rPr lang="en-US" dirty="0" smtClean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0540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</a:t>
            </a:r>
            <a:r>
              <a:rPr lang="en-US" dirty="0" smtClean="0"/>
              <a:t>(Business)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Scheduled to talk with a local high school teachers involved in robotics</a:t>
            </a:r>
          </a:p>
          <a:p>
            <a:r>
              <a:rPr lang="en-US" dirty="0" smtClean="0"/>
              <a:t>Applying for accelerators and robot competitions (SFU Venture Connection, </a:t>
            </a:r>
            <a:r>
              <a:rPr lang="en-US" dirty="0" err="1" smtClean="0"/>
              <a:t>GrowLabs</a:t>
            </a:r>
            <a:r>
              <a:rPr lang="en-US" dirty="0" smtClean="0"/>
              <a:t>, </a:t>
            </a:r>
            <a:r>
              <a:rPr lang="en-US" dirty="0" err="1" smtClean="0"/>
              <a:t>iStart</a:t>
            </a:r>
            <a:r>
              <a:rPr lang="en-US" dirty="0" smtClean="0"/>
              <a:t> </a:t>
            </a:r>
            <a:r>
              <a:rPr lang="en-US" dirty="0" err="1" smtClean="0"/>
              <a:t>RobotLaunch</a:t>
            </a:r>
            <a:r>
              <a:rPr lang="en-US" dirty="0" smtClean="0"/>
              <a:t>, etc…)</a:t>
            </a:r>
          </a:p>
          <a:p>
            <a:r>
              <a:rPr lang="en-US" dirty="0" smtClean="0"/>
              <a:t>Incorporate under Cloudy Robotics with students joining as co-founders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(Technology)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Migrate all code to support ROS (Robot Operating System)</a:t>
            </a:r>
          </a:p>
          <a:p>
            <a:r>
              <a:rPr lang="en-US" dirty="0" smtClean="0"/>
              <a:t>Support audio streaming and also audio playback for </a:t>
            </a:r>
            <a:r>
              <a:rPr lang="en-US" dirty="0"/>
              <a:t>full telepresence </a:t>
            </a:r>
            <a:r>
              <a:rPr lang="en-US" dirty="0" smtClean="0"/>
              <a:t>experience</a:t>
            </a:r>
          </a:p>
          <a:p>
            <a:r>
              <a:rPr lang="en-US" dirty="0" smtClean="0"/>
              <a:t>Implement laser tag using infrared 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Thank you</a:t>
            </a:r>
          </a:p>
          <a:p>
            <a:pPr marL="109728" indent="0" algn="ctr">
              <a:buNone/>
            </a:pPr>
            <a:r>
              <a:rPr lang="en-US" dirty="0" smtClean="0"/>
              <a:t>Visit our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repos:</a:t>
            </a:r>
          </a:p>
          <a:p>
            <a:pPr marL="109728" indent="0" algn="ctr">
              <a:buNone/>
            </a:pPr>
            <a:r>
              <a:rPr lang="en-US" dirty="0" smtClean="0">
                <a:hlinkClick r:id="rId2"/>
              </a:rPr>
              <a:t>https://github.com/ImmersiveSystems/net-robo</a:t>
            </a:r>
            <a:endParaRPr lang="en-US" dirty="0" smtClean="0"/>
          </a:p>
          <a:p>
            <a:pPr marL="109728" indent="0" algn="ctr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://github.com/gmxu/mean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platform where players can play a multiplayer game using </a:t>
            </a:r>
            <a:r>
              <a:rPr lang="en-US" dirty="0" err="1" smtClean="0"/>
              <a:t>teleoperated</a:t>
            </a:r>
            <a:r>
              <a:rPr lang="en-US" dirty="0" smtClean="0"/>
              <a:t> robots over the web</a:t>
            </a:r>
          </a:p>
        </p:txBody>
      </p:sp>
    </p:spTree>
    <p:extLst>
      <p:ext uri="{BB962C8B-B14F-4D97-AF65-F5344CB8AC3E}">
        <p14:creationId xmlns:p14="http://schemas.microsoft.com/office/powerpoint/2010/main" val="40478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Expanded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to a cloud platform for hobbyist robots</a:t>
            </a:r>
          </a:p>
          <a:p>
            <a:r>
              <a:rPr lang="en-US" dirty="0" smtClean="0"/>
              <a:t>Can still be used for multiplayer robot gaming</a:t>
            </a:r>
          </a:p>
          <a:p>
            <a:r>
              <a:rPr lang="en-US" dirty="0" smtClean="0"/>
              <a:t>Currently, there is a technical hurdle to connect robots to the internet and even then, there is nothing interesting online once the robots are connected</a:t>
            </a:r>
          </a:p>
        </p:txBody>
      </p:sp>
    </p:spTree>
    <p:extLst>
      <p:ext uri="{BB962C8B-B14F-4D97-AF65-F5344CB8AC3E}">
        <p14:creationId xmlns:p14="http://schemas.microsoft.com/office/powerpoint/2010/main" val="122765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and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Multiplayer robot gaming</a:t>
            </a:r>
          </a:p>
          <a:p>
            <a:pPr lvl="1"/>
            <a:r>
              <a:rPr lang="en-US" dirty="0" smtClean="0"/>
              <a:t>Gamers</a:t>
            </a:r>
          </a:p>
          <a:p>
            <a:r>
              <a:rPr lang="en-US" dirty="0" err="1" smtClean="0"/>
              <a:t>Teleoperation</a:t>
            </a:r>
            <a:r>
              <a:rPr lang="en-US" dirty="0" smtClean="0"/>
              <a:t> over the web</a:t>
            </a:r>
          </a:p>
          <a:p>
            <a:pPr lvl="1"/>
            <a:r>
              <a:rPr lang="en-US" dirty="0" smtClean="0"/>
              <a:t>Hobbyist </a:t>
            </a:r>
            <a:r>
              <a:rPr lang="en-US" dirty="0" err="1" smtClean="0"/>
              <a:t>Roboticists</a:t>
            </a:r>
            <a:endParaRPr lang="en-US" dirty="0" smtClean="0"/>
          </a:p>
          <a:p>
            <a:r>
              <a:rPr lang="en-US" dirty="0" smtClean="0"/>
              <a:t>Social sharing of robots</a:t>
            </a:r>
          </a:p>
          <a:p>
            <a:pPr lvl="1"/>
            <a:r>
              <a:rPr lang="en-US" dirty="0" smtClean="0"/>
              <a:t>Hobbyist </a:t>
            </a:r>
            <a:r>
              <a:rPr lang="en-US" dirty="0" err="1" smtClean="0"/>
              <a:t>Roboticists</a:t>
            </a:r>
            <a:endParaRPr lang="en-US" dirty="0" smtClean="0"/>
          </a:p>
          <a:p>
            <a:r>
              <a:rPr lang="en-US" dirty="0" smtClean="0"/>
              <a:t>STEM Education</a:t>
            </a:r>
          </a:p>
          <a:p>
            <a:pPr lvl="1"/>
            <a:r>
              <a:rPr lang="en-US" dirty="0" smtClean="0"/>
              <a:t>Participants in STEM Education</a:t>
            </a:r>
          </a:p>
        </p:txBody>
      </p:sp>
    </p:spTree>
    <p:extLst>
      <p:ext uri="{BB962C8B-B14F-4D97-AF65-F5344CB8AC3E}">
        <p14:creationId xmlns:p14="http://schemas.microsoft.com/office/powerpoint/2010/main" val="38778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robots with a Raspberry Pi will communicate with our server platform using an API</a:t>
            </a:r>
          </a:p>
          <a:p>
            <a:r>
              <a:rPr lang="en-US" dirty="0" smtClean="0"/>
              <a:t>Robots will send information about itself and its surroundings to server</a:t>
            </a:r>
          </a:p>
          <a:p>
            <a:r>
              <a:rPr lang="en-US" dirty="0" smtClean="0"/>
              <a:t>Server will collect information from other robots, operators and environment information and send it to the robot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7924800" cy="3011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48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robots include an Arduino board, motor driver, motors, chassis and battery</a:t>
            </a:r>
          </a:p>
          <a:p>
            <a:r>
              <a:rPr lang="en-US" dirty="0" smtClean="0"/>
              <a:t>We add a Raspberry Pi, USB hub, wireless adapter, webcam</a:t>
            </a:r>
          </a:p>
          <a:p>
            <a:r>
              <a:rPr lang="en-US" dirty="0" smtClean="0"/>
              <a:t>Additional add-ons can include a gripper and pan-tilt base for the camera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9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two robots, one named the Lynx and the other named the Thumper</a:t>
            </a:r>
          </a:p>
          <a:p>
            <a:r>
              <a:rPr lang="en-US" dirty="0" smtClean="0"/>
              <a:t>Two robots are used to demonstrate multiplayer capability of platform</a:t>
            </a:r>
          </a:p>
          <a:p>
            <a:r>
              <a:rPr lang="en-US" dirty="0" smtClean="0"/>
              <a:t>Both are different designs from each other</a:t>
            </a:r>
          </a:p>
          <a:p>
            <a:r>
              <a:rPr lang="en-US" dirty="0" smtClean="0"/>
              <a:t>Both can be </a:t>
            </a:r>
            <a:r>
              <a:rPr lang="en-US" dirty="0" err="1" smtClean="0"/>
              <a:t>teleoperated</a:t>
            </a:r>
            <a:r>
              <a:rPr lang="en-US" dirty="0"/>
              <a:t> simultaneously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Segoe UI">
      <a:majorFont>
        <a:latin typeface="Segoe UI Symbol"/>
        <a:ea typeface=""/>
        <a:cs typeface=""/>
      </a:majorFont>
      <a:minorFont>
        <a:latin typeface="Segoe UI Light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266</TotalTime>
  <Words>997</Words>
  <Application>Microsoft Office PowerPoint</Application>
  <PresentationFormat>On-screen Show (4:3)</PresentationFormat>
  <Paragraphs>140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Urban</vt:lpstr>
      <vt:lpstr>Immersive Systems</vt:lpstr>
      <vt:lpstr>Team</vt:lpstr>
      <vt:lpstr>Initial Problem</vt:lpstr>
      <vt:lpstr>Expanded Problem</vt:lpstr>
      <vt:lpstr>Applications and Markets</vt:lpstr>
      <vt:lpstr>Solution</vt:lpstr>
      <vt:lpstr>Infrastructure</vt:lpstr>
      <vt:lpstr>Robots</vt:lpstr>
      <vt:lpstr>Robots</vt:lpstr>
      <vt:lpstr>The Lynx</vt:lpstr>
      <vt:lpstr>Costs of the Lynx</vt:lpstr>
      <vt:lpstr>The Thumper</vt:lpstr>
      <vt:lpstr>Costs of the Thumper</vt:lpstr>
      <vt:lpstr>Cost Objective</vt:lpstr>
      <vt:lpstr>Server and Robot Communication</vt:lpstr>
      <vt:lpstr>Robot Communication</vt:lpstr>
      <vt:lpstr>Communication System</vt:lpstr>
      <vt:lpstr>Video Streaming</vt:lpstr>
      <vt:lpstr>Webcam Selection</vt:lpstr>
      <vt:lpstr>Video Latency</vt:lpstr>
      <vt:lpstr>Webpage</vt:lpstr>
      <vt:lpstr>User Interface and Experience</vt:lpstr>
      <vt:lpstr>Robot Control</vt:lpstr>
      <vt:lpstr>User Studies and Feedback</vt:lpstr>
      <vt:lpstr>Team Growth and Learning</vt:lpstr>
      <vt:lpstr>Next Steps (Business)</vt:lpstr>
      <vt:lpstr>Next Steps (Technology)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Systems</dc:title>
  <dc:creator>George Xu</dc:creator>
  <cp:lastModifiedBy>George Xu</cp:lastModifiedBy>
  <cp:revision>64</cp:revision>
  <dcterms:created xsi:type="dcterms:W3CDTF">2014-03-24T21:00:45Z</dcterms:created>
  <dcterms:modified xsi:type="dcterms:W3CDTF">2014-03-26T00:02:18Z</dcterms:modified>
</cp:coreProperties>
</file>