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5/22/21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884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5/22/21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12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5/22/21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54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5/22/21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5/22/21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8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5/22/21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3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5/22/21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343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5/22/21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2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5/22/21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5/22/21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3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5/22/21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39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5/22/21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3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595F4C-A868-4D45-97F4-29F3C32DF8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4" r="-1" b="7927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6FA8D-731E-794E-BD33-5CA80F5D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463" y="1685677"/>
            <a:ext cx="4181444" cy="236267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Ultimate Holiday Destinations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8FB03-2B91-A443-9790-A31423082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240" y="4048350"/>
            <a:ext cx="3283888" cy="816301"/>
          </a:xfrm>
        </p:spPr>
        <p:txBody>
          <a:bodyPr anchor="t">
            <a:normAutofit fontScale="85000" lnSpcReduction="10000"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top 15 bucket list…</a:t>
            </a:r>
          </a:p>
        </p:txBody>
      </p:sp>
    </p:spTree>
    <p:extLst>
      <p:ext uri="{BB962C8B-B14F-4D97-AF65-F5344CB8AC3E}">
        <p14:creationId xmlns:p14="http://schemas.microsoft.com/office/powerpoint/2010/main" val="413690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7FB9-DE43-8C41-835B-D3875F40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Destinations with scores below 2: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25859DE-2826-824D-A54A-7A7DDBF4E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461" y="2181271"/>
            <a:ext cx="8769350" cy="32574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8042CF-6F04-3C48-8E03-0D96C429BADD}"/>
              </a:ext>
            </a:extLst>
          </p:cNvPr>
          <p:cNvSpPr txBox="1"/>
          <p:nvPr/>
        </p:nvSpPr>
        <p:spPr>
          <a:xfrm>
            <a:off x="3148965" y="5415512"/>
            <a:ext cx="6971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None of our recommended destinations has a score below 2</a:t>
            </a:r>
          </a:p>
        </p:txBody>
      </p:sp>
    </p:spTree>
    <p:extLst>
      <p:ext uri="{BB962C8B-B14F-4D97-AF65-F5344CB8AC3E}">
        <p14:creationId xmlns:p14="http://schemas.microsoft.com/office/powerpoint/2010/main" val="173111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CE60-0E43-FF4B-94F6-7AACDA8F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All-Inclusive Hotels vs Score Comparison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7AE81E27-2F2C-E843-9505-A3CE2F730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3414"/>
          <a:stretch/>
        </p:blipFill>
        <p:spPr>
          <a:xfrm>
            <a:off x="1910689" y="2112963"/>
            <a:ext cx="4394836" cy="3602038"/>
          </a:xfr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54C1BB54-A65E-8546-BD12-E322F0F23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25" y="2112964"/>
            <a:ext cx="4604361" cy="360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06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11BC-7592-5A4E-A4BA-909DE52F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Destination Feedback Scores in a nutshell:</a:t>
            </a:r>
          </a:p>
        </p:txBody>
      </p:sp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520B873C-8C75-4048-B708-958FD1317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6744"/>
          <a:stretch/>
        </p:blipFill>
        <p:spPr>
          <a:xfrm>
            <a:off x="1920240" y="2198687"/>
            <a:ext cx="7095174" cy="4466235"/>
          </a:xfrm>
        </p:spPr>
      </p:pic>
    </p:spTree>
    <p:extLst>
      <p:ext uri="{BB962C8B-B14F-4D97-AF65-F5344CB8AC3E}">
        <p14:creationId xmlns:p14="http://schemas.microsoft.com/office/powerpoint/2010/main" val="303550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0EFC-E5EB-4841-824A-85BC794A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overview of our Destinations Data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3ACB05C-6E9F-324F-A4D1-B229EA79D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875" y="2214563"/>
            <a:ext cx="8769350" cy="3550967"/>
          </a:xfrm>
        </p:spPr>
      </p:pic>
    </p:spTree>
    <p:extLst>
      <p:ext uri="{BB962C8B-B14F-4D97-AF65-F5344CB8AC3E}">
        <p14:creationId xmlns:p14="http://schemas.microsoft.com/office/powerpoint/2010/main" val="1974380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965B8-2F37-C64A-8CB6-AEFEEB99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our Destinations Data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394FFD9-E9DA-6849-A85A-931C0FDE2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875" y="3200400"/>
            <a:ext cx="8769350" cy="15151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0BEB5F-2EA2-2043-BD0A-AF72D4DB0E2E}"/>
              </a:ext>
            </a:extLst>
          </p:cNvPr>
          <p:cNvSpPr txBox="1"/>
          <p:nvPr/>
        </p:nvSpPr>
        <p:spPr>
          <a:xfrm>
            <a:off x="2171701" y="2309278"/>
            <a:ext cx="632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Data file has 15 rows and 5 columns as per below</a:t>
            </a:r>
          </a:p>
        </p:txBody>
      </p:sp>
    </p:spTree>
    <p:extLst>
      <p:ext uri="{BB962C8B-B14F-4D97-AF65-F5344CB8AC3E}">
        <p14:creationId xmlns:p14="http://schemas.microsoft.com/office/powerpoint/2010/main" val="342900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7613-7ED0-7C42-879E-62EFA7D0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a snippet of rows 3-8</a:t>
            </a:r>
          </a:p>
        </p:txBody>
      </p:sp>
      <p:pic>
        <p:nvPicPr>
          <p:cNvPr id="5" name="Content Placeholder 4" descr="A picture containing text, monitor, screenshot&#10;&#10;Description automatically generated">
            <a:extLst>
              <a:ext uri="{FF2B5EF4-FFF2-40B4-BE49-F238E27FC236}">
                <a16:creationId xmlns:a16="http://schemas.microsoft.com/office/drawing/2014/main" id="{F9C8148C-A615-094F-87D2-983B874B3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461" y="2231899"/>
            <a:ext cx="8769350" cy="2394201"/>
          </a:xfrm>
        </p:spPr>
      </p:pic>
    </p:spTree>
    <p:extLst>
      <p:ext uri="{BB962C8B-B14F-4D97-AF65-F5344CB8AC3E}">
        <p14:creationId xmlns:p14="http://schemas.microsoft.com/office/powerpoint/2010/main" val="257971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7AB7-4FDE-B548-A2B8-12E142DD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number of all-inclusive hotels: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3A9089-0470-564A-86A3-53D8CFF01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875" y="2228851"/>
            <a:ext cx="8769936" cy="1871662"/>
          </a:xfrm>
        </p:spPr>
      </p:pic>
    </p:spTree>
    <p:extLst>
      <p:ext uri="{BB962C8B-B14F-4D97-AF65-F5344CB8AC3E}">
        <p14:creationId xmlns:p14="http://schemas.microsoft.com/office/powerpoint/2010/main" val="71327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78D1-8EE6-814D-B04D-3F0DF9F7D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Lowest Scoring Destination: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F1AEB0-0C57-E441-8216-284BD20B5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850" y="2048642"/>
            <a:ext cx="8769350" cy="1345268"/>
          </a:xfrm>
        </p:spPr>
      </p:pic>
    </p:spTree>
    <p:extLst>
      <p:ext uri="{BB962C8B-B14F-4D97-AF65-F5344CB8AC3E}">
        <p14:creationId xmlns:p14="http://schemas.microsoft.com/office/powerpoint/2010/main" val="302261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DB87-625B-A14D-8B88-BBFAD2BF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Highest Scoring Destination: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B92815-7392-B241-ADC8-15B1FB89E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240" y="2141810"/>
            <a:ext cx="8769350" cy="1287190"/>
          </a:xfrm>
        </p:spPr>
      </p:pic>
    </p:spTree>
    <p:extLst>
      <p:ext uri="{BB962C8B-B14F-4D97-AF65-F5344CB8AC3E}">
        <p14:creationId xmlns:p14="http://schemas.microsoft.com/office/powerpoint/2010/main" val="225599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4300-292B-744B-898A-48128CF1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Destinations with more than 9 all inclusive hotels: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E592600-4D60-A74E-BFF1-81BCA57EF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239" y="2170113"/>
            <a:ext cx="8770571" cy="4223954"/>
          </a:xfrm>
        </p:spPr>
      </p:pic>
    </p:spTree>
    <p:extLst>
      <p:ext uri="{BB962C8B-B14F-4D97-AF65-F5344CB8AC3E}">
        <p14:creationId xmlns:p14="http://schemas.microsoft.com/office/powerpoint/2010/main" val="278292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FB4E-615C-9B4B-8D16-6CD08096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Destinations with a score above 8: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8EC4835-D14A-AB4E-A428-76ACFF361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240" y="2112962"/>
            <a:ext cx="8770570" cy="4573588"/>
          </a:xfrm>
        </p:spPr>
      </p:pic>
    </p:spTree>
    <p:extLst>
      <p:ext uri="{BB962C8B-B14F-4D97-AF65-F5344CB8AC3E}">
        <p14:creationId xmlns:p14="http://schemas.microsoft.com/office/powerpoint/2010/main" val="196396023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8E7"/>
      </a:lt2>
      <a:accent1>
        <a:srgbClr val="D28A93"/>
      </a:accent1>
      <a:accent2>
        <a:srgbClr val="C98970"/>
      </a:accent2>
      <a:accent3>
        <a:srgbClr val="B8A26E"/>
      </a:accent3>
      <a:accent4>
        <a:srgbClr val="A1AA5F"/>
      </a:accent4>
      <a:accent5>
        <a:srgbClr val="8EAE72"/>
      </a:accent5>
      <a:accent6>
        <a:srgbClr val="68B364"/>
      </a:accent6>
      <a:hlink>
        <a:srgbClr val="568E87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99</Words>
  <Application>Microsoft Macintosh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Meiryo</vt:lpstr>
      <vt:lpstr>Corbel</vt:lpstr>
      <vt:lpstr>SketchLinesVTI</vt:lpstr>
      <vt:lpstr>The Ultimate Holiday Destinations</vt:lpstr>
      <vt:lpstr>An overview of our Destinations Data </vt:lpstr>
      <vt:lpstr>More on our Destinations Data</vt:lpstr>
      <vt:lpstr>Here’s a snippet of rows 3-8</vt:lpstr>
      <vt:lpstr>Mean number of all-inclusive hotels:</vt:lpstr>
      <vt:lpstr>The Lowest Scoring Destination:</vt:lpstr>
      <vt:lpstr>The Highest Scoring Destination:</vt:lpstr>
      <vt:lpstr>Destinations with more than 9 all inclusive hotels:</vt:lpstr>
      <vt:lpstr>Destinations with a score above 8:</vt:lpstr>
      <vt:lpstr>Destinations with scores below 2:</vt:lpstr>
      <vt:lpstr>All-Inclusive Hotels vs Score Comparison</vt:lpstr>
      <vt:lpstr>Destination Feedback Scores in a nutshell: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Ultimate Holiday Destinations</dc:title>
  <dc:creator>Vineyard Homes Admin</dc:creator>
  <cp:lastModifiedBy>Vineyard Homes Admin</cp:lastModifiedBy>
  <cp:revision>5</cp:revision>
  <dcterms:created xsi:type="dcterms:W3CDTF">2021-05-22T14:02:39Z</dcterms:created>
  <dcterms:modified xsi:type="dcterms:W3CDTF">2021-05-22T14:46:29Z</dcterms:modified>
</cp:coreProperties>
</file>