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3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598"/>
  </p:normalViewPr>
  <p:slideViewPr>
    <p:cSldViewPr snapToGrid="0" snapToObjects="1">
      <p:cViewPr varScale="1">
        <p:scale>
          <a:sx n="119" d="100"/>
          <a:sy n="11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27FE2-63C9-3144-BEB8-EBD4536D30F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7469E-7CB9-DD46-B1B5-B204EB89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6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7469E-7CB9-DD46-B1B5-B204EB8903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8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7469E-7CB9-DD46-B1B5-B204EB8903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7469E-7CB9-DD46-B1B5-B204EB8903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5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7469E-7CB9-DD46-B1B5-B204EB8903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7469E-7CB9-DD46-B1B5-B204EB8903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7469E-7CB9-DD46-B1B5-B204EB8903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7469E-7CB9-DD46-B1B5-B204EB8903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45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7469E-7CB9-DD46-B1B5-B204EB8903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7469E-7CB9-DD46-B1B5-B204EB8903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5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7469E-7CB9-DD46-B1B5-B204EB8903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7469E-7CB9-DD46-B1B5-B204EB8903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5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7194-AA44-A947-89AC-E358B53CC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CCC89-454C-8446-B314-138EC19BF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4BAC-3CE0-FE49-9EFE-335E027C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2BAD-AB67-9B4F-AA72-DF71A866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B502-3D95-B649-9019-75F86B13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424D-A05D-0A44-8EF9-4492F58A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13F30-32BA-C143-9920-65419BE4D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A20C-949E-E547-967B-EC4ACF3F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214D-8D3E-C043-9F9D-F5FFB06B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915FF-4878-5A48-8415-EF139E27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D15B9-6CED-6742-B0C3-66AC4EB4A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90ED8-2BD3-B740-B44D-B6D91BDB5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060B-3120-BE40-9624-EE74B54B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2171-9C06-004E-AB87-E052247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DB46-50A6-AE4C-97C4-A8B8C9D5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AF59-C953-8544-8D97-B56F738C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AF80-9C3B-9D4B-AA5A-2188B756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949B-233E-CE47-9710-7B45A0BF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0761-4855-114B-8D30-E1A888B3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3A027-0211-E14D-B40C-CD98BC8D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816B-6EAB-694F-A400-1CCD8A95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D2B2-EEA6-2140-9E89-2831A48C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C3C9B-A942-4A45-ABC0-590B9722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8E42-4CB5-8841-BC3D-A3E05120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496D-C4E8-4241-A66B-2022E6D7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43DC-D505-E04B-A1FB-4A1B28D9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BF9F-5840-7C4B-A04C-BD1150ED8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8AC4B-6963-1546-99ED-97E15C733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3BD4-FBA3-C645-B722-37CA361E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DA82C-0CF2-6F4B-811F-56C1B38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1D95-F25E-BE48-AD75-F1ED093B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8430-E698-224E-BD68-1DDB0B2D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B4FC8-B6B6-C149-826F-719EE5C6B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4EE1B-5E2A-AB40-B9E1-E047DB9BC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BAB99-D3B3-5348-B80A-BEE7992AF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9C9FC-E932-F747-A15D-159279B3E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39CE2-522A-FD48-9843-4CF977C5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7B98E-271A-0646-AF26-7E06507F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62424-D273-A042-A5FF-491A3F61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35C4-C8AF-D446-883B-D278D6D3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7BB76-16E8-554D-BEE4-DE3E2DE3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3EDCA-6724-1A4E-8B92-3D35CFF6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DF4AA-F9FA-CE41-8CD4-519EF3BD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F26BA-C342-9340-BD8B-EF9AA3B8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BD3DB-51C6-9542-845D-6A2EEA87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33FF7-E377-FF44-A937-558E6C1A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8180-018C-1F49-925F-19F2C44A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B2B4-F51E-0742-80E5-470D7407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76B7D-E48E-6A44-BE58-EF853BE4C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A15C-3092-934B-84A5-D8248A60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D3450-6AB8-B541-A9EB-ACF9296F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81EE-DAD8-B24E-AFFB-47E57D0E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DC4B-A354-B14C-AE77-24E80955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C9B02-9E85-BA4D-9577-FC7A2253C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A6985-C5ED-3349-A8BA-C29536731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DD649-13EF-164B-B8D8-39204234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A3A81-29EC-ED40-B7B5-0F16DD7E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5013-3849-5944-B705-DB61ABFD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E60B1-181D-244F-B8D6-EFAD6144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672E-9E7A-EA4D-9BB7-0DE8D6CB4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CDA1-79A8-7445-9225-F0B8F8E56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FD24-9855-C146-B3DF-D5B00B77024F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CDA8-0CB1-1343-A36C-C5421347B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732E-23AC-6345-9049-D277B737A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7263-E8F5-6A44-AE64-66B08AB2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84D99-F23D-486C-A0C5-C56BFC99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864" b="8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09326-30B9-4F42-81FE-BA77E499E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20" y="1108945"/>
            <a:ext cx="10016359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NFL Concussions Data 2012-16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7B4A-2C52-F543-9A61-B97A6F34C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Patrick Connell, Skylar Furey, and Zack Licursi</a:t>
            </a:r>
          </a:p>
        </p:txBody>
      </p:sp>
    </p:spTree>
    <p:extLst>
      <p:ext uri="{BB962C8B-B14F-4D97-AF65-F5344CB8AC3E}">
        <p14:creationId xmlns:p14="http://schemas.microsoft.com/office/powerpoint/2010/main" val="186267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8195"/>
    </mc:Choice>
    <mc:Fallback>
      <p:transition spd="slow" advTm="81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E886F-0343-4D41-952D-235C872F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4229269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chemeClr val="accent1"/>
                </a:solidFill>
              </a:rPr>
              <a:t>Variable Selection</a:t>
            </a:r>
          </a:p>
        </p:txBody>
      </p:sp>
      <p:pic>
        <p:nvPicPr>
          <p:cNvPr id="8" name="Content Placeholder 3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261F007A-BD84-194A-9E7F-2CA7FB636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r="24531"/>
          <a:stretch/>
        </p:blipFill>
        <p:spPr>
          <a:xfrm>
            <a:off x="606909" y="319673"/>
            <a:ext cx="5342068" cy="2323039"/>
          </a:xfrm>
          <a:prstGeom prst="rect">
            <a:avLst/>
          </a:prstGeom>
        </p:spPr>
      </p:pic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55565382-86A4-6949-8F3A-15AA5956E5C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6" r="23935"/>
          <a:stretch/>
        </p:blipFill>
        <p:spPr>
          <a:xfrm>
            <a:off x="606909" y="2641790"/>
            <a:ext cx="5043389" cy="2173605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C2ADEF3B-1DC4-9646-9822-B2F6192F941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r="24139"/>
          <a:stretch/>
        </p:blipFill>
        <p:spPr>
          <a:xfrm>
            <a:off x="6096000" y="319673"/>
            <a:ext cx="5053914" cy="2154555"/>
          </a:xfrm>
          <a:prstGeom prst="rect">
            <a:avLst/>
          </a:prstGeom>
        </p:spPr>
      </p:pic>
      <p:pic>
        <p:nvPicPr>
          <p:cNvPr id="15" name="Picture 1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2564713A-5364-ED4E-B0CB-EDB14BD6B2D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9" r="14811" b="59347"/>
          <a:stretch/>
        </p:blipFill>
        <p:spPr>
          <a:xfrm>
            <a:off x="5876269" y="2641790"/>
            <a:ext cx="5708822" cy="1155736"/>
          </a:xfrm>
          <a:prstGeom prst="rect">
            <a:avLst/>
          </a:prstGeom>
        </p:spPr>
      </p:pic>
      <p:pic>
        <p:nvPicPr>
          <p:cNvPr id="16" name="Picture 15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906DB704-F560-2048-B612-3607A9721BCA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9" t="63257" r="14811"/>
          <a:stretch/>
        </p:blipFill>
        <p:spPr>
          <a:xfrm>
            <a:off x="5876269" y="3797526"/>
            <a:ext cx="5708822" cy="10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81FD1-C11A-2245-A122-7D6AC584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32F5-1106-6341-AD38-9BDAF159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Best regression model for playtime after based on playtime before and games missed</a:t>
            </a:r>
          </a:p>
          <a:p>
            <a:r>
              <a:rPr lang="en-US" sz="2400" dirty="0"/>
              <a:t>Interested to see which categorical variables have biggest impact on playtime after</a:t>
            </a:r>
          </a:p>
        </p:txBody>
      </p:sp>
    </p:spTree>
    <p:extLst>
      <p:ext uri="{BB962C8B-B14F-4D97-AF65-F5344CB8AC3E}">
        <p14:creationId xmlns:p14="http://schemas.microsoft.com/office/powerpoint/2010/main" val="51316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81FD1-C11A-2245-A122-7D6AC584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32F5-1106-6341-AD38-9BDAF159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We are looking at how concussions impact players playtime after their injury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 are also interested in seeing if there is a clear difference for different teams and positions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6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81FD1-C11A-2245-A122-7D6AC584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32F5-1106-6341-AD38-9BDAF159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2016 NFL Concussion Protocol Update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Before update players would play through injuries</a:t>
            </a:r>
          </a:p>
        </p:txBody>
      </p:sp>
    </p:spTree>
    <p:extLst>
      <p:ext uri="{BB962C8B-B14F-4D97-AF65-F5344CB8AC3E}">
        <p14:creationId xmlns:p14="http://schemas.microsoft.com/office/powerpoint/2010/main" val="43876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BADC80-09C3-D24D-B8E9-552EE1C9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Data Preview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E7395-7BA9-C041-B6BF-3B355FE62CC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70"/>
          <a:stretch/>
        </p:blipFill>
        <p:spPr bwMode="auto">
          <a:xfrm>
            <a:off x="243840" y="256539"/>
            <a:ext cx="11704320" cy="441342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51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E886F-0343-4D41-952D-235C872F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4229269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chemeClr val="accent1"/>
                </a:solidFill>
              </a:rPr>
              <a:t>Playtime Before vs After Injury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BA3ED8-C0BA-8643-B427-8405F330EBD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9" r="1" b="-484"/>
          <a:stretch/>
        </p:blipFill>
        <p:spPr bwMode="auto">
          <a:xfrm>
            <a:off x="243840" y="388728"/>
            <a:ext cx="11704320" cy="454728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186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E886F-0343-4D41-952D-235C872F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4229269"/>
            <a:ext cx="9966960" cy="15603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800" dirty="0">
                <a:solidFill>
                  <a:schemeClr val="accent1"/>
                </a:solidFill>
              </a:rPr>
              <a:t>Playtime Before vs After Injury Cont.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4672817F-772E-B549-81BB-A37FBA35ED7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7" y="534261"/>
            <a:ext cx="11257006" cy="41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E886F-0343-4D41-952D-235C872F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4229269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chemeClr val="accent1"/>
                </a:solidFill>
              </a:rPr>
              <a:t>Simple Regression Model</a:t>
            </a:r>
          </a:p>
        </p:txBody>
      </p:sp>
      <p:pic>
        <p:nvPicPr>
          <p:cNvPr id="8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EC947D-D02E-5E4E-A075-8A3C3519BA7B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5" r="31604"/>
          <a:stretch/>
        </p:blipFill>
        <p:spPr bwMode="auto">
          <a:xfrm>
            <a:off x="3079530" y="830360"/>
            <a:ext cx="6032939" cy="3596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721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E886F-0343-4D41-952D-235C872F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4229269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chemeClr val="accent1"/>
                </a:solidFill>
              </a:rPr>
              <a:t>Correlation</a:t>
            </a:r>
          </a:p>
        </p:txBody>
      </p:sp>
      <p:pic>
        <p:nvPicPr>
          <p:cNvPr id="10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A188B391-7450-704D-9D34-E1F60E5F8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5" t="71188" r="25209"/>
          <a:stretch/>
        </p:blipFill>
        <p:spPr bwMode="auto">
          <a:xfrm>
            <a:off x="525517" y="1855486"/>
            <a:ext cx="11056883" cy="18013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110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E886F-0343-4D41-952D-235C872F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4229269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chemeClr val="accent1"/>
                </a:solidFill>
              </a:rPr>
              <a:t>Interaction Terms</a:t>
            </a:r>
          </a:p>
        </p:txBody>
      </p:sp>
      <p:pic>
        <p:nvPicPr>
          <p:cNvPr id="10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84895D-E5E4-334D-AF20-FE542C6A16BC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0" r="28711"/>
          <a:stretch/>
        </p:blipFill>
        <p:spPr>
          <a:xfrm>
            <a:off x="2895600" y="602000"/>
            <a:ext cx="6400800" cy="41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6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128</Words>
  <Application>Microsoft Macintosh PowerPoint</Application>
  <PresentationFormat>Widescreen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NFL Concussions Data 2012-16 </vt:lpstr>
      <vt:lpstr>Overview</vt:lpstr>
      <vt:lpstr>Background</vt:lpstr>
      <vt:lpstr>Data Preview</vt:lpstr>
      <vt:lpstr>Playtime Before vs After Injury</vt:lpstr>
      <vt:lpstr>Playtime Before vs After Injury Cont.</vt:lpstr>
      <vt:lpstr>Simple Regression Model</vt:lpstr>
      <vt:lpstr>Correlation</vt:lpstr>
      <vt:lpstr>Interaction Terms</vt:lpstr>
      <vt:lpstr>Variable Selection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Concussions 2012-15 </dc:title>
  <dc:creator>Furey, Skylar</dc:creator>
  <cp:lastModifiedBy>Furey, Skylar</cp:lastModifiedBy>
  <cp:revision>14</cp:revision>
  <dcterms:created xsi:type="dcterms:W3CDTF">2020-10-06T14:08:07Z</dcterms:created>
  <dcterms:modified xsi:type="dcterms:W3CDTF">2020-10-09T22:28:30Z</dcterms:modified>
</cp:coreProperties>
</file>