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7" r:id="rId1"/>
  </p:sldMasterIdLst>
  <p:sldIdLst>
    <p:sldId id="256" r:id="rId2"/>
    <p:sldId id="257" r:id="rId3"/>
    <p:sldId id="272" r:id="rId4"/>
    <p:sldId id="258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7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58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15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55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32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27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7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6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6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5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D369-9054-E645-BC66-FBA1B28C45C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35C475C-3419-114C-A56F-45437EA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FB72-91C7-5F40-9B8F-7F087DC7A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83" y="2404534"/>
            <a:ext cx="8598142" cy="1646302"/>
          </a:xfrm>
        </p:spPr>
        <p:txBody>
          <a:bodyPr/>
          <a:lstStyle/>
          <a:p>
            <a:r>
              <a:rPr lang="en-US" dirty="0"/>
              <a:t>Making a Latin Translator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BB1CA-51EB-5741-B8BB-9A8E99F16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781" y="3858199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Sophia Furfine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8BA9C-6DCB-9E49-BAD9-F560051EB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39" b="98358" l="714" r="49524">
                        <a14:foregroundMark x1="6786" y1="25821" x2="6786" y2="25821"/>
                        <a14:foregroundMark x1="9048" y1="21493" x2="9048" y2="21493"/>
                        <a14:foregroundMark x1="15000" y1="11493" x2="15000" y2="11493"/>
                      </a14:backgroundRemoval>
                    </a14:imgEffect>
                  </a14:imgLayer>
                </a14:imgProps>
              </a:ext>
            </a:extLst>
          </a:blip>
          <a:srcRect r="50241"/>
          <a:stretch/>
        </p:blipFill>
        <p:spPr>
          <a:xfrm rot="1641202">
            <a:off x="473397" y="1100435"/>
            <a:ext cx="2654116" cy="425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B331B-4437-3E4A-973E-4FEFC7E03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39" b="98358" l="714" r="49524">
                        <a14:foregroundMark x1="6786" y1="25821" x2="6786" y2="25821"/>
                        <a14:foregroundMark x1="9048" y1="21493" x2="9048" y2="21493"/>
                        <a14:foregroundMark x1="15000" y1="11493" x2="15000" y2="11493"/>
                      </a14:backgroundRemoval>
                    </a14:imgEffect>
                  </a14:imgLayer>
                </a14:imgProps>
              </a:ext>
            </a:extLst>
          </a:blip>
          <a:srcRect r="50241"/>
          <a:stretch/>
        </p:blipFill>
        <p:spPr>
          <a:xfrm rot="9264619" flipV="1">
            <a:off x="7216886" y="1240334"/>
            <a:ext cx="2654116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4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7BA992-1179-B642-99DD-85808D52AFDC}"/>
              </a:ext>
            </a:extLst>
          </p:cNvPr>
          <p:cNvSpPr/>
          <p:nvPr/>
        </p:nvSpPr>
        <p:spPr>
          <a:xfrm>
            <a:off x="5401561" y="2226366"/>
            <a:ext cx="2716498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C26F9B-FF75-6149-85CC-14653F904A33}"/>
              </a:ext>
            </a:extLst>
          </p:cNvPr>
          <p:cNvSpPr/>
          <p:nvPr/>
        </p:nvSpPr>
        <p:spPr>
          <a:xfrm>
            <a:off x="2768030" y="2186609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8B727B-C722-8642-A6AC-9543CE681A75}"/>
              </a:ext>
            </a:extLst>
          </p:cNvPr>
          <p:cNvSpPr/>
          <p:nvPr/>
        </p:nvSpPr>
        <p:spPr>
          <a:xfrm>
            <a:off x="1437490" y="2199861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13E7-050A-7D45-B132-ED094CCF66B7}"/>
              </a:ext>
            </a:extLst>
          </p:cNvPr>
          <p:cNvSpPr/>
          <p:nvPr/>
        </p:nvSpPr>
        <p:spPr>
          <a:xfrm>
            <a:off x="282271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puella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6ACB3-36C3-A84D-BF10-7EAE0C4A65F0}"/>
              </a:ext>
            </a:extLst>
          </p:cNvPr>
          <p:cNvSpPr/>
          <p:nvPr/>
        </p:nvSpPr>
        <p:spPr>
          <a:xfrm>
            <a:off x="1517002" y="2345634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bona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40D2F-5FA0-6248-B916-564CA4EE8FED}"/>
              </a:ext>
            </a:extLst>
          </p:cNvPr>
          <p:cNvSpPr/>
          <p:nvPr/>
        </p:nvSpPr>
        <p:spPr>
          <a:xfrm>
            <a:off x="416780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sedet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0B2C5-5ADC-264A-A40A-54C0393059E0}"/>
              </a:ext>
            </a:extLst>
          </p:cNvPr>
          <p:cNvSpPr/>
          <p:nvPr/>
        </p:nvSpPr>
        <p:spPr>
          <a:xfrm>
            <a:off x="551290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89FF3-6579-AB44-A33B-3AC4FF079A31}"/>
              </a:ext>
            </a:extLst>
          </p:cNvPr>
          <p:cNvSpPr/>
          <p:nvPr/>
        </p:nvSpPr>
        <p:spPr>
          <a:xfrm>
            <a:off x="685799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abore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66A10-5DCB-3445-9F47-23FC8637FE1B}"/>
              </a:ext>
            </a:extLst>
          </p:cNvPr>
          <p:cNvSpPr txBox="1"/>
          <p:nvPr/>
        </p:nvSpPr>
        <p:spPr>
          <a:xfrm>
            <a:off x="1517002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plural</a:t>
            </a:r>
          </a:p>
          <a:p>
            <a:r>
              <a:rPr lang="en-US" dirty="0"/>
              <a:t>“goods”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54-3BB6-134E-81FA-21A9694C8F6F}"/>
              </a:ext>
            </a:extLst>
          </p:cNvPr>
          <p:cNvSpPr txBox="1"/>
          <p:nvPr/>
        </p:nvSpPr>
        <p:spPr>
          <a:xfrm>
            <a:off x="2822712" y="2915479"/>
            <a:ext cx="990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“girl”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23F38-B6BF-9B43-A7A5-4C0EC9FEA5F0}"/>
              </a:ext>
            </a:extLst>
          </p:cNvPr>
          <p:cNvSpPr txBox="1"/>
          <p:nvPr/>
        </p:nvSpPr>
        <p:spPr>
          <a:xfrm>
            <a:off x="5489594" y="2967792"/>
            <a:ext cx="228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Prepositional phrase</a:t>
            </a:r>
          </a:p>
          <a:p>
            <a:r>
              <a:rPr lang="en-US" dirty="0"/>
              <a:t>“under the tree”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395DE3-04EB-864E-8321-0F5B452538C7}"/>
              </a:ext>
            </a:extLst>
          </p:cNvPr>
          <p:cNvSpPr txBox="1"/>
          <p:nvPr/>
        </p:nvSpPr>
        <p:spPr>
          <a:xfrm>
            <a:off x="4145734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“sits”</a:t>
            </a:r>
          </a:p>
        </p:txBody>
      </p:sp>
    </p:spTree>
    <p:extLst>
      <p:ext uri="{BB962C8B-B14F-4D97-AF65-F5344CB8AC3E}">
        <p14:creationId xmlns:p14="http://schemas.microsoft.com/office/powerpoint/2010/main" val="336356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7BA992-1179-B642-99DD-85808D52AFDC}"/>
              </a:ext>
            </a:extLst>
          </p:cNvPr>
          <p:cNvSpPr/>
          <p:nvPr/>
        </p:nvSpPr>
        <p:spPr>
          <a:xfrm>
            <a:off x="5566878" y="4370914"/>
            <a:ext cx="2716498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C26F9B-FF75-6149-85CC-14653F904A33}"/>
              </a:ext>
            </a:extLst>
          </p:cNvPr>
          <p:cNvSpPr/>
          <p:nvPr/>
        </p:nvSpPr>
        <p:spPr>
          <a:xfrm>
            <a:off x="2768030" y="2186609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8B727B-C722-8642-A6AC-9543CE681A75}"/>
              </a:ext>
            </a:extLst>
          </p:cNvPr>
          <p:cNvSpPr/>
          <p:nvPr/>
        </p:nvSpPr>
        <p:spPr>
          <a:xfrm>
            <a:off x="1437490" y="2199861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13E7-050A-7D45-B132-ED094CCF66B7}"/>
              </a:ext>
            </a:extLst>
          </p:cNvPr>
          <p:cNvSpPr/>
          <p:nvPr/>
        </p:nvSpPr>
        <p:spPr>
          <a:xfrm>
            <a:off x="282271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puella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6ACB3-36C3-A84D-BF10-7EAE0C4A65F0}"/>
              </a:ext>
            </a:extLst>
          </p:cNvPr>
          <p:cNvSpPr/>
          <p:nvPr/>
        </p:nvSpPr>
        <p:spPr>
          <a:xfrm>
            <a:off x="1517002" y="2345634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bona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40D2F-5FA0-6248-B916-564CA4EE8FED}"/>
              </a:ext>
            </a:extLst>
          </p:cNvPr>
          <p:cNvSpPr/>
          <p:nvPr/>
        </p:nvSpPr>
        <p:spPr>
          <a:xfrm>
            <a:off x="416780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sedet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0B2C5-5ADC-264A-A40A-54C0393059E0}"/>
              </a:ext>
            </a:extLst>
          </p:cNvPr>
          <p:cNvSpPr/>
          <p:nvPr/>
        </p:nvSpPr>
        <p:spPr>
          <a:xfrm>
            <a:off x="5678219" y="449018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89FF3-6579-AB44-A33B-3AC4FF079A31}"/>
              </a:ext>
            </a:extLst>
          </p:cNvPr>
          <p:cNvSpPr/>
          <p:nvPr/>
        </p:nvSpPr>
        <p:spPr>
          <a:xfrm>
            <a:off x="7023314" y="449018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abore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66A10-5DCB-3445-9F47-23FC8637FE1B}"/>
              </a:ext>
            </a:extLst>
          </p:cNvPr>
          <p:cNvSpPr txBox="1"/>
          <p:nvPr/>
        </p:nvSpPr>
        <p:spPr>
          <a:xfrm>
            <a:off x="1517002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plural</a:t>
            </a:r>
          </a:p>
          <a:p>
            <a:r>
              <a:rPr lang="en-US" dirty="0"/>
              <a:t>“goods”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54-3BB6-134E-81FA-21A9694C8F6F}"/>
              </a:ext>
            </a:extLst>
          </p:cNvPr>
          <p:cNvSpPr txBox="1"/>
          <p:nvPr/>
        </p:nvSpPr>
        <p:spPr>
          <a:xfrm>
            <a:off x="2822712" y="2915479"/>
            <a:ext cx="990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“girl”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23F38-B6BF-9B43-A7A5-4C0EC9FEA5F0}"/>
              </a:ext>
            </a:extLst>
          </p:cNvPr>
          <p:cNvSpPr txBox="1"/>
          <p:nvPr/>
        </p:nvSpPr>
        <p:spPr>
          <a:xfrm>
            <a:off x="5654911" y="5112340"/>
            <a:ext cx="228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Prepositional phrase</a:t>
            </a:r>
          </a:p>
          <a:p>
            <a:r>
              <a:rPr lang="en-US" dirty="0"/>
              <a:t>“under the tree”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1036D5-0F1F-254B-B951-8B7EA912F770}"/>
              </a:ext>
            </a:extLst>
          </p:cNvPr>
          <p:cNvCxnSpPr/>
          <p:nvPr/>
        </p:nvCxnSpPr>
        <p:spPr>
          <a:xfrm flipH="1">
            <a:off x="3551583" y="4002157"/>
            <a:ext cx="848139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7FB4EE-F118-8845-8AF4-332A0A1197BC}"/>
              </a:ext>
            </a:extLst>
          </p:cNvPr>
          <p:cNvSpPr txBox="1"/>
          <p:nvPr/>
        </p:nvSpPr>
        <p:spPr>
          <a:xfrm>
            <a:off x="2384427" y="5115339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direct object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D0B478-B207-464D-82C3-5082C25BF901}"/>
              </a:ext>
            </a:extLst>
          </p:cNvPr>
          <p:cNvCxnSpPr/>
          <p:nvPr/>
        </p:nvCxnSpPr>
        <p:spPr>
          <a:xfrm>
            <a:off x="4737650" y="4002157"/>
            <a:ext cx="907776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065B00-F36F-0046-BE4D-A54CC4056789}"/>
              </a:ext>
            </a:extLst>
          </p:cNvPr>
          <p:cNvSpPr txBox="1"/>
          <p:nvPr/>
        </p:nvSpPr>
        <p:spPr>
          <a:xfrm>
            <a:off x="4145734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“sits”</a:t>
            </a:r>
          </a:p>
        </p:txBody>
      </p:sp>
    </p:spTree>
    <p:extLst>
      <p:ext uri="{BB962C8B-B14F-4D97-AF65-F5344CB8AC3E}">
        <p14:creationId xmlns:p14="http://schemas.microsoft.com/office/powerpoint/2010/main" val="12531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7BA992-1179-B642-99DD-85808D52AFDC}"/>
              </a:ext>
            </a:extLst>
          </p:cNvPr>
          <p:cNvSpPr/>
          <p:nvPr/>
        </p:nvSpPr>
        <p:spPr>
          <a:xfrm>
            <a:off x="5566878" y="4370914"/>
            <a:ext cx="2716498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C26F9B-FF75-6149-85CC-14653F904A33}"/>
              </a:ext>
            </a:extLst>
          </p:cNvPr>
          <p:cNvSpPr/>
          <p:nvPr/>
        </p:nvSpPr>
        <p:spPr>
          <a:xfrm>
            <a:off x="2768030" y="2186609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8B727B-C722-8642-A6AC-9543CE681A75}"/>
              </a:ext>
            </a:extLst>
          </p:cNvPr>
          <p:cNvSpPr/>
          <p:nvPr/>
        </p:nvSpPr>
        <p:spPr>
          <a:xfrm>
            <a:off x="1437490" y="2199861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13E7-050A-7D45-B132-ED094CCF66B7}"/>
              </a:ext>
            </a:extLst>
          </p:cNvPr>
          <p:cNvSpPr/>
          <p:nvPr/>
        </p:nvSpPr>
        <p:spPr>
          <a:xfrm>
            <a:off x="282271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puella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6ACB3-36C3-A84D-BF10-7EAE0C4A65F0}"/>
              </a:ext>
            </a:extLst>
          </p:cNvPr>
          <p:cNvSpPr/>
          <p:nvPr/>
        </p:nvSpPr>
        <p:spPr>
          <a:xfrm>
            <a:off x="1517002" y="2345634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bona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40D2F-5FA0-6248-B916-564CA4EE8FED}"/>
              </a:ext>
            </a:extLst>
          </p:cNvPr>
          <p:cNvSpPr/>
          <p:nvPr/>
        </p:nvSpPr>
        <p:spPr>
          <a:xfrm>
            <a:off x="416780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sedet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0B2C5-5ADC-264A-A40A-54C0393059E0}"/>
              </a:ext>
            </a:extLst>
          </p:cNvPr>
          <p:cNvSpPr/>
          <p:nvPr/>
        </p:nvSpPr>
        <p:spPr>
          <a:xfrm>
            <a:off x="5678219" y="449018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89FF3-6579-AB44-A33B-3AC4FF079A31}"/>
              </a:ext>
            </a:extLst>
          </p:cNvPr>
          <p:cNvSpPr/>
          <p:nvPr/>
        </p:nvSpPr>
        <p:spPr>
          <a:xfrm>
            <a:off x="7023314" y="449018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abore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66A10-5DCB-3445-9F47-23FC8637FE1B}"/>
              </a:ext>
            </a:extLst>
          </p:cNvPr>
          <p:cNvSpPr txBox="1"/>
          <p:nvPr/>
        </p:nvSpPr>
        <p:spPr>
          <a:xfrm>
            <a:off x="1517002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plural</a:t>
            </a:r>
          </a:p>
          <a:p>
            <a:r>
              <a:rPr lang="en-US" dirty="0"/>
              <a:t>“goods”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54-3BB6-134E-81FA-21A9694C8F6F}"/>
              </a:ext>
            </a:extLst>
          </p:cNvPr>
          <p:cNvSpPr txBox="1"/>
          <p:nvPr/>
        </p:nvSpPr>
        <p:spPr>
          <a:xfrm>
            <a:off x="2822712" y="2915479"/>
            <a:ext cx="990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“girl”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23F38-B6BF-9B43-A7A5-4C0EC9FEA5F0}"/>
              </a:ext>
            </a:extLst>
          </p:cNvPr>
          <p:cNvSpPr txBox="1"/>
          <p:nvPr/>
        </p:nvSpPr>
        <p:spPr>
          <a:xfrm>
            <a:off x="5654911" y="5112340"/>
            <a:ext cx="228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Prepositional phrase</a:t>
            </a:r>
          </a:p>
          <a:p>
            <a:r>
              <a:rPr lang="en-US" dirty="0"/>
              <a:t>“under the tree”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1036D5-0F1F-254B-B951-8B7EA912F770}"/>
              </a:ext>
            </a:extLst>
          </p:cNvPr>
          <p:cNvCxnSpPr/>
          <p:nvPr/>
        </p:nvCxnSpPr>
        <p:spPr>
          <a:xfrm flipH="1">
            <a:off x="3551583" y="4002157"/>
            <a:ext cx="848139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7FB4EE-F118-8845-8AF4-332A0A1197BC}"/>
              </a:ext>
            </a:extLst>
          </p:cNvPr>
          <p:cNvSpPr txBox="1"/>
          <p:nvPr/>
        </p:nvSpPr>
        <p:spPr>
          <a:xfrm>
            <a:off x="2384427" y="5115339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direct object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D0B478-B207-464D-82C3-5082C25BF901}"/>
              </a:ext>
            </a:extLst>
          </p:cNvPr>
          <p:cNvCxnSpPr/>
          <p:nvPr/>
        </p:nvCxnSpPr>
        <p:spPr>
          <a:xfrm>
            <a:off x="4737650" y="4002157"/>
            <a:ext cx="907776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078D73B7-98FD-5040-B6B5-1BAC4C0B6D94}"/>
              </a:ext>
            </a:extLst>
          </p:cNvPr>
          <p:cNvSpPr/>
          <p:nvPr/>
        </p:nvSpPr>
        <p:spPr>
          <a:xfrm>
            <a:off x="2140224" y="1711739"/>
            <a:ext cx="2597426" cy="768626"/>
          </a:xfrm>
          <a:custGeom>
            <a:avLst/>
            <a:gdLst>
              <a:gd name="connsiteX0" fmla="*/ 0 w 2597426"/>
              <a:gd name="connsiteY0" fmla="*/ 649357 h 768626"/>
              <a:gd name="connsiteX1" fmla="*/ 79513 w 2597426"/>
              <a:gd name="connsiteY1" fmla="*/ 556591 h 768626"/>
              <a:gd name="connsiteX2" fmla="*/ 106018 w 2597426"/>
              <a:gd name="connsiteY2" fmla="*/ 530087 h 768626"/>
              <a:gd name="connsiteX3" fmla="*/ 159026 w 2597426"/>
              <a:gd name="connsiteY3" fmla="*/ 490330 h 768626"/>
              <a:gd name="connsiteX4" fmla="*/ 251792 w 2597426"/>
              <a:gd name="connsiteY4" fmla="*/ 384313 h 768626"/>
              <a:gd name="connsiteX5" fmla="*/ 344557 w 2597426"/>
              <a:gd name="connsiteY5" fmla="*/ 318052 h 768626"/>
              <a:gd name="connsiteX6" fmla="*/ 397566 w 2597426"/>
              <a:gd name="connsiteY6" fmla="*/ 278296 h 768626"/>
              <a:gd name="connsiteX7" fmla="*/ 450574 w 2597426"/>
              <a:gd name="connsiteY7" fmla="*/ 251791 h 768626"/>
              <a:gd name="connsiteX8" fmla="*/ 556592 w 2597426"/>
              <a:gd name="connsiteY8" fmla="*/ 198783 h 768626"/>
              <a:gd name="connsiteX9" fmla="*/ 636105 w 2597426"/>
              <a:gd name="connsiteY9" fmla="*/ 159026 h 768626"/>
              <a:gd name="connsiteX10" fmla="*/ 781879 w 2597426"/>
              <a:gd name="connsiteY10" fmla="*/ 106017 h 768626"/>
              <a:gd name="connsiteX11" fmla="*/ 861392 w 2597426"/>
              <a:gd name="connsiteY11" fmla="*/ 66261 h 768626"/>
              <a:gd name="connsiteX12" fmla="*/ 940905 w 2597426"/>
              <a:gd name="connsiteY12" fmla="*/ 53009 h 768626"/>
              <a:gd name="connsiteX13" fmla="*/ 980661 w 2597426"/>
              <a:gd name="connsiteY13" fmla="*/ 39757 h 768626"/>
              <a:gd name="connsiteX14" fmla="*/ 1179444 w 2597426"/>
              <a:gd name="connsiteY14" fmla="*/ 13252 h 768626"/>
              <a:gd name="connsiteX15" fmla="*/ 1258957 w 2597426"/>
              <a:gd name="connsiteY15" fmla="*/ 0 h 768626"/>
              <a:gd name="connsiteX16" fmla="*/ 2054087 w 2597426"/>
              <a:gd name="connsiteY16" fmla="*/ 13252 h 768626"/>
              <a:gd name="connsiteX17" fmla="*/ 2133600 w 2597426"/>
              <a:gd name="connsiteY17" fmla="*/ 26504 h 768626"/>
              <a:gd name="connsiteX18" fmla="*/ 2239618 w 2597426"/>
              <a:gd name="connsiteY18" fmla="*/ 53009 h 768626"/>
              <a:gd name="connsiteX19" fmla="*/ 2292626 w 2597426"/>
              <a:gd name="connsiteY19" fmla="*/ 79513 h 768626"/>
              <a:gd name="connsiteX20" fmla="*/ 2332383 w 2597426"/>
              <a:gd name="connsiteY20" fmla="*/ 92765 h 768626"/>
              <a:gd name="connsiteX21" fmla="*/ 2385392 w 2597426"/>
              <a:gd name="connsiteY21" fmla="*/ 145774 h 768626"/>
              <a:gd name="connsiteX22" fmla="*/ 2425148 w 2597426"/>
              <a:gd name="connsiteY22" fmla="*/ 185530 h 768626"/>
              <a:gd name="connsiteX23" fmla="*/ 2438400 w 2597426"/>
              <a:gd name="connsiteY23" fmla="*/ 225287 h 768626"/>
              <a:gd name="connsiteX24" fmla="*/ 2464905 w 2597426"/>
              <a:gd name="connsiteY24" fmla="*/ 251791 h 768626"/>
              <a:gd name="connsiteX25" fmla="*/ 2491409 w 2597426"/>
              <a:gd name="connsiteY25" fmla="*/ 331304 h 768626"/>
              <a:gd name="connsiteX26" fmla="*/ 2531166 w 2597426"/>
              <a:gd name="connsiteY26" fmla="*/ 450574 h 768626"/>
              <a:gd name="connsiteX27" fmla="*/ 2557670 w 2597426"/>
              <a:gd name="connsiteY27" fmla="*/ 530087 h 768626"/>
              <a:gd name="connsiteX28" fmla="*/ 2570922 w 2597426"/>
              <a:gd name="connsiteY28" fmla="*/ 569844 h 768626"/>
              <a:gd name="connsiteX29" fmla="*/ 2584174 w 2597426"/>
              <a:gd name="connsiteY29" fmla="*/ 675861 h 768626"/>
              <a:gd name="connsiteX30" fmla="*/ 2597426 w 2597426"/>
              <a:gd name="connsiteY30" fmla="*/ 768626 h 76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597426" h="768626">
                <a:moveTo>
                  <a:pt x="0" y="649357"/>
                </a:moveTo>
                <a:cubicBezTo>
                  <a:pt x="26504" y="618435"/>
                  <a:pt x="52456" y="587030"/>
                  <a:pt x="79513" y="556591"/>
                </a:cubicBezTo>
                <a:cubicBezTo>
                  <a:pt x="87814" y="547253"/>
                  <a:pt x="96420" y="538086"/>
                  <a:pt x="106018" y="530087"/>
                </a:cubicBezTo>
                <a:cubicBezTo>
                  <a:pt x="122986" y="515947"/>
                  <a:pt x="143408" y="505948"/>
                  <a:pt x="159026" y="490330"/>
                </a:cubicBezTo>
                <a:cubicBezTo>
                  <a:pt x="250983" y="398373"/>
                  <a:pt x="79888" y="513241"/>
                  <a:pt x="251792" y="384313"/>
                </a:cubicBezTo>
                <a:cubicBezTo>
                  <a:pt x="424986" y="254418"/>
                  <a:pt x="208942" y="414919"/>
                  <a:pt x="344557" y="318052"/>
                </a:cubicBezTo>
                <a:cubicBezTo>
                  <a:pt x="362530" y="305214"/>
                  <a:pt x="378836" y="290002"/>
                  <a:pt x="397566" y="278296"/>
                </a:cubicBezTo>
                <a:cubicBezTo>
                  <a:pt x="414318" y="267826"/>
                  <a:pt x="433305" y="261385"/>
                  <a:pt x="450574" y="251791"/>
                </a:cubicBezTo>
                <a:cubicBezTo>
                  <a:pt x="544456" y="199634"/>
                  <a:pt x="483916" y="223008"/>
                  <a:pt x="556592" y="198783"/>
                </a:cubicBezTo>
                <a:cubicBezTo>
                  <a:pt x="639245" y="143679"/>
                  <a:pt x="553809" y="195602"/>
                  <a:pt x="636105" y="159026"/>
                </a:cubicBezTo>
                <a:cubicBezTo>
                  <a:pt x="758417" y="104666"/>
                  <a:pt x="669342" y="128526"/>
                  <a:pt x="781879" y="106017"/>
                </a:cubicBezTo>
                <a:cubicBezTo>
                  <a:pt x="808383" y="92765"/>
                  <a:pt x="833280" y="75632"/>
                  <a:pt x="861392" y="66261"/>
                </a:cubicBezTo>
                <a:cubicBezTo>
                  <a:pt x="886883" y="57764"/>
                  <a:pt x="914675" y="58838"/>
                  <a:pt x="940905" y="53009"/>
                </a:cubicBezTo>
                <a:cubicBezTo>
                  <a:pt x="954541" y="49979"/>
                  <a:pt x="966963" y="42497"/>
                  <a:pt x="980661" y="39757"/>
                </a:cubicBezTo>
                <a:cubicBezTo>
                  <a:pt x="1018234" y="32242"/>
                  <a:pt x="1145560" y="18093"/>
                  <a:pt x="1179444" y="13252"/>
                </a:cubicBezTo>
                <a:cubicBezTo>
                  <a:pt x="1206044" y="9452"/>
                  <a:pt x="1232453" y="4417"/>
                  <a:pt x="1258957" y="0"/>
                </a:cubicBezTo>
                <a:lnTo>
                  <a:pt x="2054087" y="13252"/>
                </a:lnTo>
                <a:cubicBezTo>
                  <a:pt x="2080945" y="14066"/>
                  <a:pt x="2107327" y="20874"/>
                  <a:pt x="2133600" y="26504"/>
                </a:cubicBezTo>
                <a:cubicBezTo>
                  <a:pt x="2169218" y="34137"/>
                  <a:pt x="2239618" y="53009"/>
                  <a:pt x="2239618" y="53009"/>
                </a:cubicBezTo>
                <a:cubicBezTo>
                  <a:pt x="2257287" y="61844"/>
                  <a:pt x="2274468" y="71731"/>
                  <a:pt x="2292626" y="79513"/>
                </a:cubicBezTo>
                <a:cubicBezTo>
                  <a:pt x="2305466" y="85016"/>
                  <a:pt x="2321016" y="84646"/>
                  <a:pt x="2332383" y="92765"/>
                </a:cubicBezTo>
                <a:cubicBezTo>
                  <a:pt x="2352717" y="107289"/>
                  <a:pt x="2367722" y="128104"/>
                  <a:pt x="2385392" y="145774"/>
                </a:cubicBezTo>
                <a:lnTo>
                  <a:pt x="2425148" y="185530"/>
                </a:lnTo>
                <a:cubicBezTo>
                  <a:pt x="2429565" y="198782"/>
                  <a:pt x="2431213" y="213309"/>
                  <a:pt x="2438400" y="225287"/>
                </a:cubicBezTo>
                <a:cubicBezTo>
                  <a:pt x="2444828" y="236001"/>
                  <a:pt x="2459317" y="240616"/>
                  <a:pt x="2464905" y="251791"/>
                </a:cubicBezTo>
                <a:cubicBezTo>
                  <a:pt x="2477399" y="276779"/>
                  <a:pt x="2482574" y="304800"/>
                  <a:pt x="2491409" y="331304"/>
                </a:cubicBezTo>
                <a:lnTo>
                  <a:pt x="2531166" y="450574"/>
                </a:lnTo>
                <a:lnTo>
                  <a:pt x="2557670" y="530087"/>
                </a:lnTo>
                <a:lnTo>
                  <a:pt x="2570922" y="569844"/>
                </a:lnTo>
                <a:cubicBezTo>
                  <a:pt x="2575339" y="605183"/>
                  <a:pt x="2579467" y="640559"/>
                  <a:pt x="2584174" y="675861"/>
                </a:cubicBezTo>
                <a:cubicBezTo>
                  <a:pt x="2588302" y="706823"/>
                  <a:pt x="2597426" y="768626"/>
                  <a:pt x="2597426" y="7686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77E0A3B-375B-934F-AE18-7A42F210E528}"/>
              </a:ext>
            </a:extLst>
          </p:cNvPr>
          <p:cNvSpPr/>
          <p:nvPr/>
        </p:nvSpPr>
        <p:spPr>
          <a:xfrm>
            <a:off x="3763617" y="1510748"/>
            <a:ext cx="185531" cy="344556"/>
          </a:xfrm>
          <a:custGeom>
            <a:avLst/>
            <a:gdLst>
              <a:gd name="connsiteX0" fmla="*/ 185531 w 185531"/>
              <a:gd name="connsiteY0" fmla="*/ 344556 h 344556"/>
              <a:gd name="connsiteX1" fmla="*/ 119270 w 185531"/>
              <a:gd name="connsiteY1" fmla="*/ 238539 h 344556"/>
              <a:gd name="connsiteX2" fmla="*/ 106018 w 185531"/>
              <a:gd name="connsiteY2" fmla="*/ 198782 h 344556"/>
              <a:gd name="connsiteX3" fmla="*/ 79513 w 185531"/>
              <a:gd name="connsiteY3" fmla="*/ 159026 h 344556"/>
              <a:gd name="connsiteX4" fmla="*/ 26505 w 185531"/>
              <a:gd name="connsiteY4" fmla="*/ 53009 h 344556"/>
              <a:gd name="connsiteX5" fmla="*/ 13253 w 185531"/>
              <a:gd name="connsiteY5" fmla="*/ 13252 h 344556"/>
              <a:gd name="connsiteX6" fmla="*/ 0 w 185531"/>
              <a:gd name="connsiteY6" fmla="*/ 0 h 34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531" h="344556">
                <a:moveTo>
                  <a:pt x="185531" y="344556"/>
                </a:moveTo>
                <a:cubicBezTo>
                  <a:pt x="163444" y="309217"/>
                  <a:pt x="139225" y="275124"/>
                  <a:pt x="119270" y="238539"/>
                </a:cubicBezTo>
                <a:cubicBezTo>
                  <a:pt x="112581" y="226276"/>
                  <a:pt x="112265" y="211276"/>
                  <a:pt x="106018" y="198782"/>
                </a:cubicBezTo>
                <a:cubicBezTo>
                  <a:pt x="98895" y="184536"/>
                  <a:pt x="87140" y="173008"/>
                  <a:pt x="79513" y="159026"/>
                </a:cubicBezTo>
                <a:cubicBezTo>
                  <a:pt x="60593" y="124340"/>
                  <a:pt x="38999" y="90492"/>
                  <a:pt x="26505" y="53009"/>
                </a:cubicBezTo>
                <a:cubicBezTo>
                  <a:pt x="22088" y="39757"/>
                  <a:pt x="19500" y="25746"/>
                  <a:pt x="13253" y="13252"/>
                </a:cubicBezTo>
                <a:cubicBezTo>
                  <a:pt x="10459" y="7664"/>
                  <a:pt x="4418" y="4417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8BA2C62-3ACF-5340-885D-52A70C5091FC}"/>
              </a:ext>
            </a:extLst>
          </p:cNvPr>
          <p:cNvSpPr/>
          <p:nvPr/>
        </p:nvSpPr>
        <p:spPr>
          <a:xfrm>
            <a:off x="3642567" y="1563757"/>
            <a:ext cx="346337" cy="278346"/>
          </a:xfrm>
          <a:custGeom>
            <a:avLst/>
            <a:gdLst>
              <a:gd name="connsiteX0" fmla="*/ 346337 w 346337"/>
              <a:gd name="connsiteY0" fmla="*/ 0 h 278346"/>
              <a:gd name="connsiteX1" fmla="*/ 200563 w 346337"/>
              <a:gd name="connsiteY1" fmla="*/ 159026 h 278346"/>
              <a:gd name="connsiteX2" fmla="*/ 107798 w 346337"/>
              <a:gd name="connsiteY2" fmla="*/ 212034 h 278346"/>
              <a:gd name="connsiteX3" fmla="*/ 68042 w 346337"/>
              <a:gd name="connsiteY3" fmla="*/ 225286 h 278346"/>
              <a:gd name="connsiteX4" fmla="*/ 41537 w 346337"/>
              <a:gd name="connsiteY4" fmla="*/ 251791 h 278346"/>
              <a:gd name="connsiteX5" fmla="*/ 15033 w 346337"/>
              <a:gd name="connsiteY5" fmla="*/ 278295 h 27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337" h="278346">
                <a:moveTo>
                  <a:pt x="346337" y="0"/>
                </a:moveTo>
                <a:cubicBezTo>
                  <a:pt x="329124" y="20082"/>
                  <a:pt x="232249" y="137902"/>
                  <a:pt x="200563" y="159026"/>
                </a:cubicBezTo>
                <a:cubicBezTo>
                  <a:pt x="160635" y="185645"/>
                  <a:pt x="154878" y="191857"/>
                  <a:pt x="107798" y="212034"/>
                </a:cubicBezTo>
                <a:cubicBezTo>
                  <a:pt x="94959" y="217537"/>
                  <a:pt x="81294" y="220869"/>
                  <a:pt x="68042" y="225286"/>
                </a:cubicBezTo>
                <a:cubicBezTo>
                  <a:pt x="59207" y="234121"/>
                  <a:pt x="51294" y="243986"/>
                  <a:pt x="41537" y="251791"/>
                </a:cubicBezTo>
                <a:cubicBezTo>
                  <a:pt x="5344" y="280745"/>
                  <a:pt x="-16154" y="278295"/>
                  <a:pt x="15033" y="278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12B58-8F1C-244B-949D-6DB321EB0187}"/>
              </a:ext>
            </a:extLst>
          </p:cNvPr>
          <p:cNvSpPr txBox="1"/>
          <p:nvPr/>
        </p:nvSpPr>
        <p:spPr>
          <a:xfrm>
            <a:off x="4145734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“sits”</a:t>
            </a:r>
          </a:p>
        </p:txBody>
      </p:sp>
    </p:spTree>
    <p:extLst>
      <p:ext uri="{BB962C8B-B14F-4D97-AF65-F5344CB8AC3E}">
        <p14:creationId xmlns:p14="http://schemas.microsoft.com/office/powerpoint/2010/main" val="106680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7BA992-1179-B642-99DD-85808D52AFDC}"/>
              </a:ext>
            </a:extLst>
          </p:cNvPr>
          <p:cNvSpPr/>
          <p:nvPr/>
        </p:nvSpPr>
        <p:spPr>
          <a:xfrm>
            <a:off x="5566878" y="4370914"/>
            <a:ext cx="2716498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C26F9B-FF75-6149-85CC-14653F904A33}"/>
              </a:ext>
            </a:extLst>
          </p:cNvPr>
          <p:cNvSpPr/>
          <p:nvPr/>
        </p:nvSpPr>
        <p:spPr>
          <a:xfrm>
            <a:off x="2768030" y="2186609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8B727B-C722-8642-A6AC-9543CE681A75}"/>
              </a:ext>
            </a:extLst>
          </p:cNvPr>
          <p:cNvSpPr/>
          <p:nvPr/>
        </p:nvSpPr>
        <p:spPr>
          <a:xfrm>
            <a:off x="1437490" y="2199861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13E7-050A-7D45-B132-ED094CCF66B7}"/>
              </a:ext>
            </a:extLst>
          </p:cNvPr>
          <p:cNvSpPr/>
          <p:nvPr/>
        </p:nvSpPr>
        <p:spPr>
          <a:xfrm>
            <a:off x="282271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puella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6ACB3-36C3-A84D-BF10-7EAE0C4A65F0}"/>
              </a:ext>
            </a:extLst>
          </p:cNvPr>
          <p:cNvSpPr/>
          <p:nvPr/>
        </p:nvSpPr>
        <p:spPr>
          <a:xfrm>
            <a:off x="1517002" y="2345634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bona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40D2F-5FA0-6248-B916-564CA4EE8FED}"/>
              </a:ext>
            </a:extLst>
          </p:cNvPr>
          <p:cNvSpPr/>
          <p:nvPr/>
        </p:nvSpPr>
        <p:spPr>
          <a:xfrm>
            <a:off x="416780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sedet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0B2C5-5ADC-264A-A40A-54C0393059E0}"/>
              </a:ext>
            </a:extLst>
          </p:cNvPr>
          <p:cNvSpPr/>
          <p:nvPr/>
        </p:nvSpPr>
        <p:spPr>
          <a:xfrm>
            <a:off x="5678219" y="449018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89FF3-6579-AB44-A33B-3AC4FF079A31}"/>
              </a:ext>
            </a:extLst>
          </p:cNvPr>
          <p:cNvSpPr/>
          <p:nvPr/>
        </p:nvSpPr>
        <p:spPr>
          <a:xfrm>
            <a:off x="7023314" y="449018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abore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66A10-5DCB-3445-9F47-23FC8637FE1B}"/>
              </a:ext>
            </a:extLst>
          </p:cNvPr>
          <p:cNvSpPr txBox="1"/>
          <p:nvPr/>
        </p:nvSpPr>
        <p:spPr>
          <a:xfrm>
            <a:off x="1517002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plural</a:t>
            </a:r>
          </a:p>
          <a:p>
            <a:r>
              <a:rPr lang="en-US" dirty="0"/>
              <a:t>“goods”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54-3BB6-134E-81FA-21A9694C8F6F}"/>
              </a:ext>
            </a:extLst>
          </p:cNvPr>
          <p:cNvSpPr txBox="1"/>
          <p:nvPr/>
        </p:nvSpPr>
        <p:spPr>
          <a:xfrm>
            <a:off x="2822712" y="2915479"/>
            <a:ext cx="990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“girl”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23F38-B6BF-9B43-A7A5-4C0EC9FEA5F0}"/>
              </a:ext>
            </a:extLst>
          </p:cNvPr>
          <p:cNvSpPr txBox="1"/>
          <p:nvPr/>
        </p:nvSpPr>
        <p:spPr>
          <a:xfrm>
            <a:off x="5654911" y="5112340"/>
            <a:ext cx="228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Prepositional phrase</a:t>
            </a:r>
          </a:p>
          <a:p>
            <a:r>
              <a:rPr lang="en-US" dirty="0"/>
              <a:t>“under the tree”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1036D5-0F1F-254B-B951-8B7EA912F770}"/>
              </a:ext>
            </a:extLst>
          </p:cNvPr>
          <p:cNvCxnSpPr/>
          <p:nvPr/>
        </p:nvCxnSpPr>
        <p:spPr>
          <a:xfrm flipH="1">
            <a:off x="3551583" y="4002157"/>
            <a:ext cx="848139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7FB4EE-F118-8845-8AF4-332A0A1197BC}"/>
              </a:ext>
            </a:extLst>
          </p:cNvPr>
          <p:cNvSpPr txBox="1"/>
          <p:nvPr/>
        </p:nvSpPr>
        <p:spPr>
          <a:xfrm>
            <a:off x="2384427" y="5115339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direct object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D0B478-B207-464D-82C3-5082C25BF901}"/>
              </a:ext>
            </a:extLst>
          </p:cNvPr>
          <p:cNvCxnSpPr/>
          <p:nvPr/>
        </p:nvCxnSpPr>
        <p:spPr>
          <a:xfrm>
            <a:off x="4737650" y="4002157"/>
            <a:ext cx="907776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078D73B7-98FD-5040-B6B5-1BAC4C0B6D94}"/>
              </a:ext>
            </a:extLst>
          </p:cNvPr>
          <p:cNvSpPr/>
          <p:nvPr/>
        </p:nvSpPr>
        <p:spPr>
          <a:xfrm>
            <a:off x="3352800" y="1711739"/>
            <a:ext cx="1384850" cy="768626"/>
          </a:xfrm>
          <a:custGeom>
            <a:avLst/>
            <a:gdLst>
              <a:gd name="connsiteX0" fmla="*/ 0 w 2597426"/>
              <a:gd name="connsiteY0" fmla="*/ 649357 h 768626"/>
              <a:gd name="connsiteX1" fmla="*/ 79513 w 2597426"/>
              <a:gd name="connsiteY1" fmla="*/ 556591 h 768626"/>
              <a:gd name="connsiteX2" fmla="*/ 106018 w 2597426"/>
              <a:gd name="connsiteY2" fmla="*/ 530087 h 768626"/>
              <a:gd name="connsiteX3" fmla="*/ 159026 w 2597426"/>
              <a:gd name="connsiteY3" fmla="*/ 490330 h 768626"/>
              <a:gd name="connsiteX4" fmla="*/ 251792 w 2597426"/>
              <a:gd name="connsiteY4" fmla="*/ 384313 h 768626"/>
              <a:gd name="connsiteX5" fmla="*/ 344557 w 2597426"/>
              <a:gd name="connsiteY5" fmla="*/ 318052 h 768626"/>
              <a:gd name="connsiteX6" fmla="*/ 397566 w 2597426"/>
              <a:gd name="connsiteY6" fmla="*/ 278296 h 768626"/>
              <a:gd name="connsiteX7" fmla="*/ 450574 w 2597426"/>
              <a:gd name="connsiteY7" fmla="*/ 251791 h 768626"/>
              <a:gd name="connsiteX8" fmla="*/ 556592 w 2597426"/>
              <a:gd name="connsiteY8" fmla="*/ 198783 h 768626"/>
              <a:gd name="connsiteX9" fmla="*/ 636105 w 2597426"/>
              <a:gd name="connsiteY9" fmla="*/ 159026 h 768626"/>
              <a:gd name="connsiteX10" fmla="*/ 781879 w 2597426"/>
              <a:gd name="connsiteY10" fmla="*/ 106017 h 768626"/>
              <a:gd name="connsiteX11" fmla="*/ 861392 w 2597426"/>
              <a:gd name="connsiteY11" fmla="*/ 66261 h 768626"/>
              <a:gd name="connsiteX12" fmla="*/ 940905 w 2597426"/>
              <a:gd name="connsiteY12" fmla="*/ 53009 h 768626"/>
              <a:gd name="connsiteX13" fmla="*/ 980661 w 2597426"/>
              <a:gd name="connsiteY13" fmla="*/ 39757 h 768626"/>
              <a:gd name="connsiteX14" fmla="*/ 1179444 w 2597426"/>
              <a:gd name="connsiteY14" fmla="*/ 13252 h 768626"/>
              <a:gd name="connsiteX15" fmla="*/ 1258957 w 2597426"/>
              <a:gd name="connsiteY15" fmla="*/ 0 h 768626"/>
              <a:gd name="connsiteX16" fmla="*/ 2054087 w 2597426"/>
              <a:gd name="connsiteY16" fmla="*/ 13252 h 768626"/>
              <a:gd name="connsiteX17" fmla="*/ 2133600 w 2597426"/>
              <a:gd name="connsiteY17" fmla="*/ 26504 h 768626"/>
              <a:gd name="connsiteX18" fmla="*/ 2239618 w 2597426"/>
              <a:gd name="connsiteY18" fmla="*/ 53009 h 768626"/>
              <a:gd name="connsiteX19" fmla="*/ 2292626 w 2597426"/>
              <a:gd name="connsiteY19" fmla="*/ 79513 h 768626"/>
              <a:gd name="connsiteX20" fmla="*/ 2332383 w 2597426"/>
              <a:gd name="connsiteY20" fmla="*/ 92765 h 768626"/>
              <a:gd name="connsiteX21" fmla="*/ 2385392 w 2597426"/>
              <a:gd name="connsiteY21" fmla="*/ 145774 h 768626"/>
              <a:gd name="connsiteX22" fmla="*/ 2425148 w 2597426"/>
              <a:gd name="connsiteY22" fmla="*/ 185530 h 768626"/>
              <a:gd name="connsiteX23" fmla="*/ 2438400 w 2597426"/>
              <a:gd name="connsiteY23" fmla="*/ 225287 h 768626"/>
              <a:gd name="connsiteX24" fmla="*/ 2464905 w 2597426"/>
              <a:gd name="connsiteY24" fmla="*/ 251791 h 768626"/>
              <a:gd name="connsiteX25" fmla="*/ 2491409 w 2597426"/>
              <a:gd name="connsiteY25" fmla="*/ 331304 h 768626"/>
              <a:gd name="connsiteX26" fmla="*/ 2531166 w 2597426"/>
              <a:gd name="connsiteY26" fmla="*/ 450574 h 768626"/>
              <a:gd name="connsiteX27" fmla="*/ 2557670 w 2597426"/>
              <a:gd name="connsiteY27" fmla="*/ 530087 h 768626"/>
              <a:gd name="connsiteX28" fmla="*/ 2570922 w 2597426"/>
              <a:gd name="connsiteY28" fmla="*/ 569844 h 768626"/>
              <a:gd name="connsiteX29" fmla="*/ 2584174 w 2597426"/>
              <a:gd name="connsiteY29" fmla="*/ 675861 h 768626"/>
              <a:gd name="connsiteX30" fmla="*/ 2597426 w 2597426"/>
              <a:gd name="connsiteY30" fmla="*/ 768626 h 76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597426" h="768626">
                <a:moveTo>
                  <a:pt x="0" y="649357"/>
                </a:moveTo>
                <a:cubicBezTo>
                  <a:pt x="26504" y="618435"/>
                  <a:pt x="52456" y="587030"/>
                  <a:pt x="79513" y="556591"/>
                </a:cubicBezTo>
                <a:cubicBezTo>
                  <a:pt x="87814" y="547253"/>
                  <a:pt x="96420" y="538086"/>
                  <a:pt x="106018" y="530087"/>
                </a:cubicBezTo>
                <a:cubicBezTo>
                  <a:pt x="122986" y="515947"/>
                  <a:pt x="143408" y="505948"/>
                  <a:pt x="159026" y="490330"/>
                </a:cubicBezTo>
                <a:cubicBezTo>
                  <a:pt x="250983" y="398373"/>
                  <a:pt x="79888" y="513241"/>
                  <a:pt x="251792" y="384313"/>
                </a:cubicBezTo>
                <a:cubicBezTo>
                  <a:pt x="424986" y="254418"/>
                  <a:pt x="208942" y="414919"/>
                  <a:pt x="344557" y="318052"/>
                </a:cubicBezTo>
                <a:cubicBezTo>
                  <a:pt x="362530" y="305214"/>
                  <a:pt x="378836" y="290002"/>
                  <a:pt x="397566" y="278296"/>
                </a:cubicBezTo>
                <a:cubicBezTo>
                  <a:pt x="414318" y="267826"/>
                  <a:pt x="433305" y="261385"/>
                  <a:pt x="450574" y="251791"/>
                </a:cubicBezTo>
                <a:cubicBezTo>
                  <a:pt x="544456" y="199634"/>
                  <a:pt x="483916" y="223008"/>
                  <a:pt x="556592" y="198783"/>
                </a:cubicBezTo>
                <a:cubicBezTo>
                  <a:pt x="639245" y="143679"/>
                  <a:pt x="553809" y="195602"/>
                  <a:pt x="636105" y="159026"/>
                </a:cubicBezTo>
                <a:cubicBezTo>
                  <a:pt x="758417" y="104666"/>
                  <a:pt x="669342" y="128526"/>
                  <a:pt x="781879" y="106017"/>
                </a:cubicBezTo>
                <a:cubicBezTo>
                  <a:pt x="808383" y="92765"/>
                  <a:pt x="833280" y="75632"/>
                  <a:pt x="861392" y="66261"/>
                </a:cubicBezTo>
                <a:cubicBezTo>
                  <a:pt x="886883" y="57764"/>
                  <a:pt x="914675" y="58838"/>
                  <a:pt x="940905" y="53009"/>
                </a:cubicBezTo>
                <a:cubicBezTo>
                  <a:pt x="954541" y="49979"/>
                  <a:pt x="966963" y="42497"/>
                  <a:pt x="980661" y="39757"/>
                </a:cubicBezTo>
                <a:cubicBezTo>
                  <a:pt x="1018234" y="32242"/>
                  <a:pt x="1145560" y="18093"/>
                  <a:pt x="1179444" y="13252"/>
                </a:cubicBezTo>
                <a:cubicBezTo>
                  <a:pt x="1206044" y="9452"/>
                  <a:pt x="1232453" y="4417"/>
                  <a:pt x="1258957" y="0"/>
                </a:cubicBezTo>
                <a:lnTo>
                  <a:pt x="2054087" y="13252"/>
                </a:lnTo>
                <a:cubicBezTo>
                  <a:pt x="2080945" y="14066"/>
                  <a:pt x="2107327" y="20874"/>
                  <a:pt x="2133600" y="26504"/>
                </a:cubicBezTo>
                <a:cubicBezTo>
                  <a:pt x="2169218" y="34137"/>
                  <a:pt x="2239618" y="53009"/>
                  <a:pt x="2239618" y="53009"/>
                </a:cubicBezTo>
                <a:cubicBezTo>
                  <a:pt x="2257287" y="61844"/>
                  <a:pt x="2274468" y="71731"/>
                  <a:pt x="2292626" y="79513"/>
                </a:cubicBezTo>
                <a:cubicBezTo>
                  <a:pt x="2305466" y="85016"/>
                  <a:pt x="2321016" y="84646"/>
                  <a:pt x="2332383" y="92765"/>
                </a:cubicBezTo>
                <a:cubicBezTo>
                  <a:pt x="2352717" y="107289"/>
                  <a:pt x="2367722" y="128104"/>
                  <a:pt x="2385392" y="145774"/>
                </a:cubicBezTo>
                <a:lnTo>
                  <a:pt x="2425148" y="185530"/>
                </a:lnTo>
                <a:cubicBezTo>
                  <a:pt x="2429565" y="198782"/>
                  <a:pt x="2431213" y="213309"/>
                  <a:pt x="2438400" y="225287"/>
                </a:cubicBezTo>
                <a:cubicBezTo>
                  <a:pt x="2444828" y="236001"/>
                  <a:pt x="2459317" y="240616"/>
                  <a:pt x="2464905" y="251791"/>
                </a:cubicBezTo>
                <a:cubicBezTo>
                  <a:pt x="2477399" y="276779"/>
                  <a:pt x="2482574" y="304800"/>
                  <a:pt x="2491409" y="331304"/>
                </a:cubicBezTo>
                <a:lnTo>
                  <a:pt x="2531166" y="450574"/>
                </a:lnTo>
                <a:lnTo>
                  <a:pt x="2557670" y="530087"/>
                </a:lnTo>
                <a:lnTo>
                  <a:pt x="2570922" y="569844"/>
                </a:lnTo>
                <a:cubicBezTo>
                  <a:pt x="2575339" y="605183"/>
                  <a:pt x="2579467" y="640559"/>
                  <a:pt x="2584174" y="675861"/>
                </a:cubicBezTo>
                <a:cubicBezTo>
                  <a:pt x="2588302" y="706823"/>
                  <a:pt x="2597426" y="768626"/>
                  <a:pt x="2597426" y="7686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12B58-8F1C-244B-949D-6DB321EB0187}"/>
              </a:ext>
            </a:extLst>
          </p:cNvPr>
          <p:cNvSpPr txBox="1"/>
          <p:nvPr/>
        </p:nvSpPr>
        <p:spPr>
          <a:xfrm>
            <a:off x="4145734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“sits”</a:t>
            </a:r>
          </a:p>
        </p:txBody>
      </p:sp>
    </p:spTree>
    <p:extLst>
      <p:ext uri="{BB962C8B-B14F-4D97-AF65-F5344CB8AC3E}">
        <p14:creationId xmlns:p14="http://schemas.microsoft.com/office/powerpoint/2010/main" val="375248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7BA992-1179-B642-99DD-85808D52AFDC}"/>
              </a:ext>
            </a:extLst>
          </p:cNvPr>
          <p:cNvSpPr/>
          <p:nvPr/>
        </p:nvSpPr>
        <p:spPr>
          <a:xfrm>
            <a:off x="5566878" y="4370914"/>
            <a:ext cx="2716498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C26F9B-FF75-6149-85CC-14653F904A33}"/>
              </a:ext>
            </a:extLst>
          </p:cNvPr>
          <p:cNvSpPr/>
          <p:nvPr/>
        </p:nvSpPr>
        <p:spPr>
          <a:xfrm>
            <a:off x="2768030" y="2186609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8B727B-C722-8642-A6AC-9543CE681A75}"/>
              </a:ext>
            </a:extLst>
          </p:cNvPr>
          <p:cNvSpPr/>
          <p:nvPr/>
        </p:nvSpPr>
        <p:spPr>
          <a:xfrm>
            <a:off x="1437490" y="2199861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13E7-050A-7D45-B132-ED094CCF66B7}"/>
              </a:ext>
            </a:extLst>
          </p:cNvPr>
          <p:cNvSpPr/>
          <p:nvPr/>
        </p:nvSpPr>
        <p:spPr>
          <a:xfrm>
            <a:off x="282271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puella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6ACB3-36C3-A84D-BF10-7EAE0C4A65F0}"/>
              </a:ext>
            </a:extLst>
          </p:cNvPr>
          <p:cNvSpPr/>
          <p:nvPr/>
        </p:nvSpPr>
        <p:spPr>
          <a:xfrm>
            <a:off x="1517002" y="2345634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bona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40D2F-5FA0-6248-B916-564CA4EE8FED}"/>
              </a:ext>
            </a:extLst>
          </p:cNvPr>
          <p:cNvSpPr/>
          <p:nvPr/>
        </p:nvSpPr>
        <p:spPr>
          <a:xfrm>
            <a:off x="416780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sedet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0B2C5-5ADC-264A-A40A-54C0393059E0}"/>
              </a:ext>
            </a:extLst>
          </p:cNvPr>
          <p:cNvSpPr/>
          <p:nvPr/>
        </p:nvSpPr>
        <p:spPr>
          <a:xfrm>
            <a:off x="5678219" y="449018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89FF3-6579-AB44-A33B-3AC4FF079A31}"/>
              </a:ext>
            </a:extLst>
          </p:cNvPr>
          <p:cNvSpPr/>
          <p:nvPr/>
        </p:nvSpPr>
        <p:spPr>
          <a:xfrm>
            <a:off x="7023314" y="449018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abore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66A10-5DCB-3445-9F47-23FC8637FE1B}"/>
              </a:ext>
            </a:extLst>
          </p:cNvPr>
          <p:cNvSpPr txBox="1"/>
          <p:nvPr/>
        </p:nvSpPr>
        <p:spPr>
          <a:xfrm>
            <a:off x="1517002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plural</a:t>
            </a:r>
          </a:p>
          <a:p>
            <a:r>
              <a:rPr lang="en-US" dirty="0"/>
              <a:t>“goods”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54-3BB6-134E-81FA-21A9694C8F6F}"/>
              </a:ext>
            </a:extLst>
          </p:cNvPr>
          <p:cNvSpPr txBox="1"/>
          <p:nvPr/>
        </p:nvSpPr>
        <p:spPr>
          <a:xfrm>
            <a:off x="2822712" y="2915479"/>
            <a:ext cx="990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“girl”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23F38-B6BF-9B43-A7A5-4C0EC9FEA5F0}"/>
              </a:ext>
            </a:extLst>
          </p:cNvPr>
          <p:cNvSpPr txBox="1"/>
          <p:nvPr/>
        </p:nvSpPr>
        <p:spPr>
          <a:xfrm>
            <a:off x="5654911" y="5112340"/>
            <a:ext cx="228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Prepositional phrase</a:t>
            </a:r>
          </a:p>
          <a:p>
            <a:r>
              <a:rPr lang="en-US" dirty="0"/>
              <a:t>“under the tree”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1036D5-0F1F-254B-B951-8B7EA912F770}"/>
              </a:ext>
            </a:extLst>
          </p:cNvPr>
          <p:cNvCxnSpPr/>
          <p:nvPr/>
        </p:nvCxnSpPr>
        <p:spPr>
          <a:xfrm flipH="1">
            <a:off x="3551583" y="4002157"/>
            <a:ext cx="848139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7FB4EE-F118-8845-8AF4-332A0A1197BC}"/>
              </a:ext>
            </a:extLst>
          </p:cNvPr>
          <p:cNvSpPr txBox="1"/>
          <p:nvPr/>
        </p:nvSpPr>
        <p:spPr>
          <a:xfrm>
            <a:off x="2384427" y="5115339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direct object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D0B478-B207-464D-82C3-5082C25BF901}"/>
              </a:ext>
            </a:extLst>
          </p:cNvPr>
          <p:cNvCxnSpPr/>
          <p:nvPr/>
        </p:nvCxnSpPr>
        <p:spPr>
          <a:xfrm>
            <a:off x="4737650" y="4002157"/>
            <a:ext cx="907776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078D73B7-98FD-5040-B6B5-1BAC4C0B6D94}"/>
              </a:ext>
            </a:extLst>
          </p:cNvPr>
          <p:cNvSpPr/>
          <p:nvPr/>
        </p:nvSpPr>
        <p:spPr>
          <a:xfrm>
            <a:off x="3352800" y="1711739"/>
            <a:ext cx="1384850" cy="768626"/>
          </a:xfrm>
          <a:custGeom>
            <a:avLst/>
            <a:gdLst>
              <a:gd name="connsiteX0" fmla="*/ 0 w 2597426"/>
              <a:gd name="connsiteY0" fmla="*/ 649357 h 768626"/>
              <a:gd name="connsiteX1" fmla="*/ 79513 w 2597426"/>
              <a:gd name="connsiteY1" fmla="*/ 556591 h 768626"/>
              <a:gd name="connsiteX2" fmla="*/ 106018 w 2597426"/>
              <a:gd name="connsiteY2" fmla="*/ 530087 h 768626"/>
              <a:gd name="connsiteX3" fmla="*/ 159026 w 2597426"/>
              <a:gd name="connsiteY3" fmla="*/ 490330 h 768626"/>
              <a:gd name="connsiteX4" fmla="*/ 251792 w 2597426"/>
              <a:gd name="connsiteY4" fmla="*/ 384313 h 768626"/>
              <a:gd name="connsiteX5" fmla="*/ 344557 w 2597426"/>
              <a:gd name="connsiteY5" fmla="*/ 318052 h 768626"/>
              <a:gd name="connsiteX6" fmla="*/ 397566 w 2597426"/>
              <a:gd name="connsiteY6" fmla="*/ 278296 h 768626"/>
              <a:gd name="connsiteX7" fmla="*/ 450574 w 2597426"/>
              <a:gd name="connsiteY7" fmla="*/ 251791 h 768626"/>
              <a:gd name="connsiteX8" fmla="*/ 556592 w 2597426"/>
              <a:gd name="connsiteY8" fmla="*/ 198783 h 768626"/>
              <a:gd name="connsiteX9" fmla="*/ 636105 w 2597426"/>
              <a:gd name="connsiteY9" fmla="*/ 159026 h 768626"/>
              <a:gd name="connsiteX10" fmla="*/ 781879 w 2597426"/>
              <a:gd name="connsiteY10" fmla="*/ 106017 h 768626"/>
              <a:gd name="connsiteX11" fmla="*/ 861392 w 2597426"/>
              <a:gd name="connsiteY11" fmla="*/ 66261 h 768626"/>
              <a:gd name="connsiteX12" fmla="*/ 940905 w 2597426"/>
              <a:gd name="connsiteY12" fmla="*/ 53009 h 768626"/>
              <a:gd name="connsiteX13" fmla="*/ 980661 w 2597426"/>
              <a:gd name="connsiteY13" fmla="*/ 39757 h 768626"/>
              <a:gd name="connsiteX14" fmla="*/ 1179444 w 2597426"/>
              <a:gd name="connsiteY14" fmla="*/ 13252 h 768626"/>
              <a:gd name="connsiteX15" fmla="*/ 1258957 w 2597426"/>
              <a:gd name="connsiteY15" fmla="*/ 0 h 768626"/>
              <a:gd name="connsiteX16" fmla="*/ 2054087 w 2597426"/>
              <a:gd name="connsiteY16" fmla="*/ 13252 h 768626"/>
              <a:gd name="connsiteX17" fmla="*/ 2133600 w 2597426"/>
              <a:gd name="connsiteY17" fmla="*/ 26504 h 768626"/>
              <a:gd name="connsiteX18" fmla="*/ 2239618 w 2597426"/>
              <a:gd name="connsiteY18" fmla="*/ 53009 h 768626"/>
              <a:gd name="connsiteX19" fmla="*/ 2292626 w 2597426"/>
              <a:gd name="connsiteY19" fmla="*/ 79513 h 768626"/>
              <a:gd name="connsiteX20" fmla="*/ 2332383 w 2597426"/>
              <a:gd name="connsiteY20" fmla="*/ 92765 h 768626"/>
              <a:gd name="connsiteX21" fmla="*/ 2385392 w 2597426"/>
              <a:gd name="connsiteY21" fmla="*/ 145774 h 768626"/>
              <a:gd name="connsiteX22" fmla="*/ 2425148 w 2597426"/>
              <a:gd name="connsiteY22" fmla="*/ 185530 h 768626"/>
              <a:gd name="connsiteX23" fmla="*/ 2438400 w 2597426"/>
              <a:gd name="connsiteY23" fmla="*/ 225287 h 768626"/>
              <a:gd name="connsiteX24" fmla="*/ 2464905 w 2597426"/>
              <a:gd name="connsiteY24" fmla="*/ 251791 h 768626"/>
              <a:gd name="connsiteX25" fmla="*/ 2491409 w 2597426"/>
              <a:gd name="connsiteY25" fmla="*/ 331304 h 768626"/>
              <a:gd name="connsiteX26" fmla="*/ 2531166 w 2597426"/>
              <a:gd name="connsiteY26" fmla="*/ 450574 h 768626"/>
              <a:gd name="connsiteX27" fmla="*/ 2557670 w 2597426"/>
              <a:gd name="connsiteY27" fmla="*/ 530087 h 768626"/>
              <a:gd name="connsiteX28" fmla="*/ 2570922 w 2597426"/>
              <a:gd name="connsiteY28" fmla="*/ 569844 h 768626"/>
              <a:gd name="connsiteX29" fmla="*/ 2584174 w 2597426"/>
              <a:gd name="connsiteY29" fmla="*/ 675861 h 768626"/>
              <a:gd name="connsiteX30" fmla="*/ 2597426 w 2597426"/>
              <a:gd name="connsiteY30" fmla="*/ 768626 h 76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597426" h="768626">
                <a:moveTo>
                  <a:pt x="0" y="649357"/>
                </a:moveTo>
                <a:cubicBezTo>
                  <a:pt x="26504" y="618435"/>
                  <a:pt x="52456" y="587030"/>
                  <a:pt x="79513" y="556591"/>
                </a:cubicBezTo>
                <a:cubicBezTo>
                  <a:pt x="87814" y="547253"/>
                  <a:pt x="96420" y="538086"/>
                  <a:pt x="106018" y="530087"/>
                </a:cubicBezTo>
                <a:cubicBezTo>
                  <a:pt x="122986" y="515947"/>
                  <a:pt x="143408" y="505948"/>
                  <a:pt x="159026" y="490330"/>
                </a:cubicBezTo>
                <a:cubicBezTo>
                  <a:pt x="250983" y="398373"/>
                  <a:pt x="79888" y="513241"/>
                  <a:pt x="251792" y="384313"/>
                </a:cubicBezTo>
                <a:cubicBezTo>
                  <a:pt x="424986" y="254418"/>
                  <a:pt x="208942" y="414919"/>
                  <a:pt x="344557" y="318052"/>
                </a:cubicBezTo>
                <a:cubicBezTo>
                  <a:pt x="362530" y="305214"/>
                  <a:pt x="378836" y="290002"/>
                  <a:pt x="397566" y="278296"/>
                </a:cubicBezTo>
                <a:cubicBezTo>
                  <a:pt x="414318" y="267826"/>
                  <a:pt x="433305" y="261385"/>
                  <a:pt x="450574" y="251791"/>
                </a:cubicBezTo>
                <a:cubicBezTo>
                  <a:pt x="544456" y="199634"/>
                  <a:pt x="483916" y="223008"/>
                  <a:pt x="556592" y="198783"/>
                </a:cubicBezTo>
                <a:cubicBezTo>
                  <a:pt x="639245" y="143679"/>
                  <a:pt x="553809" y="195602"/>
                  <a:pt x="636105" y="159026"/>
                </a:cubicBezTo>
                <a:cubicBezTo>
                  <a:pt x="758417" y="104666"/>
                  <a:pt x="669342" y="128526"/>
                  <a:pt x="781879" y="106017"/>
                </a:cubicBezTo>
                <a:cubicBezTo>
                  <a:pt x="808383" y="92765"/>
                  <a:pt x="833280" y="75632"/>
                  <a:pt x="861392" y="66261"/>
                </a:cubicBezTo>
                <a:cubicBezTo>
                  <a:pt x="886883" y="57764"/>
                  <a:pt x="914675" y="58838"/>
                  <a:pt x="940905" y="53009"/>
                </a:cubicBezTo>
                <a:cubicBezTo>
                  <a:pt x="954541" y="49979"/>
                  <a:pt x="966963" y="42497"/>
                  <a:pt x="980661" y="39757"/>
                </a:cubicBezTo>
                <a:cubicBezTo>
                  <a:pt x="1018234" y="32242"/>
                  <a:pt x="1145560" y="18093"/>
                  <a:pt x="1179444" y="13252"/>
                </a:cubicBezTo>
                <a:cubicBezTo>
                  <a:pt x="1206044" y="9452"/>
                  <a:pt x="1232453" y="4417"/>
                  <a:pt x="1258957" y="0"/>
                </a:cubicBezTo>
                <a:lnTo>
                  <a:pt x="2054087" y="13252"/>
                </a:lnTo>
                <a:cubicBezTo>
                  <a:pt x="2080945" y="14066"/>
                  <a:pt x="2107327" y="20874"/>
                  <a:pt x="2133600" y="26504"/>
                </a:cubicBezTo>
                <a:cubicBezTo>
                  <a:pt x="2169218" y="34137"/>
                  <a:pt x="2239618" y="53009"/>
                  <a:pt x="2239618" y="53009"/>
                </a:cubicBezTo>
                <a:cubicBezTo>
                  <a:pt x="2257287" y="61844"/>
                  <a:pt x="2274468" y="71731"/>
                  <a:pt x="2292626" y="79513"/>
                </a:cubicBezTo>
                <a:cubicBezTo>
                  <a:pt x="2305466" y="85016"/>
                  <a:pt x="2321016" y="84646"/>
                  <a:pt x="2332383" y="92765"/>
                </a:cubicBezTo>
                <a:cubicBezTo>
                  <a:pt x="2352717" y="107289"/>
                  <a:pt x="2367722" y="128104"/>
                  <a:pt x="2385392" y="145774"/>
                </a:cubicBezTo>
                <a:lnTo>
                  <a:pt x="2425148" y="185530"/>
                </a:lnTo>
                <a:cubicBezTo>
                  <a:pt x="2429565" y="198782"/>
                  <a:pt x="2431213" y="213309"/>
                  <a:pt x="2438400" y="225287"/>
                </a:cubicBezTo>
                <a:cubicBezTo>
                  <a:pt x="2444828" y="236001"/>
                  <a:pt x="2459317" y="240616"/>
                  <a:pt x="2464905" y="251791"/>
                </a:cubicBezTo>
                <a:cubicBezTo>
                  <a:pt x="2477399" y="276779"/>
                  <a:pt x="2482574" y="304800"/>
                  <a:pt x="2491409" y="331304"/>
                </a:cubicBezTo>
                <a:lnTo>
                  <a:pt x="2531166" y="450574"/>
                </a:lnTo>
                <a:lnTo>
                  <a:pt x="2557670" y="530087"/>
                </a:lnTo>
                <a:lnTo>
                  <a:pt x="2570922" y="569844"/>
                </a:lnTo>
                <a:cubicBezTo>
                  <a:pt x="2575339" y="605183"/>
                  <a:pt x="2579467" y="640559"/>
                  <a:pt x="2584174" y="675861"/>
                </a:cubicBezTo>
                <a:cubicBezTo>
                  <a:pt x="2588302" y="706823"/>
                  <a:pt x="2597426" y="768626"/>
                  <a:pt x="2597426" y="7686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12B58-8F1C-244B-949D-6DB321EB0187}"/>
              </a:ext>
            </a:extLst>
          </p:cNvPr>
          <p:cNvSpPr txBox="1"/>
          <p:nvPr/>
        </p:nvSpPr>
        <p:spPr>
          <a:xfrm>
            <a:off x="4145734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“sits”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BC82BA3-D6BF-AA4C-9B3A-0848A90C7CEE}"/>
              </a:ext>
            </a:extLst>
          </p:cNvPr>
          <p:cNvSpPr/>
          <p:nvPr/>
        </p:nvSpPr>
        <p:spPr>
          <a:xfrm>
            <a:off x="1404730" y="2040835"/>
            <a:ext cx="901148" cy="2504661"/>
          </a:xfrm>
          <a:custGeom>
            <a:avLst/>
            <a:gdLst>
              <a:gd name="connsiteX0" fmla="*/ 0 w 901148"/>
              <a:gd name="connsiteY0" fmla="*/ 0 h 2504661"/>
              <a:gd name="connsiteX1" fmla="*/ 13253 w 901148"/>
              <a:gd name="connsiteY1" fmla="*/ 172278 h 2504661"/>
              <a:gd name="connsiteX2" fmla="*/ 212035 w 901148"/>
              <a:gd name="connsiteY2" fmla="*/ 596348 h 2504661"/>
              <a:gd name="connsiteX3" fmla="*/ 304800 w 901148"/>
              <a:gd name="connsiteY3" fmla="*/ 821635 h 2504661"/>
              <a:gd name="connsiteX4" fmla="*/ 450574 w 901148"/>
              <a:gd name="connsiteY4" fmla="*/ 1152939 h 2504661"/>
              <a:gd name="connsiteX5" fmla="*/ 583096 w 901148"/>
              <a:gd name="connsiteY5" fmla="*/ 1616765 h 2504661"/>
              <a:gd name="connsiteX6" fmla="*/ 609600 w 901148"/>
              <a:gd name="connsiteY6" fmla="*/ 1736035 h 2504661"/>
              <a:gd name="connsiteX7" fmla="*/ 662609 w 901148"/>
              <a:gd name="connsiteY7" fmla="*/ 1908313 h 2504661"/>
              <a:gd name="connsiteX8" fmla="*/ 675861 w 901148"/>
              <a:gd name="connsiteY8" fmla="*/ 1974574 h 2504661"/>
              <a:gd name="connsiteX9" fmla="*/ 689113 w 901148"/>
              <a:gd name="connsiteY9" fmla="*/ 2027582 h 2504661"/>
              <a:gd name="connsiteX10" fmla="*/ 702366 w 901148"/>
              <a:gd name="connsiteY10" fmla="*/ 2093843 h 2504661"/>
              <a:gd name="connsiteX11" fmla="*/ 715618 w 901148"/>
              <a:gd name="connsiteY11" fmla="*/ 2133600 h 2504661"/>
              <a:gd name="connsiteX12" fmla="*/ 742122 w 901148"/>
              <a:gd name="connsiteY12" fmla="*/ 2226365 h 2504661"/>
              <a:gd name="connsiteX13" fmla="*/ 755374 w 901148"/>
              <a:gd name="connsiteY13" fmla="*/ 2279374 h 2504661"/>
              <a:gd name="connsiteX14" fmla="*/ 781879 w 901148"/>
              <a:gd name="connsiteY14" fmla="*/ 2319130 h 2504661"/>
              <a:gd name="connsiteX15" fmla="*/ 821635 w 901148"/>
              <a:gd name="connsiteY15" fmla="*/ 2385391 h 2504661"/>
              <a:gd name="connsiteX16" fmla="*/ 834887 w 901148"/>
              <a:gd name="connsiteY16" fmla="*/ 2438400 h 2504661"/>
              <a:gd name="connsiteX17" fmla="*/ 861392 w 901148"/>
              <a:gd name="connsiteY17" fmla="*/ 2464904 h 2504661"/>
              <a:gd name="connsiteX18" fmla="*/ 874644 w 901148"/>
              <a:gd name="connsiteY18" fmla="*/ 2504661 h 2504661"/>
              <a:gd name="connsiteX19" fmla="*/ 901148 w 901148"/>
              <a:gd name="connsiteY19" fmla="*/ 2478156 h 250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01148" h="2504661">
                <a:moveTo>
                  <a:pt x="0" y="0"/>
                </a:moveTo>
                <a:cubicBezTo>
                  <a:pt x="4418" y="57426"/>
                  <a:pt x="4709" y="115320"/>
                  <a:pt x="13253" y="172278"/>
                </a:cubicBezTo>
                <a:cubicBezTo>
                  <a:pt x="34365" y="313025"/>
                  <a:pt x="178144" y="514041"/>
                  <a:pt x="212035" y="596348"/>
                </a:cubicBezTo>
                <a:cubicBezTo>
                  <a:pt x="242957" y="671444"/>
                  <a:pt x="272809" y="746989"/>
                  <a:pt x="304800" y="821635"/>
                </a:cubicBezTo>
                <a:cubicBezTo>
                  <a:pt x="352327" y="932532"/>
                  <a:pt x="415905" y="1037375"/>
                  <a:pt x="450574" y="1152939"/>
                </a:cubicBezTo>
                <a:cubicBezTo>
                  <a:pt x="483404" y="1262372"/>
                  <a:pt x="555679" y="1493385"/>
                  <a:pt x="583096" y="1616765"/>
                </a:cubicBezTo>
                <a:cubicBezTo>
                  <a:pt x="591931" y="1656522"/>
                  <a:pt x="599106" y="1696684"/>
                  <a:pt x="609600" y="1736035"/>
                </a:cubicBezTo>
                <a:cubicBezTo>
                  <a:pt x="696908" y="2063437"/>
                  <a:pt x="570148" y="1538463"/>
                  <a:pt x="662609" y="1908313"/>
                </a:cubicBezTo>
                <a:cubicBezTo>
                  <a:pt x="668072" y="1930165"/>
                  <a:pt x="670975" y="1952586"/>
                  <a:pt x="675861" y="1974574"/>
                </a:cubicBezTo>
                <a:cubicBezTo>
                  <a:pt x="679812" y="1992353"/>
                  <a:pt x="685162" y="2009803"/>
                  <a:pt x="689113" y="2027582"/>
                </a:cubicBezTo>
                <a:cubicBezTo>
                  <a:pt x="693999" y="2049570"/>
                  <a:pt x="696903" y="2071991"/>
                  <a:pt x="702366" y="2093843"/>
                </a:cubicBezTo>
                <a:cubicBezTo>
                  <a:pt x="705754" y="2107395"/>
                  <a:pt x="711604" y="2120220"/>
                  <a:pt x="715618" y="2133600"/>
                </a:cubicBezTo>
                <a:cubicBezTo>
                  <a:pt x="724859" y="2164403"/>
                  <a:pt x="733661" y="2195339"/>
                  <a:pt x="742122" y="2226365"/>
                </a:cubicBezTo>
                <a:cubicBezTo>
                  <a:pt x="746914" y="2243937"/>
                  <a:pt x="748199" y="2262633"/>
                  <a:pt x="755374" y="2279374"/>
                </a:cubicBezTo>
                <a:cubicBezTo>
                  <a:pt x="761648" y="2294013"/>
                  <a:pt x="773438" y="2305624"/>
                  <a:pt x="781879" y="2319130"/>
                </a:cubicBezTo>
                <a:cubicBezTo>
                  <a:pt x="795531" y="2340972"/>
                  <a:pt x="808383" y="2363304"/>
                  <a:pt x="821635" y="2385391"/>
                </a:cubicBezTo>
                <a:cubicBezTo>
                  <a:pt x="826052" y="2403061"/>
                  <a:pt x="826742" y="2422109"/>
                  <a:pt x="834887" y="2438400"/>
                </a:cubicBezTo>
                <a:cubicBezTo>
                  <a:pt x="840475" y="2449575"/>
                  <a:pt x="854964" y="2454190"/>
                  <a:pt x="861392" y="2464904"/>
                </a:cubicBezTo>
                <a:cubicBezTo>
                  <a:pt x="868579" y="2476882"/>
                  <a:pt x="870227" y="2491409"/>
                  <a:pt x="874644" y="2504661"/>
                </a:cubicBezTo>
                <a:lnTo>
                  <a:pt x="901148" y="247815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C642AED-BFA5-164E-B80D-81D13FA48796}"/>
              </a:ext>
            </a:extLst>
          </p:cNvPr>
          <p:cNvSpPr/>
          <p:nvPr/>
        </p:nvSpPr>
        <p:spPr>
          <a:xfrm>
            <a:off x="1191819" y="2226365"/>
            <a:ext cx="1511624" cy="1842052"/>
          </a:xfrm>
          <a:custGeom>
            <a:avLst/>
            <a:gdLst>
              <a:gd name="connsiteX0" fmla="*/ 1511624 w 1511624"/>
              <a:gd name="connsiteY0" fmla="*/ 0 h 1842052"/>
              <a:gd name="connsiteX1" fmla="*/ 1392355 w 1511624"/>
              <a:gd name="connsiteY1" fmla="*/ 119270 h 1842052"/>
              <a:gd name="connsiteX2" fmla="*/ 1259833 w 1511624"/>
              <a:gd name="connsiteY2" fmla="*/ 225287 h 1842052"/>
              <a:gd name="connsiteX3" fmla="*/ 1180320 w 1511624"/>
              <a:gd name="connsiteY3" fmla="*/ 291548 h 1842052"/>
              <a:gd name="connsiteX4" fmla="*/ 1114059 w 1511624"/>
              <a:gd name="connsiteY4" fmla="*/ 344557 h 1842052"/>
              <a:gd name="connsiteX5" fmla="*/ 888772 w 1511624"/>
              <a:gd name="connsiteY5" fmla="*/ 596348 h 1842052"/>
              <a:gd name="connsiteX6" fmla="*/ 835764 w 1511624"/>
              <a:gd name="connsiteY6" fmla="*/ 689113 h 1842052"/>
              <a:gd name="connsiteX7" fmla="*/ 676738 w 1511624"/>
              <a:gd name="connsiteY7" fmla="*/ 874644 h 1842052"/>
              <a:gd name="connsiteX8" fmla="*/ 623729 w 1511624"/>
              <a:gd name="connsiteY8" fmla="*/ 967409 h 1842052"/>
              <a:gd name="connsiteX9" fmla="*/ 597224 w 1511624"/>
              <a:gd name="connsiteY9" fmla="*/ 1007165 h 1842052"/>
              <a:gd name="connsiteX10" fmla="*/ 544216 w 1511624"/>
              <a:gd name="connsiteY10" fmla="*/ 1099931 h 1842052"/>
              <a:gd name="connsiteX11" fmla="*/ 504459 w 1511624"/>
              <a:gd name="connsiteY11" fmla="*/ 1152939 h 1842052"/>
              <a:gd name="connsiteX12" fmla="*/ 464703 w 1511624"/>
              <a:gd name="connsiteY12" fmla="*/ 1219200 h 1842052"/>
              <a:gd name="connsiteX13" fmla="*/ 411694 w 1511624"/>
              <a:gd name="connsiteY13" fmla="*/ 1272209 h 1842052"/>
              <a:gd name="connsiteX14" fmla="*/ 371938 w 1511624"/>
              <a:gd name="connsiteY14" fmla="*/ 1338470 h 1842052"/>
              <a:gd name="connsiteX15" fmla="*/ 305677 w 1511624"/>
              <a:gd name="connsiteY15" fmla="*/ 1417983 h 1842052"/>
              <a:gd name="connsiteX16" fmla="*/ 265920 w 1511624"/>
              <a:gd name="connsiteY16" fmla="*/ 1470992 h 1842052"/>
              <a:gd name="connsiteX17" fmla="*/ 212911 w 1511624"/>
              <a:gd name="connsiteY17" fmla="*/ 1550505 h 1842052"/>
              <a:gd name="connsiteX18" fmla="*/ 173155 w 1511624"/>
              <a:gd name="connsiteY18" fmla="*/ 1577009 h 1842052"/>
              <a:gd name="connsiteX19" fmla="*/ 93642 w 1511624"/>
              <a:gd name="connsiteY19" fmla="*/ 1683026 h 1842052"/>
              <a:gd name="connsiteX20" fmla="*/ 80390 w 1511624"/>
              <a:gd name="connsiteY20" fmla="*/ 1722783 h 1842052"/>
              <a:gd name="connsiteX21" fmla="*/ 53885 w 1511624"/>
              <a:gd name="connsiteY21" fmla="*/ 1762539 h 1842052"/>
              <a:gd name="connsiteX22" fmla="*/ 877 w 1511624"/>
              <a:gd name="connsiteY22" fmla="*/ 1828800 h 1842052"/>
              <a:gd name="connsiteX23" fmla="*/ 877 w 1511624"/>
              <a:gd name="connsiteY23" fmla="*/ 1842052 h 184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11624" h="1842052">
                <a:moveTo>
                  <a:pt x="1511624" y="0"/>
                </a:moveTo>
                <a:cubicBezTo>
                  <a:pt x="1471868" y="39757"/>
                  <a:pt x="1434256" y="81780"/>
                  <a:pt x="1392355" y="119270"/>
                </a:cubicBezTo>
                <a:cubicBezTo>
                  <a:pt x="1350197" y="156991"/>
                  <a:pt x="1303738" y="189614"/>
                  <a:pt x="1259833" y="225287"/>
                </a:cubicBezTo>
                <a:cubicBezTo>
                  <a:pt x="1233056" y="247043"/>
                  <a:pt x="1207022" y="269701"/>
                  <a:pt x="1180320" y="291548"/>
                </a:cubicBezTo>
                <a:cubicBezTo>
                  <a:pt x="1158428" y="309459"/>
                  <a:pt x="1134060" y="324556"/>
                  <a:pt x="1114059" y="344557"/>
                </a:cubicBezTo>
                <a:cubicBezTo>
                  <a:pt x="1043698" y="414918"/>
                  <a:pt x="928627" y="526601"/>
                  <a:pt x="888772" y="596348"/>
                </a:cubicBezTo>
                <a:cubicBezTo>
                  <a:pt x="871103" y="627270"/>
                  <a:pt x="857348" y="660784"/>
                  <a:pt x="835764" y="689113"/>
                </a:cubicBezTo>
                <a:cubicBezTo>
                  <a:pt x="786400" y="753903"/>
                  <a:pt x="717150" y="803923"/>
                  <a:pt x="676738" y="874644"/>
                </a:cubicBezTo>
                <a:cubicBezTo>
                  <a:pt x="659068" y="905566"/>
                  <a:pt x="642053" y="936870"/>
                  <a:pt x="623729" y="967409"/>
                </a:cubicBezTo>
                <a:cubicBezTo>
                  <a:pt x="615534" y="981066"/>
                  <a:pt x="605418" y="993508"/>
                  <a:pt x="597224" y="1007165"/>
                </a:cubicBezTo>
                <a:cubicBezTo>
                  <a:pt x="578901" y="1037704"/>
                  <a:pt x="563336" y="1069885"/>
                  <a:pt x="544216" y="1099931"/>
                </a:cubicBezTo>
                <a:cubicBezTo>
                  <a:pt x="532358" y="1118565"/>
                  <a:pt x="516711" y="1134562"/>
                  <a:pt x="504459" y="1152939"/>
                </a:cubicBezTo>
                <a:cubicBezTo>
                  <a:pt x="490171" y="1174371"/>
                  <a:pt x="480517" y="1198868"/>
                  <a:pt x="464703" y="1219200"/>
                </a:cubicBezTo>
                <a:cubicBezTo>
                  <a:pt x="449361" y="1238925"/>
                  <a:pt x="427036" y="1252484"/>
                  <a:pt x="411694" y="1272209"/>
                </a:cubicBezTo>
                <a:cubicBezTo>
                  <a:pt x="395880" y="1292541"/>
                  <a:pt x="386226" y="1317038"/>
                  <a:pt x="371938" y="1338470"/>
                </a:cubicBezTo>
                <a:cubicBezTo>
                  <a:pt x="301305" y="1444418"/>
                  <a:pt x="361024" y="1351566"/>
                  <a:pt x="305677" y="1417983"/>
                </a:cubicBezTo>
                <a:cubicBezTo>
                  <a:pt x="291537" y="1434951"/>
                  <a:pt x="278586" y="1452898"/>
                  <a:pt x="265920" y="1470992"/>
                </a:cubicBezTo>
                <a:cubicBezTo>
                  <a:pt x="247653" y="1497088"/>
                  <a:pt x="239415" y="1532835"/>
                  <a:pt x="212911" y="1550505"/>
                </a:cubicBezTo>
                <a:lnTo>
                  <a:pt x="173155" y="1577009"/>
                </a:lnTo>
                <a:cubicBezTo>
                  <a:pt x="100177" y="1722968"/>
                  <a:pt x="205270" y="1526747"/>
                  <a:pt x="93642" y="1683026"/>
                </a:cubicBezTo>
                <a:cubicBezTo>
                  <a:pt x="85523" y="1694393"/>
                  <a:pt x="86637" y="1710289"/>
                  <a:pt x="80390" y="1722783"/>
                </a:cubicBezTo>
                <a:cubicBezTo>
                  <a:pt x="73267" y="1737029"/>
                  <a:pt x="63835" y="1750102"/>
                  <a:pt x="53885" y="1762539"/>
                </a:cubicBezTo>
                <a:cubicBezTo>
                  <a:pt x="21019" y="1803622"/>
                  <a:pt x="28066" y="1774421"/>
                  <a:pt x="877" y="1828800"/>
                </a:cubicBezTo>
                <a:cubicBezTo>
                  <a:pt x="-1098" y="1832751"/>
                  <a:pt x="877" y="1837635"/>
                  <a:pt x="877" y="18420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13E7-050A-7D45-B132-ED094CCF66B7}"/>
              </a:ext>
            </a:extLst>
          </p:cNvPr>
          <p:cNvSpPr/>
          <p:nvPr/>
        </p:nvSpPr>
        <p:spPr>
          <a:xfrm>
            <a:off x="282271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puella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6ACB3-36C3-A84D-BF10-7EAE0C4A65F0}"/>
              </a:ext>
            </a:extLst>
          </p:cNvPr>
          <p:cNvSpPr/>
          <p:nvPr/>
        </p:nvSpPr>
        <p:spPr>
          <a:xfrm>
            <a:off x="1477617" y="2325757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bona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40D2F-5FA0-6248-B916-564CA4EE8FED}"/>
              </a:ext>
            </a:extLst>
          </p:cNvPr>
          <p:cNvSpPr/>
          <p:nvPr/>
        </p:nvSpPr>
        <p:spPr>
          <a:xfrm>
            <a:off x="416780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sedet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0B2C5-5ADC-264A-A40A-54C0393059E0}"/>
              </a:ext>
            </a:extLst>
          </p:cNvPr>
          <p:cNvSpPr/>
          <p:nvPr/>
        </p:nvSpPr>
        <p:spPr>
          <a:xfrm>
            <a:off x="551290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89FF3-6579-AB44-A33B-3AC4FF079A31}"/>
              </a:ext>
            </a:extLst>
          </p:cNvPr>
          <p:cNvSpPr/>
          <p:nvPr/>
        </p:nvSpPr>
        <p:spPr>
          <a:xfrm>
            <a:off x="685799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abore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66A10-5DCB-3445-9F47-23FC8637FE1B}"/>
              </a:ext>
            </a:extLst>
          </p:cNvPr>
          <p:cNvSpPr txBox="1"/>
          <p:nvPr/>
        </p:nvSpPr>
        <p:spPr>
          <a:xfrm>
            <a:off x="1477617" y="2895601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plural</a:t>
            </a:r>
          </a:p>
          <a:p>
            <a:r>
              <a:rPr lang="en-US" dirty="0"/>
              <a:t>“goods”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54-3BB6-134E-81FA-21A9694C8F6F}"/>
              </a:ext>
            </a:extLst>
          </p:cNvPr>
          <p:cNvSpPr txBox="1"/>
          <p:nvPr/>
        </p:nvSpPr>
        <p:spPr>
          <a:xfrm>
            <a:off x="2822712" y="2915479"/>
            <a:ext cx="990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“girl”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23F38-B6BF-9B43-A7A5-4C0EC9FEA5F0}"/>
              </a:ext>
            </a:extLst>
          </p:cNvPr>
          <p:cNvSpPr txBox="1"/>
          <p:nvPr/>
        </p:nvSpPr>
        <p:spPr>
          <a:xfrm>
            <a:off x="5489594" y="2967792"/>
            <a:ext cx="133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Preposition</a:t>
            </a:r>
          </a:p>
          <a:p>
            <a:r>
              <a:rPr lang="en-US" dirty="0"/>
              <a:t>“under”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21A55-09C6-7648-B964-0999A87091F7}"/>
              </a:ext>
            </a:extLst>
          </p:cNvPr>
          <p:cNvSpPr txBox="1"/>
          <p:nvPr/>
        </p:nvSpPr>
        <p:spPr>
          <a:xfrm>
            <a:off x="6857997" y="2915478"/>
            <a:ext cx="1401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 phrase</a:t>
            </a:r>
          </a:p>
          <a:p>
            <a:r>
              <a:rPr lang="en-US" dirty="0"/>
              <a:t>noun</a:t>
            </a:r>
          </a:p>
          <a:p>
            <a:r>
              <a:rPr lang="en-US" dirty="0"/>
              <a:t>“tree”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18795F-A977-4C4B-BE8C-B9E3CDE4BA4F}"/>
              </a:ext>
            </a:extLst>
          </p:cNvPr>
          <p:cNvSpPr txBox="1"/>
          <p:nvPr/>
        </p:nvSpPr>
        <p:spPr>
          <a:xfrm>
            <a:off x="4145734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“sits”</a:t>
            </a:r>
          </a:p>
        </p:txBody>
      </p:sp>
    </p:spTree>
    <p:extLst>
      <p:ext uri="{BB962C8B-B14F-4D97-AF65-F5344CB8AC3E}">
        <p14:creationId xmlns:p14="http://schemas.microsoft.com/office/powerpoint/2010/main" val="252434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3E72AD7-3BBF-AA4D-B61F-8F8CB733C8FA}"/>
              </a:ext>
            </a:extLst>
          </p:cNvPr>
          <p:cNvSpPr/>
          <p:nvPr/>
        </p:nvSpPr>
        <p:spPr>
          <a:xfrm>
            <a:off x="6812349" y="2226366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A880D-E721-D346-9836-BFA882124255}"/>
              </a:ext>
            </a:extLst>
          </p:cNvPr>
          <p:cNvSpPr/>
          <p:nvPr/>
        </p:nvSpPr>
        <p:spPr>
          <a:xfrm>
            <a:off x="2768030" y="2186609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36FF1-177F-264B-8AEC-B51ADBA550A7}"/>
              </a:ext>
            </a:extLst>
          </p:cNvPr>
          <p:cNvSpPr/>
          <p:nvPr/>
        </p:nvSpPr>
        <p:spPr>
          <a:xfrm>
            <a:off x="1437490" y="2199861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13E7-050A-7D45-B132-ED094CCF66B7}"/>
              </a:ext>
            </a:extLst>
          </p:cNvPr>
          <p:cNvSpPr/>
          <p:nvPr/>
        </p:nvSpPr>
        <p:spPr>
          <a:xfrm>
            <a:off x="282271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puella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6ACB3-36C3-A84D-BF10-7EAE0C4A65F0}"/>
              </a:ext>
            </a:extLst>
          </p:cNvPr>
          <p:cNvSpPr/>
          <p:nvPr/>
        </p:nvSpPr>
        <p:spPr>
          <a:xfrm>
            <a:off x="1477617" y="2325757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bona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40D2F-5FA0-6248-B916-564CA4EE8FED}"/>
              </a:ext>
            </a:extLst>
          </p:cNvPr>
          <p:cNvSpPr/>
          <p:nvPr/>
        </p:nvSpPr>
        <p:spPr>
          <a:xfrm>
            <a:off x="416780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sedet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0B2C5-5ADC-264A-A40A-54C0393059E0}"/>
              </a:ext>
            </a:extLst>
          </p:cNvPr>
          <p:cNvSpPr/>
          <p:nvPr/>
        </p:nvSpPr>
        <p:spPr>
          <a:xfrm>
            <a:off x="551290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89FF3-6579-AB44-A33B-3AC4FF079A31}"/>
              </a:ext>
            </a:extLst>
          </p:cNvPr>
          <p:cNvSpPr/>
          <p:nvPr/>
        </p:nvSpPr>
        <p:spPr>
          <a:xfrm>
            <a:off x="685799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abore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66A10-5DCB-3445-9F47-23FC8637FE1B}"/>
              </a:ext>
            </a:extLst>
          </p:cNvPr>
          <p:cNvSpPr txBox="1"/>
          <p:nvPr/>
        </p:nvSpPr>
        <p:spPr>
          <a:xfrm>
            <a:off x="1477617" y="2895601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plural</a:t>
            </a:r>
          </a:p>
          <a:p>
            <a:r>
              <a:rPr lang="en-US" dirty="0"/>
              <a:t>“goods”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54-3BB6-134E-81FA-21A9694C8F6F}"/>
              </a:ext>
            </a:extLst>
          </p:cNvPr>
          <p:cNvSpPr txBox="1"/>
          <p:nvPr/>
        </p:nvSpPr>
        <p:spPr>
          <a:xfrm>
            <a:off x="2822712" y="2915479"/>
            <a:ext cx="990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“girl”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23F38-B6BF-9B43-A7A5-4C0EC9FEA5F0}"/>
              </a:ext>
            </a:extLst>
          </p:cNvPr>
          <p:cNvSpPr txBox="1"/>
          <p:nvPr/>
        </p:nvSpPr>
        <p:spPr>
          <a:xfrm>
            <a:off x="5489594" y="2967792"/>
            <a:ext cx="133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Preposition</a:t>
            </a:r>
          </a:p>
          <a:p>
            <a:r>
              <a:rPr lang="en-US" dirty="0"/>
              <a:t>“under”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21A55-09C6-7648-B964-0999A87091F7}"/>
              </a:ext>
            </a:extLst>
          </p:cNvPr>
          <p:cNvSpPr txBox="1"/>
          <p:nvPr/>
        </p:nvSpPr>
        <p:spPr>
          <a:xfrm>
            <a:off x="6857997" y="2915478"/>
            <a:ext cx="1401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 phrase</a:t>
            </a:r>
          </a:p>
          <a:p>
            <a:r>
              <a:rPr lang="en-US" dirty="0"/>
              <a:t>noun</a:t>
            </a:r>
          </a:p>
          <a:p>
            <a:r>
              <a:rPr lang="en-US" dirty="0"/>
              <a:t>“tree”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A172D-DB3D-6249-9029-D0071DAB2C52}"/>
              </a:ext>
            </a:extLst>
          </p:cNvPr>
          <p:cNvSpPr txBox="1"/>
          <p:nvPr/>
        </p:nvSpPr>
        <p:spPr>
          <a:xfrm>
            <a:off x="4145734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“sits”</a:t>
            </a:r>
          </a:p>
        </p:txBody>
      </p:sp>
    </p:spTree>
    <p:extLst>
      <p:ext uri="{BB962C8B-B14F-4D97-AF65-F5344CB8AC3E}">
        <p14:creationId xmlns:p14="http://schemas.microsoft.com/office/powerpoint/2010/main" val="346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631055-7232-E547-A51B-B2D23110F8E7}"/>
              </a:ext>
            </a:extLst>
          </p:cNvPr>
          <p:cNvSpPr/>
          <p:nvPr/>
        </p:nvSpPr>
        <p:spPr>
          <a:xfrm>
            <a:off x="5401561" y="2226366"/>
            <a:ext cx="2716498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3C64EE-3C06-2C49-AA09-248F5E1BC7B8}"/>
              </a:ext>
            </a:extLst>
          </p:cNvPr>
          <p:cNvSpPr txBox="1"/>
          <p:nvPr/>
        </p:nvSpPr>
        <p:spPr>
          <a:xfrm>
            <a:off x="5489594" y="2967792"/>
            <a:ext cx="228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Prepositional phrase</a:t>
            </a:r>
          </a:p>
          <a:p>
            <a:r>
              <a:rPr lang="en-US" dirty="0"/>
              <a:t>“under the tree”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A880D-E721-D346-9836-BFA882124255}"/>
              </a:ext>
            </a:extLst>
          </p:cNvPr>
          <p:cNvSpPr/>
          <p:nvPr/>
        </p:nvSpPr>
        <p:spPr>
          <a:xfrm>
            <a:off x="2768030" y="2186609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36FF1-177F-264B-8AEC-B51ADBA550A7}"/>
              </a:ext>
            </a:extLst>
          </p:cNvPr>
          <p:cNvSpPr/>
          <p:nvPr/>
        </p:nvSpPr>
        <p:spPr>
          <a:xfrm>
            <a:off x="1437490" y="2199861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13E7-050A-7D45-B132-ED094CCF66B7}"/>
              </a:ext>
            </a:extLst>
          </p:cNvPr>
          <p:cNvSpPr/>
          <p:nvPr/>
        </p:nvSpPr>
        <p:spPr>
          <a:xfrm>
            <a:off x="282271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puella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6ACB3-36C3-A84D-BF10-7EAE0C4A65F0}"/>
              </a:ext>
            </a:extLst>
          </p:cNvPr>
          <p:cNvSpPr/>
          <p:nvPr/>
        </p:nvSpPr>
        <p:spPr>
          <a:xfrm>
            <a:off x="1477617" y="2325757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bona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40D2F-5FA0-6248-B916-564CA4EE8FED}"/>
              </a:ext>
            </a:extLst>
          </p:cNvPr>
          <p:cNvSpPr/>
          <p:nvPr/>
        </p:nvSpPr>
        <p:spPr>
          <a:xfrm>
            <a:off x="416780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sedet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0B2C5-5ADC-264A-A40A-54C0393059E0}"/>
              </a:ext>
            </a:extLst>
          </p:cNvPr>
          <p:cNvSpPr/>
          <p:nvPr/>
        </p:nvSpPr>
        <p:spPr>
          <a:xfrm>
            <a:off x="551290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89FF3-6579-AB44-A33B-3AC4FF079A31}"/>
              </a:ext>
            </a:extLst>
          </p:cNvPr>
          <p:cNvSpPr/>
          <p:nvPr/>
        </p:nvSpPr>
        <p:spPr>
          <a:xfrm>
            <a:off x="685799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abore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66A10-5DCB-3445-9F47-23FC8637FE1B}"/>
              </a:ext>
            </a:extLst>
          </p:cNvPr>
          <p:cNvSpPr txBox="1"/>
          <p:nvPr/>
        </p:nvSpPr>
        <p:spPr>
          <a:xfrm>
            <a:off x="1477617" y="2895601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plural</a:t>
            </a:r>
          </a:p>
          <a:p>
            <a:r>
              <a:rPr lang="en-US" dirty="0"/>
              <a:t>“goods”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54-3BB6-134E-81FA-21A9694C8F6F}"/>
              </a:ext>
            </a:extLst>
          </p:cNvPr>
          <p:cNvSpPr txBox="1"/>
          <p:nvPr/>
        </p:nvSpPr>
        <p:spPr>
          <a:xfrm>
            <a:off x="2822712" y="2915479"/>
            <a:ext cx="990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“girl”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EE67BD-6F50-6545-A2F1-C2633DD382CA}"/>
              </a:ext>
            </a:extLst>
          </p:cNvPr>
          <p:cNvSpPr txBox="1"/>
          <p:nvPr/>
        </p:nvSpPr>
        <p:spPr>
          <a:xfrm>
            <a:off x="4145734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“sits”</a:t>
            </a:r>
          </a:p>
        </p:txBody>
      </p:sp>
    </p:spTree>
    <p:extLst>
      <p:ext uri="{BB962C8B-B14F-4D97-AF65-F5344CB8AC3E}">
        <p14:creationId xmlns:p14="http://schemas.microsoft.com/office/powerpoint/2010/main" val="51360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FA880D-E721-D346-9836-BFA882124255}"/>
              </a:ext>
            </a:extLst>
          </p:cNvPr>
          <p:cNvSpPr/>
          <p:nvPr/>
        </p:nvSpPr>
        <p:spPr>
          <a:xfrm>
            <a:off x="2768030" y="2186609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36FF1-177F-264B-8AEC-B51ADBA550A7}"/>
              </a:ext>
            </a:extLst>
          </p:cNvPr>
          <p:cNvSpPr/>
          <p:nvPr/>
        </p:nvSpPr>
        <p:spPr>
          <a:xfrm>
            <a:off x="2484114" y="4731027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13E7-050A-7D45-B132-ED094CCF66B7}"/>
              </a:ext>
            </a:extLst>
          </p:cNvPr>
          <p:cNvSpPr/>
          <p:nvPr/>
        </p:nvSpPr>
        <p:spPr>
          <a:xfrm>
            <a:off x="282271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puella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6ACB3-36C3-A84D-BF10-7EAE0C4A65F0}"/>
              </a:ext>
            </a:extLst>
          </p:cNvPr>
          <p:cNvSpPr/>
          <p:nvPr/>
        </p:nvSpPr>
        <p:spPr>
          <a:xfrm>
            <a:off x="2524241" y="485692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bona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40D2F-5FA0-6248-B916-564CA4EE8FED}"/>
              </a:ext>
            </a:extLst>
          </p:cNvPr>
          <p:cNvSpPr/>
          <p:nvPr/>
        </p:nvSpPr>
        <p:spPr>
          <a:xfrm>
            <a:off x="416780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sedet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66A10-5DCB-3445-9F47-23FC8637FE1B}"/>
              </a:ext>
            </a:extLst>
          </p:cNvPr>
          <p:cNvSpPr txBox="1"/>
          <p:nvPr/>
        </p:nvSpPr>
        <p:spPr>
          <a:xfrm>
            <a:off x="2524241" y="5426767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plural</a:t>
            </a:r>
          </a:p>
          <a:p>
            <a:r>
              <a:rPr lang="en-US" dirty="0"/>
              <a:t>“goods”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54-3BB6-134E-81FA-21A9694C8F6F}"/>
              </a:ext>
            </a:extLst>
          </p:cNvPr>
          <p:cNvSpPr txBox="1"/>
          <p:nvPr/>
        </p:nvSpPr>
        <p:spPr>
          <a:xfrm>
            <a:off x="2822712" y="2915479"/>
            <a:ext cx="990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“girl”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996F3C-C1AC-9045-B1F6-CD1ED84D4619}"/>
              </a:ext>
            </a:extLst>
          </p:cNvPr>
          <p:cNvSpPr/>
          <p:nvPr/>
        </p:nvSpPr>
        <p:spPr>
          <a:xfrm>
            <a:off x="5566878" y="4370914"/>
            <a:ext cx="2716498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FF246F-5440-9A47-B847-5B6A51B1C1D5}"/>
              </a:ext>
            </a:extLst>
          </p:cNvPr>
          <p:cNvSpPr/>
          <p:nvPr/>
        </p:nvSpPr>
        <p:spPr>
          <a:xfrm>
            <a:off x="5678219" y="449018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D0061-99E1-3A4C-B0DC-322D702B9B87}"/>
              </a:ext>
            </a:extLst>
          </p:cNvPr>
          <p:cNvSpPr/>
          <p:nvPr/>
        </p:nvSpPr>
        <p:spPr>
          <a:xfrm>
            <a:off x="7023314" y="449018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abore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4A0B5-F2CF-C445-8ABE-B9FE10944BB5}"/>
              </a:ext>
            </a:extLst>
          </p:cNvPr>
          <p:cNvSpPr txBox="1"/>
          <p:nvPr/>
        </p:nvSpPr>
        <p:spPr>
          <a:xfrm>
            <a:off x="5654911" y="5112340"/>
            <a:ext cx="228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Prepositional phrase</a:t>
            </a:r>
          </a:p>
          <a:p>
            <a:r>
              <a:rPr lang="en-US" dirty="0"/>
              <a:t>“under the tree”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3FDF08-C1B4-0B4C-9201-EA1C616C2ACB}"/>
              </a:ext>
            </a:extLst>
          </p:cNvPr>
          <p:cNvCxnSpPr/>
          <p:nvPr/>
        </p:nvCxnSpPr>
        <p:spPr>
          <a:xfrm flipH="1">
            <a:off x="3551583" y="4002157"/>
            <a:ext cx="848139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7367D3-4501-9E40-84A4-D506AD783C48}"/>
              </a:ext>
            </a:extLst>
          </p:cNvPr>
          <p:cNvCxnSpPr/>
          <p:nvPr/>
        </p:nvCxnSpPr>
        <p:spPr>
          <a:xfrm>
            <a:off x="4737650" y="4002157"/>
            <a:ext cx="907776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80BF5A-3EB6-DE4E-BEB9-F60F7A2926C1}"/>
              </a:ext>
            </a:extLst>
          </p:cNvPr>
          <p:cNvSpPr txBox="1"/>
          <p:nvPr/>
        </p:nvSpPr>
        <p:spPr>
          <a:xfrm>
            <a:off x="4145734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“sits”</a:t>
            </a:r>
          </a:p>
        </p:txBody>
      </p:sp>
    </p:spTree>
    <p:extLst>
      <p:ext uri="{BB962C8B-B14F-4D97-AF65-F5344CB8AC3E}">
        <p14:creationId xmlns:p14="http://schemas.microsoft.com/office/powerpoint/2010/main" val="380662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FA880D-E721-D346-9836-BFA882124255}"/>
              </a:ext>
            </a:extLst>
          </p:cNvPr>
          <p:cNvSpPr/>
          <p:nvPr/>
        </p:nvSpPr>
        <p:spPr>
          <a:xfrm>
            <a:off x="2358218" y="1437861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36FF1-177F-264B-8AEC-B51ADBA550A7}"/>
              </a:ext>
            </a:extLst>
          </p:cNvPr>
          <p:cNvSpPr/>
          <p:nvPr/>
        </p:nvSpPr>
        <p:spPr>
          <a:xfrm>
            <a:off x="2484114" y="4731027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13E7-050A-7D45-B132-ED094CCF66B7}"/>
              </a:ext>
            </a:extLst>
          </p:cNvPr>
          <p:cNvSpPr/>
          <p:nvPr/>
        </p:nvSpPr>
        <p:spPr>
          <a:xfrm>
            <a:off x="2412900" y="1596887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puella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6ACB3-36C3-A84D-BF10-7EAE0C4A65F0}"/>
              </a:ext>
            </a:extLst>
          </p:cNvPr>
          <p:cNvSpPr/>
          <p:nvPr/>
        </p:nvSpPr>
        <p:spPr>
          <a:xfrm>
            <a:off x="2524241" y="485692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bona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40D2F-5FA0-6248-B916-564CA4EE8FED}"/>
              </a:ext>
            </a:extLst>
          </p:cNvPr>
          <p:cNvSpPr/>
          <p:nvPr/>
        </p:nvSpPr>
        <p:spPr>
          <a:xfrm>
            <a:off x="416780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sedet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66A10-5DCB-3445-9F47-23FC8637FE1B}"/>
              </a:ext>
            </a:extLst>
          </p:cNvPr>
          <p:cNvSpPr txBox="1"/>
          <p:nvPr/>
        </p:nvSpPr>
        <p:spPr>
          <a:xfrm>
            <a:off x="2524241" y="5426767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plural</a:t>
            </a:r>
          </a:p>
          <a:p>
            <a:r>
              <a:rPr lang="en-US" dirty="0"/>
              <a:t>“goods”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54-3BB6-134E-81FA-21A9694C8F6F}"/>
              </a:ext>
            </a:extLst>
          </p:cNvPr>
          <p:cNvSpPr txBox="1"/>
          <p:nvPr/>
        </p:nvSpPr>
        <p:spPr>
          <a:xfrm>
            <a:off x="2412900" y="2166731"/>
            <a:ext cx="990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“girl”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996F3C-C1AC-9045-B1F6-CD1ED84D4619}"/>
              </a:ext>
            </a:extLst>
          </p:cNvPr>
          <p:cNvSpPr/>
          <p:nvPr/>
        </p:nvSpPr>
        <p:spPr>
          <a:xfrm>
            <a:off x="5566878" y="4370914"/>
            <a:ext cx="2716498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FF246F-5440-9A47-B847-5B6A51B1C1D5}"/>
              </a:ext>
            </a:extLst>
          </p:cNvPr>
          <p:cNvSpPr/>
          <p:nvPr/>
        </p:nvSpPr>
        <p:spPr>
          <a:xfrm>
            <a:off x="5678219" y="449018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D0061-99E1-3A4C-B0DC-322D702B9B87}"/>
              </a:ext>
            </a:extLst>
          </p:cNvPr>
          <p:cNvSpPr/>
          <p:nvPr/>
        </p:nvSpPr>
        <p:spPr>
          <a:xfrm>
            <a:off x="7023314" y="4490183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abore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4A0B5-F2CF-C445-8ABE-B9FE10944BB5}"/>
              </a:ext>
            </a:extLst>
          </p:cNvPr>
          <p:cNvSpPr txBox="1"/>
          <p:nvPr/>
        </p:nvSpPr>
        <p:spPr>
          <a:xfrm>
            <a:off x="5654911" y="5112340"/>
            <a:ext cx="228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Prepositional phrase</a:t>
            </a:r>
          </a:p>
          <a:p>
            <a:r>
              <a:rPr lang="en-US" dirty="0"/>
              <a:t>“under the tree”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3FDF08-C1B4-0B4C-9201-EA1C616C2ACB}"/>
              </a:ext>
            </a:extLst>
          </p:cNvPr>
          <p:cNvCxnSpPr/>
          <p:nvPr/>
        </p:nvCxnSpPr>
        <p:spPr>
          <a:xfrm flipH="1">
            <a:off x="3551583" y="4002157"/>
            <a:ext cx="848139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7367D3-4501-9E40-84A4-D506AD783C48}"/>
              </a:ext>
            </a:extLst>
          </p:cNvPr>
          <p:cNvCxnSpPr/>
          <p:nvPr/>
        </p:nvCxnSpPr>
        <p:spPr>
          <a:xfrm>
            <a:off x="4737650" y="4002157"/>
            <a:ext cx="907776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EAADB9-74D3-9940-AB6E-1CC9772904CE}"/>
              </a:ext>
            </a:extLst>
          </p:cNvPr>
          <p:cNvCxnSpPr>
            <a:endCxn id="6" idx="0"/>
          </p:cNvCxnSpPr>
          <p:nvPr/>
        </p:nvCxnSpPr>
        <p:spPr>
          <a:xfrm>
            <a:off x="3663928" y="1930400"/>
            <a:ext cx="1073723" cy="4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DFCA15-7F5A-D548-ADC1-EFAF5CD42091}"/>
              </a:ext>
            </a:extLst>
          </p:cNvPr>
          <p:cNvSpPr txBox="1"/>
          <p:nvPr/>
        </p:nvSpPr>
        <p:spPr>
          <a:xfrm>
            <a:off x="4145734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“sits”</a:t>
            </a:r>
          </a:p>
        </p:txBody>
      </p:sp>
    </p:spTree>
    <p:extLst>
      <p:ext uri="{BB962C8B-B14F-4D97-AF65-F5344CB8AC3E}">
        <p14:creationId xmlns:p14="http://schemas.microsoft.com/office/powerpoint/2010/main" val="146824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D20F-CFD7-8949-AA46-74A23DA4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0817"/>
            <a:ext cx="8596668" cy="1320800"/>
          </a:xfrm>
        </p:spPr>
        <p:txBody>
          <a:bodyPr/>
          <a:lstStyle/>
          <a:p>
            <a:r>
              <a:rPr lang="en-US" dirty="0"/>
              <a:t>Why can’t Google translate Latin like it does so many other languages?</a:t>
            </a:r>
          </a:p>
        </p:txBody>
      </p:sp>
    </p:spTree>
    <p:extLst>
      <p:ext uri="{BB962C8B-B14F-4D97-AF65-F5344CB8AC3E}">
        <p14:creationId xmlns:p14="http://schemas.microsoft.com/office/powerpoint/2010/main" val="325977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9C68-64ED-2444-9CF7-24937633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7FEE6-101C-0348-9320-D8D48DA1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63" y="1554922"/>
            <a:ext cx="74803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2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D20F-CFD7-8949-AA46-74A23DA4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0817"/>
            <a:ext cx="8596668" cy="1320800"/>
          </a:xfrm>
        </p:spPr>
        <p:txBody>
          <a:bodyPr/>
          <a:lstStyle/>
          <a:p>
            <a:r>
              <a:rPr lang="en-US" dirty="0"/>
              <a:t>Why can’t Google translate Latin like it does so many other languages?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DCA9F-7DC9-E74F-8C6B-BF7BC39A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39521"/>
            <a:ext cx="7843814" cy="2707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4E67C-E529-E54D-AF61-DE826A15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84" y="1625600"/>
            <a:ext cx="7824764" cy="24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3FB2-06CC-5F45-968F-AD105CE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doesn’t word-by-word translation work?</a:t>
            </a:r>
          </a:p>
        </p:txBody>
      </p:sp>
    </p:spTree>
    <p:extLst>
      <p:ext uri="{BB962C8B-B14F-4D97-AF65-F5344CB8AC3E}">
        <p14:creationId xmlns:p14="http://schemas.microsoft.com/office/powerpoint/2010/main" val="288464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3FB2-06CC-5F45-968F-AD105CE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doesn’t word-by-word translation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93E03-5638-2B49-9AA3-2408E911D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31" y="1766475"/>
            <a:ext cx="6642874" cy="4487585"/>
          </a:xfrm>
        </p:spPr>
      </p:pic>
    </p:spTree>
    <p:extLst>
      <p:ext uri="{BB962C8B-B14F-4D97-AF65-F5344CB8AC3E}">
        <p14:creationId xmlns:p14="http://schemas.microsoft.com/office/powerpoint/2010/main" val="298498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</p:spTree>
    <p:extLst>
      <p:ext uri="{BB962C8B-B14F-4D97-AF65-F5344CB8AC3E}">
        <p14:creationId xmlns:p14="http://schemas.microsoft.com/office/powerpoint/2010/main" val="322008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13E7-050A-7D45-B132-ED094CCF66B7}"/>
              </a:ext>
            </a:extLst>
          </p:cNvPr>
          <p:cNvSpPr/>
          <p:nvPr/>
        </p:nvSpPr>
        <p:spPr>
          <a:xfrm>
            <a:off x="282271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puella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6ACB3-36C3-A84D-BF10-7EAE0C4A65F0}"/>
              </a:ext>
            </a:extLst>
          </p:cNvPr>
          <p:cNvSpPr/>
          <p:nvPr/>
        </p:nvSpPr>
        <p:spPr>
          <a:xfrm>
            <a:off x="1477617" y="2325757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bona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40D2F-5FA0-6248-B916-564CA4EE8FED}"/>
              </a:ext>
            </a:extLst>
          </p:cNvPr>
          <p:cNvSpPr/>
          <p:nvPr/>
        </p:nvSpPr>
        <p:spPr>
          <a:xfrm>
            <a:off x="416780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sedet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0B2C5-5ADC-264A-A40A-54C0393059E0}"/>
              </a:ext>
            </a:extLst>
          </p:cNvPr>
          <p:cNvSpPr/>
          <p:nvPr/>
        </p:nvSpPr>
        <p:spPr>
          <a:xfrm>
            <a:off x="551290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89FF3-6579-AB44-A33B-3AC4FF079A31}"/>
              </a:ext>
            </a:extLst>
          </p:cNvPr>
          <p:cNvSpPr/>
          <p:nvPr/>
        </p:nvSpPr>
        <p:spPr>
          <a:xfrm>
            <a:off x="685799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abore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13E7-050A-7D45-B132-ED094CCF66B7}"/>
              </a:ext>
            </a:extLst>
          </p:cNvPr>
          <p:cNvSpPr/>
          <p:nvPr/>
        </p:nvSpPr>
        <p:spPr>
          <a:xfrm>
            <a:off x="282271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puella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6ACB3-36C3-A84D-BF10-7EAE0C4A65F0}"/>
              </a:ext>
            </a:extLst>
          </p:cNvPr>
          <p:cNvSpPr/>
          <p:nvPr/>
        </p:nvSpPr>
        <p:spPr>
          <a:xfrm>
            <a:off x="1477617" y="2325757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bona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40D2F-5FA0-6248-B916-564CA4EE8FED}"/>
              </a:ext>
            </a:extLst>
          </p:cNvPr>
          <p:cNvSpPr/>
          <p:nvPr/>
        </p:nvSpPr>
        <p:spPr>
          <a:xfrm>
            <a:off x="416780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sedet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0B2C5-5ADC-264A-A40A-54C0393059E0}"/>
              </a:ext>
            </a:extLst>
          </p:cNvPr>
          <p:cNvSpPr/>
          <p:nvPr/>
        </p:nvSpPr>
        <p:spPr>
          <a:xfrm>
            <a:off x="551290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89FF3-6579-AB44-A33B-3AC4FF079A31}"/>
              </a:ext>
            </a:extLst>
          </p:cNvPr>
          <p:cNvSpPr/>
          <p:nvPr/>
        </p:nvSpPr>
        <p:spPr>
          <a:xfrm>
            <a:off x="685799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abore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66A10-5DCB-3445-9F47-23FC8637FE1B}"/>
              </a:ext>
            </a:extLst>
          </p:cNvPr>
          <p:cNvSpPr txBox="1"/>
          <p:nvPr/>
        </p:nvSpPr>
        <p:spPr>
          <a:xfrm>
            <a:off x="1477617" y="2895601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plural</a:t>
            </a:r>
          </a:p>
          <a:p>
            <a:r>
              <a:rPr lang="en-US" dirty="0"/>
              <a:t>“goods”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54-3BB6-134E-81FA-21A9694C8F6F}"/>
              </a:ext>
            </a:extLst>
          </p:cNvPr>
          <p:cNvSpPr txBox="1"/>
          <p:nvPr/>
        </p:nvSpPr>
        <p:spPr>
          <a:xfrm>
            <a:off x="2822712" y="2915479"/>
            <a:ext cx="990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“girl”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77C62-1D25-0642-8EB2-7F6296BA992A}"/>
              </a:ext>
            </a:extLst>
          </p:cNvPr>
          <p:cNvSpPr txBox="1"/>
          <p:nvPr/>
        </p:nvSpPr>
        <p:spPr>
          <a:xfrm>
            <a:off x="4145734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“sits”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23F38-B6BF-9B43-A7A5-4C0EC9FEA5F0}"/>
              </a:ext>
            </a:extLst>
          </p:cNvPr>
          <p:cNvSpPr txBox="1"/>
          <p:nvPr/>
        </p:nvSpPr>
        <p:spPr>
          <a:xfrm>
            <a:off x="5489594" y="2967792"/>
            <a:ext cx="133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Preposition</a:t>
            </a:r>
          </a:p>
          <a:p>
            <a:r>
              <a:rPr lang="en-US" dirty="0"/>
              <a:t>“under”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21A55-09C6-7648-B964-0999A87091F7}"/>
              </a:ext>
            </a:extLst>
          </p:cNvPr>
          <p:cNvSpPr txBox="1"/>
          <p:nvPr/>
        </p:nvSpPr>
        <p:spPr>
          <a:xfrm>
            <a:off x="6857997" y="2915478"/>
            <a:ext cx="1401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 phrase</a:t>
            </a:r>
          </a:p>
          <a:p>
            <a:r>
              <a:rPr lang="en-US" dirty="0"/>
              <a:t>noun</a:t>
            </a:r>
          </a:p>
          <a:p>
            <a:r>
              <a:rPr lang="en-US" dirty="0"/>
              <a:t>“tree”</a:t>
            </a:r>
          </a:p>
        </p:txBody>
      </p:sp>
    </p:spTree>
    <p:extLst>
      <p:ext uri="{BB962C8B-B14F-4D97-AF65-F5344CB8AC3E}">
        <p14:creationId xmlns:p14="http://schemas.microsoft.com/office/powerpoint/2010/main" val="363574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7BA992-1179-B642-99DD-85808D52AFDC}"/>
              </a:ext>
            </a:extLst>
          </p:cNvPr>
          <p:cNvSpPr/>
          <p:nvPr/>
        </p:nvSpPr>
        <p:spPr>
          <a:xfrm>
            <a:off x="6812349" y="2226366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C26F9B-FF75-6149-85CC-14653F904A33}"/>
              </a:ext>
            </a:extLst>
          </p:cNvPr>
          <p:cNvSpPr/>
          <p:nvPr/>
        </p:nvSpPr>
        <p:spPr>
          <a:xfrm>
            <a:off x="2768030" y="2186609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8B727B-C722-8642-A6AC-9543CE681A75}"/>
              </a:ext>
            </a:extLst>
          </p:cNvPr>
          <p:cNvSpPr/>
          <p:nvPr/>
        </p:nvSpPr>
        <p:spPr>
          <a:xfrm>
            <a:off x="1437490" y="2199861"/>
            <a:ext cx="1305710" cy="1815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DB267-E5B1-D64B-A4B8-2CB0DB05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sentence trees – works!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B13E7-050A-7D45-B132-ED094CCF66B7}"/>
              </a:ext>
            </a:extLst>
          </p:cNvPr>
          <p:cNvSpPr/>
          <p:nvPr/>
        </p:nvSpPr>
        <p:spPr>
          <a:xfrm>
            <a:off x="282271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puella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6ACB3-36C3-A84D-BF10-7EAE0C4A65F0}"/>
              </a:ext>
            </a:extLst>
          </p:cNvPr>
          <p:cNvSpPr/>
          <p:nvPr/>
        </p:nvSpPr>
        <p:spPr>
          <a:xfrm>
            <a:off x="1517002" y="2345634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bona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40D2F-5FA0-6248-B916-564CA4EE8FED}"/>
              </a:ext>
            </a:extLst>
          </p:cNvPr>
          <p:cNvSpPr/>
          <p:nvPr/>
        </p:nvSpPr>
        <p:spPr>
          <a:xfrm>
            <a:off x="416780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sedet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0B2C5-5ADC-264A-A40A-54C0393059E0}"/>
              </a:ext>
            </a:extLst>
          </p:cNvPr>
          <p:cNvSpPr/>
          <p:nvPr/>
        </p:nvSpPr>
        <p:spPr>
          <a:xfrm>
            <a:off x="5512902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89FF3-6579-AB44-A33B-3AC4FF079A31}"/>
              </a:ext>
            </a:extLst>
          </p:cNvPr>
          <p:cNvSpPr/>
          <p:nvPr/>
        </p:nvSpPr>
        <p:spPr>
          <a:xfrm>
            <a:off x="6857997" y="2345635"/>
            <a:ext cx="1139687" cy="56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abore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66A10-5DCB-3445-9F47-23FC8637FE1B}"/>
              </a:ext>
            </a:extLst>
          </p:cNvPr>
          <p:cNvSpPr txBox="1"/>
          <p:nvPr/>
        </p:nvSpPr>
        <p:spPr>
          <a:xfrm>
            <a:off x="1517002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plural</a:t>
            </a:r>
          </a:p>
          <a:p>
            <a:r>
              <a:rPr lang="en-US" dirty="0"/>
              <a:t>“goods”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54-3BB6-134E-81FA-21A9694C8F6F}"/>
              </a:ext>
            </a:extLst>
          </p:cNvPr>
          <p:cNvSpPr txBox="1"/>
          <p:nvPr/>
        </p:nvSpPr>
        <p:spPr>
          <a:xfrm>
            <a:off x="2822712" y="2915479"/>
            <a:ext cx="990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“girl”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23F38-B6BF-9B43-A7A5-4C0EC9FEA5F0}"/>
              </a:ext>
            </a:extLst>
          </p:cNvPr>
          <p:cNvSpPr txBox="1"/>
          <p:nvPr/>
        </p:nvSpPr>
        <p:spPr>
          <a:xfrm>
            <a:off x="5489594" y="2967792"/>
            <a:ext cx="133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Preposition</a:t>
            </a:r>
          </a:p>
          <a:p>
            <a:r>
              <a:rPr lang="en-US" dirty="0"/>
              <a:t>“under”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21A55-09C6-7648-B964-0999A87091F7}"/>
              </a:ext>
            </a:extLst>
          </p:cNvPr>
          <p:cNvSpPr txBox="1"/>
          <p:nvPr/>
        </p:nvSpPr>
        <p:spPr>
          <a:xfrm>
            <a:off x="6857997" y="2915478"/>
            <a:ext cx="1401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 phrase</a:t>
            </a:r>
          </a:p>
          <a:p>
            <a:r>
              <a:rPr lang="en-US" dirty="0"/>
              <a:t>noun</a:t>
            </a:r>
          </a:p>
          <a:p>
            <a:r>
              <a:rPr lang="en-US" dirty="0"/>
              <a:t>“tree”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21ABC-3E76-1847-B2CB-54610C5A01BA}"/>
              </a:ext>
            </a:extLst>
          </p:cNvPr>
          <p:cNvSpPr txBox="1"/>
          <p:nvPr/>
        </p:nvSpPr>
        <p:spPr>
          <a:xfrm>
            <a:off x="4145734" y="291547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</a:t>
            </a:r>
          </a:p>
          <a:p>
            <a:r>
              <a:rPr lang="en-US" dirty="0"/>
              <a:t>singular</a:t>
            </a:r>
          </a:p>
          <a:p>
            <a:r>
              <a:rPr lang="en-US" dirty="0"/>
              <a:t>“sits”</a:t>
            </a:r>
          </a:p>
        </p:txBody>
      </p:sp>
    </p:spTree>
    <p:extLst>
      <p:ext uri="{BB962C8B-B14F-4D97-AF65-F5344CB8AC3E}">
        <p14:creationId xmlns:p14="http://schemas.microsoft.com/office/powerpoint/2010/main" val="2150587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5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437FF"/>
      </a:accent1>
      <a:accent2>
        <a:srgbClr val="FFD478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{854E8E80-51AA-5E49-84A4-BCD440FEB661}tf10001060</Template>
  <TotalTime>4765</TotalTime>
  <Words>487</Words>
  <Application>Microsoft Macintosh PowerPoint</Application>
  <PresentationFormat>Widescreen</PresentationFormat>
  <Paragraphs>239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Making a Latin Translator</vt:lpstr>
      <vt:lpstr>Why can’t Google translate Latin like it does so many other languages?</vt:lpstr>
      <vt:lpstr>Why can’t Google translate Latin like it does so many other languages?</vt:lpstr>
      <vt:lpstr>Why doesn’t word-by-word translation work?</vt:lpstr>
      <vt:lpstr>Why doesn’t word-by-word translation work?</vt:lpstr>
      <vt:lpstr>Building sentence trees – works!</vt:lpstr>
      <vt:lpstr>Building sentence trees – works!</vt:lpstr>
      <vt:lpstr>Building sentence trees – works!</vt:lpstr>
      <vt:lpstr>Building sentence trees – works!</vt:lpstr>
      <vt:lpstr>Building sentence trees – works!</vt:lpstr>
      <vt:lpstr>Building sentence trees – works!</vt:lpstr>
      <vt:lpstr>Building sentence trees – works!</vt:lpstr>
      <vt:lpstr>Building sentence trees – works!</vt:lpstr>
      <vt:lpstr>Building sentence trees – works!</vt:lpstr>
      <vt:lpstr>Building sentence trees – works!</vt:lpstr>
      <vt:lpstr>Building sentence trees – works!</vt:lpstr>
      <vt:lpstr>Building sentence trees – works!</vt:lpstr>
      <vt:lpstr>Building sentence trees – works!</vt:lpstr>
      <vt:lpstr>Building sentence trees – works!</vt:lpstr>
      <vt:lpstr>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Furfine</dc:creator>
  <cp:lastModifiedBy>Sophia Furfine</cp:lastModifiedBy>
  <cp:revision>13</cp:revision>
  <dcterms:created xsi:type="dcterms:W3CDTF">2019-02-06T23:10:05Z</dcterms:created>
  <dcterms:modified xsi:type="dcterms:W3CDTF">2019-02-13T16:28:57Z</dcterms:modified>
</cp:coreProperties>
</file>