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BCE-ECFD-47FB-AAC4-137057A21E3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6EEA8-3E6B-42CA-A723-90E118E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8"/>
            <a:ext cx="9126313" cy="68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17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" y="17834"/>
            <a:ext cx="9063574" cy="684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43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9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" y="27562"/>
            <a:ext cx="9059916" cy="68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41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80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" y="0"/>
            <a:ext cx="91392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15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2"/>
            <a:ext cx="9080494" cy="683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0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319"/>
            <a:ext cx="9143039" cy="688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4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"/>
            <a:ext cx="9099252" cy="685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94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29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20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590"/>
            <a:ext cx="9105693" cy="68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" y="0"/>
            <a:ext cx="91298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46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510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11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0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8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68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649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68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30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1594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65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058604" cy="68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78"/>
            <a:ext cx="9105500" cy="687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90"/>
            <a:ext cx="8997816" cy="68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3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8720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9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40"/>
            <a:ext cx="9038688" cy="683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95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4"/>
            <a:ext cx="9063574" cy="684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07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" y="11348"/>
            <a:ext cx="9076784" cy="684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R. Grossman</dc:creator>
  <cp:lastModifiedBy>Molly R. Grossman</cp:lastModifiedBy>
  <cp:revision>8</cp:revision>
  <dcterms:created xsi:type="dcterms:W3CDTF">2012-10-17T01:31:18Z</dcterms:created>
  <dcterms:modified xsi:type="dcterms:W3CDTF">2012-10-18T15:07:35Z</dcterms:modified>
</cp:coreProperties>
</file>