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-12282" y="-4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17292-52C0-4987-9099-74B855FC4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EC0AD-D4C1-4C72-A831-CF2187D29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63342-9B25-4181-822B-E689A542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3EF9-7280-4741-B36B-6E807EA1EA2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A1441-A18B-4D97-B579-7AF738A6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70180-6774-4847-8DC5-5FC9D716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37B7-67CE-4792-A233-B60384D5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3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97C85-6659-401A-A4CD-5FC4208B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E97D1-4261-46CA-8F65-410D259AB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DD8A9-2012-45D4-B2DC-9C0A13E84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3EF9-7280-4741-B36B-6E807EA1EA2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A5B88-028B-44EA-94D0-DFF101E7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A5D54-03C0-4FAF-9640-9946DF8C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37B7-67CE-4792-A233-B60384D5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1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1FD6AA-F1F2-4D95-A3EB-50E86039F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931D1-0726-4910-BC74-D21D7062B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DB725-9230-4B6C-980A-6C241761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3EF9-7280-4741-B36B-6E807EA1EA2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B028-DDD4-4D97-B9D0-3F800AE1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C9D1-5338-4327-8751-876D8699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37B7-67CE-4792-A233-B60384D5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16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E665-7862-40FB-B733-817EB93F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35735-C3A4-4E96-B975-70CB933E7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E7F46-D44A-4BC5-8E47-BB7737E5B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3EF9-7280-4741-B36B-6E807EA1EA2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9F8B2-E38B-4195-B54A-2B8384AE3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95B1D-8EA5-451C-8A6C-A667CB85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37B7-67CE-4792-A233-B60384D5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5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CA31-BF96-4F5A-8F24-8A08739CC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8B0A9-7D01-40E4-9133-97D050A48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A5B5D-E31B-43DB-8FCC-747524381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3EF9-7280-4741-B36B-6E807EA1EA2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F7D98-35B2-4B90-B0C1-562D95E14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52EBC-5AD8-46B6-8BFF-3C7D0A6D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37B7-67CE-4792-A233-B60384D5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4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5C04-3443-4CAB-B4F6-25E23BD4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66E1-8B4E-433A-8A9E-BFCDCDC87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C133F-F444-4766-82BE-722144BA9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71555-CFF1-4B10-835A-CDB73626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3EF9-7280-4741-B36B-6E807EA1EA2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286E6-ECF7-4D13-AB2F-9998B4D7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3CCCB-481E-4BAF-BDC3-5E148F4CE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37B7-67CE-4792-A233-B60384D5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1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9661-37B8-435C-996E-7F1CE4ED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51B0F-F3A0-40FD-A48D-3CDBDA7C1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7C5A7-08A3-4988-8450-02D7D4795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511F6-053C-4BD7-9982-2E0EB43F0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383CED-9814-4520-BDEE-F0414ADB8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913D19-4B7E-4E9E-A9D1-1E54A56C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3EF9-7280-4741-B36B-6E807EA1EA2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249558-30F2-49D0-A0B0-50DE8F54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E74569-9AE8-437A-8D12-DB1447D4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37B7-67CE-4792-A233-B60384D5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4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7AC87-9DD6-48B8-95CF-DAED53A4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11E12-BA45-4167-9091-42B148D38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3EF9-7280-4741-B36B-6E807EA1EA2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B5863-269E-44B2-AA4C-7522B1B2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7E9B42-ACAD-4184-8E52-46912567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37B7-67CE-4792-A233-B60384D5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6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5B481-8AE0-4A42-B342-49B6AD7C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3EF9-7280-4741-B36B-6E807EA1EA2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F223DC-A630-4E74-A9C9-09D2649B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3240E-BE22-444C-A0E8-55637061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37B7-67CE-4792-A233-B60384D5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8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883E0-0F0D-4AA4-90FF-EA3C1D037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51EB8-C735-451F-ADAE-ACA60B19F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9FA8D-D3A3-4259-A949-8E64420FC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7FDAF-461B-4E7E-BFD9-030D53DC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3EF9-7280-4741-B36B-6E807EA1EA2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54424-1D8E-4D94-8C80-E01D7CAA4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5BFB2-CBD9-4AC2-9247-B43BB063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37B7-67CE-4792-A233-B60384D5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3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EC53-647C-4116-AF7A-E25B1511A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255942-1F7F-4B78-8895-A3B88F3F9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814DB-0EB7-4B3E-93FE-44BBB5CA2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AC2C8-BEAA-4110-B0A4-F0949D62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3EF9-7280-4741-B36B-6E807EA1EA2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09E82-6BE4-404C-9E50-C6135F4D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FC988-AEB2-4E42-AE33-056161AC5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37B7-67CE-4792-A233-B60384D5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3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7A5BFA-EA66-4A37-8A93-FDCE17540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1CAA4-83BC-4FA4-B6C1-FF8540DE8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655F2-A6F9-4634-A232-CC0C4D6C6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83EF9-7280-4741-B36B-6E807EA1EA2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1513B-7B91-4732-B2A7-2D39C3735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3D62C-F26A-4DE3-9223-8BEB935A5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F37B7-67CE-4792-A233-B60384D5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9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198A2887-259E-48CC-B559-3DD8A7066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758" y="0"/>
            <a:ext cx="709448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281949-18A9-4C74-9525-BC6D7756533B}"/>
              </a:ext>
            </a:extLst>
          </p:cNvPr>
          <p:cNvSpPr txBox="1"/>
          <p:nvPr/>
        </p:nvSpPr>
        <p:spPr>
          <a:xfrm>
            <a:off x="6560883" y="4991665"/>
            <a:ext cx="673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highlight>
                  <a:srgbClr val="FFFF00"/>
                </a:highlight>
              </a:rPr>
              <a:t>ADC [ch0]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5D0DE8-1137-444B-B744-7585D776C137}"/>
              </a:ext>
            </a:extLst>
          </p:cNvPr>
          <p:cNvSpPr txBox="1"/>
          <p:nvPr/>
        </p:nvSpPr>
        <p:spPr>
          <a:xfrm>
            <a:off x="8341754" y="1989385"/>
            <a:ext cx="621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highlight>
                  <a:srgbClr val="FFFF00"/>
                </a:highlight>
              </a:rPr>
              <a:t>ADC [ch5]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E3A800-B7A9-4C8E-9548-4C3B7100AA81}"/>
              </a:ext>
            </a:extLst>
          </p:cNvPr>
          <p:cNvSpPr txBox="1"/>
          <p:nvPr/>
        </p:nvSpPr>
        <p:spPr>
          <a:xfrm>
            <a:off x="8341754" y="2134299"/>
            <a:ext cx="621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highlight>
                  <a:srgbClr val="FFFF00"/>
                </a:highlight>
              </a:rPr>
              <a:t>ADC [ch6]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45EA62-9473-495A-BAA1-445AC6874E37}"/>
              </a:ext>
            </a:extLst>
          </p:cNvPr>
          <p:cNvSpPr txBox="1"/>
          <p:nvPr/>
        </p:nvSpPr>
        <p:spPr>
          <a:xfrm>
            <a:off x="8341754" y="2279213"/>
            <a:ext cx="621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highlight>
                  <a:srgbClr val="FFFF00"/>
                </a:highlight>
              </a:rPr>
              <a:t>ADC [ch7]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D31377-B75D-4ECD-9C6E-52325E4E2DB3}"/>
              </a:ext>
            </a:extLst>
          </p:cNvPr>
          <p:cNvSpPr txBox="1"/>
          <p:nvPr/>
        </p:nvSpPr>
        <p:spPr>
          <a:xfrm>
            <a:off x="6538920" y="3665785"/>
            <a:ext cx="673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highlight>
                  <a:srgbClr val="FFFF00"/>
                </a:highlight>
              </a:rPr>
              <a:t>ADC [ch2]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212183-71ED-49B3-90D4-AC276B5CE999}"/>
              </a:ext>
            </a:extLst>
          </p:cNvPr>
          <p:cNvSpPr txBox="1"/>
          <p:nvPr/>
        </p:nvSpPr>
        <p:spPr>
          <a:xfrm>
            <a:off x="6569030" y="2565915"/>
            <a:ext cx="440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highlight>
                  <a:srgbClr val="00FF00"/>
                </a:highlight>
              </a:rPr>
              <a:t>DAC      </a:t>
            </a:r>
            <a:r>
              <a:rPr lang="en-US" sz="800" b="1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760F2A-596A-4493-828D-2BE901E012B2}"/>
              </a:ext>
            </a:extLst>
          </p:cNvPr>
          <p:cNvSpPr txBox="1"/>
          <p:nvPr/>
        </p:nvSpPr>
        <p:spPr>
          <a:xfrm>
            <a:off x="6538920" y="3368680"/>
            <a:ext cx="673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highlight>
                  <a:srgbClr val="FFFF00"/>
                </a:highlight>
              </a:rPr>
              <a:t>ADC [ch9]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ADA034-9599-439F-A8CE-716BD5A5FE9B}"/>
              </a:ext>
            </a:extLst>
          </p:cNvPr>
          <p:cNvSpPr txBox="1"/>
          <p:nvPr/>
        </p:nvSpPr>
        <p:spPr>
          <a:xfrm>
            <a:off x="6543675" y="3521080"/>
            <a:ext cx="673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highlight>
                  <a:srgbClr val="FFFF00"/>
                </a:highlight>
              </a:rPr>
              <a:t>ADC [ch12]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B9350-C3AD-44B7-95A3-1C43B2B51223}"/>
              </a:ext>
            </a:extLst>
          </p:cNvPr>
          <p:cNvSpPr txBox="1"/>
          <p:nvPr/>
        </p:nvSpPr>
        <p:spPr>
          <a:xfrm>
            <a:off x="3391709" y="2930530"/>
            <a:ext cx="673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highlight>
                  <a:srgbClr val="FFFF00"/>
                </a:highlight>
              </a:rPr>
              <a:t>ADC [ch10]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7A695B-CB65-4C43-8A05-9E20A0850635}"/>
              </a:ext>
            </a:extLst>
          </p:cNvPr>
          <p:cNvSpPr txBox="1"/>
          <p:nvPr/>
        </p:nvSpPr>
        <p:spPr>
          <a:xfrm>
            <a:off x="3384541" y="3214644"/>
            <a:ext cx="673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highlight>
                  <a:srgbClr val="FFFF00"/>
                </a:highlight>
              </a:rPr>
              <a:t>ADC [ch11]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430FAC-9CD7-4885-A80D-E2A865B739B1}"/>
              </a:ext>
            </a:extLst>
          </p:cNvPr>
          <p:cNvSpPr txBox="1"/>
          <p:nvPr/>
        </p:nvSpPr>
        <p:spPr>
          <a:xfrm>
            <a:off x="3384535" y="3070182"/>
            <a:ext cx="673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highlight>
                  <a:srgbClr val="FFFF00"/>
                </a:highlight>
              </a:rPr>
              <a:t>ADC [ch13]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B92F4D-E19E-4E75-8705-3CA73978D7E9}"/>
              </a:ext>
            </a:extLst>
          </p:cNvPr>
          <p:cNvSpPr txBox="1"/>
          <p:nvPr/>
        </p:nvSpPr>
        <p:spPr>
          <a:xfrm>
            <a:off x="3386904" y="3353030"/>
            <a:ext cx="673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highlight>
                  <a:srgbClr val="FFFF00"/>
                </a:highlight>
              </a:rPr>
              <a:t>ADC [ch14]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578F2B-E82B-4B71-BD41-B3BF846145A8}"/>
              </a:ext>
            </a:extLst>
          </p:cNvPr>
          <p:cNvSpPr txBox="1"/>
          <p:nvPr/>
        </p:nvSpPr>
        <p:spPr>
          <a:xfrm>
            <a:off x="3384535" y="3493947"/>
            <a:ext cx="673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highlight>
                  <a:srgbClr val="FFFF00"/>
                </a:highlight>
              </a:rPr>
              <a:t>ADC [ch15]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FBD091-D9FA-49D5-B9C1-740A14214F4D}"/>
              </a:ext>
            </a:extLst>
          </p:cNvPr>
          <p:cNvSpPr txBox="1"/>
          <p:nvPr/>
        </p:nvSpPr>
        <p:spPr>
          <a:xfrm>
            <a:off x="3325888" y="4535865"/>
            <a:ext cx="731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highlight>
                  <a:srgbClr val="008080"/>
                </a:highlight>
              </a:rPr>
              <a:t>GPIO [out 0]     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06AF7F-3A5C-4C44-91FF-D7A40262CDA6}"/>
              </a:ext>
            </a:extLst>
          </p:cNvPr>
          <p:cNvSpPr txBox="1"/>
          <p:nvPr/>
        </p:nvSpPr>
        <p:spPr>
          <a:xfrm>
            <a:off x="3325888" y="4679417"/>
            <a:ext cx="731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highlight>
                  <a:srgbClr val="008080"/>
                </a:highlight>
              </a:rPr>
              <a:t>GPIO [out 1]  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E0825A-B969-49E1-965F-CA425E993CB5}"/>
              </a:ext>
            </a:extLst>
          </p:cNvPr>
          <p:cNvSpPr txBox="1"/>
          <p:nvPr/>
        </p:nvSpPr>
        <p:spPr>
          <a:xfrm>
            <a:off x="5192788" y="2203840"/>
            <a:ext cx="731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highlight>
                  <a:srgbClr val="008080"/>
                </a:highlight>
              </a:rPr>
              <a:t>GPIO [out 2]     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935E0C-48AA-4DE6-BB16-B6D41B6558A4}"/>
              </a:ext>
            </a:extLst>
          </p:cNvPr>
          <p:cNvSpPr txBox="1"/>
          <p:nvPr/>
        </p:nvSpPr>
        <p:spPr>
          <a:xfrm>
            <a:off x="5192788" y="3375823"/>
            <a:ext cx="731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highlight>
                  <a:srgbClr val="008080"/>
                </a:highlight>
              </a:rPr>
              <a:t>GPIO [out 3]   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B92D89-5835-4798-88D5-E97589744752}"/>
              </a:ext>
            </a:extLst>
          </p:cNvPr>
          <p:cNvSpPr txBox="1"/>
          <p:nvPr/>
        </p:nvSpPr>
        <p:spPr>
          <a:xfrm>
            <a:off x="5192788" y="3228873"/>
            <a:ext cx="731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highlight>
                  <a:srgbClr val="008080"/>
                </a:highlight>
              </a:rPr>
              <a:t>GPIO [out 4]     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C53BAC-1CC7-494E-AF1E-40FF62A303E9}"/>
              </a:ext>
            </a:extLst>
          </p:cNvPr>
          <p:cNvSpPr txBox="1"/>
          <p:nvPr/>
        </p:nvSpPr>
        <p:spPr>
          <a:xfrm>
            <a:off x="5192788" y="3083333"/>
            <a:ext cx="731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highlight>
                  <a:srgbClr val="008080"/>
                </a:highlight>
              </a:rPr>
              <a:t>GPIO [out 5]   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491AA6-A104-4D75-838E-962D77B97B1D}"/>
              </a:ext>
            </a:extLst>
          </p:cNvPr>
          <p:cNvSpPr txBox="1"/>
          <p:nvPr/>
        </p:nvSpPr>
        <p:spPr>
          <a:xfrm>
            <a:off x="5192788" y="2930530"/>
            <a:ext cx="731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highlight>
                  <a:srgbClr val="008080"/>
                </a:highlight>
              </a:rPr>
              <a:t>GPIO [out 6]    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7B8F7D-2842-4B59-94DC-0C6578392555}"/>
              </a:ext>
            </a:extLst>
          </p:cNvPr>
          <p:cNvSpPr txBox="1"/>
          <p:nvPr/>
        </p:nvSpPr>
        <p:spPr>
          <a:xfrm>
            <a:off x="5192788" y="2781359"/>
            <a:ext cx="731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highlight>
                  <a:srgbClr val="008080"/>
                </a:highlight>
              </a:rPr>
              <a:t>GPIO [out 7]     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59E0B1-AF42-46DA-B869-748E8B7BECFA}"/>
              </a:ext>
            </a:extLst>
          </p:cNvPr>
          <p:cNvSpPr txBox="1"/>
          <p:nvPr/>
        </p:nvSpPr>
        <p:spPr>
          <a:xfrm>
            <a:off x="3391709" y="2781359"/>
            <a:ext cx="673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highlight>
                  <a:srgbClr val="FFFF00"/>
                </a:highlight>
              </a:rPr>
              <a:t>ADC [ch3]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D65903-DB92-4A28-885E-E42BEA58559D}"/>
              </a:ext>
            </a:extLst>
          </p:cNvPr>
          <p:cNvSpPr txBox="1"/>
          <p:nvPr/>
        </p:nvSpPr>
        <p:spPr>
          <a:xfrm>
            <a:off x="5192788" y="4256536"/>
            <a:ext cx="731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highlight>
                  <a:srgbClr val="008000"/>
                </a:highlight>
              </a:rPr>
              <a:t>GPIO [in 3]     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725E82-909B-4D88-9411-AC7BA9E51D93}"/>
              </a:ext>
            </a:extLst>
          </p:cNvPr>
          <p:cNvSpPr txBox="1"/>
          <p:nvPr/>
        </p:nvSpPr>
        <p:spPr>
          <a:xfrm>
            <a:off x="6557125" y="4706822"/>
            <a:ext cx="731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highlight>
                  <a:srgbClr val="008000"/>
                </a:highlight>
              </a:rPr>
              <a:t>GPIO [in 2]     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65A55A-BFB2-4EB9-95E2-2B6E71FB015A}"/>
              </a:ext>
            </a:extLst>
          </p:cNvPr>
          <p:cNvSpPr txBox="1"/>
          <p:nvPr/>
        </p:nvSpPr>
        <p:spPr>
          <a:xfrm>
            <a:off x="6560883" y="5276508"/>
            <a:ext cx="731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highlight>
                  <a:srgbClr val="008000"/>
                </a:highlight>
              </a:rPr>
              <a:t>GPIO [in 0]     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70607B-218C-405C-BF31-E52815691C83}"/>
              </a:ext>
            </a:extLst>
          </p:cNvPr>
          <p:cNvSpPr txBox="1"/>
          <p:nvPr/>
        </p:nvSpPr>
        <p:spPr>
          <a:xfrm>
            <a:off x="8373504" y="3085831"/>
            <a:ext cx="7958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highlight>
                  <a:srgbClr val="FFFF00"/>
                </a:highlight>
              </a:rPr>
              <a:t>ADC [trig. out]</a:t>
            </a:r>
          </a:p>
        </p:txBody>
      </p:sp>
    </p:spTree>
    <p:extLst>
      <p:ext uri="{BB962C8B-B14F-4D97-AF65-F5344CB8AC3E}">
        <p14:creationId xmlns:p14="http://schemas.microsoft.com/office/powerpoint/2010/main" val="262173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114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Silvano Furlan</dc:creator>
  <cp:lastModifiedBy>Silvano Furlan</cp:lastModifiedBy>
  <cp:revision>9</cp:revision>
  <dcterms:created xsi:type="dcterms:W3CDTF">2021-07-17T15:21:05Z</dcterms:created>
  <dcterms:modified xsi:type="dcterms:W3CDTF">2021-07-17T15:47:15Z</dcterms:modified>
</cp:coreProperties>
</file>