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27" y="1122334"/>
            <a:ext cx="6857561" cy="2387539"/>
          </a:xfrm>
        </p:spPr>
        <p:txBody>
          <a:bodyPr anchor="b"/>
          <a:lstStyle>
            <a:lvl1pPr algn="ctr">
              <a:defRPr sz="5395"/>
            </a:lvl1pPr>
          </a:lstStyle>
          <a:p>
            <a:pPr fontAlgn="auto"/>
            <a:r>
              <a:rPr lang="zh-CN" altLang="en-US" sz="567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27" y="3601947"/>
            <a:ext cx="6857561" cy="1655720"/>
          </a:xfrm>
        </p:spPr>
        <p:txBody>
          <a:bodyPr/>
          <a:lstStyle>
            <a:lvl1pPr marL="0" indent="0" algn="ctr">
              <a:buNone/>
              <a:defRPr sz="2160"/>
            </a:lvl1pPr>
            <a:lvl2pPr marL="410845" indent="0" algn="ctr">
              <a:buNone/>
              <a:defRPr sz="1800"/>
            </a:lvl2pPr>
            <a:lvl3pPr marL="822325" indent="0" algn="ctr">
              <a:buNone/>
              <a:defRPr sz="1615"/>
            </a:lvl3pPr>
            <a:lvl4pPr marL="1232535" indent="0" algn="ctr">
              <a:buNone/>
              <a:defRPr sz="1435"/>
            </a:lvl4pPr>
            <a:lvl5pPr marL="1643380" indent="0" algn="ctr">
              <a:buNone/>
              <a:defRPr sz="1435"/>
            </a:lvl5pPr>
            <a:lvl6pPr marL="2054860" indent="0" algn="ctr">
              <a:buNone/>
              <a:defRPr sz="1435"/>
            </a:lvl6pPr>
            <a:lvl7pPr marL="2465705" indent="0" algn="ctr">
              <a:buNone/>
              <a:defRPr sz="1435"/>
            </a:lvl7pPr>
            <a:lvl8pPr marL="2876550" indent="0" algn="ctr">
              <a:buNone/>
              <a:defRPr sz="1435"/>
            </a:lvl8pPr>
            <a:lvl9pPr marL="3288030" indent="0" algn="ctr">
              <a:buNone/>
              <a:defRPr sz="1435"/>
            </a:lvl9pPr>
          </a:lstStyle>
          <a:p>
            <a:pPr fontAlgn="auto"/>
            <a:r>
              <a:rPr lang="zh-CN" altLang="en-US" sz="227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256" y="365116"/>
            <a:ext cx="1971549" cy="5811690"/>
          </a:xfrm>
        </p:spPr>
        <p:txBody>
          <a:bodyPr vert="eaVert"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10" y="365116"/>
            <a:ext cx="5800354" cy="5811690"/>
          </a:xfrm>
        </p:spPr>
        <p:txBody>
          <a:bodyPr vert="eaVert"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48" y="1709695"/>
            <a:ext cx="7886195" cy="2852665"/>
          </a:xfrm>
        </p:spPr>
        <p:txBody>
          <a:bodyPr anchor="b"/>
          <a:lstStyle>
            <a:lvl1pPr>
              <a:defRPr sz="5395"/>
            </a:lvl1pPr>
          </a:lstStyle>
          <a:p>
            <a:pPr fontAlgn="auto"/>
            <a:r>
              <a:rPr lang="zh-CN" altLang="en-US" sz="567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48" y="4589346"/>
            <a:ext cx="7886195" cy="15001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08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325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3pPr>
            <a:lvl4pPr marL="123253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4pPr>
            <a:lvl5pPr marL="164338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5pPr>
            <a:lvl6pPr marL="205486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6pPr>
            <a:lvl7pPr marL="246570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7pPr>
            <a:lvl8pPr marL="287655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8pPr>
            <a:lvl9pPr marL="328803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10" y="1825579"/>
            <a:ext cx="3885951" cy="4351227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54" y="1825579"/>
            <a:ext cx="3885951" cy="4351227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365116"/>
            <a:ext cx="7886195" cy="1325529"/>
          </a:xfrm>
        </p:spPr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01" y="1681120"/>
            <a:ext cx="3868092" cy="82389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0845" indent="0">
              <a:buNone/>
              <a:defRPr sz="1800" b="1"/>
            </a:lvl2pPr>
            <a:lvl3pPr marL="822325" indent="0">
              <a:buNone/>
              <a:defRPr sz="1615" b="1"/>
            </a:lvl3pPr>
            <a:lvl4pPr marL="1232535" indent="0">
              <a:buNone/>
              <a:defRPr sz="1435" b="1"/>
            </a:lvl4pPr>
            <a:lvl5pPr marL="1643380" indent="0">
              <a:buNone/>
              <a:defRPr sz="1435" b="1"/>
            </a:lvl5pPr>
            <a:lvl6pPr marL="2054860" indent="0">
              <a:buNone/>
              <a:defRPr sz="1435" b="1"/>
            </a:lvl6pPr>
            <a:lvl7pPr marL="2465705" indent="0">
              <a:buNone/>
              <a:defRPr sz="1435" b="1"/>
            </a:lvl7pPr>
            <a:lvl8pPr marL="2876550" indent="0">
              <a:buNone/>
              <a:defRPr sz="1435" b="1"/>
            </a:lvl8pPr>
            <a:lvl9pPr marL="3288030" indent="0">
              <a:buNone/>
              <a:defRPr sz="1435" b="1"/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01" y="2505012"/>
            <a:ext cx="3868092" cy="3684494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854" y="1681120"/>
            <a:ext cx="3887142" cy="82389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0845" indent="0">
              <a:buNone/>
              <a:defRPr sz="1800" b="1"/>
            </a:lvl2pPr>
            <a:lvl3pPr marL="822325" indent="0">
              <a:buNone/>
              <a:defRPr sz="1615" b="1"/>
            </a:lvl3pPr>
            <a:lvl4pPr marL="1232535" indent="0">
              <a:buNone/>
              <a:defRPr sz="1435" b="1"/>
            </a:lvl4pPr>
            <a:lvl5pPr marL="1643380" indent="0">
              <a:buNone/>
              <a:defRPr sz="1435" b="1"/>
            </a:lvl5pPr>
            <a:lvl6pPr marL="2054860" indent="0">
              <a:buNone/>
              <a:defRPr sz="1435" b="1"/>
            </a:lvl6pPr>
            <a:lvl7pPr marL="2465705" indent="0">
              <a:buNone/>
              <a:defRPr sz="1435" b="1"/>
            </a:lvl7pPr>
            <a:lvl8pPr marL="2876550" indent="0">
              <a:buNone/>
              <a:defRPr sz="1435" b="1"/>
            </a:lvl8pPr>
            <a:lvl9pPr marL="3288030" indent="0">
              <a:buNone/>
              <a:defRPr sz="1435" b="1"/>
            </a:lvl9pPr>
          </a:lstStyle>
          <a:p>
            <a:pPr lvl="0" fontAlgn="auto"/>
            <a:r>
              <a:rPr lang="zh-CN" altLang="en-US" sz="22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854" y="2505012"/>
            <a:ext cx="3887142" cy="3684494"/>
          </a:xfrm>
        </p:spPr>
        <p:txBody>
          <a:bodyPr/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457189"/>
            <a:ext cx="2948989" cy="1600159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z="302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142" y="987399"/>
            <a:ext cx="4628854" cy="4873501"/>
          </a:xfrm>
        </p:spPr>
        <p:txBody>
          <a:bodyPr/>
          <a:lstStyle>
            <a:lvl1pPr>
              <a:defRPr sz="2880"/>
            </a:lvl1pPr>
            <a:lvl2pPr>
              <a:defRPr sz="2515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z="302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64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27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89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89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01" y="2057348"/>
            <a:ext cx="2948989" cy="3811491"/>
          </a:xfrm>
        </p:spPr>
        <p:txBody>
          <a:bodyPr/>
          <a:lstStyle>
            <a:lvl1pPr marL="0" indent="0">
              <a:buNone/>
              <a:defRPr sz="1435"/>
            </a:lvl1pPr>
            <a:lvl2pPr marL="410845" indent="0">
              <a:buNone/>
              <a:defRPr sz="1260"/>
            </a:lvl2pPr>
            <a:lvl3pPr marL="822325" indent="0">
              <a:buNone/>
              <a:defRPr sz="1080"/>
            </a:lvl3pPr>
            <a:lvl4pPr marL="1232535" indent="0">
              <a:buNone/>
              <a:defRPr sz="900"/>
            </a:lvl4pPr>
            <a:lvl5pPr marL="1643380" indent="0">
              <a:buNone/>
              <a:defRPr sz="900"/>
            </a:lvl5pPr>
            <a:lvl6pPr marL="2054860" indent="0">
              <a:buNone/>
              <a:defRPr sz="900"/>
            </a:lvl6pPr>
            <a:lvl7pPr marL="2465705" indent="0">
              <a:buNone/>
              <a:defRPr sz="900"/>
            </a:lvl7pPr>
            <a:lvl8pPr marL="2876550" indent="0">
              <a:buNone/>
              <a:defRPr sz="900"/>
            </a:lvl8pPr>
            <a:lvl9pPr marL="3288030" indent="0">
              <a:buNone/>
              <a:defRPr sz="900"/>
            </a:lvl9pPr>
          </a:lstStyle>
          <a:p>
            <a:pPr lvl="0" fontAlgn="auto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01" y="457189"/>
            <a:ext cx="2948989" cy="1600159"/>
          </a:xfrm>
        </p:spPr>
        <p:txBody>
          <a:bodyPr anchor="b"/>
          <a:lstStyle>
            <a:lvl1pPr>
              <a:defRPr sz="2880"/>
            </a:lvl1pPr>
          </a:lstStyle>
          <a:p>
            <a:pPr fontAlgn="auto"/>
            <a:r>
              <a:rPr lang="zh-CN" altLang="en-US" sz="302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142" y="987399"/>
            <a:ext cx="4628854" cy="4873501"/>
          </a:xfrm>
        </p:spPr>
        <p:txBody>
          <a:bodyPr/>
          <a:lstStyle>
            <a:lvl1pPr marL="0" indent="0">
              <a:buNone/>
              <a:defRPr sz="2880"/>
            </a:lvl1pPr>
            <a:lvl2pPr marL="410845" indent="0">
              <a:buNone/>
              <a:defRPr sz="2515"/>
            </a:lvl2pPr>
            <a:lvl3pPr marL="822325" indent="0">
              <a:buNone/>
              <a:defRPr sz="2160"/>
            </a:lvl3pPr>
            <a:lvl4pPr marL="1232535" indent="0">
              <a:buNone/>
              <a:defRPr sz="1800"/>
            </a:lvl4pPr>
            <a:lvl5pPr marL="1643380" indent="0">
              <a:buNone/>
              <a:defRPr sz="1800"/>
            </a:lvl5pPr>
            <a:lvl6pPr marL="2054860" indent="0">
              <a:buNone/>
              <a:defRPr sz="1800"/>
            </a:lvl6pPr>
            <a:lvl7pPr marL="2465705" indent="0">
              <a:buNone/>
              <a:defRPr sz="1800"/>
            </a:lvl7pPr>
            <a:lvl8pPr marL="2876550" indent="0">
              <a:buNone/>
              <a:defRPr sz="1800"/>
            </a:lvl8pPr>
            <a:lvl9pPr marL="3288030" indent="0">
              <a:buNone/>
              <a:defRPr sz="18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01" y="2057348"/>
            <a:ext cx="2948989" cy="3811491"/>
          </a:xfrm>
        </p:spPr>
        <p:txBody>
          <a:bodyPr/>
          <a:lstStyle>
            <a:lvl1pPr marL="0" indent="0">
              <a:buNone/>
              <a:defRPr sz="1435"/>
            </a:lvl1pPr>
            <a:lvl2pPr marL="410845" indent="0">
              <a:buNone/>
              <a:defRPr sz="1260"/>
            </a:lvl2pPr>
            <a:lvl3pPr marL="822325" indent="0">
              <a:buNone/>
              <a:defRPr sz="1080"/>
            </a:lvl3pPr>
            <a:lvl4pPr marL="1232535" indent="0">
              <a:buNone/>
              <a:defRPr sz="900"/>
            </a:lvl4pPr>
            <a:lvl5pPr marL="1643380" indent="0">
              <a:buNone/>
              <a:defRPr sz="900"/>
            </a:lvl5pPr>
            <a:lvl6pPr marL="2054860" indent="0">
              <a:buNone/>
              <a:defRPr sz="900"/>
            </a:lvl6pPr>
            <a:lvl7pPr marL="2465705" indent="0">
              <a:buNone/>
              <a:defRPr sz="900"/>
            </a:lvl7pPr>
            <a:lvl8pPr marL="2876550" indent="0">
              <a:buNone/>
              <a:defRPr sz="900"/>
            </a:lvl8pPr>
            <a:lvl9pPr marL="3288030" indent="0">
              <a:buNone/>
              <a:defRPr sz="900"/>
            </a:lvl9pPr>
          </a:lstStyle>
          <a:p>
            <a:pPr lvl="0" fontAlgn="auto"/>
            <a:r>
              <a:rPr lang="zh-CN" altLang="en-US" sz="151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205" y="364573"/>
            <a:ext cx="7887289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z="41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205" y="1826224"/>
            <a:ext cx="7887289" cy="435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27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1890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205" y="6355663"/>
            <a:ext cx="2058276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275" y="6355663"/>
            <a:ext cx="3085149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218" y="6355663"/>
            <a:ext cx="2058276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l" defTabSz="822325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105" indent="-204470" algn="l" defTabSz="822325" rtl="0" eaLnBrk="1" latinLnBrk="0" hangingPunct="1">
        <a:lnSpc>
          <a:spcPct val="90000"/>
        </a:lnSpc>
        <a:spcBef>
          <a:spcPct val="18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743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84912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26060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670810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308165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493135" indent="-204470" algn="l" defTabSz="82232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1pPr>
      <a:lvl2pPr marL="41084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3pPr>
      <a:lvl4pPr marL="123253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64338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05486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465705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287655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288030" algn="l" defTabSz="82232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什么是收音机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对象是一个整体，对外提供一些操作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什么是面向对象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使用对象时，只关注对象提供的功能，不关注其内部细节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面向对象是一种通用思想，并非只有编程中能用，任何事情都可以用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中的面向对象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(OOP)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抽象：抓住核心问题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封装：不考虑内部实现，只考虑功能使用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继承：从已有对象上，继承出新的对象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对象的组成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函数：过程、动态的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变量：状态、静态的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第一个面向对象程序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为对象添加方法和属性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详解，事件处理中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函数属于谁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不能在系统对象中随意附加方法、属性，否则会覆盖已有方法、属性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什么是工厂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原料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用构造函数创建一个类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什么是类、对象（实例）：模具和零件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工厂方式的问题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函数重复定义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偷偷做了两件事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替你创建了一个空白对象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替你返回了这个对象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——prototype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什么是原型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，修改他可以影响一类元素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在已有对象中加入自己的属性、方法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原型修改对已有对象的影响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给对象添加方法，类似于行间样式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给原型添加方法，类似于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原型的小缺陷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无法限制覆盖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流行的面向对象编写方式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用混合方式构造对象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混合的的构造函数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Constructor Function/Prototype Method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构造函数：加属性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原型：加方法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对象命名规范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类名首字母大写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全屏显示(4:3)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Helvetica</vt:lpstr>
      <vt:lpstr>Calibri</vt:lpstr>
      <vt:lpstr>Calibri Light</vt:lpstr>
      <vt:lpstr>Arial</vt:lpstr>
      <vt:lpstr>Office 主题</vt:lpstr>
      <vt:lpstr>什么是面向对象</vt:lpstr>
      <vt:lpstr>JS中的面向对象</vt:lpstr>
      <vt:lpstr>第一个面向对象程序</vt:lpstr>
      <vt:lpstr>工厂方式</vt:lpstr>
      <vt:lpstr>工厂方式的问题</vt:lpstr>
      <vt:lpstr>原型——prototype</vt:lpstr>
      <vt:lpstr>流行的面向对象编写方式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sfwal1402275336</cp:lastModifiedBy>
  <cp:revision>221</cp:revision>
  <dcterms:created xsi:type="dcterms:W3CDTF">2010-11-12T14:24:00Z</dcterms:created>
  <dcterms:modified xsi:type="dcterms:W3CDTF">2018-02-26T08:04:24Z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