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27" y="1122334"/>
            <a:ext cx="6857561" cy="2387539"/>
          </a:xfrm>
        </p:spPr>
        <p:txBody>
          <a:bodyPr anchor="b"/>
          <a:lstStyle>
            <a:lvl1pPr algn="ctr">
              <a:defRPr sz="5395"/>
            </a:lvl1pPr>
          </a:lstStyle>
          <a:p>
            <a:pPr fontAlgn="auto"/>
            <a:r>
              <a:rPr lang="zh-CN" altLang="en-US" sz="567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27" y="3601947"/>
            <a:ext cx="6857561" cy="1655720"/>
          </a:xfrm>
        </p:spPr>
        <p:txBody>
          <a:bodyPr/>
          <a:lstStyle>
            <a:lvl1pPr marL="0" indent="0" algn="ctr">
              <a:buNone/>
              <a:defRPr sz="2160"/>
            </a:lvl1pPr>
            <a:lvl2pPr marL="410845" indent="0" algn="ctr">
              <a:buNone/>
              <a:defRPr sz="1800"/>
            </a:lvl2pPr>
            <a:lvl3pPr marL="822325" indent="0" algn="ctr">
              <a:buNone/>
              <a:defRPr sz="1615"/>
            </a:lvl3pPr>
            <a:lvl4pPr marL="1232535" indent="0" algn="ctr">
              <a:buNone/>
              <a:defRPr sz="1435"/>
            </a:lvl4pPr>
            <a:lvl5pPr marL="1643380" indent="0" algn="ctr">
              <a:buNone/>
              <a:defRPr sz="1435"/>
            </a:lvl5pPr>
            <a:lvl6pPr marL="2054860" indent="0" algn="ctr">
              <a:buNone/>
              <a:defRPr sz="1435"/>
            </a:lvl6pPr>
            <a:lvl7pPr marL="2465705" indent="0" algn="ctr">
              <a:buNone/>
              <a:defRPr sz="1435"/>
            </a:lvl7pPr>
            <a:lvl8pPr marL="2876550" indent="0" algn="ctr">
              <a:buNone/>
              <a:defRPr sz="1435"/>
            </a:lvl8pPr>
            <a:lvl9pPr marL="3288030" indent="0" algn="ctr">
              <a:buNone/>
              <a:defRPr sz="1435"/>
            </a:lvl9pPr>
          </a:lstStyle>
          <a:p>
            <a:pPr fontAlgn="auto"/>
            <a:r>
              <a:rPr lang="zh-CN" altLang="en-US" sz="227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z="41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27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89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256" y="365116"/>
            <a:ext cx="1971549" cy="5811690"/>
          </a:xfrm>
        </p:spPr>
        <p:txBody>
          <a:bodyPr vert="eaVert"/>
          <a:lstStyle/>
          <a:p>
            <a:pPr fontAlgn="auto"/>
            <a:r>
              <a:rPr lang="zh-CN" altLang="en-US" sz="41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10" y="365116"/>
            <a:ext cx="5800354" cy="5811690"/>
          </a:xfrm>
        </p:spPr>
        <p:txBody>
          <a:bodyPr vert="eaVert"/>
          <a:lstStyle/>
          <a:p>
            <a:pPr lvl="0" fontAlgn="auto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27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89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z="41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27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89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48" y="1709695"/>
            <a:ext cx="7886195" cy="2852665"/>
          </a:xfrm>
        </p:spPr>
        <p:txBody>
          <a:bodyPr anchor="b"/>
          <a:lstStyle>
            <a:lvl1pPr>
              <a:defRPr sz="5395"/>
            </a:lvl1pPr>
          </a:lstStyle>
          <a:p>
            <a:pPr fontAlgn="auto"/>
            <a:r>
              <a:rPr lang="zh-CN" altLang="en-US" sz="567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48" y="4589346"/>
            <a:ext cx="7886195" cy="150014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08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325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3pPr>
            <a:lvl4pPr marL="1232535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4pPr>
            <a:lvl5pPr marL="1643380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5pPr>
            <a:lvl6pPr marL="2054860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6pPr>
            <a:lvl7pPr marL="2465705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7pPr>
            <a:lvl8pPr marL="2876550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8pPr>
            <a:lvl9pPr marL="3288030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22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z="41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10" y="1825579"/>
            <a:ext cx="3885951" cy="4351227"/>
          </a:xfrm>
        </p:spPr>
        <p:txBody>
          <a:bodyPr/>
          <a:lstStyle/>
          <a:p>
            <a:pPr lvl="0" fontAlgn="auto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27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89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54" y="1825579"/>
            <a:ext cx="3885951" cy="4351227"/>
          </a:xfrm>
        </p:spPr>
        <p:txBody>
          <a:bodyPr/>
          <a:lstStyle/>
          <a:p>
            <a:pPr lvl="0" fontAlgn="auto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27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89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01" y="365116"/>
            <a:ext cx="7886195" cy="1325529"/>
          </a:xfrm>
        </p:spPr>
        <p:txBody>
          <a:bodyPr/>
          <a:lstStyle/>
          <a:p>
            <a:pPr fontAlgn="auto"/>
            <a:r>
              <a:rPr lang="zh-CN" altLang="en-US" sz="41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01" y="1681120"/>
            <a:ext cx="3868092" cy="82389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0845" indent="0">
              <a:buNone/>
              <a:defRPr sz="1800" b="1"/>
            </a:lvl2pPr>
            <a:lvl3pPr marL="822325" indent="0">
              <a:buNone/>
              <a:defRPr sz="1615" b="1"/>
            </a:lvl3pPr>
            <a:lvl4pPr marL="1232535" indent="0">
              <a:buNone/>
              <a:defRPr sz="1435" b="1"/>
            </a:lvl4pPr>
            <a:lvl5pPr marL="1643380" indent="0">
              <a:buNone/>
              <a:defRPr sz="1435" b="1"/>
            </a:lvl5pPr>
            <a:lvl6pPr marL="2054860" indent="0">
              <a:buNone/>
              <a:defRPr sz="1435" b="1"/>
            </a:lvl6pPr>
            <a:lvl7pPr marL="2465705" indent="0">
              <a:buNone/>
              <a:defRPr sz="1435" b="1"/>
            </a:lvl7pPr>
            <a:lvl8pPr marL="2876550" indent="0">
              <a:buNone/>
              <a:defRPr sz="1435" b="1"/>
            </a:lvl8pPr>
            <a:lvl9pPr marL="3288030" indent="0">
              <a:buNone/>
              <a:defRPr sz="1435" b="1"/>
            </a:lvl9pPr>
          </a:lstStyle>
          <a:p>
            <a:pPr lvl="0" fontAlgn="auto"/>
            <a:r>
              <a:rPr lang="zh-CN" altLang="en-US" sz="22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01" y="2505012"/>
            <a:ext cx="3868092" cy="3684494"/>
          </a:xfrm>
        </p:spPr>
        <p:txBody>
          <a:bodyPr/>
          <a:lstStyle/>
          <a:p>
            <a:pPr lvl="0" fontAlgn="auto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27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89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854" y="1681120"/>
            <a:ext cx="3887142" cy="82389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0845" indent="0">
              <a:buNone/>
              <a:defRPr sz="1800" b="1"/>
            </a:lvl2pPr>
            <a:lvl3pPr marL="822325" indent="0">
              <a:buNone/>
              <a:defRPr sz="1615" b="1"/>
            </a:lvl3pPr>
            <a:lvl4pPr marL="1232535" indent="0">
              <a:buNone/>
              <a:defRPr sz="1435" b="1"/>
            </a:lvl4pPr>
            <a:lvl5pPr marL="1643380" indent="0">
              <a:buNone/>
              <a:defRPr sz="1435" b="1"/>
            </a:lvl5pPr>
            <a:lvl6pPr marL="2054860" indent="0">
              <a:buNone/>
              <a:defRPr sz="1435" b="1"/>
            </a:lvl6pPr>
            <a:lvl7pPr marL="2465705" indent="0">
              <a:buNone/>
              <a:defRPr sz="1435" b="1"/>
            </a:lvl7pPr>
            <a:lvl8pPr marL="2876550" indent="0">
              <a:buNone/>
              <a:defRPr sz="1435" b="1"/>
            </a:lvl8pPr>
            <a:lvl9pPr marL="3288030" indent="0">
              <a:buNone/>
              <a:defRPr sz="1435" b="1"/>
            </a:lvl9pPr>
          </a:lstStyle>
          <a:p>
            <a:pPr lvl="0" fontAlgn="auto"/>
            <a:r>
              <a:rPr lang="zh-CN" altLang="en-US" sz="22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854" y="2505012"/>
            <a:ext cx="3887142" cy="3684494"/>
          </a:xfrm>
        </p:spPr>
        <p:txBody>
          <a:bodyPr/>
          <a:lstStyle/>
          <a:p>
            <a:pPr lvl="0" fontAlgn="auto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27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89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z="41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01" y="457189"/>
            <a:ext cx="2948989" cy="1600159"/>
          </a:xfrm>
        </p:spPr>
        <p:txBody>
          <a:bodyPr anchor="b"/>
          <a:lstStyle>
            <a:lvl1pPr>
              <a:defRPr sz="2880"/>
            </a:lvl1pPr>
          </a:lstStyle>
          <a:p>
            <a:pPr fontAlgn="auto"/>
            <a:r>
              <a:rPr lang="zh-CN" altLang="en-US" sz="302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142" y="987399"/>
            <a:ext cx="4628854" cy="4873501"/>
          </a:xfrm>
        </p:spPr>
        <p:txBody>
          <a:bodyPr/>
          <a:lstStyle>
            <a:lvl1pPr>
              <a:defRPr sz="2880"/>
            </a:lvl1pPr>
            <a:lvl2pPr>
              <a:defRPr sz="2515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z="302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645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227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89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89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01" y="2057348"/>
            <a:ext cx="2948989" cy="3811491"/>
          </a:xfrm>
        </p:spPr>
        <p:txBody>
          <a:bodyPr/>
          <a:lstStyle>
            <a:lvl1pPr marL="0" indent="0">
              <a:buNone/>
              <a:defRPr sz="1435"/>
            </a:lvl1pPr>
            <a:lvl2pPr marL="410845" indent="0">
              <a:buNone/>
              <a:defRPr sz="1260"/>
            </a:lvl2pPr>
            <a:lvl3pPr marL="822325" indent="0">
              <a:buNone/>
              <a:defRPr sz="1080"/>
            </a:lvl3pPr>
            <a:lvl4pPr marL="1232535" indent="0">
              <a:buNone/>
              <a:defRPr sz="900"/>
            </a:lvl4pPr>
            <a:lvl5pPr marL="1643380" indent="0">
              <a:buNone/>
              <a:defRPr sz="900"/>
            </a:lvl5pPr>
            <a:lvl6pPr marL="2054860" indent="0">
              <a:buNone/>
              <a:defRPr sz="900"/>
            </a:lvl6pPr>
            <a:lvl7pPr marL="2465705" indent="0">
              <a:buNone/>
              <a:defRPr sz="900"/>
            </a:lvl7pPr>
            <a:lvl8pPr marL="2876550" indent="0">
              <a:buNone/>
              <a:defRPr sz="900"/>
            </a:lvl8pPr>
            <a:lvl9pPr marL="3288030" indent="0">
              <a:buNone/>
              <a:defRPr sz="900"/>
            </a:lvl9pPr>
          </a:lstStyle>
          <a:p>
            <a:pPr lvl="0" fontAlgn="auto"/>
            <a:r>
              <a:rPr lang="zh-CN" altLang="en-US" sz="151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01" y="457189"/>
            <a:ext cx="2948989" cy="1600159"/>
          </a:xfrm>
        </p:spPr>
        <p:txBody>
          <a:bodyPr anchor="b"/>
          <a:lstStyle>
            <a:lvl1pPr>
              <a:defRPr sz="2880"/>
            </a:lvl1pPr>
          </a:lstStyle>
          <a:p>
            <a:pPr fontAlgn="auto"/>
            <a:r>
              <a:rPr lang="zh-CN" altLang="en-US" sz="302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142" y="987399"/>
            <a:ext cx="4628854" cy="4873501"/>
          </a:xfrm>
        </p:spPr>
        <p:txBody>
          <a:bodyPr/>
          <a:lstStyle>
            <a:lvl1pPr marL="0" indent="0">
              <a:buNone/>
              <a:defRPr sz="2880"/>
            </a:lvl1pPr>
            <a:lvl2pPr marL="410845" indent="0">
              <a:buNone/>
              <a:defRPr sz="2515"/>
            </a:lvl2pPr>
            <a:lvl3pPr marL="822325" indent="0">
              <a:buNone/>
              <a:defRPr sz="2160"/>
            </a:lvl3pPr>
            <a:lvl4pPr marL="1232535" indent="0">
              <a:buNone/>
              <a:defRPr sz="1800"/>
            </a:lvl4pPr>
            <a:lvl5pPr marL="1643380" indent="0">
              <a:buNone/>
              <a:defRPr sz="1800"/>
            </a:lvl5pPr>
            <a:lvl6pPr marL="2054860" indent="0">
              <a:buNone/>
              <a:defRPr sz="1800"/>
            </a:lvl6pPr>
            <a:lvl7pPr marL="2465705" indent="0">
              <a:buNone/>
              <a:defRPr sz="1800"/>
            </a:lvl7pPr>
            <a:lvl8pPr marL="2876550" indent="0">
              <a:buNone/>
              <a:defRPr sz="1800"/>
            </a:lvl8pPr>
            <a:lvl9pPr marL="3288030" indent="0">
              <a:buNone/>
              <a:defRPr sz="18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01" y="2057348"/>
            <a:ext cx="2948989" cy="3811491"/>
          </a:xfrm>
        </p:spPr>
        <p:txBody>
          <a:bodyPr/>
          <a:lstStyle>
            <a:lvl1pPr marL="0" indent="0">
              <a:buNone/>
              <a:defRPr sz="1435"/>
            </a:lvl1pPr>
            <a:lvl2pPr marL="410845" indent="0">
              <a:buNone/>
              <a:defRPr sz="1260"/>
            </a:lvl2pPr>
            <a:lvl3pPr marL="822325" indent="0">
              <a:buNone/>
              <a:defRPr sz="1080"/>
            </a:lvl3pPr>
            <a:lvl4pPr marL="1232535" indent="0">
              <a:buNone/>
              <a:defRPr sz="900"/>
            </a:lvl4pPr>
            <a:lvl5pPr marL="1643380" indent="0">
              <a:buNone/>
              <a:defRPr sz="900"/>
            </a:lvl5pPr>
            <a:lvl6pPr marL="2054860" indent="0">
              <a:buNone/>
              <a:defRPr sz="900"/>
            </a:lvl6pPr>
            <a:lvl7pPr marL="2465705" indent="0">
              <a:buNone/>
              <a:defRPr sz="900"/>
            </a:lvl7pPr>
            <a:lvl8pPr marL="2876550" indent="0">
              <a:buNone/>
              <a:defRPr sz="900"/>
            </a:lvl8pPr>
            <a:lvl9pPr marL="3288030" indent="0">
              <a:buNone/>
              <a:defRPr sz="900"/>
            </a:lvl9pPr>
          </a:lstStyle>
          <a:p>
            <a:pPr lvl="0" fontAlgn="auto"/>
            <a:r>
              <a:rPr lang="zh-CN" altLang="en-US" sz="151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205" y="364573"/>
            <a:ext cx="7887289" cy="132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z="41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205" y="1826224"/>
            <a:ext cx="7887289" cy="435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27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89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205" y="6355663"/>
            <a:ext cx="2058276" cy="36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275" y="6355663"/>
            <a:ext cx="3085149" cy="36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218" y="6355663"/>
            <a:ext cx="2058276" cy="36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sldNum="0" hdr="0" ftr="0" dt="0"/>
  <p:txStyles>
    <p:titleStyle>
      <a:lvl1pPr algn="l" defTabSz="822325" rtl="0" eaLnBrk="1" latinLnBrk="0" hangingPunct="1">
        <a:lnSpc>
          <a:spcPct val="90000"/>
        </a:lnSpc>
        <a:spcBef>
          <a:spcPct val="0"/>
        </a:spcBef>
        <a:buNone/>
        <a:defRPr sz="3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105" indent="-204470" algn="l" defTabSz="822325" rtl="0" eaLnBrk="1" latinLnBrk="0" hangingPunct="1">
        <a:lnSpc>
          <a:spcPct val="90000"/>
        </a:lnSpc>
        <a:spcBef>
          <a:spcPct val="18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04470" algn="l" defTabSz="82232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7430" indent="-204470" algn="l" defTabSz="82232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8275" indent="-204470" algn="l" defTabSz="82232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4pPr>
      <a:lvl5pPr marL="1849120" indent="-204470" algn="l" defTabSz="82232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5pPr>
      <a:lvl6pPr marL="2260600" indent="-204470" algn="l" defTabSz="82232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6pPr>
      <a:lvl7pPr marL="2670810" indent="-204470" algn="l" defTabSz="82232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7pPr>
      <a:lvl8pPr marL="3081655" indent="-204470" algn="l" defTabSz="82232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8pPr>
      <a:lvl9pPr marL="3493135" indent="-204470" algn="l" defTabSz="82232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1pPr>
      <a:lvl2pPr marL="410845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3pPr>
      <a:lvl4pPr marL="1232535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4pPr>
      <a:lvl5pPr marL="1643380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5pPr>
      <a:lvl6pPr marL="2054860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6pPr>
      <a:lvl7pPr marL="2465705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7pPr>
      <a:lvl8pPr marL="2876550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8pPr>
      <a:lvl9pPr marL="3288030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实例：面向对象的选项卡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把面向过程的程序，改写成面向对象的形式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不能有函数套函数、但可以有全局变量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onload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→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	→	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		→	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改错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、事件、闭包、传参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对象与闭包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通过闭包传递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WPS 演示</Application>
  <PresentationFormat>全屏显示(4:3)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Helvetica</vt:lpstr>
      <vt:lpstr>Calibri</vt:lpstr>
      <vt:lpstr>Calibri Light</vt:lpstr>
      <vt:lpstr>Arial</vt:lpstr>
      <vt:lpstr>1_Office 主题</vt:lpstr>
      <vt:lpstr>实例：面向对象的选项卡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sfwal1402275336</cp:lastModifiedBy>
  <cp:revision>234</cp:revision>
  <dcterms:created xsi:type="dcterms:W3CDTF">2010-11-12T14:24:00Z</dcterms:created>
  <dcterms:modified xsi:type="dcterms:W3CDTF">2018-02-26T08:05:59Z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