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3"/>
    <p:sldId id="265" r:id="rId4"/>
    <p:sldId id="268" r:id="rId5"/>
    <p:sldId id="27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A54D-21FC-46AE-A17A-B893C6267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BD56-1E0A-47ED-805A-1B54A21A76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BD56-1E0A-47ED-805A-1B54A21A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7322"/>
            <a:ext cx="7772400" cy="183356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898570"/>
            <a:ext cx="5739493" cy="70212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1192213"/>
            <a:ext cx="7886700" cy="5127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586" y="1763486"/>
            <a:ext cx="7094764" cy="4474027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1656" y="2269671"/>
            <a:ext cx="5048931" cy="168184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1656" y="4098471"/>
            <a:ext cx="5048931" cy="783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8942" y="1825625"/>
            <a:ext cx="3175907" cy="4351338"/>
          </a:xfrm>
        </p:spPr>
        <p:txBody>
          <a:bodyPr/>
          <a:lstStyle>
            <a:lvl1pPr>
              <a:lnSpc>
                <a:spcPct val="15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442" y="1825625"/>
            <a:ext cx="3175907" cy="4351338"/>
          </a:xfrm>
        </p:spPr>
        <p:txBody>
          <a:bodyPr/>
          <a:lstStyle>
            <a:lvl1pPr>
              <a:lnSpc>
                <a:spcPct val="15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"/>
            <a:ext cx="78867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2367644"/>
            <a:ext cx="8033657" cy="449035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90215" y="1725643"/>
            <a:ext cx="7163570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8625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215" y="1719748"/>
            <a:ext cx="7163570" cy="3109111"/>
          </a:xfrm>
        </p:spPr>
        <p:txBody>
          <a:bodyPr>
            <a:normAutofit/>
          </a:bodyPr>
          <a:lstStyle>
            <a:lvl1pPr algn="ctr">
              <a:defRPr sz="88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1"/>
            <a:ext cx="7885509" cy="9144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221" y="1373869"/>
            <a:ext cx="7223558" cy="34258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963887"/>
            <a:ext cx="7877345" cy="132261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126671"/>
            <a:ext cx="1971675" cy="505029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126671"/>
            <a:ext cx="5800725" cy="505029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0"/>
            <a:ext cx="78867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289956"/>
            <a:ext cx="7886700" cy="494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52519"/>
            <a:ext cx="2057400" cy="29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2519"/>
            <a:ext cx="3086100" cy="29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52519"/>
            <a:ext cx="2057400" cy="299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7990"/>
            <a:ext cx="129540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1350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755" y="1697990"/>
            <a:ext cx="12890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1350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algn="l"/>
            <a:r>
              <a:rPr lang="en-US" altLang="zh-CN" dirty="0" err="1" smtClean="0">
                <a:uFill>
                  <a:solidFill>
                    <a:schemeClr val="bg1">
                      <a:lumMod val="50000"/>
                    </a:schemeClr>
                  </a:solidFill>
                </a:uFill>
              </a:rPr>
              <a:t>Json</a:t>
            </a:r>
            <a:r>
              <a:rPr lang="zh-CN" altLang="en-US" dirty="0" smtClean="0">
                <a:uFill>
                  <a:solidFill>
                    <a:schemeClr val="bg1">
                      <a:lumMod val="50000"/>
                    </a:schemeClr>
                  </a:solidFill>
                </a:uFill>
              </a:rPr>
              <a:t>方式的面向对象</a:t>
            </a:r>
            <a:endParaRPr lang="zh-CN" altLang="en-US" dirty="0" smtClean="0">
              <a:uFill>
                <a:solidFill>
                  <a:schemeClr val="bg1">
                    <a:lumMod val="50000"/>
                  </a:schemeClr>
                </a:solidFill>
              </a:u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把方法包在一个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里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有人管他叫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命名空间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在公司里，把同一类方法，包在一起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7990"/>
            <a:ext cx="129540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1350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755" y="1697990"/>
            <a:ext cx="12890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1350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algn="l"/>
            <a:r>
              <a:rPr lang="zh-CN" altLang="en-US" dirty="0" smtClean="0">
                <a:uFill>
                  <a:solidFill>
                    <a:schemeClr val="bg1">
                      <a:lumMod val="50000"/>
                    </a:schemeClr>
                  </a:solidFill>
                </a:uFill>
              </a:rPr>
              <a:t>拖拽和继承</a:t>
            </a:r>
            <a:endParaRPr lang="zh-CN" altLang="en-US" dirty="0" smtClean="0">
              <a:uFill>
                <a:solidFill>
                  <a:schemeClr val="bg1">
                    <a:lumMod val="50000"/>
                  </a:schemeClr>
                </a:solidFill>
              </a:u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面向对象的拖拽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改写原有拖拽</a:t>
            </a:r>
            <a:endParaRPr lang="zh-CN" altLang="en-US" dirty="0" smtClean="0"/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对象的继承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什么是继承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dirty="0" smtClean="0"/>
              <a:t>在原有类的基础上，略作修改，得到一个新的类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dirty="0" smtClean="0"/>
              <a:t>不影响原有类的功能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instanceof</a:t>
            </a:r>
            <a:r>
              <a:rPr lang="zh-CN" altLang="en-US" dirty="0" smtClean="0"/>
              <a:t>运算符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dirty="0" smtClean="0"/>
              <a:t>查看对象是否是某个类的实例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7990"/>
            <a:ext cx="129540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1350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755" y="1697990"/>
            <a:ext cx="12890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1350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algn="l"/>
            <a:r>
              <a:rPr lang="zh-CN" altLang="en-US" dirty="0" smtClean="0">
                <a:uFill>
                  <a:solidFill>
                    <a:schemeClr val="bg1">
                      <a:lumMod val="50000"/>
                    </a:schemeClr>
                  </a:solidFill>
                </a:uFill>
              </a:rPr>
              <a:t>使用继承</a:t>
            </a:r>
            <a:endParaRPr lang="zh-CN" altLang="en-US" dirty="0" smtClean="0">
              <a:uFill>
                <a:solidFill>
                  <a:schemeClr val="bg1">
                    <a:lumMod val="50000"/>
                  </a:schemeClr>
                </a:solidFill>
              </a:u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限制范围的拖拽类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构造函数伪装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dirty="0" smtClean="0"/>
              <a:t>属性的继承</a:t>
            </a:r>
            <a:endParaRPr lang="zh-CN" altLang="en-US" dirty="0" smtClean="0"/>
          </a:p>
          <a:p>
            <a:pPr marL="2057400" lvl="4" indent="-228600">
              <a:lnSpc>
                <a:spcPct val="150000"/>
              </a:lnSpc>
              <a:buSzTx/>
              <a:buFont typeface="Arial" panose="020B0604020202020204" pitchFamily="34" charset="0"/>
              <a:buChar char="»"/>
            </a:pPr>
            <a:r>
              <a:rPr lang="zh-CN" altLang="en-US" dirty="0" smtClean="0"/>
              <a:t>原理：欺骗构造函数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en-US" altLang="zh-CN" dirty="0" smtClean="0"/>
              <a:t>call</a:t>
            </a:r>
            <a:r>
              <a:rPr lang="zh-CN" altLang="en-US" dirty="0" smtClean="0"/>
              <a:t>的使用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原型链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dirty="0" smtClean="0"/>
              <a:t>方法的继承</a:t>
            </a:r>
            <a:endParaRPr lang="zh-CN" altLang="en-US" dirty="0" smtClean="0"/>
          </a:p>
          <a:p>
            <a:pPr marL="2057400" lvl="4" indent="-228600">
              <a:lnSpc>
                <a:spcPct val="150000"/>
              </a:lnSpc>
              <a:buSzTx/>
              <a:buFont typeface="Arial" panose="020B0604020202020204" pitchFamily="34" charset="0"/>
              <a:buChar char="»"/>
            </a:pPr>
            <a:r>
              <a:rPr lang="zh-CN" altLang="en-US" dirty="0" smtClean="0"/>
              <a:t>原理：复制方法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dirty="0" smtClean="0"/>
              <a:t>覆盖原型和方法复制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7990"/>
            <a:ext cx="129540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1350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755" y="1697990"/>
            <a:ext cx="12890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1350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algn="l"/>
            <a:r>
              <a:rPr lang="zh-CN" altLang="en-US" dirty="0" smtClean="0">
                <a:uFill>
                  <a:solidFill>
                    <a:schemeClr val="bg1">
                      <a:lumMod val="50000"/>
                    </a:schemeClr>
                  </a:solidFill>
                </a:uFill>
              </a:rPr>
              <a:t>系统对象</a:t>
            </a:r>
            <a:endParaRPr lang="zh-CN" altLang="en-US" dirty="0" smtClean="0">
              <a:uFill>
                <a:solidFill>
                  <a:schemeClr val="bg1">
                    <a:lumMod val="50000"/>
                  </a:schemeClr>
                </a:solidFill>
              </a:u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本地对象（非静态对象）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什么是本地对象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常用对象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en-US" altLang="zh-CN" dirty="0" smtClean="0"/>
              <a:t>Object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RegExp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Error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内置对象（静态对象）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什么是本地对象</a:t>
            </a:r>
            <a:endParaRPr lang="zh-CN" altLang="en-US" dirty="0" smtClean="0"/>
          </a:p>
          <a:p>
            <a:pPr marL="1600200" lvl="3" indent="-22860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en-US" altLang="zh-CN" dirty="0" smtClean="0"/>
              <a:t>Global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Math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宿主对象（由浏览器提供的对象）</a:t>
            </a:r>
            <a:endParaRPr lang="zh-CN" altLang="en-US" dirty="0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dirty="0" smtClean="0"/>
              <a:t>DOM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BOM</a:t>
            </a:r>
            <a:endParaRPr lang="en-US" altLang="zh-CN" dirty="0" smtClean="0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8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8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9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8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8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9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heme/theme1.xml><?xml version="1.0" encoding="utf-8"?>
<a:theme xmlns:a="http://schemas.openxmlformats.org/drawingml/2006/main" name="2_Office 主题">
  <a:themeElements>
    <a:clrScheme name="510.30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全屏显示(4:3)</PresentationFormat>
  <Paragraphs>41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2_Office 主题</vt:lpstr>
      <vt:lpstr>Json方式的面向对象</vt:lpstr>
      <vt:lpstr>拖拽和继承</vt:lpstr>
      <vt:lpstr>使用继承</vt:lpstr>
      <vt:lpstr>系统对象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sfwal1402275336</cp:lastModifiedBy>
  <cp:revision>172</cp:revision>
  <dcterms:created xsi:type="dcterms:W3CDTF">2010-11-12T14:24:00Z</dcterms:created>
  <dcterms:modified xsi:type="dcterms:W3CDTF">2018-02-26T08:05:54Z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