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2"/>
  </p:notesMasterIdLst>
  <p:sldIdLst>
    <p:sldId id="256" r:id="rId2"/>
    <p:sldId id="309" r:id="rId3"/>
    <p:sldId id="257" r:id="rId4"/>
    <p:sldId id="258" r:id="rId5"/>
    <p:sldId id="259" r:id="rId6"/>
    <p:sldId id="262" r:id="rId7"/>
    <p:sldId id="305" r:id="rId8"/>
    <p:sldId id="263" r:id="rId9"/>
    <p:sldId id="307" r:id="rId10"/>
    <p:sldId id="308" r:id="rId11"/>
  </p:sldIdLst>
  <p:sldSz cx="9144000" cy="5143500" type="screen16x9"/>
  <p:notesSz cx="6858000" cy="9144000"/>
  <p:embeddedFontLst>
    <p:embeddedFont>
      <p:font typeface="Cambria Math" panose="02040503050406030204" pitchFamily="18" charset="0"/>
      <p:regular r:id="rId13"/>
    </p:embeddedFont>
    <p:embeddedFont>
      <p:font typeface="Kanit" panose="020B0604020202020204" charset="-34"/>
      <p:regular r:id="rId14"/>
      <p:bold r:id="rId15"/>
      <p:italic r:id="rId16"/>
      <p:boldItalic r:id="rId17"/>
    </p:embeddedFont>
    <p:embeddedFont>
      <p:font typeface="Lato" panose="020F0502020204030203"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D39B23-EF1A-4EC5-8A2A-3C664E3C6D1F}">
  <a:tblStyle styleId="{F6D39B23-EF1A-4EC5-8A2A-3C664E3C6D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41" autoAdjust="0"/>
    <p:restoredTop sz="94660"/>
  </p:normalViewPr>
  <p:slideViewPr>
    <p:cSldViewPr snapToGrid="0">
      <p:cViewPr varScale="1">
        <p:scale>
          <a:sx n="87" d="100"/>
          <a:sy n="87" d="100"/>
        </p:scale>
        <p:origin x="60" y="9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147233e349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147233e349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1490f8ae8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1490f8ae8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2582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147233e349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147233e349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147233e3494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147233e349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1490f8ae8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1490f8ae8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47233e3494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47233e3494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g1475a8157b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1475a8157b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8787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g1475a8157b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1475a8157b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g1475a8157b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1475a8157b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529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2744750" y="776617"/>
            <a:ext cx="5848500" cy="28224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chemeClr val="lt1"/>
              </a:buClr>
              <a:buSzPts val="5600"/>
              <a:buFont typeface="Kanit"/>
              <a:buNone/>
              <a:defRPr sz="5600" b="1">
                <a:solidFill>
                  <a:schemeClr val="lt1"/>
                </a:solidFill>
                <a:latin typeface="Kanit"/>
                <a:ea typeface="Kanit"/>
                <a:cs typeface="Kanit"/>
                <a:sym typeface="Kanit"/>
              </a:defRPr>
            </a:lvl1pPr>
            <a:lvl2pPr lvl="1" algn="l" rtl="0">
              <a:lnSpc>
                <a:spcPct val="100000"/>
              </a:lnSpc>
              <a:spcBef>
                <a:spcPts val="0"/>
              </a:spcBef>
              <a:spcAft>
                <a:spcPts val="0"/>
              </a:spcAft>
              <a:buClr>
                <a:schemeClr val="lt1"/>
              </a:buClr>
              <a:buSzPts val="5600"/>
              <a:buFont typeface="Kanit"/>
              <a:buNone/>
              <a:defRPr sz="5600" b="1">
                <a:solidFill>
                  <a:schemeClr val="lt1"/>
                </a:solidFill>
                <a:latin typeface="Kanit"/>
                <a:ea typeface="Kanit"/>
                <a:cs typeface="Kanit"/>
                <a:sym typeface="Kanit"/>
              </a:defRPr>
            </a:lvl2pPr>
            <a:lvl3pPr lvl="2" algn="l" rtl="0">
              <a:lnSpc>
                <a:spcPct val="100000"/>
              </a:lnSpc>
              <a:spcBef>
                <a:spcPts val="0"/>
              </a:spcBef>
              <a:spcAft>
                <a:spcPts val="0"/>
              </a:spcAft>
              <a:buClr>
                <a:schemeClr val="lt1"/>
              </a:buClr>
              <a:buSzPts val="5600"/>
              <a:buFont typeface="Kanit"/>
              <a:buNone/>
              <a:defRPr sz="5600" b="1">
                <a:solidFill>
                  <a:schemeClr val="lt1"/>
                </a:solidFill>
                <a:latin typeface="Kanit"/>
                <a:ea typeface="Kanit"/>
                <a:cs typeface="Kanit"/>
                <a:sym typeface="Kanit"/>
              </a:defRPr>
            </a:lvl3pPr>
            <a:lvl4pPr lvl="3" algn="l" rtl="0">
              <a:lnSpc>
                <a:spcPct val="100000"/>
              </a:lnSpc>
              <a:spcBef>
                <a:spcPts val="0"/>
              </a:spcBef>
              <a:spcAft>
                <a:spcPts val="0"/>
              </a:spcAft>
              <a:buClr>
                <a:schemeClr val="lt1"/>
              </a:buClr>
              <a:buSzPts val="5600"/>
              <a:buFont typeface="Kanit"/>
              <a:buNone/>
              <a:defRPr sz="5600" b="1">
                <a:solidFill>
                  <a:schemeClr val="lt1"/>
                </a:solidFill>
                <a:latin typeface="Kanit"/>
                <a:ea typeface="Kanit"/>
                <a:cs typeface="Kanit"/>
                <a:sym typeface="Kanit"/>
              </a:defRPr>
            </a:lvl4pPr>
            <a:lvl5pPr lvl="4" algn="l" rtl="0">
              <a:lnSpc>
                <a:spcPct val="100000"/>
              </a:lnSpc>
              <a:spcBef>
                <a:spcPts val="0"/>
              </a:spcBef>
              <a:spcAft>
                <a:spcPts val="0"/>
              </a:spcAft>
              <a:buClr>
                <a:schemeClr val="lt1"/>
              </a:buClr>
              <a:buSzPts val="5600"/>
              <a:buFont typeface="Kanit"/>
              <a:buNone/>
              <a:defRPr sz="5600" b="1">
                <a:solidFill>
                  <a:schemeClr val="lt1"/>
                </a:solidFill>
                <a:latin typeface="Kanit"/>
                <a:ea typeface="Kanit"/>
                <a:cs typeface="Kanit"/>
                <a:sym typeface="Kanit"/>
              </a:defRPr>
            </a:lvl5pPr>
            <a:lvl6pPr lvl="5" algn="l" rtl="0">
              <a:lnSpc>
                <a:spcPct val="100000"/>
              </a:lnSpc>
              <a:spcBef>
                <a:spcPts val="0"/>
              </a:spcBef>
              <a:spcAft>
                <a:spcPts val="0"/>
              </a:spcAft>
              <a:buClr>
                <a:schemeClr val="lt1"/>
              </a:buClr>
              <a:buSzPts val="5600"/>
              <a:buFont typeface="Kanit"/>
              <a:buNone/>
              <a:defRPr sz="5600" b="1">
                <a:solidFill>
                  <a:schemeClr val="lt1"/>
                </a:solidFill>
                <a:latin typeface="Kanit"/>
                <a:ea typeface="Kanit"/>
                <a:cs typeface="Kanit"/>
                <a:sym typeface="Kanit"/>
              </a:defRPr>
            </a:lvl6pPr>
            <a:lvl7pPr lvl="6" algn="l" rtl="0">
              <a:lnSpc>
                <a:spcPct val="100000"/>
              </a:lnSpc>
              <a:spcBef>
                <a:spcPts val="0"/>
              </a:spcBef>
              <a:spcAft>
                <a:spcPts val="0"/>
              </a:spcAft>
              <a:buClr>
                <a:schemeClr val="lt1"/>
              </a:buClr>
              <a:buSzPts val="5600"/>
              <a:buFont typeface="Kanit"/>
              <a:buNone/>
              <a:defRPr sz="5600" b="1">
                <a:solidFill>
                  <a:schemeClr val="lt1"/>
                </a:solidFill>
                <a:latin typeface="Kanit"/>
                <a:ea typeface="Kanit"/>
                <a:cs typeface="Kanit"/>
                <a:sym typeface="Kanit"/>
              </a:defRPr>
            </a:lvl7pPr>
            <a:lvl8pPr lvl="7" algn="l" rtl="0">
              <a:lnSpc>
                <a:spcPct val="100000"/>
              </a:lnSpc>
              <a:spcBef>
                <a:spcPts val="0"/>
              </a:spcBef>
              <a:spcAft>
                <a:spcPts val="0"/>
              </a:spcAft>
              <a:buClr>
                <a:schemeClr val="lt1"/>
              </a:buClr>
              <a:buSzPts val="5600"/>
              <a:buFont typeface="Kanit"/>
              <a:buNone/>
              <a:defRPr sz="5600" b="1">
                <a:solidFill>
                  <a:schemeClr val="lt1"/>
                </a:solidFill>
                <a:latin typeface="Kanit"/>
                <a:ea typeface="Kanit"/>
                <a:cs typeface="Kanit"/>
                <a:sym typeface="Kanit"/>
              </a:defRPr>
            </a:lvl8pPr>
            <a:lvl9pPr lvl="8" algn="l" rtl="0">
              <a:lnSpc>
                <a:spcPct val="100000"/>
              </a:lnSpc>
              <a:spcBef>
                <a:spcPts val="0"/>
              </a:spcBef>
              <a:spcAft>
                <a:spcPts val="0"/>
              </a:spcAft>
              <a:buClr>
                <a:schemeClr val="lt1"/>
              </a:buClr>
              <a:buSzPts val="5600"/>
              <a:buFont typeface="Kanit"/>
              <a:buNone/>
              <a:defRPr sz="5600" b="1">
                <a:solidFill>
                  <a:schemeClr val="lt1"/>
                </a:solidFill>
                <a:latin typeface="Kanit"/>
                <a:ea typeface="Kanit"/>
                <a:cs typeface="Kanit"/>
                <a:sym typeface="Kanit"/>
              </a:defRPr>
            </a:lvl9pPr>
          </a:lstStyle>
          <a:p>
            <a:endParaRPr/>
          </a:p>
        </p:txBody>
      </p:sp>
      <p:sp>
        <p:nvSpPr>
          <p:cNvPr id="10" name="Google Shape;10;p2"/>
          <p:cNvSpPr txBox="1">
            <a:spLocks noGrp="1"/>
          </p:cNvSpPr>
          <p:nvPr>
            <p:ph type="subTitle" idx="1"/>
          </p:nvPr>
        </p:nvSpPr>
        <p:spPr>
          <a:xfrm>
            <a:off x="2744750" y="3967650"/>
            <a:ext cx="5526600" cy="328800"/>
          </a:xfrm>
          <a:prstGeom prst="rect">
            <a:avLst/>
          </a:prstGeom>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1400"/>
              <a:buNone/>
              <a:defRPr sz="1800">
                <a:solidFill>
                  <a:schemeClr val="lt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grpSp>
        <p:nvGrpSpPr>
          <p:cNvPr id="11" name="Google Shape;11;p2"/>
          <p:cNvGrpSpPr/>
          <p:nvPr/>
        </p:nvGrpSpPr>
        <p:grpSpPr>
          <a:xfrm>
            <a:off x="8206454" y="-420621"/>
            <a:ext cx="1178671" cy="1323924"/>
            <a:chOff x="8206454" y="-420621"/>
            <a:chExt cx="1178671" cy="1323924"/>
          </a:xfrm>
        </p:grpSpPr>
        <p:sp>
          <p:nvSpPr>
            <p:cNvPr id="12" name="Google Shape;12;p2"/>
            <p:cNvSpPr/>
            <p:nvPr/>
          </p:nvSpPr>
          <p:spPr>
            <a:xfrm>
              <a:off x="8612283" y="-42062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206454" y="-156500"/>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8973282">
              <a:off x="8612354" y="546808"/>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8973282">
              <a:off x="9028499" y="335088"/>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29008" y="-132714"/>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16121" y="29939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07386" y="4296442"/>
            <a:ext cx="1134920" cy="1323924"/>
            <a:chOff x="-207386" y="4296442"/>
            <a:chExt cx="1134920" cy="1323924"/>
          </a:xfrm>
        </p:grpSpPr>
        <p:sp>
          <p:nvSpPr>
            <p:cNvPr id="19" name="Google Shape;19;p2"/>
            <p:cNvSpPr/>
            <p:nvPr/>
          </p:nvSpPr>
          <p:spPr>
            <a:xfrm>
              <a:off x="198443" y="4296442"/>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07386" y="4560562"/>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8973282">
              <a:off x="198514" y="5263871"/>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8973282">
              <a:off x="570908" y="5052150"/>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5169" y="4584348"/>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97719" y="5016454"/>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5"/>
        <p:cNvGrpSpPr/>
        <p:nvPr/>
      </p:nvGrpSpPr>
      <p:grpSpPr>
        <a:xfrm>
          <a:off x="0" y="0"/>
          <a:ext cx="0" cy="0"/>
          <a:chOff x="0" y="0"/>
          <a:chExt cx="0" cy="0"/>
        </a:xfrm>
      </p:grpSpPr>
      <p:sp>
        <p:nvSpPr>
          <p:cNvPr id="26" name="Google Shape;26;p3"/>
          <p:cNvSpPr txBox="1">
            <a:spLocks noGrp="1"/>
          </p:cNvSpPr>
          <p:nvPr>
            <p:ph type="title" hasCustomPrompt="1"/>
          </p:nvPr>
        </p:nvSpPr>
        <p:spPr>
          <a:xfrm>
            <a:off x="7232775" y="1383100"/>
            <a:ext cx="981300" cy="594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2"/>
              </a:buClr>
              <a:buSzPts val="6000"/>
              <a:buFont typeface="Kanit"/>
              <a:buNone/>
              <a:defRPr sz="6000" b="1">
                <a:solidFill>
                  <a:schemeClr val="dk2"/>
                </a:solidFill>
                <a:latin typeface="Kanit"/>
                <a:ea typeface="Kanit"/>
                <a:cs typeface="Kanit"/>
                <a:sym typeface="Kanit"/>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rtl="0">
              <a:spcBef>
                <a:spcPts val="0"/>
              </a:spcBef>
              <a:spcAft>
                <a:spcPts val="0"/>
              </a:spcAft>
              <a:buSzPts val="1400"/>
              <a:buNone/>
              <a:defRPr/>
            </a:lvl9pPr>
          </a:lstStyle>
          <a:p>
            <a:r>
              <a:t>xx%</a:t>
            </a:r>
          </a:p>
        </p:txBody>
      </p:sp>
      <p:sp>
        <p:nvSpPr>
          <p:cNvPr id="27" name="Google Shape;27;p3"/>
          <p:cNvSpPr txBox="1">
            <a:spLocks noGrp="1"/>
          </p:cNvSpPr>
          <p:nvPr>
            <p:ph type="title" idx="2"/>
          </p:nvPr>
        </p:nvSpPr>
        <p:spPr>
          <a:xfrm>
            <a:off x="2580025" y="2351550"/>
            <a:ext cx="5695500" cy="5727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4500"/>
              <a:buFont typeface="Kanit"/>
              <a:buNone/>
              <a:defRPr sz="4500" b="1">
                <a:solidFill>
                  <a:schemeClr val="lt1"/>
                </a:solidFill>
                <a:latin typeface="Kanit"/>
                <a:ea typeface="Kanit"/>
                <a:cs typeface="Kanit"/>
                <a:sym typeface="Kanit"/>
              </a:defRPr>
            </a:lvl1pPr>
            <a:lvl2pPr lvl="1" algn="r" rtl="0">
              <a:lnSpc>
                <a:spcPct val="100000"/>
              </a:lnSpc>
              <a:spcBef>
                <a:spcPts val="0"/>
              </a:spcBef>
              <a:spcAft>
                <a:spcPts val="0"/>
              </a:spcAft>
              <a:buClr>
                <a:schemeClr val="lt1"/>
              </a:buClr>
              <a:buSzPts val="4500"/>
              <a:buFont typeface="Kanit"/>
              <a:buNone/>
              <a:defRPr sz="4500" b="1">
                <a:solidFill>
                  <a:schemeClr val="lt1"/>
                </a:solidFill>
                <a:latin typeface="Kanit"/>
                <a:ea typeface="Kanit"/>
                <a:cs typeface="Kanit"/>
                <a:sym typeface="Kanit"/>
              </a:defRPr>
            </a:lvl2pPr>
            <a:lvl3pPr lvl="2" algn="r" rtl="0">
              <a:lnSpc>
                <a:spcPct val="100000"/>
              </a:lnSpc>
              <a:spcBef>
                <a:spcPts val="0"/>
              </a:spcBef>
              <a:spcAft>
                <a:spcPts val="0"/>
              </a:spcAft>
              <a:buClr>
                <a:schemeClr val="lt1"/>
              </a:buClr>
              <a:buSzPts val="4500"/>
              <a:buFont typeface="Kanit"/>
              <a:buNone/>
              <a:defRPr sz="4500" b="1">
                <a:solidFill>
                  <a:schemeClr val="lt1"/>
                </a:solidFill>
                <a:latin typeface="Kanit"/>
                <a:ea typeface="Kanit"/>
                <a:cs typeface="Kanit"/>
                <a:sym typeface="Kanit"/>
              </a:defRPr>
            </a:lvl3pPr>
            <a:lvl4pPr lvl="3" algn="r" rtl="0">
              <a:lnSpc>
                <a:spcPct val="100000"/>
              </a:lnSpc>
              <a:spcBef>
                <a:spcPts val="0"/>
              </a:spcBef>
              <a:spcAft>
                <a:spcPts val="0"/>
              </a:spcAft>
              <a:buClr>
                <a:schemeClr val="lt1"/>
              </a:buClr>
              <a:buSzPts val="4500"/>
              <a:buFont typeface="Kanit"/>
              <a:buNone/>
              <a:defRPr sz="4500" b="1">
                <a:solidFill>
                  <a:schemeClr val="lt1"/>
                </a:solidFill>
                <a:latin typeface="Kanit"/>
                <a:ea typeface="Kanit"/>
                <a:cs typeface="Kanit"/>
                <a:sym typeface="Kanit"/>
              </a:defRPr>
            </a:lvl4pPr>
            <a:lvl5pPr lvl="4" algn="r" rtl="0">
              <a:lnSpc>
                <a:spcPct val="100000"/>
              </a:lnSpc>
              <a:spcBef>
                <a:spcPts val="0"/>
              </a:spcBef>
              <a:spcAft>
                <a:spcPts val="0"/>
              </a:spcAft>
              <a:buClr>
                <a:schemeClr val="lt1"/>
              </a:buClr>
              <a:buSzPts val="4500"/>
              <a:buFont typeface="Kanit"/>
              <a:buNone/>
              <a:defRPr sz="4500" b="1">
                <a:solidFill>
                  <a:schemeClr val="lt1"/>
                </a:solidFill>
                <a:latin typeface="Kanit"/>
                <a:ea typeface="Kanit"/>
                <a:cs typeface="Kanit"/>
                <a:sym typeface="Kanit"/>
              </a:defRPr>
            </a:lvl5pPr>
            <a:lvl6pPr lvl="5" algn="r" rtl="0">
              <a:lnSpc>
                <a:spcPct val="100000"/>
              </a:lnSpc>
              <a:spcBef>
                <a:spcPts val="0"/>
              </a:spcBef>
              <a:spcAft>
                <a:spcPts val="0"/>
              </a:spcAft>
              <a:buClr>
                <a:schemeClr val="lt1"/>
              </a:buClr>
              <a:buSzPts val="4500"/>
              <a:buFont typeface="Kanit"/>
              <a:buNone/>
              <a:defRPr sz="4500" b="1">
                <a:solidFill>
                  <a:schemeClr val="lt1"/>
                </a:solidFill>
                <a:latin typeface="Kanit"/>
                <a:ea typeface="Kanit"/>
                <a:cs typeface="Kanit"/>
                <a:sym typeface="Kanit"/>
              </a:defRPr>
            </a:lvl6pPr>
            <a:lvl7pPr lvl="6" algn="r" rtl="0">
              <a:lnSpc>
                <a:spcPct val="100000"/>
              </a:lnSpc>
              <a:spcBef>
                <a:spcPts val="0"/>
              </a:spcBef>
              <a:spcAft>
                <a:spcPts val="0"/>
              </a:spcAft>
              <a:buClr>
                <a:schemeClr val="lt1"/>
              </a:buClr>
              <a:buSzPts val="4500"/>
              <a:buFont typeface="Kanit"/>
              <a:buNone/>
              <a:defRPr sz="4500" b="1">
                <a:solidFill>
                  <a:schemeClr val="lt1"/>
                </a:solidFill>
                <a:latin typeface="Kanit"/>
                <a:ea typeface="Kanit"/>
                <a:cs typeface="Kanit"/>
                <a:sym typeface="Kanit"/>
              </a:defRPr>
            </a:lvl7pPr>
            <a:lvl8pPr lvl="7" algn="r" rtl="0">
              <a:lnSpc>
                <a:spcPct val="100000"/>
              </a:lnSpc>
              <a:spcBef>
                <a:spcPts val="0"/>
              </a:spcBef>
              <a:spcAft>
                <a:spcPts val="0"/>
              </a:spcAft>
              <a:buClr>
                <a:schemeClr val="lt1"/>
              </a:buClr>
              <a:buSzPts val="4500"/>
              <a:buFont typeface="Kanit"/>
              <a:buNone/>
              <a:defRPr sz="4500" b="1">
                <a:solidFill>
                  <a:schemeClr val="lt1"/>
                </a:solidFill>
                <a:latin typeface="Kanit"/>
                <a:ea typeface="Kanit"/>
                <a:cs typeface="Kanit"/>
                <a:sym typeface="Kanit"/>
              </a:defRPr>
            </a:lvl8pPr>
            <a:lvl9pPr lvl="8" algn="r" rtl="0">
              <a:lnSpc>
                <a:spcPct val="100000"/>
              </a:lnSpc>
              <a:spcBef>
                <a:spcPts val="0"/>
              </a:spcBef>
              <a:spcAft>
                <a:spcPts val="0"/>
              </a:spcAft>
              <a:buClr>
                <a:schemeClr val="lt1"/>
              </a:buClr>
              <a:buSzPts val="4500"/>
              <a:buFont typeface="Kanit"/>
              <a:buNone/>
              <a:defRPr sz="4500" b="1">
                <a:solidFill>
                  <a:schemeClr val="lt1"/>
                </a:solidFill>
                <a:latin typeface="Kanit"/>
                <a:ea typeface="Kanit"/>
                <a:cs typeface="Kanit"/>
                <a:sym typeface="Kanit"/>
              </a:defRPr>
            </a:lvl9pPr>
          </a:lstStyle>
          <a:p>
            <a:endParaRPr/>
          </a:p>
        </p:txBody>
      </p:sp>
      <p:sp>
        <p:nvSpPr>
          <p:cNvPr id="28" name="Google Shape;28;p3"/>
          <p:cNvSpPr txBox="1">
            <a:spLocks noGrp="1"/>
          </p:cNvSpPr>
          <p:nvPr>
            <p:ph type="subTitle" idx="1"/>
          </p:nvPr>
        </p:nvSpPr>
        <p:spPr>
          <a:xfrm>
            <a:off x="2579875" y="3261171"/>
            <a:ext cx="5695500" cy="46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None/>
              <a:defRPr sz="1600"/>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grpSp>
        <p:nvGrpSpPr>
          <p:cNvPr id="29" name="Google Shape;29;p3"/>
          <p:cNvGrpSpPr/>
          <p:nvPr/>
        </p:nvGrpSpPr>
        <p:grpSpPr>
          <a:xfrm rot="2830811">
            <a:off x="-367159" y="4268963"/>
            <a:ext cx="1134928" cy="1323933"/>
            <a:chOff x="-207386" y="4296442"/>
            <a:chExt cx="1134920" cy="1323924"/>
          </a:xfrm>
        </p:grpSpPr>
        <p:sp>
          <p:nvSpPr>
            <p:cNvPr id="30" name="Google Shape;30;p3"/>
            <p:cNvSpPr/>
            <p:nvPr/>
          </p:nvSpPr>
          <p:spPr>
            <a:xfrm>
              <a:off x="198443" y="4296442"/>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207386" y="4560562"/>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8973282">
              <a:off x="198514" y="5263871"/>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8973282">
              <a:off x="570908" y="5052150"/>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615169" y="4584348"/>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197719" y="5016454"/>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rot="790061">
            <a:off x="7636035" y="3996169"/>
            <a:ext cx="1951818" cy="2080594"/>
            <a:chOff x="6625301" y="3609100"/>
            <a:chExt cx="1951833" cy="2080610"/>
          </a:xfrm>
        </p:grpSpPr>
        <p:sp>
          <p:nvSpPr>
            <p:cNvPr id="37" name="Google Shape;37;p3"/>
            <p:cNvSpPr/>
            <p:nvPr/>
          </p:nvSpPr>
          <p:spPr>
            <a:xfrm>
              <a:off x="7081694" y="3621359"/>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6635211" y="4777141"/>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7081709" y="5233410"/>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625301" y="4104391"/>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677331" y="3609100"/>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8120823" y="4777141"/>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7677321" y="5233397"/>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8120834" y="4104391"/>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93"/>
        <p:cNvGrpSpPr/>
        <p:nvPr/>
      </p:nvGrpSpPr>
      <p:grpSpPr>
        <a:xfrm>
          <a:off x="0" y="0"/>
          <a:ext cx="0" cy="0"/>
          <a:chOff x="0" y="0"/>
          <a:chExt cx="0" cy="0"/>
        </a:xfrm>
      </p:grpSpPr>
      <p:grpSp>
        <p:nvGrpSpPr>
          <p:cNvPr id="94" name="Google Shape;94;p6"/>
          <p:cNvGrpSpPr/>
          <p:nvPr/>
        </p:nvGrpSpPr>
        <p:grpSpPr>
          <a:xfrm rot="-8563052" flipH="1">
            <a:off x="-418004" y="4100735"/>
            <a:ext cx="1134836" cy="1323826"/>
            <a:chOff x="-207386" y="4296442"/>
            <a:chExt cx="1134920" cy="1323924"/>
          </a:xfrm>
        </p:grpSpPr>
        <p:sp>
          <p:nvSpPr>
            <p:cNvPr id="95" name="Google Shape;95;p6"/>
            <p:cNvSpPr/>
            <p:nvPr/>
          </p:nvSpPr>
          <p:spPr>
            <a:xfrm>
              <a:off x="198443" y="4296442"/>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207386" y="4560562"/>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rot="-8973282">
              <a:off x="198514" y="5263871"/>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rot="-8973282">
              <a:off x="570908" y="5052150"/>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615169" y="4584348"/>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197719" y="5016454"/>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6"/>
          <p:cNvGrpSpPr/>
          <p:nvPr/>
        </p:nvGrpSpPr>
        <p:grpSpPr>
          <a:xfrm rot="9650092" flipH="1">
            <a:off x="8367311" y="-372153"/>
            <a:ext cx="1134949" cy="1323957"/>
            <a:chOff x="-207386" y="4296442"/>
            <a:chExt cx="1134920" cy="1323924"/>
          </a:xfrm>
        </p:grpSpPr>
        <p:sp>
          <p:nvSpPr>
            <p:cNvPr id="102" name="Google Shape;102;p6"/>
            <p:cNvSpPr/>
            <p:nvPr/>
          </p:nvSpPr>
          <p:spPr>
            <a:xfrm>
              <a:off x="198443" y="4296442"/>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207386" y="4560562"/>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rot="-8973282">
              <a:off x="198514" y="5263871"/>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rot="-8973282">
              <a:off x="570908" y="5052150"/>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615169" y="4584348"/>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197719" y="5016454"/>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6"/>
          <p:cNvGrpSpPr/>
          <p:nvPr/>
        </p:nvGrpSpPr>
        <p:grpSpPr>
          <a:xfrm>
            <a:off x="369052" y="238424"/>
            <a:ext cx="912508" cy="1026084"/>
            <a:chOff x="369052" y="162224"/>
            <a:chExt cx="912508" cy="1026084"/>
          </a:xfrm>
        </p:grpSpPr>
        <p:sp>
          <p:nvSpPr>
            <p:cNvPr id="109" name="Google Shape;109;p6"/>
            <p:cNvSpPr/>
            <p:nvPr/>
          </p:nvSpPr>
          <p:spPr>
            <a:xfrm>
              <a:off x="683582" y="16222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369052" y="36692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rot="-8970948">
              <a:off x="683657" y="912044"/>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rot="-8970948">
              <a:off x="1005165" y="723285"/>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1006557" y="368915"/>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376544" y="720257"/>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6"/>
          <p:cNvSpPr txBox="1">
            <a:spLocks noGrp="1"/>
          </p:cNvSpPr>
          <p:nvPr>
            <p:ph type="title"/>
          </p:nvPr>
        </p:nvSpPr>
        <p:spPr>
          <a:xfrm>
            <a:off x="725550" y="385271"/>
            <a:ext cx="7692900" cy="572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3000"/>
              <a:buFont typeface="Kanit"/>
              <a:buNone/>
              <a:defRPr sz="3500" b="1">
                <a:solidFill>
                  <a:schemeClr val="lt1"/>
                </a:solidFill>
                <a:latin typeface="Kanit"/>
                <a:ea typeface="Kanit"/>
                <a:cs typeface="Kanit"/>
                <a:sym typeface="Kanit"/>
              </a:defRPr>
            </a:lvl1pPr>
            <a:lvl2pPr lvl="1"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2pPr>
            <a:lvl3pPr lvl="2"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3pPr>
            <a:lvl4pPr lvl="3"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4pPr>
            <a:lvl5pPr lvl="4"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5pPr>
            <a:lvl6pPr lvl="5"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6pPr>
            <a:lvl7pPr lvl="6"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7pPr>
            <a:lvl8pPr lvl="7"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8pPr>
            <a:lvl9pPr lvl="8"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154"/>
        <p:cNvGrpSpPr/>
        <p:nvPr/>
      </p:nvGrpSpPr>
      <p:grpSpPr>
        <a:xfrm>
          <a:off x="0" y="0"/>
          <a:ext cx="0" cy="0"/>
          <a:chOff x="0" y="0"/>
          <a:chExt cx="0" cy="0"/>
        </a:xfrm>
      </p:grpSpPr>
      <p:sp>
        <p:nvSpPr>
          <p:cNvPr id="155" name="Google Shape;155;p9"/>
          <p:cNvSpPr/>
          <p:nvPr/>
        </p:nvSpPr>
        <p:spPr>
          <a:xfrm>
            <a:off x="8366832" y="4942645"/>
            <a:ext cx="107096" cy="103087"/>
          </a:xfrm>
          <a:custGeom>
            <a:avLst/>
            <a:gdLst/>
            <a:ahLst/>
            <a:cxnLst/>
            <a:rect l="l" t="t" r="r" b="b"/>
            <a:pathLst>
              <a:path w="2324" h="2237" extrusionOk="0">
                <a:moveTo>
                  <a:pt x="1207" y="1"/>
                </a:moveTo>
                <a:cubicBezTo>
                  <a:pt x="753" y="1"/>
                  <a:pt x="346" y="272"/>
                  <a:pt x="173" y="690"/>
                </a:cubicBezTo>
                <a:cubicBezTo>
                  <a:pt x="0" y="1109"/>
                  <a:pt x="96" y="1589"/>
                  <a:pt x="415" y="1909"/>
                </a:cubicBezTo>
                <a:cubicBezTo>
                  <a:pt x="629" y="2123"/>
                  <a:pt x="915" y="2237"/>
                  <a:pt x="1206" y="2237"/>
                </a:cubicBezTo>
                <a:cubicBezTo>
                  <a:pt x="1350" y="2237"/>
                  <a:pt x="1496" y="2209"/>
                  <a:pt x="1634" y="2152"/>
                </a:cubicBezTo>
                <a:cubicBezTo>
                  <a:pt x="2051" y="1977"/>
                  <a:pt x="2324" y="1571"/>
                  <a:pt x="2324" y="1118"/>
                </a:cubicBezTo>
                <a:cubicBezTo>
                  <a:pt x="2324" y="501"/>
                  <a:pt x="1824" y="1"/>
                  <a:pt x="1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txBox="1">
            <a:spLocks noGrp="1"/>
          </p:cNvSpPr>
          <p:nvPr>
            <p:ph type="title"/>
          </p:nvPr>
        </p:nvSpPr>
        <p:spPr>
          <a:xfrm>
            <a:off x="2122800" y="1309150"/>
            <a:ext cx="4901100" cy="1604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Kanit"/>
              <a:buNone/>
              <a:defRPr sz="12000" b="1">
                <a:solidFill>
                  <a:schemeClr val="lt1"/>
                </a:solidFill>
                <a:latin typeface="Kanit"/>
                <a:ea typeface="Kanit"/>
                <a:cs typeface="Kanit"/>
                <a:sym typeface="Kanit"/>
              </a:defRPr>
            </a:lvl1pPr>
            <a:lvl2pPr lvl="1"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2pPr>
            <a:lvl3pPr lvl="2"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3pPr>
            <a:lvl4pPr lvl="3"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4pPr>
            <a:lvl5pPr lvl="4"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5pPr>
            <a:lvl6pPr lvl="5"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6pPr>
            <a:lvl7pPr lvl="6"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7pPr>
            <a:lvl8pPr lvl="7"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8pPr>
            <a:lvl9pPr lvl="8"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9pPr>
          </a:lstStyle>
          <a:p>
            <a:endParaRPr/>
          </a:p>
        </p:txBody>
      </p:sp>
      <p:grpSp>
        <p:nvGrpSpPr>
          <p:cNvPr id="157" name="Google Shape;157;p9"/>
          <p:cNvGrpSpPr/>
          <p:nvPr/>
        </p:nvGrpSpPr>
        <p:grpSpPr>
          <a:xfrm rot="10800000" flipH="1">
            <a:off x="-351706" y="-305263"/>
            <a:ext cx="905740" cy="1026971"/>
            <a:chOff x="7371319" y="848424"/>
            <a:chExt cx="905740" cy="1026971"/>
          </a:xfrm>
        </p:grpSpPr>
        <p:sp>
          <p:nvSpPr>
            <p:cNvPr id="158" name="Google Shape;158;p9"/>
            <p:cNvSpPr/>
            <p:nvPr/>
          </p:nvSpPr>
          <p:spPr>
            <a:xfrm>
              <a:off x="7678357" y="84842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7372050" y="105312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rot="-8970948">
              <a:off x="7678432" y="1598244"/>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rot="-8970948">
              <a:off x="7999940" y="1409485"/>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8001332" y="1055115"/>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7371319" y="1406457"/>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7679082" y="849312"/>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7372775" y="1054014"/>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rot="-8970948">
              <a:off x="7679157" y="1599132"/>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rot="-8970948">
              <a:off x="8000665" y="1410373"/>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8002057" y="1056002"/>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7372044" y="140734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9"/>
          <p:cNvGrpSpPr/>
          <p:nvPr/>
        </p:nvGrpSpPr>
        <p:grpSpPr>
          <a:xfrm rot="10800000" flipH="1">
            <a:off x="2761468" y="4801424"/>
            <a:ext cx="905740" cy="1026971"/>
            <a:chOff x="7371319" y="848424"/>
            <a:chExt cx="905740" cy="1026971"/>
          </a:xfrm>
        </p:grpSpPr>
        <p:sp>
          <p:nvSpPr>
            <p:cNvPr id="171" name="Google Shape;171;p9"/>
            <p:cNvSpPr/>
            <p:nvPr/>
          </p:nvSpPr>
          <p:spPr>
            <a:xfrm>
              <a:off x="7678357" y="84842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7372050" y="105312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rot="-8970948">
              <a:off x="7678432" y="1598244"/>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rot="-8970948">
              <a:off x="7999940" y="1409485"/>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8001332" y="1055115"/>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7371319" y="1406457"/>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7679082" y="849312"/>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7372775" y="1054014"/>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rot="-8970948">
              <a:off x="7679157" y="1599132"/>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rot="-8970948">
              <a:off x="8000665" y="1410373"/>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a:off x="8002057" y="1056002"/>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a:off x="7372044" y="140734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9"/>
          <p:cNvGrpSpPr/>
          <p:nvPr/>
        </p:nvGrpSpPr>
        <p:grpSpPr>
          <a:xfrm rot="10800000" flipH="1">
            <a:off x="8542868" y="4480699"/>
            <a:ext cx="905740" cy="1026971"/>
            <a:chOff x="7371319" y="848424"/>
            <a:chExt cx="905740" cy="1026971"/>
          </a:xfrm>
        </p:grpSpPr>
        <p:sp>
          <p:nvSpPr>
            <p:cNvPr id="184" name="Google Shape;184;p9"/>
            <p:cNvSpPr/>
            <p:nvPr/>
          </p:nvSpPr>
          <p:spPr>
            <a:xfrm>
              <a:off x="7678357" y="84842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a:off x="7372050" y="105312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rot="-8970948">
              <a:off x="7678432" y="1598244"/>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rot="-8970948">
              <a:off x="7999940" y="1409485"/>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a:off x="8001332" y="1055115"/>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a:off x="7371319" y="1406457"/>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p:nvPr/>
          </p:nvSpPr>
          <p:spPr>
            <a:xfrm>
              <a:off x="7679082" y="849312"/>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a:off x="7372775" y="1054014"/>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rot="-8970948">
              <a:off x="7679157" y="1599132"/>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9"/>
            <p:cNvSpPr/>
            <p:nvPr/>
          </p:nvSpPr>
          <p:spPr>
            <a:xfrm rot="-8970948">
              <a:off x="8000665" y="1410373"/>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9"/>
            <p:cNvSpPr/>
            <p:nvPr/>
          </p:nvSpPr>
          <p:spPr>
            <a:xfrm>
              <a:off x="8002057" y="1056002"/>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a:off x="7372044" y="140734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9"/>
          <p:cNvSpPr txBox="1">
            <a:spLocks noGrp="1"/>
          </p:cNvSpPr>
          <p:nvPr>
            <p:ph type="subTitle" idx="1"/>
          </p:nvPr>
        </p:nvSpPr>
        <p:spPr>
          <a:xfrm>
            <a:off x="2122800" y="2986350"/>
            <a:ext cx="4898400" cy="736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5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197" name="Google Shape;197;p9"/>
          <p:cNvGrpSpPr/>
          <p:nvPr/>
        </p:nvGrpSpPr>
        <p:grpSpPr>
          <a:xfrm>
            <a:off x="7892299" y="417972"/>
            <a:ext cx="1951833" cy="2080610"/>
            <a:chOff x="6625301" y="3609100"/>
            <a:chExt cx="1951833" cy="2080610"/>
          </a:xfrm>
        </p:grpSpPr>
        <p:sp>
          <p:nvSpPr>
            <p:cNvPr id="198" name="Google Shape;198;p9"/>
            <p:cNvSpPr/>
            <p:nvPr/>
          </p:nvSpPr>
          <p:spPr>
            <a:xfrm>
              <a:off x="7081694" y="3621359"/>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a:off x="6635211" y="4777141"/>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a:off x="7081709" y="5233410"/>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6625301" y="4104391"/>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7677331" y="3609100"/>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a:off x="8120823" y="4777141"/>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9"/>
            <p:cNvSpPr/>
            <p:nvPr/>
          </p:nvSpPr>
          <p:spPr>
            <a:xfrm>
              <a:off x="7677321" y="5233397"/>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a:off x="8120834" y="4104391"/>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9"/>
          <p:cNvGrpSpPr/>
          <p:nvPr/>
        </p:nvGrpSpPr>
        <p:grpSpPr>
          <a:xfrm>
            <a:off x="-700139" y="1642547"/>
            <a:ext cx="1951833" cy="2080610"/>
            <a:chOff x="6625301" y="3609100"/>
            <a:chExt cx="1951833" cy="2080610"/>
          </a:xfrm>
        </p:grpSpPr>
        <p:sp>
          <p:nvSpPr>
            <p:cNvPr id="207" name="Google Shape;207;p9"/>
            <p:cNvSpPr/>
            <p:nvPr/>
          </p:nvSpPr>
          <p:spPr>
            <a:xfrm>
              <a:off x="7081694" y="3621359"/>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6635211" y="4777141"/>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7081709" y="5233410"/>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a:off x="6625301" y="4104391"/>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7677331" y="3609100"/>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a:off x="8120823" y="4777141"/>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a:off x="7677321" y="5233397"/>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8120834" y="4104391"/>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24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IG_NUMBER_1">
    <p:bg>
      <p:bgPr>
        <a:solidFill>
          <a:schemeClr val="dk1"/>
        </a:solidFill>
        <a:effectLst/>
      </p:bgPr>
    </p:bg>
    <p:spTree>
      <p:nvGrpSpPr>
        <p:cNvPr id="1" name="Shape 249"/>
        <p:cNvGrpSpPr/>
        <p:nvPr/>
      </p:nvGrpSpPr>
      <p:grpSpPr>
        <a:xfrm>
          <a:off x="0" y="0"/>
          <a:ext cx="0" cy="0"/>
          <a:chOff x="0" y="0"/>
          <a:chExt cx="0" cy="0"/>
        </a:xfrm>
      </p:grpSpPr>
      <p:sp>
        <p:nvSpPr>
          <p:cNvPr id="250" name="Google Shape;250;p13"/>
          <p:cNvSpPr txBox="1">
            <a:spLocks noGrp="1"/>
          </p:cNvSpPr>
          <p:nvPr>
            <p:ph type="title" hasCustomPrompt="1"/>
          </p:nvPr>
        </p:nvSpPr>
        <p:spPr>
          <a:xfrm>
            <a:off x="723375" y="1379525"/>
            <a:ext cx="693900" cy="541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2500"/>
              <a:buFont typeface="Kanit"/>
              <a:buNone/>
              <a:defRPr sz="2500" b="1">
                <a:solidFill>
                  <a:schemeClr val="dk2"/>
                </a:solidFill>
                <a:latin typeface="Kanit"/>
                <a:ea typeface="Kanit"/>
                <a:cs typeface="Kanit"/>
                <a:sym typeface="Kanit"/>
              </a:defRPr>
            </a:lvl1pPr>
            <a:lvl2pPr lvl="1" algn="ctr" rtl="0">
              <a:spcBef>
                <a:spcPts val="0"/>
              </a:spcBef>
              <a:spcAft>
                <a:spcPts val="0"/>
              </a:spcAft>
              <a:buClr>
                <a:schemeClr val="dk2"/>
              </a:buClr>
              <a:buSzPts val="1400"/>
              <a:buNone/>
              <a:defRPr>
                <a:solidFill>
                  <a:schemeClr val="dk2"/>
                </a:solidFill>
              </a:defRPr>
            </a:lvl2pPr>
            <a:lvl3pPr lvl="2" algn="ctr" rtl="0">
              <a:spcBef>
                <a:spcPts val="0"/>
              </a:spcBef>
              <a:spcAft>
                <a:spcPts val="0"/>
              </a:spcAft>
              <a:buClr>
                <a:schemeClr val="dk2"/>
              </a:buClr>
              <a:buSzPts val="1400"/>
              <a:buNone/>
              <a:defRPr>
                <a:solidFill>
                  <a:schemeClr val="dk2"/>
                </a:solidFill>
              </a:defRPr>
            </a:lvl3pPr>
            <a:lvl4pPr lvl="3" algn="ctr" rtl="0">
              <a:spcBef>
                <a:spcPts val="0"/>
              </a:spcBef>
              <a:spcAft>
                <a:spcPts val="0"/>
              </a:spcAft>
              <a:buClr>
                <a:schemeClr val="dk2"/>
              </a:buClr>
              <a:buSzPts val="1400"/>
              <a:buNone/>
              <a:defRPr>
                <a:solidFill>
                  <a:schemeClr val="dk2"/>
                </a:solidFill>
              </a:defRPr>
            </a:lvl4pPr>
            <a:lvl5pPr lvl="4" algn="ctr" rtl="0">
              <a:spcBef>
                <a:spcPts val="0"/>
              </a:spcBef>
              <a:spcAft>
                <a:spcPts val="0"/>
              </a:spcAft>
              <a:buClr>
                <a:schemeClr val="dk2"/>
              </a:buClr>
              <a:buSzPts val="1400"/>
              <a:buNone/>
              <a:defRPr>
                <a:solidFill>
                  <a:schemeClr val="dk2"/>
                </a:solidFill>
              </a:defRPr>
            </a:lvl5pPr>
            <a:lvl6pPr lvl="5" algn="ctr" rtl="0">
              <a:spcBef>
                <a:spcPts val="0"/>
              </a:spcBef>
              <a:spcAft>
                <a:spcPts val="0"/>
              </a:spcAft>
              <a:buClr>
                <a:schemeClr val="dk2"/>
              </a:buClr>
              <a:buSzPts val="1400"/>
              <a:buNone/>
              <a:defRPr>
                <a:solidFill>
                  <a:schemeClr val="dk2"/>
                </a:solidFill>
              </a:defRPr>
            </a:lvl6pPr>
            <a:lvl7pPr lvl="6" algn="ctr" rtl="0">
              <a:spcBef>
                <a:spcPts val="0"/>
              </a:spcBef>
              <a:spcAft>
                <a:spcPts val="0"/>
              </a:spcAft>
              <a:buClr>
                <a:schemeClr val="dk2"/>
              </a:buClr>
              <a:buSzPts val="1400"/>
              <a:buNone/>
              <a:defRPr>
                <a:solidFill>
                  <a:schemeClr val="dk2"/>
                </a:solidFill>
              </a:defRPr>
            </a:lvl7pPr>
            <a:lvl8pPr lvl="7" algn="ctr" rtl="0">
              <a:spcBef>
                <a:spcPts val="0"/>
              </a:spcBef>
              <a:spcAft>
                <a:spcPts val="0"/>
              </a:spcAft>
              <a:buClr>
                <a:schemeClr val="dk2"/>
              </a:buClr>
              <a:buSzPts val="1400"/>
              <a:buNone/>
              <a:defRPr>
                <a:solidFill>
                  <a:schemeClr val="dk2"/>
                </a:solidFill>
              </a:defRPr>
            </a:lvl8pPr>
            <a:lvl9pPr lvl="8" algn="ctr" rtl="0">
              <a:spcBef>
                <a:spcPts val="0"/>
              </a:spcBef>
              <a:spcAft>
                <a:spcPts val="0"/>
              </a:spcAft>
              <a:buClr>
                <a:schemeClr val="dk2"/>
              </a:buClr>
              <a:buSzPts val="1400"/>
              <a:buNone/>
              <a:defRPr>
                <a:solidFill>
                  <a:schemeClr val="dk2"/>
                </a:solidFill>
              </a:defRPr>
            </a:lvl9pPr>
          </a:lstStyle>
          <a:p>
            <a:r>
              <a:t>xx%</a:t>
            </a:r>
          </a:p>
        </p:txBody>
      </p:sp>
      <p:sp>
        <p:nvSpPr>
          <p:cNvPr id="251" name="Google Shape;251;p13"/>
          <p:cNvSpPr txBox="1">
            <a:spLocks noGrp="1"/>
          </p:cNvSpPr>
          <p:nvPr>
            <p:ph type="title" idx="2" hasCustomPrompt="1"/>
          </p:nvPr>
        </p:nvSpPr>
        <p:spPr>
          <a:xfrm>
            <a:off x="723375" y="2655775"/>
            <a:ext cx="693900" cy="541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2500"/>
              <a:buFont typeface="Kanit"/>
              <a:buNone/>
              <a:defRPr sz="2500" b="1">
                <a:solidFill>
                  <a:schemeClr val="dk2"/>
                </a:solidFill>
                <a:latin typeface="Kanit"/>
                <a:ea typeface="Kanit"/>
                <a:cs typeface="Kanit"/>
                <a:sym typeface="Kanit"/>
              </a:defRPr>
            </a:lvl1pPr>
            <a:lvl2pPr lvl="1" algn="ctr" rtl="0">
              <a:spcBef>
                <a:spcPts val="0"/>
              </a:spcBef>
              <a:spcAft>
                <a:spcPts val="0"/>
              </a:spcAft>
              <a:buClr>
                <a:schemeClr val="dk2"/>
              </a:buClr>
              <a:buSzPts val="1400"/>
              <a:buNone/>
              <a:defRPr>
                <a:solidFill>
                  <a:schemeClr val="dk2"/>
                </a:solidFill>
              </a:defRPr>
            </a:lvl2pPr>
            <a:lvl3pPr lvl="2" algn="ctr" rtl="0">
              <a:spcBef>
                <a:spcPts val="0"/>
              </a:spcBef>
              <a:spcAft>
                <a:spcPts val="0"/>
              </a:spcAft>
              <a:buClr>
                <a:schemeClr val="dk2"/>
              </a:buClr>
              <a:buSzPts val="1400"/>
              <a:buNone/>
              <a:defRPr>
                <a:solidFill>
                  <a:schemeClr val="dk2"/>
                </a:solidFill>
              </a:defRPr>
            </a:lvl3pPr>
            <a:lvl4pPr lvl="3" algn="ctr" rtl="0">
              <a:spcBef>
                <a:spcPts val="0"/>
              </a:spcBef>
              <a:spcAft>
                <a:spcPts val="0"/>
              </a:spcAft>
              <a:buClr>
                <a:schemeClr val="dk2"/>
              </a:buClr>
              <a:buSzPts val="1400"/>
              <a:buNone/>
              <a:defRPr>
                <a:solidFill>
                  <a:schemeClr val="dk2"/>
                </a:solidFill>
              </a:defRPr>
            </a:lvl4pPr>
            <a:lvl5pPr lvl="4" algn="ctr" rtl="0">
              <a:spcBef>
                <a:spcPts val="0"/>
              </a:spcBef>
              <a:spcAft>
                <a:spcPts val="0"/>
              </a:spcAft>
              <a:buClr>
                <a:schemeClr val="dk2"/>
              </a:buClr>
              <a:buSzPts val="1400"/>
              <a:buNone/>
              <a:defRPr>
                <a:solidFill>
                  <a:schemeClr val="dk2"/>
                </a:solidFill>
              </a:defRPr>
            </a:lvl5pPr>
            <a:lvl6pPr lvl="5" algn="ctr" rtl="0">
              <a:spcBef>
                <a:spcPts val="0"/>
              </a:spcBef>
              <a:spcAft>
                <a:spcPts val="0"/>
              </a:spcAft>
              <a:buClr>
                <a:schemeClr val="dk2"/>
              </a:buClr>
              <a:buSzPts val="1400"/>
              <a:buNone/>
              <a:defRPr>
                <a:solidFill>
                  <a:schemeClr val="dk2"/>
                </a:solidFill>
              </a:defRPr>
            </a:lvl6pPr>
            <a:lvl7pPr lvl="6" algn="ctr" rtl="0">
              <a:spcBef>
                <a:spcPts val="0"/>
              </a:spcBef>
              <a:spcAft>
                <a:spcPts val="0"/>
              </a:spcAft>
              <a:buClr>
                <a:schemeClr val="dk2"/>
              </a:buClr>
              <a:buSzPts val="1400"/>
              <a:buNone/>
              <a:defRPr>
                <a:solidFill>
                  <a:schemeClr val="dk2"/>
                </a:solidFill>
              </a:defRPr>
            </a:lvl7pPr>
            <a:lvl8pPr lvl="7" algn="ctr" rtl="0">
              <a:spcBef>
                <a:spcPts val="0"/>
              </a:spcBef>
              <a:spcAft>
                <a:spcPts val="0"/>
              </a:spcAft>
              <a:buClr>
                <a:schemeClr val="dk2"/>
              </a:buClr>
              <a:buSzPts val="1400"/>
              <a:buNone/>
              <a:defRPr>
                <a:solidFill>
                  <a:schemeClr val="dk2"/>
                </a:solidFill>
              </a:defRPr>
            </a:lvl8pPr>
            <a:lvl9pPr lvl="8" algn="ctr" rtl="0">
              <a:spcBef>
                <a:spcPts val="0"/>
              </a:spcBef>
              <a:spcAft>
                <a:spcPts val="0"/>
              </a:spcAft>
              <a:buClr>
                <a:schemeClr val="dk2"/>
              </a:buClr>
              <a:buSzPts val="1400"/>
              <a:buNone/>
              <a:defRPr>
                <a:solidFill>
                  <a:schemeClr val="dk2"/>
                </a:solidFill>
              </a:defRPr>
            </a:lvl9pPr>
          </a:lstStyle>
          <a:p>
            <a:r>
              <a:t>xx%</a:t>
            </a:r>
          </a:p>
        </p:txBody>
      </p:sp>
      <p:sp>
        <p:nvSpPr>
          <p:cNvPr id="252" name="Google Shape;252;p13"/>
          <p:cNvSpPr txBox="1">
            <a:spLocks noGrp="1"/>
          </p:cNvSpPr>
          <p:nvPr>
            <p:ph type="title" idx="3" hasCustomPrompt="1"/>
          </p:nvPr>
        </p:nvSpPr>
        <p:spPr>
          <a:xfrm>
            <a:off x="723375" y="3932025"/>
            <a:ext cx="693900" cy="541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2500"/>
              <a:buFont typeface="Kanit"/>
              <a:buNone/>
              <a:defRPr sz="2500" b="1">
                <a:solidFill>
                  <a:schemeClr val="dk2"/>
                </a:solidFill>
                <a:latin typeface="Kanit"/>
                <a:ea typeface="Kanit"/>
                <a:cs typeface="Kanit"/>
                <a:sym typeface="Kanit"/>
              </a:defRPr>
            </a:lvl1pPr>
            <a:lvl2pPr lvl="1" algn="ctr" rtl="0">
              <a:spcBef>
                <a:spcPts val="0"/>
              </a:spcBef>
              <a:spcAft>
                <a:spcPts val="0"/>
              </a:spcAft>
              <a:buClr>
                <a:schemeClr val="dk2"/>
              </a:buClr>
              <a:buSzPts val="1400"/>
              <a:buNone/>
              <a:defRPr>
                <a:solidFill>
                  <a:schemeClr val="dk2"/>
                </a:solidFill>
              </a:defRPr>
            </a:lvl2pPr>
            <a:lvl3pPr lvl="2" algn="ctr" rtl="0">
              <a:spcBef>
                <a:spcPts val="0"/>
              </a:spcBef>
              <a:spcAft>
                <a:spcPts val="0"/>
              </a:spcAft>
              <a:buClr>
                <a:schemeClr val="dk2"/>
              </a:buClr>
              <a:buSzPts val="1400"/>
              <a:buNone/>
              <a:defRPr>
                <a:solidFill>
                  <a:schemeClr val="dk2"/>
                </a:solidFill>
              </a:defRPr>
            </a:lvl3pPr>
            <a:lvl4pPr lvl="3" algn="ctr" rtl="0">
              <a:spcBef>
                <a:spcPts val="0"/>
              </a:spcBef>
              <a:spcAft>
                <a:spcPts val="0"/>
              </a:spcAft>
              <a:buClr>
                <a:schemeClr val="dk2"/>
              </a:buClr>
              <a:buSzPts val="1400"/>
              <a:buNone/>
              <a:defRPr>
                <a:solidFill>
                  <a:schemeClr val="dk2"/>
                </a:solidFill>
              </a:defRPr>
            </a:lvl4pPr>
            <a:lvl5pPr lvl="4" algn="ctr" rtl="0">
              <a:spcBef>
                <a:spcPts val="0"/>
              </a:spcBef>
              <a:spcAft>
                <a:spcPts val="0"/>
              </a:spcAft>
              <a:buClr>
                <a:schemeClr val="dk2"/>
              </a:buClr>
              <a:buSzPts val="1400"/>
              <a:buNone/>
              <a:defRPr>
                <a:solidFill>
                  <a:schemeClr val="dk2"/>
                </a:solidFill>
              </a:defRPr>
            </a:lvl5pPr>
            <a:lvl6pPr lvl="5" algn="ctr" rtl="0">
              <a:spcBef>
                <a:spcPts val="0"/>
              </a:spcBef>
              <a:spcAft>
                <a:spcPts val="0"/>
              </a:spcAft>
              <a:buClr>
                <a:schemeClr val="dk2"/>
              </a:buClr>
              <a:buSzPts val="1400"/>
              <a:buNone/>
              <a:defRPr>
                <a:solidFill>
                  <a:schemeClr val="dk2"/>
                </a:solidFill>
              </a:defRPr>
            </a:lvl6pPr>
            <a:lvl7pPr lvl="6" algn="ctr" rtl="0">
              <a:spcBef>
                <a:spcPts val="0"/>
              </a:spcBef>
              <a:spcAft>
                <a:spcPts val="0"/>
              </a:spcAft>
              <a:buClr>
                <a:schemeClr val="dk2"/>
              </a:buClr>
              <a:buSzPts val="1400"/>
              <a:buNone/>
              <a:defRPr>
                <a:solidFill>
                  <a:schemeClr val="dk2"/>
                </a:solidFill>
              </a:defRPr>
            </a:lvl7pPr>
            <a:lvl8pPr lvl="7" algn="ctr" rtl="0">
              <a:spcBef>
                <a:spcPts val="0"/>
              </a:spcBef>
              <a:spcAft>
                <a:spcPts val="0"/>
              </a:spcAft>
              <a:buClr>
                <a:schemeClr val="dk2"/>
              </a:buClr>
              <a:buSzPts val="1400"/>
              <a:buNone/>
              <a:defRPr>
                <a:solidFill>
                  <a:schemeClr val="dk2"/>
                </a:solidFill>
              </a:defRPr>
            </a:lvl8pPr>
            <a:lvl9pPr lvl="8" algn="ctr" rtl="0">
              <a:spcBef>
                <a:spcPts val="0"/>
              </a:spcBef>
              <a:spcAft>
                <a:spcPts val="0"/>
              </a:spcAft>
              <a:buClr>
                <a:schemeClr val="dk2"/>
              </a:buClr>
              <a:buSzPts val="1400"/>
              <a:buNone/>
              <a:defRPr>
                <a:solidFill>
                  <a:schemeClr val="dk2"/>
                </a:solidFill>
              </a:defRPr>
            </a:lvl9pPr>
          </a:lstStyle>
          <a:p>
            <a:r>
              <a:t>xx%</a:t>
            </a:r>
          </a:p>
        </p:txBody>
      </p:sp>
      <p:sp>
        <p:nvSpPr>
          <p:cNvPr id="253" name="Google Shape;253;p13"/>
          <p:cNvSpPr txBox="1">
            <a:spLocks noGrp="1"/>
          </p:cNvSpPr>
          <p:nvPr>
            <p:ph type="title" idx="4" hasCustomPrompt="1"/>
          </p:nvPr>
        </p:nvSpPr>
        <p:spPr>
          <a:xfrm>
            <a:off x="4725850" y="1379525"/>
            <a:ext cx="693900" cy="541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2500"/>
              <a:buFont typeface="Kanit"/>
              <a:buNone/>
              <a:defRPr sz="2500" b="1">
                <a:solidFill>
                  <a:schemeClr val="dk2"/>
                </a:solidFill>
                <a:latin typeface="Kanit"/>
                <a:ea typeface="Kanit"/>
                <a:cs typeface="Kanit"/>
                <a:sym typeface="Kanit"/>
              </a:defRPr>
            </a:lvl1pPr>
            <a:lvl2pPr lvl="1" algn="ctr" rtl="0">
              <a:spcBef>
                <a:spcPts val="0"/>
              </a:spcBef>
              <a:spcAft>
                <a:spcPts val="0"/>
              </a:spcAft>
              <a:buClr>
                <a:schemeClr val="dk2"/>
              </a:buClr>
              <a:buSzPts val="1400"/>
              <a:buNone/>
              <a:defRPr>
                <a:solidFill>
                  <a:schemeClr val="dk2"/>
                </a:solidFill>
              </a:defRPr>
            </a:lvl2pPr>
            <a:lvl3pPr lvl="2" algn="ctr" rtl="0">
              <a:spcBef>
                <a:spcPts val="0"/>
              </a:spcBef>
              <a:spcAft>
                <a:spcPts val="0"/>
              </a:spcAft>
              <a:buClr>
                <a:schemeClr val="dk2"/>
              </a:buClr>
              <a:buSzPts val="1400"/>
              <a:buNone/>
              <a:defRPr>
                <a:solidFill>
                  <a:schemeClr val="dk2"/>
                </a:solidFill>
              </a:defRPr>
            </a:lvl3pPr>
            <a:lvl4pPr lvl="3" algn="ctr" rtl="0">
              <a:spcBef>
                <a:spcPts val="0"/>
              </a:spcBef>
              <a:spcAft>
                <a:spcPts val="0"/>
              </a:spcAft>
              <a:buClr>
                <a:schemeClr val="dk2"/>
              </a:buClr>
              <a:buSzPts val="1400"/>
              <a:buNone/>
              <a:defRPr>
                <a:solidFill>
                  <a:schemeClr val="dk2"/>
                </a:solidFill>
              </a:defRPr>
            </a:lvl4pPr>
            <a:lvl5pPr lvl="4" algn="ctr" rtl="0">
              <a:spcBef>
                <a:spcPts val="0"/>
              </a:spcBef>
              <a:spcAft>
                <a:spcPts val="0"/>
              </a:spcAft>
              <a:buClr>
                <a:schemeClr val="dk2"/>
              </a:buClr>
              <a:buSzPts val="1400"/>
              <a:buNone/>
              <a:defRPr>
                <a:solidFill>
                  <a:schemeClr val="dk2"/>
                </a:solidFill>
              </a:defRPr>
            </a:lvl5pPr>
            <a:lvl6pPr lvl="5" algn="ctr" rtl="0">
              <a:spcBef>
                <a:spcPts val="0"/>
              </a:spcBef>
              <a:spcAft>
                <a:spcPts val="0"/>
              </a:spcAft>
              <a:buClr>
                <a:schemeClr val="dk2"/>
              </a:buClr>
              <a:buSzPts val="1400"/>
              <a:buNone/>
              <a:defRPr>
                <a:solidFill>
                  <a:schemeClr val="dk2"/>
                </a:solidFill>
              </a:defRPr>
            </a:lvl6pPr>
            <a:lvl7pPr lvl="6" algn="ctr" rtl="0">
              <a:spcBef>
                <a:spcPts val="0"/>
              </a:spcBef>
              <a:spcAft>
                <a:spcPts val="0"/>
              </a:spcAft>
              <a:buClr>
                <a:schemeClr val="dk2"/>
              </a:buClr>
              <a:buSzPts val="1400"/>
              <a:buNone/>
              <a:defRPr>
                <a:solidFill>
                  <a:schemeClr val="dk2"/>
                </a:solidFill>
              </a:defRPr>
            </a:lvl7pPr>
            <a:lvl8pPr lvl="7" algn="ctr" rtl="0">
              <a:spcBef>
                <a:spcPts val="0"/>
              </a:spcBef>
              <a:spcAft>
                <a:spcPts val="0"/>
              </a:spcAft>
              <a:buClr>
                <a:schemeClr val="dk2"/>
              </a:buClr>
              <a:buSzPts val="1400"/>
              <a:buNone/>
              <a:defRPr>
                <a:solidFill>
                  <a:schemeClr val="dk2"/>
                </a:solidFill>
              </a:defRPr>
            </a:lvl8pPr>
            <a:lvl9pPr lvl="8" algn="ctr" rtl="0">
              <a:spcBef>
                <a:spcPts val="0"/>
              </a:spcBef>
              <a:spcAft>
                <a:spcPts val="0"/>
              </a:spcAft>
              <a:buClr>
                <a:schemeClr val="dk2"/>
              </a:buClr>
              <a:buSzPts val="1400"/>
              <a:buNone/>
              <a:defRPr>
                <a:solidFill>
                  <a:schemeClr val="dk2"/>
                </a:solidFill>
              </a:defRPr>
            </a:lvl9pPr>
          </a:lstStyle>
          <a:p>
            <a:r>
              <a:t>xx%</a:t>
            </a:r>
          </a:p>
        </p:txBody>
      </p:sp>
      <p:sp>
        <p:nvSpPr>
          <p:cNvPr id="254" name="Google Shape;254;p13"/>
          <p:cNvSpPr txBox="1">
            <a:spLocks noGrp="1"/>
          </p:cNvSpPr>
          <p:nvPr>
            <p:ph type="title" idx="5" hasCustomPrompt="1"/>
          </p:nvPr>
        </p:nvSpPr>
        <p:spPr>
          <a:xfrm>
            <a:off x="4725850" y="2655088"/>
            <a:ext cx="693900" cy="541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2500"/>
              <a:buFont typeface="Kanit"/>
              <a:buNone/>
              <a:defRPr sz="2500" b="1">
                <a:solidFill>
                  <a:schemeClr val="dk2"/>
                </a:solidFill>
                <a:latin typeface="Kanit"/>
                <a:ea typeface="Kanit"/>
                <a:cs typeface="Kanit"/>
                <a:sym typeface="Kanit"/>
              </a:defRPr>
            </a:lvl1pPr>
            <a:lvl2pPr lvl="1" algn="ctr" rtl="0">
              <a:spcBef>
                <a:spcPts val="0"/>
              </a:spcBef>
              <a:spcAft>
                <a:spcPts val="0"/>
              </a:spcAft>
              <a:buClr>
                <a:schemeClr val="dk2"/>
              </a:buClr>
              <a:buSzPts val="1400"/>
              <a:buNone/>
              <a:defRPr>
                <a:solidFill>
                  <a:schemeClr val="dk2"/>
                </a:solidFill>
              </a:defRPr>
            </a:lvl2pPr>
            <a:lvl3pPr lvl="2" algn="ctr" rtl="0">
              <a:spcBef>
                <a:spcPts val="0"/>
              </a:spcBef>
              <a:spcAft>
                <a:spcPts val="0"/>
              </a:spcAft>
              <a:buClr>
                <a:schemeClr val="dk2"/>
              </a:buClr>
              <a:buSzPts val="1400"/>
              <a:buNone/>
              <a:defRPr>
                <a:solidFill>
                  <a:schemeClr val="dk2"/>
                </a:solidFill>
              </a:defRPr>
            </a:lvl3pPr>
            <a:lvl4pPr lvl="3" algn="ctr" rtl="0">
              <a:spcBef>
                <a:spcPts val="0"/>
              </a:spcBef>
              <a:spcAft>
                <a:spcPts val="0"/>
              </a:spcAft>
              <a:buClr>
                <a:schemeClr val="dk2"/>
              </a:buClr>
              <a:buSzPts val="1400"/>
              <a:buNone/>
              <a:defRPr>
                <a:solidFill>
                  <a:schemeClr val="dk2"/>
                </a:solidFill>
              </a:defRPr>
            </a:lvl4pPr>
            <a:lvl5pPr lvl="4" algn="ctr" rtl="0">
              <a:spcBef>
                <a:spcPts val="0"/>
              </a:spcBef>
              <a:spcAft>
                <a:spcPts val="0"/>
              </a:spcAft>
              <a:buClr>
                <a:schemeClr val="dk2"/>
              </a:buClr>
              <a:buSzPts val="1400"/>
              <a:buNone/>
              <a:defRPr>
                <a:solidFill>
                  <a:schemeClr val="dk2"/>
                </a:solidFill>
              </a:defRPr>
            </a:lvl5pPr>
            <a:lvl6pPr lvl="5" algn="ctr" rtl="0">
              <a:spcBef>
                <a:spcPts val="0"/>
              </a:spcBef>
              <a:spcAft>
                <a:spcPts val="0"/>
              </a:spcAft>
              <a:buClr>
                <a:schemeClr val="dk2"/>
              </a:buClr>
              <a:buSzPts val="1400"/>
              <a:buNone/>
              <a:defRPr>
                <a:solidFill>
                  <a:schemeClr val="dk2"/>
                </a:solidFill>
              </a:defRPr>
            </a:lvl6pPr>
            <a:lvl7pPr lvl="6" algn="ctr" rtl="0">
              <a:spcBef>
                <a:spcPts val="0"/>
              </a:spcBef>
              <a:spcAft>
                <a:spcPts val="0"/>
              </a:spcAft>
              <a:buClr>
                <a:schemeClr val="dk2"/>
              </a:buClr>
              <a:buSzPts val="1400"/>
              <a:buNone/>
              <a:defRPr>
                <a:solidFill>
                  <a:schemeClr val="dk2"/>
                </a:solidFill>
              </a:defRPr>
            </a:lvl7pPr>
            <a:lvl8pPr lvl="7" algn="ctr" rtl="0">
              <a:spcBef>
                <a:spcPts val="0"/>
              </a:spcBef>
              <a:spcAft>
                <a:spcPts val="0"/>
              </a:spcAft>
              <a:buClr>
                <a:schemeClr val="dk2"/>
              </a:buClr>
              <a:buSzPts val="1400"/>
              <a:buNone/>
              <a:defRPr>
                <a:solidFill>
                  <a:schemeClr val="dk2"/>
                </a:solidFill>
              </a:defRPr>
            </a:lvl8pPr>
            <a:lvl9pPr lvl="8" algn="ctr" rtl="0">
              <a:spcBef>
                <a:spcPts val="0"/>
              </a:spcBef>
              <a:spcAft>
                <a:spcPts val="0"/>
              </a:spcAft>
              <a:buClr>
                <a:schemeClr val="dk2"/>
              </a:buClr>
              <a:buSzPts val="1400"/>
              <a:buNone/>
              <a:defRPr>
                <a:solidFill>
                  <a:schemeClr val="dk2"/>
                </a:solidFill>
              </a:defRPr>
            </a:lvl9pPr>
          </a:lstStyle>
          <a:p>
            <a:r>
              <a:t>xx%</a:t>
            </a:r>
          </a:p>
        </p:txBody>
      </p:sp>
      <p:sp>
        <p:nvSpPr>
          <p:cNvPr id="255" name="Google Shape;255;p13"/>
          <p:cNvSpPr txBox="1">
            <a:spLocks noGrp="1"/>
          </p:cNvSpPr>
          <p:nvPr>
            <p:ph type="title" idx="6" hasCustomPrompt="1"/>
          </p:nvPr>
        </p:nvSpPr>
        <p:spPr>
          <a:xfrm>
            <a:off x="4725850" y="3932013"/>
            <a:ext cx="693900" cy="541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2500"/>
              <a:buFont typeface="Kanit"/>
              <a:buNone/>
              <a:defRPr sz="2500" b="1">
                <a:solidFill>
                  <a:schemeClr val="dk2"/>
                </a:solidFill>
                <a:latin typeface="Kanit"/>
                <a:ea typeface="Kanit"/>
                <a:cs typeface="Kanit"/>
                <a:sym typeface="Kanit"/>
              </a:defRPr>
            </a:lvl1pPr>
            <a:lvl2pPr lvl="1" algn="ctr" rtl="0">
              <a:spcBef>
                <a:spcPts val="0"/>
              </a:spcBef>
              <a:spcAft>
                <a:spcPts val="0"/>
              </a:spcAft>
              <a:buClr>
                <a:schemeClr val="dk2"/>
              </a:buClr>
              <a:buSzPts val="1400"/>
              <a:buNone/>
              <a:defRPr>
                <a:solidFill>
                  <a:schemeClr val="dk2"/>
                </a:solidFill>
              </a:defRPr>
            </a:lvl2pPr>
            <a:lvl3pPr lvl="2" algn="ctr" rtl="0">
              <a:spcBef>
                <a:spcPts val="0"/>
              </a:spcBef>
              <a:spcAft>
                <a:spcPts val="0"/>
              </a:spcAft>
              <a:buClr>
                <a:schemeClr val="dk2"/>
              </a:buClr>
              <a:buSzPts val="1400"/>
              <a:buNone/>
              <a:defRPr>
                <a:solidFill>
                  <a:schemeClr val="dk2"/>
                </a:solidFill>
              </a:defRPr>
            </a:lvl3pPr>
            <a:lvl4pPr lvl="3" algn="ctr" rtl="0">
              <a:spcBef>
                <a:spcPts val="0"/>
              </a:spcBef>
              <a:spcAft>
                <a:spcPts val="0"/>
              </a:spcAft>
              <a:buClr>
                <a:schemeClr val="dk2"/>
              </a:buClr>
              <a:buSzPts val="1400"/>
              <a:buNone/>
              <a:defRPr>
                <a:solidFill>
                  <a:schemeClr val="dk2"/>
                </a:solidFill>
              </a:defRPr>
            </a:lvl4pPr>
            <a:lvl5pPr lvl="4" algn="ctr" rtl="0">
              <a:spcBef>
                <a:spcPts val="0"/>
              </a:spcBef>
              <a:spcAft>
                <a:spcPts val="0"/>
              </a:spcAft>
              <a:buClr>
                <a:schemeClr val="dk2"/>
              </a:buClr>
              <a:buSzPts val="1400"/>
              <a:buNone/>
              <a:defRPr>
                <a:solidFill>
                  <a:schemeClr val="dk2"/>
                </a:solidFill>
              </a:defRPr>
            </a:lvl5pPr>
            <a:lvl6pPr lvl="5" algn="ctr" rtl="0">
              <a:spcBef>
                <a:spcPts val="0"/>
              </a:spcBef>
              <a:spcAft>
                <a:spcPts val="0"/>
              </a:spcAft>
              <a:buClr>
                <a:schemeClr val="dk2"/>
              </a:buClr>
              <a:buSzPts val="1400"/>
              <a:buNone/>
              <a:defRPr>
                <a:solidFill>
                  <a:schemeClr val="dk2"/>
                </a:solidFill>
              </a:defRPr>
            </a:lvl6pPr>
            <a:lvl7pPr lvl="6" algn="ctr" rtl="0">
              <a:spcBef>
                <a:spcPts val="0"/>
              </a:spcBef>
              <a:spcAft>
                <a:spcPts val="0"/>
              </a:spcAft>
              <a:buClr>
                <a:schemeClr val="dk2"/>
              </a:buClr>
              <a:buSzPts val="1400"/>
              <a:buNone/>
              <a:defRPr>
                <a:solidFill>
                  <a:schemeClr val="dk2"/>
                </a:solidFill>
              </a:defRPr>
            </a:lvl7pPr>
            <a:lvl8pPr lvl="7" algn="ctr" rtl="0">
              <a:spcBef>
                <a:spcPts val="0"/>
              </a:spcBef>
              <a:spcAft>
                <a:spcPts val="0"/>
              </a:spcAft>
              <a:buClr>
                <a:schemeClr val="dk2"/>
              </a:buClr>
              <a:buSzPts val="1400"/>
              <a:buNone/>
              <a:defRPr>
                <a:solidFill>
                  <a:schemeClr val="dk2"/>
                </a:solidFill>
              </a:defRPr>
            </a:lvl8pPr>
            <a:lvl9pPr lvl="8" algn="ctr" rtl="0">
              <a:spcBef>
                <a:spcPts val="0"/>
              </a:spcBef>
              <a:spcAft>
                <a:spcPts val="0"/>
              </a:spcAft>
              <a:buClr>
                <a:schemeClr val="dk2"/>
              </a:buClr>
              <a:buSzPts val="1400"/>
              <a:buNone/>
              <a:defRPr>
                <a:solidFill>
                  <a:schemeClr val="dk2"/>
                </a:solidFill>
              </a:defRPr>
            </a:lvl9pPr>
          </a:lstStyle>
          <a:p>
            <a:r>
              <a:t>xx%</a:t>
            </a:r>
          </a:p>
        </p:txBody>
      </p:sp>
      <p:sp>
        <p:nvSpPr>
          <p:cNvPr id="256" name="Google Shape;256;p13"/>
          <p:cNvSpPr txBox="1">
            <a:spLocks noGrp="1"/>
          </p:cNvSpPr>
          <p:nvPr>
            <p:ph type="subTitle" idx="1"/>
          </p:nvPr>
        </p:nvSpPr>
        <p:spPr>
          <a:xfrm>
            <a:off x="1638500" y="1504249"/>
            <a:ext cx="2753100" cy="541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7" name="Google Shape;257;p13"/>
          <p:cNvSpPr txBox="1">
            <a:spLocks noGrp="1"/>
          </p:cNvSpPr>
          <p:nvPr>
            <p:ph type="subTitle" idx="7"/>
          </p:nvPr>
        </p:nvSpPr>
        <p:spPr>
          <a:xfrm>
            <a:off x="1638500" y="2771440"/>
            <a:ext cx="2753100" cy="541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8" name="Google Shape;258;p13"/>
          <p:cNvSpPr txBox="1">
            <a:spLocks noGrp="1"/>
          </p:cNvSpPr>
          <p:nvPr>
            <p:ph type="subTitle" idx="8"/>
          </p:nvPr>
        </p:nvSpPr>
        <p:spPr>
          <a:xfrm>
            <a:off x="1638500" y="4041665"/>
            <a:ext cx="2753100" cy="541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9" name="Google Shape;259;p13"/>
          <p:cNvSpPr txBox="1">
            <a:spLocks noGrp="1"/>
          </p:cNvSpPr>
          <p:nvPr>
            <p:ph type="subTitle" idx="9"/>
          </p:nvPr>
        </p:nvSpPr>
        <p:spPr>
          <a:xfrm>
            <a:off x="5682350" y="1504252"/>
            <a:ext cx="2753100" cy="541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0" name="Google Shape;260;p13"/>
          <p:cNvSpPr txBox="1">
            <a:spLocks noGrp="1"/>
          </p:cNvSpPr>
          <p:nvPr>
            <p:ph type="subTitle" idx="13"/>
          </p:nvPr>
        </p:nvSpPr>
        <p:spPr>
          <a:xfrm>
            <a:off x="5682350" y="2771442"/>
            <a:ext cx="2753100" cy="541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1" name="Google Shape;261;p13"/>
          <p:cNvSpPr txBox="1">
            <a:spLocks noGrp="1"/>
          </p:cNvSpPr>
          <p:nvPr>
            <p:ph type="subTitle" idx="14"/>
          </p:nvPr>
        </p:nvSpPr>
        <p:spPr>
          <a:xfrm>
            <a:off x="5682350" y="4041665"/>
            <a:ext cx="2753100" cy="541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262" name="Google Shape;262;p13"/>
          <p:cNvGrpSpPr/>
          <p:nvPr/>
        </p:nvGrpSpPr>
        <p:grpSpPr>
          <a:xfrm rot="912051">
            <a:off x="8346526" y="4292066"/>
            <a:ext cx="1189091" cy="1418772"/>
            <a:chOff x="100195" y="4059993"/>
            <a:chExt cx="1189107" cy="1418790"/>
          </a:xfrm>
        </p:grpSpPr>
        <p:sp>
          <p:nvSpPr>
            <p:cNvPr id="263" name="Google Shape;263;p13"/>
            <p:cNvSpPr/>
            <p:nvPr/>
          </p:nvSpPr>
          <p:spPr>
            <a:xfrm flipH="1">
              <a:off x="575385" y="4059993"/>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flipH="1">
              <a:off x="988102" y="4344444"/>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rot="8973282" flipH="1">
              <a:off x="575309" y="5122288"/>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rot="8973282" flipH="1">
              <a:off x="155469" y="4815590"/>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flipH="1">
              <a:off x="165629" y="4347870"/>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flipH="1">
              <a:off x="978435" y="4827432"/>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13"/>
          <p:cNvGrpSpPr/>
          <p:nvPr/>
        </p:nvGrpSpPr>
        <p:grpSpPr>
          <a:xfrm>
            <a:off x="-485946" y="-388671"/>
            <a:ext cx="1178671" cy="1323924"/>
            <a:chOff x="8271351" y="-413321"/>
            <a:chExt cx="1178671" cy="1323924"/>
          </a:xfrm>
        </p:grpSpPr>
        <p:sp>
          <p:nvSpPr>
            <p:cNvPr id="270" name="Google Shape;270;p13"/>
            <p:cNvSpPr/>
            <p:nvPr/>
          </p:nvSpPr>
          <p:spPr>
            <a:xfrm>
              <a:off x="8677180" y="-41332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a:off x="8271351" y="-149200"/>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rot="-8973282">
              <a:off x="8677252" y="554108"/>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rot="-8973282">
              <a:off x="9093396" y="342388"/>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a:off x="9093906" y="-125414"/>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a:off x="8281019" y="30669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 name="Google Shape;276;p13"/>
          <p:cNvSpPr txBox="1">
            <a:spLocks noGrp="1"/>
          </p:cNvSpPr>
          <p:nvPr>
            <p:ph type="title" idx="15"/>
          </p:nvPr>
        </p:nvSpPr>
        <p:spPr>
          <a:xfrm>
            <a:off x="725550" y="385271"/>
            <a:ext cx="7692900" cy="572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3000"/>
              <a:buFont typeface="Kanit"/>
              <a:buNone/>
              <a:defRPr sz="3500" b="1">
                <a:solidFill>
                  <a:schemeClr val="lt1"/>
                </a:solidFill>
                <a:latin typeface="Kanit"/>
                <a:ea typeface="Kanit"/>
                <a:cs typeface="Kanit"/>
                <a:sym typeface="Kanit"/>
              </a:defRPr>
            </a:lvl1pPr>
            <a:lvl2pPr lvl="1"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2pPr>
            <a:lvl3pPr lvl="2"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3pPr>
            <a:lvl4pPr lvl="3"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4pPr>
            <a:lvl5pPr lvl="4"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5pPr>
            <a:lvl6pPr lvl="5"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6pPr>
            <a:lvl7pPr lvl="6"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7pPr>
            <a:lvl8pPr lvl="7"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8pPr>
            <a:lvl9pPr lvl="8"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9pPr>
          </a:lstStyle>
          <a:p>
            <a:endParaRPr/>
          </a:p>
        </p:txBody>
      </p:sp>
      <p:sp>
        <p:nvSpPr>
          <p:cNvPr id="277" name="Google Shape;277;p13"/>
          <p:cNvSpPr txBox="1">
            <a:spLocks noGrp="1"/>
          </p:cNvSpPr>
          <p:nvPr>
            <p:ph type="subTitle" idx="16"/>
          </p:nvPr>
        </p:nvSpPr>
        <p:spPr>
          <a:xfrm>
            <a:off x="1638500" y="1272538"/>
            <a:ext cx="2753100" cy="333300"/>
          </a:xfrm>
          <a:prstGeom prst="rect">
            <a:avLst/>
          </a:prstGeom>
          <a:ln>
            <a:noFill/>
          </a:ln>
        </p:spPr>
        <p:txBody>
          <a:bodyPr spcFirstLastPara="1" wrap="square" lIns="91425" tIns="91425" rIns="91425" bIns="91425" anchor="b" anchorCtr="0">
            <a:noAutofit/>
          </a:bodyPr>
          <a:lstStyle>
            <a:lvl1pPr lvl="0">
              <a:spcBef>
                <a:spcPts val="0"/>
              </a:spcBef>
              <a:spcAft>
                <a:spcPts val="0"/>
              </a:spcAft>
              <a:buSzPts val="2200"/>
              <a:buFont typeface="Kanit"/>
              <a:buNone/>
              <a:defRPr sz="2200" b="1">
                <a:latin typeface="Kanit"/>
                <a:ea typeface="Kanit"/>
                <a:cs typeface="Kanit"/>
                <a:sym typeface="Kanit"/>
              </a:defRPr>
            </a:lvl1pPr>
            <a:lvl2pPr lvl="1">
              <a:spcBef>
                <a:spcPts val="0"/>
              </a:spcBef>
              <a:spcAft>
                <a:spcPts val="0"/>
              </a:spcAft>
              <a:buSzPts val="2200"/>
              <a:buFont typeface="Kanit"/>
              <a:buNone/>
              <a:defRPr sz="2200" b="1">
                <a:latin typeface="Kanit"/>
                <a:ea typeface="Kanit"/>
                <a:cs typeface="Kanit"/>
                <a:sym typeface="Kanit"/>
              </a:defRPr>
            </a:lvl2pPr>
            <a:lvl3pPr lvl="2">
              <a:spcBef>
                <a:spcPts val="0"/>
              </a:spcBef>
              <a:spcAft>
                <a:spcPts val="0"/>
              </a:spcAft>
              <a:buSzPts val="2200"/>
              <a:buFont typeface="Kanit"/>
              <a:buNone/>
              <a:defRPr sz="2200" b="1">
                <a:latin typeface="Kanit"/>
                <a:ea typeface="Kanit"/>
                <a:cs typeface="Kanit"/>
                <a:sym typeface="Kanit"/>
              </a:defRPr>
            </a:lvl3pPr>
            <a:lvl4pPr lvl="3">
              <a:spcBef>
                <a:spcPts val="0"/>
              </a:spcBef>
              <a:spcAft>
                <a:spcPts val="0"/>
              </a:spcAft>
              <a:buSzPts val="2200"/>
              <a:buFont typeface="Kanit"/>
              <a:buNone/>
              <a:defRPr sz="2200" b="1">
                <a:latin typeface="Kanit"/>
                <a:ea typeface="Kanit"/>
                <a:cs typeface="Kanit"/>
                <a:sym typeface="Kanit"/>
              </a:defRPr>
            </a:lvl4pPr>
            <a:lvl5pPr lvl="4">
              <a:spcBef>
                <a:spcPts val="0"/>
              </a:spcBef>
              <a:spcAft>
                <a:spcPts val="0"/>
              </a:spcAft>
              <a:buSzPts val="2200"/>
              <a:buFont typeface="Kanit"/>
              <a:buNone/>
              <a:defRPr sz="2200" b="1">
                <a:latin typeface="Kanit"/>
                <a:ea typeface="Kanit"/>
                <a:cs typeface="Kanit"/>
                <a:sym typeface="Kanit"/>
              </a:defRPr>
            </a:lvl5pPr>
            <a:lvl6pPr lvl="5">
              <a:spcBef>
                <a:spcPts val="0"/>
              </a:spcBef>
              <a:spcAft>
                <a:spcPts val="0"/>
              </a:spcAft>
              <a:buSzPts val="2200"/>
              <a:buFont typeface="Kanit"/>
              <a:buNone/>
              <a:defRPr sz="2200" b="1">
                <a:latin typeface="Kanit"/>
                <a:ea typeface="Kanit"/>
                <a:cs typeface="Kanit"/>
                <a:sym typeface="Kanit"/>
              </a:defRPr>
            </a:lvl6pPr>
            <a:lvl7pPr lvl="6">
              <a:spcBef>
                <a:spcPts val="0"/>
              </a:spcBef>
              <a:spcAft>
                <a:spcPts val="0"/>
              </a:spcAft>
              <a:buSzPts val="2200"/>
              <a:buFont typeface="Kanit"/>
              <a:buNone/>
              <a:defRPr sz="2200" b="1">
                <a:latin typeface="Kanit"/>
                <a:ea typeface="Kanit"/>
                <a:cs typeface="Kanit"/>
                <a:sym typeface="Kanit"/>
              </a:defRPr>
            </a:lvl7pPr>
            <a:lvl8pPr lvl="7">
              <a:spcBef>
                <a:spcPts val="0"/>
              </a:spcBef>
              <a:spcAft>
                <a:spcPts val="0"/>
              </a:spcAft>
              <a:buSzPts val="2200"/>
              <a:buFont typeface="Kanit"/>
              <a:buNone/>
              <a:defRPr sz="2200" b="1">
                <a:latin typeface="Kanit"/>
                <a:ea typeface="Kanit"/>
                <a:cs typeface="Kanit"/>
                <a:sym typeface="Kanit"/>
              </a:defRPr>
            </a:lvl8pPr>
            <a:lvl9pPr lvl="8">
              <a:spcBef>
                <a:spcPts val="0"/>
              </a:spcBef>
              <a:spcAft>
                <a:spcPts val="0"/>
              </a:spcAft>
              <a:buSzPts val="2200"/>
              <a:buFont typeface="Kanit"/>
              <a:buNone/>
              <a:defRPr sz="2200" b="1">
                <a:latin typeface="Kanit"/>
                <a:ea typeface="Kanit"/>
                <a:cs typeface="Kanit"/>
                <a:sym typeface="Kanit"/>
              </a:defRPr>
            </a:lvl9pPr>
          </a:lstStyle>
          <a:p>
            <a:endParaRPr/>
          </a:p>
        </p:txBody>
      </p:sp>
      <p:sp>
        <p:nvSpPr>
          <p:cNvPr id="278" name="Google Shape;278;p13"/>
          <p:cNvSpPr txBox="1">
            <a:spLocks noGrp="1"/>
          </p:cNvSpPr>
          <p:nvPr>
            <p:ph type="subTitle" idx="17"/>
          </p:nvPr>
        </p:nvSpPr>
        <p:spPr>
          <a:xfrm>
            <a:off x="1638500" y="2533167"/>
            <a:ext cx="2753100" cy="333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200"/>
              <a:buFont typeface="Kanit"/>
              <a:buNone/>
              <a:defRPr sz="2200" b="1">
                <a:latin typeface="Kanit"/>
                <a:ea typeface="Kanit"/>
                <a:cs typeface="Kanit"/>
                <a:sym typeface="Kanit"/>
              </a:defRPr>
            </a:lvl1pPr>
            <a:lvl2pPr lvl="1" rtl="0">
              <a:spcBef>
                <a:spcPts val="0"/>
              </a:spcBef>
              <a:spcAft>
                <a:spcPts val="0"/>
              </a:spcAft>
              <a:buSzPts val="2200"/>
              <a:buFont typeface="Kanit"/>
              <a:buNone/>
              <a:defRPr sz="2200" b="1">
                <a:latin typeface="Kanit"/>
                <a:ea typeface="Kanit"/>
                <a:cs typeface="Kanit"/>
                <a:sym typeface="Kanit"/>
              </a:defRPr>
            </a:lvl2pPr>
            <a:lvl3pPr lvl="2" rtl="0">
              <a:spcBef>
                <a:spcPts val="0"/>
              </a:spcBef>
              <a:spcAft>
                <a:spcPts val="0"/>
              </a:spcAft>
              <a:buSzPts val="2200"/>
              <a:buFont typeface="Kanit"/>
              <a:buNone/>
              <a:defRPr sz="2200" b="1">
                <a:latin typeface="Kanit"/>
                <a:ea typeface="Kanit"/>
                <a:cs typeface="Kanit"/>
                <a:sym typeface="Kanit"/>
              </a:defRPr>
            </a:lvl3pPr>
            <a:lvl4pPr lvl="3" rtl="0">
              <a:spcBef>
                <a:spcPts val="0"/>
              </a:spcBef>
              <a:spcAft>
                <a:spcPts val="0"/>
              </a:spcAft>
              <a:buSzPts val="2200"/>
              <a:buFont typeface="Kanit"/>
              <a:buNone/>
              <a:defRPr sz="2200" b="1">
                <a:latin typeface="Kanit"/>
                <a:ea typeface="Kanit"/>
                <a:cs typeface="Kanit"/>
                <a:sym typeface="Kanit"/>
              </a:defRPr>
            </a:lvl4pPr>
            <a:lvl5pPr lvl="4" rtl="0">
              <a:spcBef>
                <a:spcPts val="0"/>
              </a:spcBef>
              <a:spcAft>
                <a:spcPts val="0"/>
              </a:spcAft>
              <a:buSzPts val="2200"/>
              <a:buFont typeface="Kanit"/>
              <a:buNone/>
              <a:defRPr sz="2200" b="1">
                <a:latin typeface="Kanit"/>
                <a:ea typeface="Kanit"/>
                <a:cs typeface="Kanit"/>
                <a:sym typeface="Kanit"/>
              </a:defRPr>
            </a:lvl5pPr>
            <a:lvl6pPr lvl="5" rtl="0">
              <a:spcBef>
                <a:spcPts val="0"/>
              </a:spcBef>
              <a:spcAft>
                <a:spcPts val="0"/>
              </a:spcAft>
              <a:buSzPts val="2200"/>
              <a:buFont typeface="Kanit"/>
              <a:buNone/>
              <a:defRPr sz="2200" b="1">
                <a:latin typeface="Kanit"/>
                <a:ea typeface="Kanit"/>
                <a:cs typeface="Kanit"/>
                <a:sym typeface="Kanit"/>
              </a:defRPr>
            </a:lvl6pPr>
            <a:lvl7pPr lvl="6" rtl="0">
              <a:spcBef>
                <a:spcPts val="0"/>
              </a:spcBef>
              <a:spcAft>
                <a:spcPts val="0"/>
              </a:spcAft>
              <a:buSzPts val="2200"/>
              <a:buFont typeface="Kanit"/>
              <a:buNone/>
              <a:defRPr sz="2200" b="1">
                <a:latin typeface="Kanit"/>
                <a:ea typeface="Kanit"/>
                <a:cs typeface="Kanit"/>
                <a:sym typeface="Kanit"/>
              </a:defRPr>
            </a:lvl7pPr>
            <a:lvl8pPr lvl="7" rtl="0">
              <a:spcBef>
                <a:spcPts val="0"/>
              </a:spcBef>
              <a:spcAft>
                <a:spcPts val="0"/>
              </a:spcAft>
              <a:buSzPts val="2200"/>
              <a:buFont typeface="Kanit"/>
              <a:buNone/>
              <a:defRPr sz="2200" b="1">
                <a:latin typeface="Kanit"/>
                <a:ea typeface="Kanit"/>
                <a:cs typeface="Kanit"/>
                <a:sym typeface="Kanit"/>
              </a:defRPr>
            </a:lvl8pPr>
            <a:lvl9pPr lvl="8" rtl="0">
              <a:spcBef>
                <a:spcPts val="0"/>
              </a:spcBef>
              <a:spcAft>
                <a:spcPts val="0"/>
              </a:spcAft>
              <a:buSzPts val="2200"/>
              <a:buFont typeface="Kanit"/>
              <a:buNone/>
              <a:defRPr sz="2200" b="1">
                <a:latin typeface="Kanit"/>
                <a:ea typeface="Kanit"/>
                <a:cs typeface="Kanit"/>
                <a:sym typeface="Kanit"/>
              </a:defRPr>
            </a:lvl9pPr>
          </a:lstStyle>
          <a:p>
            <a:endParaRPr/>
          </a:p>
        </p:txBody>
      </p:sp>
      <p:sp>
        <p:nvSpPr>
          <p:cNvPr id="279" name="Google Shape;279;p13"/>
          <p:cNvSpPr txBox="1">
            <a:spLocks noGrp="1"/>
          </p:cNvSpPr>
          <p:nvPr>
            <p:ph type="subTitle" idx="18"/>
          </p:nvPr>
        </p:nvSpPr>
        <p:spPr>
          <a:xfrm>
            <a:off x="1638500" y="3803403"/>
            <a:ext cx="2753100" cy="333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200"/>
              <a:buFont typeface="Kanit"/>
              <a:buNone/>
              <a:defRPr sz="2200" b="1">
                <a:latin typeface="Kanit"/>
                <a:ea typeface="Kanit"/>
                <a:cs typeface="Kanit"/>
                <a:sym typeface="Kanit"/>
              </a:defRPr>
            </a:lvl1pPr>
            <a:lvl2pPr lvl="1" rtl="0">
              <a:spcBef>
                <a:spcPts val="0"/>
              </a:spcBef>
              <a:spcAft>
                <a:spcPts val="0"/>
              </a:spcAft>
              <a:buSzPts val="2200"/>
              <a:buFont typeface="Kanit"/>
              <a:buNone/>
              <a:defRPr sz="2200" b="1">
                <a:latin typeface="Kanit"/>
                <a:ea typeface="Kanit"/>
                <a:cs typeface="Kanit"/>
                <a:sym typeface="Kanit"/>
              </a:defRPr>
            </a:lvl2pPr>
            <a:lvl3pPr lvl="2" rtl="0">
              <a:spcBef>
                <a:spcPts val="0"/>
              </a:spcBef>
              <a:spcAft>
                <a:spcPts val="0"/>
              </a:spcAft>
              <a:buSzPts val="2200"/>
              <a:buFont typeface="Kanit"/>
              <a:buNone/>
              <a:defRPr sz="2200" b="1">
                <a:latin typeface="Kanit"/>
                <a:ea typeface="Kanit"/>
                <a:cs typeface="Kanit"/>
                <a:sym typeface="Kanit"/>
              </a:defRPr>
            </a:lvl3pPr>
            <a:lvl4pPr lvl="3" rtl="0">
              <a:spcBef>
                <a:spcPts val="0"/>
              </a:spcBef>
              <a:spcAft>
                <a:spcPts val="0"/>
              </a:spcAft>
              <a:buSzPts val="2200"/>
              <a:buFont typeface="Kanit"/>
              <a:buNone/>
              <a:defRPr sz="2200" b="1">
                <a:latin typeface="Kanit"/>
                <a:ea typeface="Kanit"/>
                <a:cs typeface="Kanit"/>
                <a:sym typeface="Kanit"/>
              </a:defRPr>
            </a:lvl4pPr>
            <a:lvl5pPr lvl="4" rtl="0">
              <a:spcBef>
                <a:spcPts val="0"/>
              </a:spcBef>
              <a:spcAft>
                <a:spcPts val="0"/>
              </a:spcAft>
              <a:buSzPts val="2200"/>
              <a:buFont typeface="Kanit"/>
              <a:buNone/>
              <a:defRPr sz="2200" b="1">
                <a:latin typeface="Kanit"/>
                <a:ea typeface="Kanit"/>
                <a:cs typeface="Kanit"/>
                <a:sym typeface="Kanit"/>
              </a:defRPr>
            </a:lvl5pPr>
            <a:lvl6pPr lvl="5" rtl="0">
              <a:spcBef>
                <a:spcPts val="0"/>
              </a:spcBef>
              <a:spcAft>
                <a:spcPts val="0"/>
              </a:spcAft>
              <a:buSzPts val="2200"/>
              <a:buFont typeface="Kanit"/>
              <a:buNone/>
              <a:defRPr sz="2200" b="1">
                <a:latin typeface="Kanit"/>
                <a:ea typeface="Kanit"/>
                <a:cs typeface="Kanit"/>
                <a:sym typeface="Kanit"/>
              </a:defRPr>
            </a:lvl6pPr>
            <a:lvl7pPr lvl="6" rtl="0">
              <a:spcBef>
                <a:spcPts val="0"/>
              </a:spcBef>
              <a:spcAft>
                <a:spcPts val="0"/>
              </a:spcAft>
              <a:buSzPts val="2200"/>
              <a:buFont typeface="Kanit"/>
              <a:buNone/>
              <a:defRPr sz="2200" b="1">
                <a:latin typeface="Kanit"/>
                <a:ea typeface="Kanit"/>
                <a:cs typeface="Kanit"/>
                <a:sym typeface="Kanit"/>
              </a:defRPr>
            </a:lvl7pPr>
            <a:lvl8pPr lvl="7" rtl="0">
              <a:spcBef>
                <a:spcPts val="0"/>
              </a:spcBef>
              <a:spcAft>
                <a:spcPts val="0"/>
              </a:spcAft>
              <a:buSzPts val="2200"/>
              <a:buFont typeface="Kanit"/>
              <a:buNone/>
              <a:defRPr sz="2200" b="1">
                <a:latin typeface="Kanit"/>
                <a:ea typeface="Kanit"/>
                <a:cs typeface="Kanit"/>
                <a:sym typeface="Kanit"/>
              </a:defRPr>
            </a:lvl8pPr>
            <a:lvl9pPr lvl="8" rtl="0">
              <a:spcBef>
                <a:spcPts val="0"/>
              </a:spcBef>
              <a:spcAft>
                <a:spcPts val="0"/>
              </a:spcAft>
              <a:buSzPts val="2200"/>
              <a:buFont typeface="Kanit"/>
              <a:buNone/>
              <a:defRPr sz="2200" b="1">
                <a:latin typeface="Kanit"/>
                <a:ea typeface="Kanit"/>
                <a:cs typeface="Kanit"/>
                <a:sym typeface="Kanit"/>
              </a:defRPr>
            </a:lvl9pPr>
          </a:lstStyle>
          <a:p>
            <a:endParaRPr/>
          </a:p>
        </p:txBody>
      </p:sp>
      <p:sp>
        <p:nvSpPr>
          <p:cNvPr id="280" name="Google Shape;280;p13"/>
          <p:cNvSpPr txBox="1">
            <a:spLocks noGrp="1"/>
          </p:cNvSpPr>
          <p:nvPr>
            <p:ph type="subTitle" idx="19"/>
          </p:nvPr>
        </p:nvSpPr>
        <p:spPr>
          <a:xfrm>
            <a:off x="5682350" y="1272538"/>
            <a:ext cx="2753100" cy="333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200"/>
              <a:buFont typeface="Kanit"/>
              <a:buNone/>
              <a:defRPr sz="2200" b="1">
                <a:latin typeface="Kanit"/>
                <a:ea typeface="Kanit"/>
                <a:cs typeface="Kanit"/>
                <a:sym typeface="Kanit"/>
              </a:defRPr>
            </a:lvl1pPr>
            <a:lvl2pPr lvl="1" rtl="0">
              <a:spcBef>
                <a:spcPts val="0"/>
              </a:spcBef>
              <a:spcAft>
                <a:spcPts val="0"/>
              </a:spcAft>
              <a:buSzPts val="2200"/>
              <a:buFont typeface="Kanit"/>
              <a:buNone/>
              <a:defRPr sz="2200" b="1">
                <a:latin typeface="Kanit"/>
                <a:ea typeface="Kanit"/>
                <a:cs typeface="Kanit"/>
                <a:sym typeface="Kanit"/>
              </a:defRPr>
            </a:lvl2pPr>
            <a:lvl3pPr lvl="2" rtl="0">
              <a:spcBef>
                <a:spcPts val="0"/>
              </a:spcBef>
              <a:spcAft>
                <a:spcPts val="0"/>
              </a:spcAft>
              <a:buSzPts val="2200"/>
              <a:buFont typeface="Kanit"/>
              <a:buNone/>
              <a:defRPr sz="2200" b="1">
                <a:latin typeface="Kanit"/>
                <a:ea typeface="Kanit"/>
                <a:cs typeface="Kanit"/>
                <a:sym typeface="Kanit"/>
              </a:defRPr>
            </a:lvl3pPr>
            <a:lvl4pPr lvl="3" rtl="0">
              <a:spcBef>
                <a:spcPts val="0"/>
              </a:spcBef>
              <a:spcAft>
                <a:spcPts val="0"/>
              </a:spcAft>
              <a:buSzPts val="2200"/>
              <a:buFont typeface="Kanit"/>
              <a:buNone/>
              <a:defRPr sz="2200" b="1">
                <a:latin typeface="Kanit"/>
                <a:ea typeface="Kanit"/>
                <a:cs typeface="Kanit"/>
                <a:sym typeface="Kanit"/>
              </a:defRPr>
            </a:lvl4pPr>
            <a:lvl5pPr lvl="4" rtl="0">
              <a:spcBef>
                <a:spcPts val="0"/>
              </a:spcBef>
              <a:spcAft>
                <a:spcPts val="0"/>
              </a:spcAft>
              <a:buSzPts val="2200"/>
              <a:buFont typeface="Kanit"/>
              <a:buNone/>
              <a:defRPr sz="2200" b="1">
                <a:latin typeface="Kanit"/>
                <a:ea typeface="Kanit"/>
                <a:cs typeface="Kanit"/>
                <a:sym typeface="Kanit"/>
              </a:defRPr>
            </a:lvl5pPr>
            <a:lvl6pPr lvl="5" rtl="0">
              <a:spcBef>
                <a:spcPts val="0"/>
              </a:spcBef>
              <a:spcAft>
                <a:spcPts val="0"/>
              </a:spcAft>
              <a:buSzPts val="2200"/>
              <a:buFont typeface="Kanit"/>
              <a:buNone/>
              <a:defRPr sz="2200" b="1">
                <a:latin typeface="Kanit"/>
                <a:ea typeface="Kanit"/>
                <a:cs typeface="Kanit"/>
                <a:sym typeface="Kanit"/>
              </a:defRPr>
            </a:lvl6pPr>
            <a:lvl7pPr lvl="6" rtl="0">
              <a:spcBef>
                <a:spcPts val="0"/>
              </a:spcBef>
              <a:spcAft>
                <a:spcPts val="0"/>
              </a:spcAft>
              <a:buSzPts val="2200"/>
              <a:buFont typeface="Kanit"/>
              <a:buNone/>
              <a:defRPr sz="2200" b="1">
                <a:latin typeface="Kanit"/>
                <a:ea typeface="Kanit"/>
                <a:cs typeface="Kanit"/>
                <a:sym typeface="Kanit"/>
              </a:defRPr>
            </a:lvl7pPr>
            <a:lvl8pPr lvl="7" rtl="0">
              <a:spcBef>
                <a:spcPts val="0"/>
              </a:spcBef>
              <a:spcAft>
                <a:spcPts val="0"/>
              </a:spcAft>
              <a:buSzPts val="2200"/>
              <a:buFont typeface="Kanit"/>
              <a:buNone/>
              <a:defRPr sz="2200" b="1">
                <a:latin typeface="Kanit"/>
                <a:ea typeface="Kanit"/>
                <a:cs typeface="Kanit"/>
                <a:sym typeface="Kanit"/>
              </a:defRPr>
            </a:lvl8pPr>
            <a:lvl9pPr lvl="8" rtl="0">
              <a:spcBef>
                <a:spcPts val="0"/>
              </a:spcBef>
              <a:spcAft>
                <a:spcPts val="0"/>
              </a:spcAft>
              <a:buSzPts val="2200"/>
              <a:buFont typeface="Kanit"/>
              <a:buNone/>
              <a:defRPr sz="2200" b="1">
                <a:latin typeface="Kanit"/>
                <a:ea typeface="Kanit"/>
                <a:cs typeface="Kanit"/>
                <a:sym typeface="Kanit"/>
              </a:defRPr>
            </a:lvl9pPr>
          </a:lstStyle>
          <a:p>
            <a:endParaRPr/>
          </a:p>
        </p:txBody>
      </p:sp>
      <p:sp>
        <p:nvSpPr>
          <p:cNvPr id="281" name="Google Shape;281;p13"/>
          <p:cNvSpPr txBox="1">
            <a:spLocks noGrp="1"/>
          </p:cNvSpPr>
          <p:nvPr>
            <p:ph type="subTitle" idx="20"/>
          </p:nvPr>
        </p:nvSpPr>
        <p:spPr>
          <a:xfrm>
            <a:off x="5682350" y="2533178"/>
            <a:ext cx="2753100" cy="333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200"/>
              <a:buFont typeface="Kanit"/>
              <a:buNone/>
              <a:defRPr sz="2200" b="1">
                <a:latin typeface="Kanit"/>
                <a:ea typeface="Kanit"/>
                <a:cs typeface="Kanit"/>
                <a:sym typeface="Kanit"/>
              </a:defRPr>
            </a:lvl1pPr>
            <a:lvl2pPr lvl="1" rtl="0">
              <a:spcBef>
                <a:spcPts val="0"/>
              </a:spcBef>
              <a:spcAft>
                <a:spcPts val="0"/>
              </a:spcAft>
              <a:buSzPts val="2200"/>
              <a:buFont typeface="Kanit"/>
              <a:buNone/>
              <a:defRPr sz="2200" b="1">
                <a:latin typeface="Kanit"/>
                <a:ea typeface="Kanit"/>
                <a:cs typeface="Kanit"/>
                <a:sym typeface="Kanit"/>
              </a:defRPr>
            </a:lvl2pPr>
            <a:lvl3pPr lvl="2" rtl="0">
              <a:spcBef>
                <a:spcPts val="0"/>
              </a:spcBef>
              <a:spcAft>
                <a:spcPts val="0"/>
              </a:spcAft>
              <a:buSzPts val="2200"/>
              <a:buFont typeface="Kanit"/>
              <a:buNone/>
              <a:defRPr sz="2200" b="1">
                <a:latin typeface="Kanit"/>
                <a:ea typeface="Kanit"/>
                <a:cs typeface="Kanit"/>
                <a:sym typeface="Kanit"/>
              </a:defRPr>
            </a:lvl3pPr>
            <a:lvl4pPr lvl="3" rtl="0">
              <a:spcBef>
                <a:spcPts val="0"/>
              </a:spcBef>
              <a:spcAft>
                <a:spcPts val="0"/>
              </a:spcAft>
              <a:buSzPts val="2200"/>
              <a:buFont typeface="Kanit"/>
              <a:buNone/>
              <a:defRPr sz="2200" b="1">
                <a:latin typeface="Kanit"/>
                <a:ea typeface="Kanit"/>
                <a:cs typeface="Kanit"/>
                <a:sym typeface="Kanit"/>
              </a:defRPr>
            </a:lvl4pPr>
            <a:lvl5pPr lvl="4" rtl="0">
              <a:spcBef>
                <a:spcPts val="0"/>
              </a:spcBef>
              <a:spcAft>
                <a:spcPts val="0"/>
              </a:spcAft>
              <a:buSzPts val="2200"/>
              <a:buFont typeface="Kanit"/>
              <a:buNone/>
              <a:defRPr sz="2200" b="1">
                <a:latin typeface="Kanit"/>
                <a:ea typeface="Kanit"/>
                <a:cs typeface="Kanit"/>
                <a:sym typeface="Kanit"/>
              </a:defRPr>
            </a:lvl5pPr>
            <a:lvl6pPr lvl="5" rtl="0">
              <a:spcBef>
                <a:spcPts val="0"/>
              </a:spcBef>
              <a:spcAft>
                <a:spcPts val="0"/>
              </a:spcAft>
              <a:buSzPts val="2200"/>
              <a:buFont typeface="Kanit"/>
              <a:buNone/>
              <a:defRPr sz="2200" b="1">
                <a:latin typeface="Kanit"/>
                <a:ea typeface="Kanit"/>
                <a:cs typeface="Kanit"/>
                <a:sym typeface="Kanit"/>
              </a:defRPr>
            </a:lvl6pPr>
            <a:lvl7pPr lvl="6" rtl="0">
              <a:spcBef>
                <a:spcPts val="0"/>
              </a:spcBef>
              <a:spcAft>
                <a:spcPts val="0"/>
              </a:spcAft>
              <a:buSzPts val="2200"/>
              <a:buFont typeface="Kanit"/>
              <a:buNone/>
              <a:defRPr sz="2200" b="1">
                <a:latin typeface="Kanit"/>
                <a:ea typeface="Kanit"/>
                <a:cs typeface="Kanit"/>
                <a:sym typeface="Kanit"/>
              </a:defRPr>
            </a:lvl7pPr>
            <a:lvl8pPr lvl="7" rtl="0">
              <a:spcBef>
                <a:spcPts val="0"/>
              </a:spcBef>
              <a:spcAft>
                <a:spcPts val="0"/>
              </a:spcAft>
              <a:buSzPts val="2200"/>
              <a:buFont typeface="Kanit"/>
              <a:buNone/>
              <a:defRPr sz="2200" b="1">
                <a:latin typeface="Kanit"/>
                <a:ea typeface="Kanit"/>
                <a:cs typeface="Kanit"/>
                <a:sym typeface="Kanit"/>
              </a:defRPr>
            </a:lvl8pPr>
            <a:lvl9pPr lvl="8" rtl="0">
              <a:spcBef>
                <a:spcPts val="0"/>
              </a:spcBef>
              <a:spcAft>
                <a:spcPts val="0"/>
              </a:spcAft>
              <a:buSzPts val="2200"/>
              <a:buFont typeface="Kanit"/>
              <a:buNone/>
              <a:defRPr sz="2200" b="1">
                <a:latin typeface="Kanit"/>
                <a:ea typeface="Kanit"/>
                <a:cs typeface="Kanit"/>
                <a:sym typeface="Kanit"/>
              </a:defRPr>
            </a:lvl9pPr>
          </a:lstStyle>
          <a:p>
            <a:endParaRPr/>
          </a:p>
        </p:txBody>
      </p:sp>
      <p:sp>
        <p:nvSpPr>
          <p:cNvPr id="282" name="Google Shape;282;p13"/>
          <p:cNvSpPr txBox="1">
            <a:spLocks noGrp="1"/>
          </p:cNvSpPr>
          <p:nvPr>
            <p:ph type="subTitle" idx="21"/>
          </p:nvPr>
        </p:nvSpPr>
        <p:spPr>
          <a:xfrm>
            <a:off x="5682350" y="3803403"/>
            <a:ext cx="2753100" cy="333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200"/>
              <a:buFont typeface="Kanit"/>
              <a:buNone/>
              <a:defRPr sz="2200" b="1">
                <a:latin typeface="Kanit"/>
                <a:ea typeface="Kanit"/>
                <a:cs typeface="Kanit"/>
                <a:sym typeface="Kanit"/>
              </a:defRPr>
            </a:lvl1pPr>
            <a:lvl2pPr lvl="1" rtl="0">
              <a:spcBef>
                <a:spcPts val="0"/>
              </a:spcBef>
              <a:spcAft>
                <a:spcPts val="0"/>
              </a:spcAft>
              <a:buSzPts val="2200"/>
              <a:buFont typeface="Kanit"/>
              <a:buNone/>
              <a:defRPr sz="2200" b="1">
                <a:latin typeface="Kanit"/>
                <a:ea typeface="Kanit"/>
                <a:cs typeface="Kanit"/>
                <a:sym typeface="Kanit"/>
              </a:defRPr>
            </a:lvl2pPr>
            <a:lvl3pPr lvl="2" rtl="0">
              <a:spcBef>
                <a:spcPts val="0"/>
              </a:spcBef>
              <a:spcAft>
                <a:spcPts val="0"/>
              </a:spcAft>
              <a:buSzPts val="2200"/>
              <a:buFont typeface="Kanit"/>
              <a:buNone/>
              <a:defRPr sz="2200" b="1">
                <a:latin typeface="Kanit"/>
                <a:ea typeface="Kanit"/>
                <a:cs typeface="Kanit"/>
                <a:sym typeface="Kanit"/>
              </a:defRPr>
            </a:lvl3pPr>
            <a:lvl4pPr lvl="3" rtl="0">
              <a:spcBef>
                <a:spcPts val="0"/>
              </a:spcBef>
              <a:spcAft>
                <a:spcPts val="0"/>
              </a:spcAft>
              <a:buSzPts val="2200"/>
              <a:buFont typeface="Kanit"/>
              <a:buNone/>
              <a:defRPr sz="2200" b="1">
                <a:latin typeface="Kanit"/>
                <a:ea typeface="Kanit"/>
                <a:cs typeface="Kanit"/>
                <a:sym typeface="Kanit"/>
              </a:defRPr>
            </a:lvl4pPr>
            <a:lvl5pPr lvl="4" rtl="0">
              <a:spcBef>
                <a:spcPts val="0"/>
              </a:spcBef>
              <a:spcAft>
                <a:spcPts val="0"/>
              </a:spcAft>
              <a:buSzPts val="2200"/>
              <a:buFont typeface="Kanit"/>
              <a:buNone/>
              <a:defRPr sz="2200" b="1">
                <a:latin typeface="Kanit"/>
                <a:ea typeface="Kanit"/>
                <a:cs typeface="Kanit"/>
                <a:sym typeface="Kanit"/>
              </a:defRPr>
            </a:lvl5pPr>
            <a:lvl6pPr lvl="5" rtl="0">
              <a:spcBef>
                <a:spcPts val="0"/>
              </a:spcBef>
              <a:spcAft>
                <a:spcPts val="0"/>
              </a:spcAft>
              <a:buSzPts val="2200"/>
              <a:buFont typeface="Kanit"/>
              <a:buNone/>
              <a:defRPr sz="2200" b="1">
                <a:latin typeface="Kanit"/>
                <a:ea typeface="Kanit"/>
                <a:cs typeface="Kanit"/>
                <a:sym typeface="Kanit"/>
              </a:defRPr>
            </a:lvl6pPr>
            <a:lvl7pPr lvl="6" rtl="0">
              <a:spcBef>
                <a:spcPts val="0"/>
              </a:spcBef>
              <a:spcAft>
                <a:spcPts val="0"/>
              </a:spcAft>
              <a:buSzPts val="2200"/>
              <a:buFont typeface="Kanit"/>
              <a:buNone/>
              <a:defRPr sz="2200" b="1">
                <a:latin typeface="Kanit"/>
                <a:ea typeface="Kanit"/>
                <a:cs typeface="Kanit"/>
                <a:sym typeface="Kanit"/>
              </a:defRPr>
            </a:lvl7pPr>
            <a:lvl8pPr lvl="7" rtl="0">
              <a:spcBef>
                <a:spcPts val="0"/>
              </a:spcBef>
              <a:spcAft>
                <a:spcPts val="0"/>
              </a:spcAft>
              <a:buSzPts val="2200"/>
              <a:buFont typeface="Kanit"/>
              <a:buNone/>
              <a:defRPr sz="2200" b="1">
                <a:latin typeface="Kanit"/>
                <a:ea typeface="Kanit"/>
                <a:cs typeface="Kanit"/>
                <a:sym typeface="Kanit"/>
              </a:defRPr>
            </a:lvl8pPr>
            <a:lvl9pPr lvl="8" rtl="0">
              <a:spcBef>
                <a:spcPts val="0"/>
              </a:spcBef>
              <a:spcAft>
                <a:spcPts val="0"/>
              </a:spcAft>
              <a:buSzPts val="2200"/>
              <a:buFont typeface="Kanit"/>
              <a:buNone/>
              <a:defRPr sz="2200" b="1">
                <a:latin typeface="Kanit"/>
                <a:ea typeface="Kanit"/>
                <a:cs typeface="Kanit"/>
                <a:sym typeface="Kani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5">
  <p:cSld name="TITLE_ONLY_1_1_1_1_1_1">
    <p:spTree>
      <p:nvGrpSpPr>
        <p:cNvPr id="1" name="Shape 575"/>
        <p:cNvGrpSpPr/>
        <p:nvPr/>
      </p:nvGrpSpPr>
      <p:grpSpPr>
        <a:xfrm>
          <a:off x="0" y="0"/>
          <a:ext cx="0" cy="0"/>
          <a:chOff x="0" y="0"/>
          <a:chExt cx="0" cy="0"/>
        </a:xfrm>
      </p:grpSpPr>
      <p:grpSp>
        <p:nvGrpSpPr>
          <p:cNvPr id="576" name="Google Shape;576;p25"/>
          <p:cNvGrpSpPr/>
          <p:nvPr/>
        </p:nvGrpSpPr>
        <p:grpSpPr>
          <a:xfrm rot="10800000" flipH="1">
            <a:off x="8322594" y="-676963"/>
            <a:ext cx="905740" cy="1026971"/>
            <a:chOff x="7371319" y="848424"/>
            <a:chExt cx="905740" cy="1026971"/>
          </a:xfrm>
        </p:grpSpPr>
        <p:sp>
          <p:nvSpPr>
            <p:cNvPr id="577" name="Google Shape;577;p25"/>
            <p:cNvSpPr/>
            <p:nvPr/>
          </p:nvSpPr>
          <p:spPr>
            <a:xfrm>
              <a:off x="7678357" y="84842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5"/>
            <p:cNvSpPr/>
            <p:nvPr/>
          </p:nvSpPr>
          <p:spPr>
            <a:xfrm>
              <a:off x="7372050" y="105312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5"/>
            <p:cNvSpPr/>
            <p:nvPr/>
          </p:nvSpPr>
          <p:spPr>
            <a:xfrm rot="-8970948">
              <a:off x="7678432" y="1598244"/>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5"/>
            <p:cNvSpPr/>
            <p:nvPr/>
          </p:nvSpPr>
          <p:spPr>
            <a:xfrm rot="-8970948">
              <a:off x="7999940" y="1409485"/>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5"/>
            <p:cNvSpPr/>
            <p:nvPr/>
          </p:nvSpPr>
          <p:spPr>
            <a:xfrm>
              <a:off x="8001332" y="1055115"/>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5"/>
            <p:cNvSpPr/>
            <p:nvPr/>
          </p:nvSpPr>
          <p:spPr>
            <a:xfrm>
              <a:off x="7371319" y="1406457"/>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5"/>
            <p:cNvSpPr/>
            <p:nvPr/>
          </p:nvSpPr>
          <p:spPr>
            <a:xfrm>
              <a:off x="7679082" y="849312"/>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5"/>
            <p:cNvSpPr/>
            <p:nvPr/>
          </p:nvSpPr>
          <p:spPr>
            <a:xfrm>
              <a:off x="7372775" y="1054014"/>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5"/>
            <p:cNvSpPr/>
            <p:nvPr/>
          </p:nvSpPr>
          <p:spPr>
            <a:xfrm rot="-8970948">
              <a:off x="7679157" y="1599132"/>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5"/>
            <p:cNvSpPr/>
            <p:nvPr/>
          </p:nvSpPr>
          <p:spPr>
            <a:xfrm rot="-8970948">
              <a:off x="8000665" y="1410373"/>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5"/>
            <p:cNvSpPr/>
            <p:nvPr/>
          </p:nvSpPr>
          <p:spPr>
            <a:xfrm>
              <a:off x="8002057" y="1056002"/>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5"/>
            <p:cNvSpPr/>
            <p:nvPr/>
          </p:nvSpPr>
          <p:spPr>
            <a:xfrm>
              <a:off x="7372044" y="140734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25"/>
          <p:cNvGrpSpPr/>
          <p:nvPr/>
        </p:nvGrpSpPr>
        <p:grpSpPr>
          <a:xfrm rot="10800000" flipH="1">
            <a:off x="269032" y="-641701"/>
            <a:ext cx="905740" cy="1026971"/>
            <a:chOff x="7371319" y="848424"/>
            <a:chExt cx="905740" cy="1026971"/>
          </a:xfrm>
        </p:grpSpPr>
        <p:sp>
          <p:nvSpPr>
            <p:cNvPr id="590" name="Google Shape;590;p25"/>
            <p:cNvSpPr/>
            <p:nvPr/>
          </p:nvSpPr>
          <p:spPr>
            <a:xfrm>
              <a:off x="7678357" y="84842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5"/>
            <p:cNvSpPr/>
            <p:nvPr/>
          </p:nvSpPr>
          <p:spPr>
            <a:xfrm>
              <a:off x="7372050" y="105312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5"/>
            <p:cNvSpPr/>
            <p:nvPr/>
          </p:nvSpPr>
          <p:spPr>
            <a:xfrm rot="-8970948">
              <a:off x="7678432" y="1598244"/>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5"/>
            <p:cNvSpPr/>
            <p:nvPr/>
          </p:nvSpPr>
          <p:spPr>
            <a:xfrm rot="-8970948">
              <a:off x="7999940" y="1409485"/>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5"/>
            <p:cNvSpPr/>
            <p:nvPr/>
          </p:nvSpPr>
          <p:spPr>
            <a:xfrm>
              <a:off x="8001332" y="1055115"/>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5"/>
            <p:cNvSpPr/>
            <p:nvPr/>
          </p:nvSpPr>
          <p:spPr>
            <a:xfrm>
              <a:off x="7371319" y="1406457"/>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5"/>
            <p:cNvSpPr/>
            <p:nvPr/>
          </p:nvSpPr>
          <p:spPr>
            <a:xfrm>
              <a:off x="7679082" y="849312"/>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5"/>
            <p:cNvSpPr/>
            <p:nvPr/>
          </p:nvSpPr>
          <p:spPr>
            <a:xfrm>
              <a:off x="7372775" y="1054014"/>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5"/>
            <p:cNvSpPr/>
            <p:nvPr/>
          </p:nvSpPr>
          <p:spPr>
            <a:xfrm rot="-8970948">
              <a:off x="7679157" y="1599132"/>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5"/>
            <p:cNvSpPr/>
            <p:nvPr/>
          </p:nvSpPr>
          <p:spPr>
            <a:xfrm rot="-8970948">
              <a:off x="8000665" y="1410373"/>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5"/>
            <p:cNvSpPr/>
            <p:nvPr/>
          </p:nvSpPr>
          <p:spPr>
            <a:xfrm>
              <a:off x="8002057" y="1056002"/>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5"/>
            <p:cNvSpPr/>
            <p:nvPr/>
          </p:nvSpPr>
          <p:spPr>
            <a:xfrm>
              <a:off x="7372044" y="140734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2" name="Google Shape;602;p25"/>
          <p:cNvSpPr txBox="1">
            <a:spLocks noGrp="1"/>
          </p:cNvSpPr>
          <p:nvPr>
            <p:ph type="title"/>
          </p:nvPr>
        </p:nvSpPr>
        <p:spPr>
          <a:xfrm>
            <a:off x="725550" y="385271"/>
            <a:ext cx="7692900" cy="572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3000"/>
              <a:buFont typeface="Kanit"/>
              <a:buNone/>
              <a:defRPr sz="3500" b="1">
                <a:solidFill>
                  <a:schemeClr val="lt1"/>
                </a:solidFill>
                <a:latin typeface="Kanit"/>
                <a:ea typeface="Kanit"/>
                <a:cs typeface="Kanit"/>
                <a:sym typeface="Kanit"/>
              </a:defRPr>
            </a:lvl1pPr>
            <a:lvl2pPr lvl="1"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2pPr>
            <a:lvl3pPr lvl="2"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3pPr>
            <a:lvl4pPr lvl="3"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4pPr>
            <a:lvl5pPr lvl="4"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5pPr>
            <a:lvl6pPr lvl="5"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6pPr>
            <a:lvl7pPr lvl="6"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7pPr>
            <a:lvl8pPr lvl="7"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8pPr>
            <a:lvl9pPr lvl="8"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9pPr>
          </a:lstStyle>
          <a:p>
            <a:endParaRPr/>
          </a:p>
        </p:txBody>
      </p:sp>
      <p:sp>
        <p:nvSpPr>
          <p:cNvPr id="603" name="Google Shape;603;p25"/>
          <p:cNvSpPr txBox="1">
            <a:spLocks noGrp="1"/>
          </p:cNvSpPr>
          <p:nvPr>
            <p:ph type="subTitle" idx="1"/>
          </p:nvPr>
        </p:nvSpPr>
        <p:spPr>
          <a:xfrm>
            <a:off x="914050" y="2382125"/>
            <a:ext cx="4455000" cy="161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5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04" name="Google Shape;604;p25"/>
          <p:cNvSpPr txBox="1">
            <a:spLocks noGrp="1"/>
          </p:cNvSpPr>
          <p:nvPr>
            <p:ph type="subTitle" idx="2"/>
          </p:nvPr>
        </p:nvSpPr>
        <p:spPr>
          <a:xfrm>
            <a:off x="914050" y="1833825"/>
            <a:ext cx="4455000" cy="475800"/>
          </a:xfrm>
          <a:prstGeom prst="rect">
            <a:avLst/>
          </a:prstGeom>
          <a:ln>
            <a:noFill/>
          </a:ln>
        </p:spPr>
        <p:txBody>
          <a:bodyPr spcFirstLastPara="1" wrap="square" lIns="91425" tIns="91425" rIns="91425" bIns="91425" anchor="b" anchorCtr="0">
            <a:noAutofit/>
          </a:bodyPr>
          <a:lstStyle>
            <a:lvl1pPr lvl="0" rtl="0">
              <a:lnSpc>
                <a:spcPct val="80000"/>
              </a:lnSpc>
              <a:spcBef>
                <a:spcPts val="0"/>
              </a:spcBef>
              <a:spcAft>
                <a:spcPts val="0"/>
              </a:spcAft>
              <a:buSzPts val="2200"/>
              <a:buFont typeface="Kanit"/>
              <a:buNone/>
              <a:defRPr sz="2200" b="1">
                <a:latin typeface="Kanit"/>
                <a:ea typeface="Kanit"/>
                <a:cs typeface="Kanit"/>
                <a:sym typeface="Kanit"/>
              </a:defRPr>
            </a:lvl1pPr>
            <a:lvl2pPr lvl="1" algn="ctr" rtl="0">
              <a:spcBef>
                <a:spcPts val="0"/>
              </a:spcBef>
              <a:spcAft>
                <a:spcPts val="0"/>
              </a:spcAft>
              <a:buSzPts val="2200"/>
              <a:buFont typeface="Kanit"/>
              <a:buNone/>
              <a:defRPr sz="2200" b="1">
                <a:latin typeface="Kanit"/>
                <a:ea typeface="Kanit"/>
                <a:cs typeface="Kanit"/>
                <a:sym typeface="Kanit"/>
              </a:defRPr>
            </a:lvl2pPr>
            <a:lvl3pPr lvl="2" algn="ctr" rtl="0">
              <a:spcBef>
                <a:spcPts val="1600"/>
              </a:spcBef>
              <a:spcAft>
                <a:spcPts val="0"/>
              </a:spcAft>
              <a:buSzPts val="2200"/>
              <a:buFont typeface="Kanit"/>
              <a:buNone/>
              <a:defRPr sz="2200" b="1">
                <a:latin typeface="Kanit"/>
                <a:ea typeface="Kanit"/>
                <a:cs typeface="Kanit"/>
                <a:sym typeface="Kanit"/>
              </a:defRPr>
            </a:lvl3pPr>
            <a:lvl4pPr lvl="3" algn="ctr" rtl="0">
              <a:spcBef>
                <a:spcPts val="1600"/>
              </a:spcBef>
              <a:spcAft>
                <a:spcPts val="0"/>
              </a:spcAft>
              <a:buSzPts val="2200"/>
              <a:buFont typeface="Kanit"/>
              <a:buNone/>
              <a:defRPr sz="2200" b="1">
                <a:latin typeface="Kanit"/>
                <a:ea typeface="Kanit"/>
                <a:cs typeface="Kanit"/>
                <a:sym typeface="Kanit"/>
              </a:defRPr>
            </a:lvl4pPr>
            <a:lvl5pPr lvl="4" algn="ctr" rtl="0">
              <a:spcBef>
                <a:spcPts val="1600"/>
              </a:spcBef>
              <a:spcAft>
                <a:spcPts val="0"/>
              </a:spcAft>
              <a:buSzPts val="2200"/>
              <a:buFont typeface="Kanit"/>
              <a:buNone/>
              <a:defRPr sz="2200" b="1">
                <a:latin typeface="Kanit"/>
                <a:ea typeface="Kanit"/>
                <a:cs typeface="Kanit"/>
                <a:sym typeface="Kanit"/>
              </a:defRPr>
            </a:lvl5pPr>
            <a:lvl6pPr lvl="5" algn="ctr" rtl="0">
              <a:spcBef>
                <a:spcPts val="1600"/>
              </a:spcBef>
              <a:spcAft>
                <a:spcPts val="0"/>
              </a:spcAft>
              <a:buSzPts val="2200"/>
              <a:buFont typeface="Kanit"/>
              <a:buNone/>
              <a:defRPr sz="2200" b="1">
                <a:latin typeface="Kanit"/>
                <a:ea typeface="Kanit"/>
                <a:cs typeface="Kanit"/>
                <a:sym typeface="Kanit"/>
              </a:defRPr>
            </a:lvl6pPr>
            <a:lvl7pPr lvl="6" algn="ctr" rtl="0">
              <a:spcBef>
                <a:spcPts val="1600"/>
              </a:spcBef>
              <a:spcAft>
                <a:spcPts val="0"/>
              </a:spcAft>
              <a:buSzPts val="2200"/>
              <a:buFont typeface="Kanit"/>
              <a:buNone/>
              <a:defRPr sz="2200" b="1">
                <a:latin typeface="Kanit"/>
                <a:ea typeface="Kanit"/>
                <a:cs typeface="Kanit"/>
                <a:sym typeface="Kanit"/>
              </a:defRPr>
            </a:lvl7pPr>
            <a:lvl8pPr lvl="7" algn="ctr" rtl="0">
              <a:spcBef>
                <a:spcPts val="1600"/>
              </a:spcBef>
              <a:spcAft>
                <a:spcPts val="0"/>
              </a:spcAft>
              <a:buSzPts val="2200"/>
              <a:buFont typeface="Kanit"/>
              <a:buNone/>
              <a:defRPr sz="2200" b="1">
                <a:latin typeface="Kanit"/>
                <a:ea typeface="Kanit"/>
                <a:cs typeface="Kanit"/>
                <a:sym typeface="Kanit"/>
              </a:defRPr>
            </a:lvl8pPr>
            <a:lvl9pPr lvl="8" algn="ctr" rtl="0">
              <a:spcBef>
                <a:spcPts val="1600"/>
              </a:spcBef>
              <a:spcAft>
                <a:spcPts val="1600"/>
              </a:spcAft>
              <a:buSzPts val="2200"/>
              <a:buFont typeface="Kanit"/>
              <a:buNone/>
              <a:defRPr sz="2200" b="1">
                <a:latin typeface="Kanit"/>
                <a:ea typeface="Kanit"/>
                <a:cs typeface="Kanit"/>
                <a:sym typeface="Kanit"/>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
  <p:cSld name="CUSTOM_2">
    <p:bg>
      <p:bgPr>
        <a:solidFill>
          <a:schemeClr val="dk1"/>
        </a:solidFill>
        <a:effectLst/>
      </p:bgPr>
    </p:bg>
    <p:spTree>
      <p:nvGrpSpPr>
        <p:cNvPr id="1" name="Shape 690"/>
        <p:cNvGrpSpPr/>
        <p:nvPr/>
      </p:nvGrpSpPr>
      <p:grpSpPr>
        <a:xfrm>
          <a:off x="0" y="0"/>
          <a:ext cx="0" cy="0"/>
          <a:chOff x="0" y="0"/>
          <a:chExt cx="0" cy="0"/>
        </a:xfrm>
      </p:grpSpPr>
      <p:grpSp>
        <p:nvGrpSpPr>
          <p:cNvPr id="691" name="Google Shape;691;p29"/>
          <p:cNvGrpSpPr/>
          <p:nvPr/>
        </p:nvGrpSpPr>
        <p:grpSpPr>
          <a:xfrm rot="10800000" flipH="1">
            <a:off x="8206454" y="4147323"/>
            <a:ext cx="1178671" cy="1323924"/>
            <a:chOff x="8206454" y="-420621"/>
            <a:chExt cx="1178671" cy="1323924"/>
          </a:xfrm>
        </p:grpSpPr>
        <p:sp>
          <p:nvSpPr>
            <p:cNvPr id="692" name="Google Shape;692;p29"/>
            <p:cNvSpPr/>
            <p:nvPr/>
          </p:nvSpPr>
          <p:spPr>
            <a:xfrm>
              <a:off x="8612283" y="-42062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9"/>
            <p:cNvSpPr/>
            <p:nvPr/>
          </p:nvSpPr>
          <p:spPr>
            <a:xfrm>
              <a:off x="8206454" y="-156500"/>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9"/>
            <p:cNvSpPr/>
            <p:nvPr/>
          </p:nvSpPr>
          <p:spPr>
            <a:xfrm rot="-8973282">
              <a:off x="8612354" y="546808"/>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9"/>
            <p:cNvSpPr/>
            <p:nvPr/>
          </p:nvSpPr>
          <p:spPr>
            <a:xfrm rot="-8973282">
              <a:off x="9028499" y="335088"/>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9"/>
            <p:cNvSpPr/>
            <p:nvPr/>
          </p:nvSpPr>
          <p:spPr>
            <a:xfrm>
              <a:off x="9029008" y="-132714"/>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9"/>
            <p:cNvSpPr/>
            <p:nvPr/>
          </p:nvSpPr>
          <p:spPr>
            <a:xfrm>
              <a:off x="8216121" y="29939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29"/>
          <p:cNvGrpSpPr/>
          <p:nvPr/>
        </p:nvGrpSpPr>
        <p:grpSpPr>
          <a:xfrm rot="10800000" flipH="1">
            <a:off x="-583881" y="4191074"/>
            <a:ext cx="1178671" cy="1323924"/>
            <a:chOff x="8206454" y="-420621"/>
            <a:chExt cx="1178671" cy="1323924"/>
          </a:xfrm>
        </p:grpSpPr>
        <p:sp>
          <p:nvSpPr>
            <p:cNvPr id="699" name="Google Shape;699;p29"/>
            <p:cNvSpPr/>
            <p:nvPr/>
          </p:nvSpPr>
          <p:spPr>
            <a:xfrm>
              <a:off x="8612283" y="-42062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9"/>
            <p:cNvSpPr/>
            <p:nvPr/>
          </p:nvSpPr>
          <p:spPr>
            <a:xfrm>
              <a:off x="8206454" y="-156500"/>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9"/>
            <p:cNvSpPr/>
            <p:nvPr/>
          </p:nvSpPr>
          <p:spPr>
            <a:xfrm rot="-8973282">
              <a:off x="8612354" y="546808"/>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9"/>
            <p:cNvSpPr/>
            <p:nvPr/>
          </p:nvSpPr>
          <p:spPr>
            <a:xfrm rot="-8973282">
              <a:off x="9028499" y="335088"/>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9"/>
            <p:cNvSpPr/>
            <p:nvPr/>
          </p:nvSpPr>
          <p:spPr>
            <a:xfrm>
              <a:off x="9029008" y="-132714"/>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9"/>
            <p:cNvSpPr/>
            <p:nvPr/>
          </p:nvSpPr>
          <p:spPr>
            <a:xfrm>
              <a:off x="8216121" y="29939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29"/>
          <p:cNvGrpSpPr/>
          <p:nvPr/>
        </p:nvGrpSpPr>
        <p:grpSpPr>
          <a:xfrm rot="10800000" flipH="1">
            <a:off x="-584605" y="-396236"/>
            <a:ext cx="1178671" cy="1323924"/>
            <a:chOff x="8206454" y="-420621"/>
            <a:chExt cx="1178671" cy="1323924"/>
          </a:xfrm>
        </p:grpSpPr>
        <p:sp>
          <p:nvSpPr>
            <p:cNvPr id="706" name="Google Shape;706;p29"/>
            <p:cNvSpPr/>
            <p:nvPr/>
          </p:nvSpPr>
          <p:spPr>
            <a:xfrm>
              <a:off x="8612283" y="-42062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9"/>
            <p:cNvSpPr/>
            <p:nvPr/>
          </p:nvSpPr>
          <p:spPr>
            <a:xfrm>
              <a:off x="8206454" y="-156500"/>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9"/>
            <p:cNvSpPr/>
            <p:nvPr/>
          </p:nvSpPr>
          <p:spPr>
            <a:xfrm rot="-8973282">
              <a:off x="8612354" y="546808"/>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9"/>
            <p:cNvSpPr/>
            <p:nvPr/>
          </p:nvSpPr>
          <p:spPr>
            <a:xfrm rot="-8973282">
              <a:off x="9028499" y="335088"/>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9"/>
            <p:cNvSpPr/>
            <p:nvPr/>
          </p:nvSpPr>
          <p:spPr>
            <a:xfrm>
              <a:off x="9029008" y="-132714"/>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9"/>
            <p:cNvSpPr/>
            <p:nvPr/>
          </p:nvSpPr>
          <p:spPr>
            <a:xfrm>
              <a:off x="8216121" y="29939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29"/>
          <p:cNvGrpSpPr/>
          <p:nvPr/>
        </p:nvGrpSpPr>
        <p:grpSpPr>
          <a:xfrm rot="10800000">
            <a:off x="8468970" y="-396235"/>
            <a:ext cx="1178671" cy="1323924"/>
            <a:chOff x="8206454" y="-420621"/>
            <a:chExt cx="1178671" cy="1323924"/>
          </a:xfrm>
        </p:grpSpPr>
        <p:sp>
          <p:nvSpPr>
            <p:cNvPr id="713" name="Google Shape;713;p29"/>
            <p:cNvSpPr/>
            <p:nvPr/>
          </p:nvSpPr>
          <p:spPr>
            <a:xfrm>
              <a:off x="8612283" y="-42062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9"/>
            <p:cNvSpPr/>
            <p:nvPr/>
          </p:nvSpPr>
          <p:spPr>
            <a:xfrm>
              <a:off x="8206454" y="-156500"/>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9"/>
            <p:cNvSpPr/>
            <p:nvPr/>
          </p:nvSpPr>
          <p:spPr>
            <a:xfrm rot="-8973282">
              <a:off x="8612354" y="546808"/>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9"/>
            <p:cNvSpPr/>
            <p:nvPr/>
          </p:nvSpPr>
          <p:spPr>
            <a:xfrm rot="-8973282">
              <a:off x="9028499" y="335088"/>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9"/>
            <p:cNvSpPr/>
            <p:nvPr/>
          </p:nvSpPr>
          <p:spPr>
            <a:xfrm>
              <a:off x="9029008" y="-132714"/>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9"/>
            <p:cNvSpPr/>
            <p:nvPr/>
          </p:nvSpPr>
          <p:spPr>
            <a:xfrm>
              <a:off x="8216121" y="29939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3">
    <p:bg>
      <p:bgPr>
        <a:solidFill>
          <a:schemeClr val="dk1"/>
        </a:solidFill>
        <a:effectLst/>
      </p:bgPr>
    </p:bg>
    <p:spTree>
      <p:nvGrpSpPr>
        <p:cNvPr id="1" name="Shape 719"/>
        <p:cNvGrpSpPr/>
        <p:nvPr/>
      </p:nvGrpSpPr>
      <p:grpSpPr>
        <a:xfrm>
          <a:off x="0" y="0"/>
          <a:ext cx="0" cy="0"/>
          <a:chOff x="0" y="0"/>
          <a:chExt cx="0" cy="0"/>
        </a:xfrm>
      </p:grpSpPr>
      <p:cxnSp>
        <p:nvCxnSpPr>
          <p:cNvPr id="720" name="Google Shape;720;p30"/>
          <p:cNvCxnSpPr/>
          <p:nvPr/>
        </p:nvCxnSpPr>
        <p:spPr>
          <a:xfrm>
            <a:off x="-11192" y="265525"/>
            <a:ext cx="5341500" cy="0"/>
          </a:xfrm>
          <a:prstGeom prst="straightConnector1">
            <a:avLst/>
          </a:prstGeom>
          <a:noFill/>
          <a:ln w="19050" cap="flat" cmpd="sng">
            <a:solidFill>
              <a:schemeClr val="lt1"/>
            </a:solidFill>
            <a:prstDash val="solid"/>
            <a:round/>
            <a:headEnd type="none" w="med" len="med"/>
            <a:tailEnd type="none" w="med" len="med"/>
          </a:ln>
        </p:spPr>
      </p:cxnSp>
      <p:cxnSp>
        <p:nvCxnSpPr>
          <p:cNvPr id="721" name="Google Shape;721;p30"/>
          <p:cNvCxnSpPr/>
          <p:nvPr/>
        </p:nvCxnSpPr>
        <p:spPr>
          <a:xfrm>
            <a:off x="3813692" y="4877400"/>
            <a:ext cx="5341500" cy="0"/>
          </a:xfrm>
          <a:prstGeom prst="straightConnector1">
            <a:avLst/>
          </a:prstGeom>
          <a:noFill/>
          <a:ln w="19050" cap="flat" cmpd="sng">
            <a:solidFill>
              <a:schemeClr val="lt1"/>
            </a:solidFill>
            <a:prstDash val="solid"/>
            <a:round/>
            <a:headEnd type="none" w="med" len="med"/>
            <a:tailEnd type="none" w="med" len="med"/>
          </a:ln>
        </p:spPr>
      </p:cxnSp>
      <p:grpSp>
        <p:nvGrpSpPr>
          <p:cNvPr id="722" name="Google Shape;722;p30"/>
          <p:cNvGrpSpPr/>
          <p:nvPr/>
        </p:nvGrpSpPr>
        <p:grpSpPr>
          <a:xfrm>
            <a:off x="-236254" y="1531452"/>
            <a:ext cx="899813" cy="2080597"/>
            <a:chOff x="-177919" y="491147"/>
            <a:chExt cx="899813" cy="2080597"/>
          </a:xfrm>
        </p:grpSpPr>
        <p:sp>
          <p:nvSpPr>
            <p:cNvPr id="723" name="Google Shape;723;p30"/>
            <p:cNvSpPr/>
            <p:nvPr/>
          </p:nvSpPr>
          <p:spPr>
            <a:xfrm>
              <a:off x="-177909" y="491147"/>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p:cNvSpPr/>
            <p:nvPr/>
          </p:nvSpPr>
          <p:spPr>
            <a:xfrm>
              <a:off x="265583" y="1659189"/>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0"/>
            <p:cNvSpPr/>
            <p:nvPr/>
          </p:nvSpPr>
          <p:spPr>
            <a:xfrm>
              <a:off x="-177919" y="2115444"/>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0"/>
            <p:cNvSpPr/>
            <p:nvPr/>
          </p:nvSpPr>
          <p:spPr>
            <a:xfrm>
              <a:off x="265594" y="986438"/>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30"/>
          <p:cNvGrpSpPr/>
          <p:nvPr/>
        </p:nvGrpSpPr>
        <p:grpSpPr>
          <a:xfrm flipH="1">
            <a:off x="8503782" y="1531452"/>
            <a:ext cx="899813" cy="2080597"/>
            <a:chOff x="-177919" y="491147"/>
            <a:chExt cx="899813" cy="2080597"/>
          </a:xfrm>
        </p:grpSpPr>
        <p:sp>
          <p:nvSpPr>
            <p:cNvPr id="728" name="Google Shape;728;p30"/>
            <p:cNvSpPr/>
            <p:nvPr/>
          </p:nvSpPr>
          <p:spPr>
            <a:xfrm>
              <a:off x="-177909" y="491147"/>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0"/>
            <p:cNvSpPr/>
            <p:nvPr/>
          </p:nvSpPr>
          <p:spPr>
            <a:xfrm>
              <a:off x="265583" y="1659189"/>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0"/>
            <p:cNvSpPr/>
            <p:nvPr/>
          </p:nvSpPr>
          <p:spPr>
            <a:xfrm>
              <a:off x="-177919" y="2115444"/>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0"/>
            <p:cNvSpPr/>
            <p:nvPr/>
          </p:nvSpPr>
          <p:spPr>
            <a:xfrm>
              <a:off x="265594" y="986438"/>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721900" y="1254200"/>
            <a:ext cx="7692900" cy="31857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Lato"/>
              <a:buChar char="●"/>
              <a:defRPr>
                <a:solidFill>
                  <a:schemeClr val="lt1"/>
                </a:solidFill>
                <a:latin typeface="Lato"/>
                <a:ea typeface="Lato"/>
                <a:cs typeface="Lato"/>
                <a:sym typeface="Lato"/>
              </a:defRPr>
            </a:lvl1pPr>
            <a:lvl2pPr marL="914400" lvl="1"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2pPr>
            <a:lvl3pPr marL="1371600" lvl="2"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3pPr>
            <a:lvl4pPr marL="1828800" lvl="3"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4pPr>
            <a:lvl5pPr marL="2286000" lvl="4"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5pPr>
            <a:lvl6pPr marL="2743200" lvl="5"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6pPr>
            <a:lvl7pPr marL="3200400" lvl="6"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7pPr>
            <a:lvl8pPr marL="3657600" lvl="7"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8pPr>
            <a:lvl9pPr marL="4114800" lvl="8" indent="-317500">
              <a:lnSpc>
                <a:spcPct val="100000"/>
              </a:lnSpc>
              <a:spcBef>
                <a:spcPts val="1600"/>
              </a:spcBef>
              <a:spcAft>
                <a:spcPts val="1600"/>
              </a:spcAft>
              <a:buClr>
                <a:schemeClr val="lt1"/>
              </a:buClr>
              <a:buSzPts val="1400"/>
              <a:buFont typeface="Lato"/>
              <a:buChar char="■"/>
              <a:defRPr>
                <a:solidFill>
                  <a:schemeClr val="lt1"/>
                </a:solidFill>
                <a:latin typeface="Lato"/>
                <a:ea typeface="Lato"/>
                <a:cs typeface="Lato"/>
                <a:sym typeface="Lato"/>
              </a:defRPr>
            </a:lvl9pPr>
          </a:lstStyle>
          <a:p>
            <a:endParaRPr/>
          </a:p>
        </p:txBody>
      </p:sp>
      <p:sp>
        <p:nvSpPr>
          <p:cNvPr id="7" name="Google Shape;7;p1"/>
          <p:cNvSpPr txBox="1">
            <a:spLocks noGrp="1"/>
          </p:cNvSpPr>
          <p:nvPr>
            <p:ph type="title"/>
          </p:nvPr>
        </p:nvSpPr>
        <p:spPr>
          <a:xfrm>
            <a:off x="725550" y="385271"/>
            <a:ext cx="7692900" cy="572700"/>
          </a:xfrm>
          <a:prstGeom prst="rect">
            <a:avLst/>
          </a:prstGeom>
          <a:noFill/>
          <a:ln>
            <a:noFill/>
          </a:ln>
        </p:spPr>
        <p:txBody>
          <a:bodyPr spcFirstLastPara="1" wrap="square" lIns="91425" tIns="91425" rIns="91425" bIns="91425" anchor="t" anchorCtr="0">
            <a:noAutofit/>
          </a:bodyPr>
          <a:lstStyle>
            <a:lvl1pPr lvl="0" algn="ctr" rtl="0">
              <a:lnSpc>
                <a:spcPct val="80000"/>
              </a:lnSpc>
              <a:spcBef>
                <a:spcPts val="0"/>
              </a:spcBef>
              <a:spcAft>
                <a:spcPts val="0"/>
              </a:spcAft>
              <a:buClr>
                <a:schemeClr val="lt1"/>
              </a:buClr>
              <a:buSzPts val="3000"/>
              <a:buFont typeface="Kanit"/>
              <a:buNone/>
              <a:defRPr sz="3500" b="1">
                <a:solidFill>
                  <a:schemeClr val="lt1"/>
                </a:solidFill>
                <a:latin typeface="Kanit"/>
                <a:ea typeface="Kanit"/>
                <a:cs typeface="Kanit"/>
                <a:sym typeface="Kanit"/>
              </a:defRPr>
            </a:lvl1pPr>
            <a:lvl2pPr lvl="1" algn="ctr" rtl="0">
              <a:lnSpc>
                <a:spcPct val="8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2pPr>
            <a:lvl3pPr lvl="2" algn="ctr" rtl="0">
              <a:lnSpc>
                <a:spcPct val="8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3pPr>
            <a:lvl4pPr lvl="3" algn="ctr" rtl="0">
              <a:lnSpc>
                <a:spcPct val="8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4pPr>
            <a:lvl5pPr lvl="4" algn="ctr" rtl="0">
              <a:lnSpc>
                <a:spcPct val="8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5pPr>
            <a:lvl6pPr lvl="5" algn="ctr" rtl="0">
              <a:lnSpc>
                <a:spcPct val="8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6pPr>
            <a:lvl7pPr lvl="6" algn="ctr" rtl="0">
              <a:lnSpc>
                <a:spcPct val="8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7pPr>
            <a:lvl8pPr lvl="7" algn="ctr" rtl="0">
              <a:lnSpc>
                <a:spcPct val="8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8pPr>
            <a:lvl9pPr lvl="8" algn="ctr" rtl="0">
              <a:lnSpc>
                <a:spcPct val="8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59" r:id="rId6"/>
    <p:sldLayoutId id="2147483671" r:id="rId7"/>
    <p:sldLayoutId id="2147483675" r:id="rId8"/>
    <p:sldLayoutId id="214748367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741"/>
        <p:cNvGrpSpPr/>
        <p:nvPr/>
      </p:nvGrpSpPr>
      <p:grpSpPr>
        <a:xfrm>
          <a:off x="0" y="0"/>
          <a:ext cx="0" cy="0"/>
          <a:chOff x="0" y="0"/>
          <a:chExt cx="0" cy="0"/>
        </a:xfrm>
      </p:grpSpPr>
      <p:sp>
        <p:nvSpPr>
          <p:cNvPr id="742" name="Google Shape;742;p34"/>
          <p:cNvSpPr txBox="1">
            <a:spLocks noGrp="1"/>
          </p:cNvSpPr>
          <p:nvPr>
            <p:ph type="title"/>
          </p:nvPr>
        </p:nvSpPr>
        <p:spPr>
          <a:xfrm>
            <a:off x="2744750" y="776617"/>
            <a:ext cx="5848500" cy="2822400"/>
          </a:xfrm>
          <a:prstGeom prst="rect">
            <a:avLst/>
          </a:prstGeom>
        </p:spPr>
        <p:txBody>
          <a:bodyPr spcFirstLastPara="1" wrap="square" lIns="91425" tIns="91425" rIns="91425" bIns="91425" anchor="b" anchorCtr="0">
            <a:noAutofit/>
          </a:bodyPr>
          <a:lstStyle/>
          <a:p>
            <a:pPr marL="0" lvl="0" indent="0" algn="l" rtl="0">
              <a:lnSpc>
                <a:spcPct val="80000"/>
              </a:lnSpc>
              <a:spcBef>
                <a:spcPts val="0"/>
              </a:spcBef>
              <a:spcAft>
                <a:spcPts val="0"/>
              </a:spcAft>
              <a:buNone/>
            </a:pPr>
            <a:r>
              <a:rPr lang="th-TH" sz="4800" dirty="0"/>
              <a:t>ตรวจสอบว่าปุ๋ยแต่ละชนิดมีผลต่อความสูงหรือไม่ ด้วยใช้ </a:t>
            </a:r>
            <a:r>
              <a:rPr lang="en-GB" sz="4800" dirty="0"/>
              <a:t>ANOVA</a:t>
            </a:r>
            <a:endParaRPr sz="4800" dirty="0"/>
          </a:p>
        </p:txBody>
      </p:sp>
      <p:sp>
        <p:nvSpPr>
          <p:cNvPr id="743" name="Google Shape;743;p34"/>
          <p:cNvSpPr txBox="1">
            <a:spLocks noGrp="1"/>
          </p:cNvSpPr>
          <p:nvPr>
            <p:ph type="subTitle" idx="1"/>
          </p:nvPr>
        </p:nvSpPr>
        <p:spPr>
          <a:xfrm>
            <a:off x="2744750" y="3967650"/>
            <a:ext cx="5526600" cy="32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Pontagorn </a:t>
            </a:r>
            <a:r>
              <a:rPr lang="en-US" dirty="0" err="1"/>
              <a:t>Boonjen</a:t>
            </a:r>
            <a:endParaRPr dirty="0"/>
          </a:p>
        </p:txBody>
      </p:sp>
      <p:cxnSp>
        <p:nvCxnSpPr>
          <p:cNvPr id="744" name="Google Shape;744;p34"/>
          <p:cNvCxnSpPr/>
          <p:nvPr/>
        </p:nvCxnSpPr>
        <p:spPr>
          <a:xfrm>
            <a:off x="2849633" y="3745896"/>
            <a:ext cx="5216100" cy="0"/>
          </a:xfrm>
          <a:prstGeom prst="straightConnector1">
            <a:avLst/>
          </a:prstGeom>
          <a:noFill/>
          <a:ln w="19050" cap="flat" cmpd="sng">
            <a:solidFill>
              <a:schemeClr val="lt1"/>
            </a:solidFill>
            <a:prstDash val="solid"/>
            <a:round/>
            <a:headEnd type="none" w="med" len="med"/>
            <a:tailEnd type="none" w="med" len="med"/>
          </a:ln>
        </p:spPr>
      </p:cxnSp>
      <p:sp>
        <p:nvSpPr>
          <p:cNvPr id="745" name="Google Shape;745;p34"/>
          <p:cNvSpPr/>
          <p:nvPr/>
        </p:nvSpPr>
        <p:spPr>
          <a:xfrm>
            <a:off x="883869" y="1543734"/>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1302307" y="206397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a:off x="996000" y="226867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rot="-8970948">
            <a:off x="1302382" y="2813794"/>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rot="-8970948">
            <a:off x="1623890" y="2625035"/>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1625282" y="2270665"/>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437386" y="2699516"/>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a:off x="878196" y="3155760"/>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427476" y="2026766"/>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1479506" y="1531475"/>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1944448" y="2699516"/>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995269" y="2622007"/>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1479496" y="3155772"/>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1923009" y="2026766"/>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pic>
        <p:nvPicPr>
          <p:cNvPr id="1032" name="Picture 8" descr="ขอบคุณมากค่ะ สไลด์ดี">
            <a:extLst>
              <a:ext uri="{FF2B5EF4-FFF2-40B4-BE49-F238E27FC236}">
                <a16:creationId xmlns:a16="http://schemas.microsoft.com/office/drawing/2014/main" id="{9131457E-A1C3-3607-75ED-D1D001FC0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8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04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2" name="กล่องข้อความ 1">
            <a:extLst>
              <a:ext uri="{FF2B5EF4-FFF2-40B4-BE49-F238E27FC236}">
                <a16:creationId xmlns:a16="http://schemas.microsoft.com/office/drawing/2014/main" id="{850A8E64-D96D-3313-CA53-54920CF25FED}"/>
              </a:ext>
            </a:extLst>
          </p:cNvPr>
          <p:cNvSpPr txBox="1"/>
          <p:nvPr/>
        </p:nvSpPr>
        <p:spPr>
          <a:xfrm>
            <a:off x="821531" y="950119"/>
            <a:ext cx="7272338" cy="954107"/>
          </a:xfrm>
          <a:prstGeom prst="rect">
            <a:avLst/>
          </a:prstGeom>
          <a:noFill/>
        </p:spPr>
        <p:txBody>
          <a:bodyPr wrap="square" rtlCol="0">
            <a:spAutoFit/>
          </a:bodyPr>
          <a:lstStyle/>
          <a:p>
            <a:r>
              <a:rPr lang="en-US" dirty="0"/>
              <a:t>Question : The plant biologist may think that plant height may be affected by applying different fertilizers. The plant biologist kept all the plants under controlled conditions in the greenhouse, to focus on the effect of the fertilizer, the only thing we know to differ among the plants. At the end of the experiment, the biologist measured the height of each plant.</a:t>
            </a:r>
            <a:endParaRPr lang="th-TH" dirty="0"/>
          </a:p>
        </p:txBody>
      </p:sp>
      <p:pic>
        <p:nvPicPr>
          <p:cNvPr id="3" name="รูปภาพ 2">
            <a:extLst>
              <a:ext uri="{FF2B5EF4-FFF2-40B4-BE49-F238E27FC236}">
                <a16:creationId xmlns:a16="http://schemas.microsoft.com/office/drawing/2014/main" id="{901820BB-C913-51D3-0754-D46AEB046E8C}"/>
              </a:ext>
            </a:extLst>
          </p:cNvPr>
          <p:cNvPicPr>
            <a:picLocks noChangeAspect="1"/>
          </p:cNvPicPr>
          <p:nvPr/>
        </p:nvPicPr>
        <p:blipFill>
          <a:blip r:embed="rId3"/>
          <a:stretch>
            <a:fillRect/>
          </a:stretch>
        </p:blipFill>
        <p:spPr>
          <a:xfrm>
            <a:off x="2585457" y="2571750"/>
            <a:ext cx="3195645" cy="1696578"/>
          </a:xfrm>
          <a:prstGeom prst="rect">
            <a:avLst/>
          </a:prstGeom>
        </p:spPr>
      </p:pic>
    </p:spTree>
    <p:extLst>
      <p:ext uri="{BB962C8B-B14F-4D97-AF65-F5344CB8AC3E}">
        <p14:creationId xmlns:p14="http://schemas.microsoft.com/office/powerpoint/2010/main" val="1688607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762"/>
        <p:cNvGrpSpPr/>
        <p:nvPr/>
      </p:nvGrpSpPr>
      <p:grpSpPr>
        <a:xfrm>
          <a:off x="0" y="0"/>
          <a:ext cx="0" cy="0"/>
          <a:chOff x="0" y="0"/>
          <a:chExt cx="0" cy="0"/>
        </a:xfrm>
      </p:grpSpPr>
      <p:sp>
        <p:nvSpPr>
          <p:cNvPr id="764" name="Google Shape;764;p35"/>
          <p:cNvSpPr txBox="1">
            <a:spLocks noGrp="1"/>
          </p:cNvSpPr>
          <p:nvPr>
            <p:ph type="title"/>
          </p:nvPr>
        </p:nvSpPr>
        <p:spPr>
          <a:xfrm>
            <a:off x="1237614" y="229813"/>
            <a:ext cx="6894450" cy="989388"/>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th-TH" dirty="0"/>
              <a:t>ทดสอบว่าปุ๋ยสงผลต่อความสูง</a:t>
            </a:r>
            <a:r>
              <a:rPr lang="th-TH" b="0" dirty="0">
                <a:solidFill>
                  <a:schemeClr val="dk2"/>
                </a:solidFill>
              </a:rPr>
              <a:t>ต่างกัน</a:t>
            </a:r>
            <a:r>
              <a:rPr lang="th-TH" dirty="0"/>
              <a:t>หรือไม่โดย </a:t>
            </a:r>
            <a:r>
              <a:rPr lang="en-US" dirty="0"/>
              <a:t>P-Value</a:t>
            </a:r>
            <a:endParaRPr b="0" dirty="0">
              <a:solidFill>
                <a:schemeClr val="dk2"/>
              </a:solidFill>
            </a:endParaRPr>
          </a:p>
        </p:txBody>
      </p:sp>
      <p:pic>
        <p:nvPicPr>
          <p:cNvPr id="2" name="ตัวแทนเนื้อหา 4" descr="รูปภาพประกอบด้วย ข้อความ&#10;&#10;คำอธิบายที่สร้างโดยอัตโนมัติ">
            <a:extLst>
              <a:ext uri="{FF2B5EF4-FFF2-40B4-BE49-F238E27FC236}">
                <a16:creationId xmlns:a16="http://schemas.microsoft.com/office/drawing/2014/main" id="{5BB9F7FD-70E8-A7D6-8860-8B047648C281}"/>
              </a:ext>
            </a:extLst>
          </p:cNvPr>
          <p:cNvPicPr>
            <a:picLocks noChangeAspect="1"/>
          </p:cNvPicPr>
          <p:nvPr/>
        </p:nvPicPr>
        <p:blipFill>
          <a:blip r:embed="rId3"/>
          <a:stretch>
            <a:fillRect/>
          </a:stretch>
        </p:blipFill>
        <p:spPr>
          <a:xfrm>
            <a:off x="335176" y="1357267"/>
            <a:ext cx="3417469" cy="1593197"/>
          </a:xfrm>
          <a:prstGeom prst="rect">
            <a:avLst/>
          </a:prstGeom>
        </p:spPr>
      </p:pic>
      <mc:AlternateContent xmlns:mc="http://schemas.openxmlformats.org/markup-compatibility/2006" xmlns:a14="http://schemas.microsoft.com/office/drawing/2010/main">
        <mc:Choice Requires="a14">
          <p:sp>
            <p:nvSpPr>
              <p:cNvPr id="3" name="กล่องข้อความ 2">
                <a:extLst>
                  <a:ext uri="{FF2B5EF4-FFF2-40B4-BE49-F238E27FC236}">
                    <a16:creationId xmlns:a16="http://schemas.microsoft.com/office/drawing/2014/main" id="{83B4F6EB-5E7E-7621-F50A-FE8E4D0187F4}"/>
                  </a:ext>
                </a:extLst>
              </p:cNvPr>
              <p:cNvSpPr txBox="1"/>
              <p:nvPr/>
            </p:nvSpPr>
            <p:spPr>
              <a:xfrm>
                <a:off x="4120896" y="1357267"/>
                <a:ext cx="4383128" cy="3065455"/>
              </a:xfrm>
              <a:prstGeom prst="rect">
                <a:avLst/>
              </a:prstGeom>
              <a:no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4</m:t>
                        </m:r>
                      </m:sub>
                    </m:sSub>
                  </m:oMath>
                </a14:m>
                <a:r>
                  <a:rPr lang="en-US" dirty="0"/>
                  <a:t>  </a:t>
                </a:r>
                <a:r>
                  <a:rPr lang="th-TH" dirty="0"/>
                  <a:t>แทนค่าเฉลี่ยของความสูง เมื่อ ไม่ใส่ปุ๋ย</a:t>
                </a:r>
                <a:r>
                  <a:rPr lang="en-US" dirty="0"/>
                  <a:t>,</a:t>
                </a:r>
                <a:r>
                  <a:rPr lang="th-TH" dirty="0"/>
                  <a:t>ใส่ปุ๋ย</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1</m:t>
                    </m:r>
                  </m:oMath>
                </a14:m>
                <a:r>
                  <a:rPr lang="en-US" dirty="0"/>
                  <a:t> ,</a:t>
                </a:r>
                <a:r>
                  <a:rPr lang="th-TH" dirty="0"/>
                  <a:t>ใส่ปุ๋ย</a:t>
                </a:r>
                <a:r>
                  <a:rPr lang="en-US" dirty="0"/>
                  <a:t>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2</m:t>
                    </m:r>
                  </m:oMath>
                </a14:m>
                <a:r>
                  <a:rPr lang="en-US" dirty="0"/>
                  <a:t>,</a:t>
                </a:r>
                <a:r>
                  <a:rPr lang="th-TH" dirty="0"/>
                  <a:t> ใส่ปุ๋ย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3</m:t>
                    </m:r>
                  </m:oMath>
                </a14:m>
                <a:r>
                  <a:rPr lang="en-US" dirty="0"/>
                  <a:t> </a:t>
                </a:r>
                <a:r>
                  <a:rPr lang="th-TH" dirty="0"/>
                  <a:t>ตามลำดับ</a:t>
                </a:r>
              </a:p>
              <a:p>
                <a:endParaRPr lang="en-US" dirty="0"/>
              </a:p>
              <a:p>
                <a:endParaRPr lang="th-TH" dirty="0"/>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3</m:t>
                          </m:r>
                        </m:sub>
                      </m:sSub>
                    </m:oMath>
                  </m:oMathPara>
                </a14:m>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 </m:t>
                        </m:r>
                      </m:sub>
                    </m:sSub>
                    <m:r>
                      <a:rPr lang="th-TH" b="0" i="1" smtClean="0">
                        <a:latin typeface="Cambria Math" panose="02040503050406030204" pitchFamily="18" charset="0"/>
                      </a:rPr>
                      <m:t>อย่างน้อยหนึ่งค่าที่แ</m:t>
                    </m:r>
                  </m:oMath>
                </a14:m>
                <a:r>
                  <a:rPr lang="th-TH" dirty="0"/>
                  <a:t>ตกต่าง</a:t>
                </a:r>
              </a:p>
              <a:p>
                <a:endParaRPr lang="th-TH" dirty="0"/>
              </a:p>
              <a:p>
                <a:r>
                  <a:rPr lang="th-TH" dirty="0"/>
                  <a:t>จะปฏิเสธ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th-TH" dirty="0"/>
                  <a:t> ถ้า </a:t>
                </a:r>
                <a:r>
                  <a:rPr lang="en-US" dirty="0"/>
                  <a:t>p-value &lt; 0.05</a:t>
                </a:r>
              </a:p>
              <a:p>
                <a:r>
                  <a:rPr lang="th-TH" dirty="0"/>
                  <a:t>จากการวิเคราะห์ พบว่า </a:t>
                </a:r>
                <a:r>
                  <a:rPr lang="en-US" dirty="0"/>
                  <a:t>F = 27.46 </a:t>
                </a:r>
                <a:r>
                  <a:rPr lang="th-TH" dirty="0"/>
                  <a:t>และ </a:t>
                </a:r>
                <a:r>
                  <a:rPr lang="en-US" dirty="0"/>
                  <a:t>p-value &lt; 0.05</a:t>
                </a:r>
              </a:p>
              <a:p>
                <a:r>
                  <a:rPr lang="th-TH" dirty="0"/>
                  <a:t>จึงตัดสินใจ</a:t>
                </a:r>
                <a:r>
                  <a:rPr lang="th-TH" dirty="0" err="1"/>
                  <a:t>ปฎิ</a:t>
                </a:r>
                <a:r>
                  <a:rPr lang="th-TH" dirty="0"/>
                  <a:t>เสธ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a:t>
                </a:r>
                <a:r>
                  <a:rPr lang="th-TH" dirty="0"/>
                  <a:t>และสรุปว่า มีปุ๋ยอย่างน้อยหนึ่ง </a:t>
                </a:r>
                <a:r>
                  <a:rPr lang="en-US" dirty="0"/>
                  <a:t>1 </a:t>
                </a:r>
                <a:r>
                  <a:rPr lang="th-TH" dirty="0"/>
                  <a:t>ชนิดที่ส่งผลต่อ ความสูง</a:t>
                </a:r>
              </a:p>
            </p:txBody>
          </p:sp>
        </mc:Choice>
        <mc:Fallback xmlns="">
          <p:sp>
            <p:nvSpPr>
              <p:cNvPr id="3" name="กล่องข้อความ 2">
                <a:extLst>
                  <a:ext uri="{FF2B5EF4-FFF2-40B4-BE49-F238E27FC236}">
                    <a16:creationId xmlns:a16="http://schemas.microsoft.com/office/drawing/2014/main" id="{83B4F6EB-5E7E-7621-F50A-FE8E4D0187F4}"/>
                  </a:ext>
                </a:extLst>
              </p:cNvPr>
              <p:cNvSpPr txBox="1">
                <a:spLocks noRot="1" noChangeAspect="1" noMove="1" noResize="1" noEditPoints="1" noAdjustHandles="1" noChangeArrowheads="1" noChangeShapeType="1" noTextEdit="1"/>
              </p:cNvSpPr>
              <p:nvPr/>
            </p:nvSpPr>
            <p:spPr>
              <a:xfrm>
                <a:off x="4120896" y="1357267"/>
                <a:ext cx="4383128" cy="3065455"/>
              </a:xfrm>
              <a:prstGeom prst="rect">
                <a:avLst/>
              </a:prstGeom>
              <a:blipFill>
                <a:blip r:embed="rId4"/>
                <a:stretch>
                  <a:fillRect l="-1391" t="-1193" b="-2386"/>
                </a:stretch>
              </a:blipFill>
            </p:spPr>
            <p:txBody>
              <a:bodyPr/>
              <a:lstStyle/>
              <a:p>
                <a:r>
                  <a:rPr lang="th-TH">
                    <a:noFill/>
                  </a:rPr>
                  <a:t> </a:t>
                </a:r>
              </a:p>
            </p:txBody>
          </p:sp>
        </mc:Fallback>
      </mc:AlternateContent>
      <p:pic>
        <p:nvPicPr>
          <p:cNvPr id="5" name="รูปภาพ 4">
            <a:extLst>
              <a:ext uri="{FF2B5EF4-FFF2-40B4-BE49-F238E27FC236}">
                <a16:creationId xmlns:a16="http://schemas.microsoft.com/office/drawing/2014/main" id="{069A5300-7DB6-EA6F-EFD6-5715307DC4AB}"/>
              </a:ext>
            </a:extLst>
          </p:cNvPr>
          <p:cNvPicPr>
            <a:picLocks noChangeAspect="1"/>
          </p:cNvPicPr>
          <p:nvPr/>
        </p:nvPicPr>
        <p:blipFill>
          <a:blip r:embed="rId5"/>
          <a:stretch>
            <a:fillRect/>
          </a:stretch>
        </p:blipFill>
        <p:spPr>
          <a:xfrm>
            <a:off x="335176" y="3082686"/>
            <a:ext cx="3195645" cy="1696578"/>
          </a:xfrm>
          <a:prstGeom prst="rect">
            <a:avLst/>
          </a:prstGeom>
        </p:spPr>
      </p:pic>
      <p:cxnSp>
        <p:nvCxnSpPr>
          <p:cNvPr id="4" name="Google Shape;890;p41">
            <a:extLst>
              <a:ext uri="{FF2B5EF4-FFF2-40B4-BE49-F238E27FC236}">
                <a16:creationId xmlns:a16="http://schemas.microsoft.com/office/drawing/2014/main" id="{80C90146-39C6-D6DE-DBBA-89ACF5311DC3}"/>
              </a:ext>
            </a:extLst>
          </p:cNvPr>
          <p:cNvCxnSpPr/>
          <p:nvPr/>
        </p:nvCxnSpPr>
        <p:spPr>
          <a:xfrm>
            <a:off x="4233784" y="2185463"/>
            <a:ext cx="41085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2" name="ตาราง 42">
                <a:extLst>
                  <a:ext uri="{FF2B5EF4-FFF2-40B4-BE49-F238E27FC236}">
                    <a16:creationId xmlns:a16="http://schemas.microsoft.com/office/drawing/2014/main" id="{8BB6E3E3-9E08-5200-63BA-3BBF950E2AE2}"/>
                  </a:ext>
                </a:extLst>
              </p:cNvPr>
              <p:cNvGraphicFramePr>
                <a:graphicFrameLocks noGrp="1"/>
              </p:cNvGraphicFramePr>
              <p:nvPr>
                <p:extLst>
                  <p:ext uri="{D42A27DB-BD31-4B8C-83A1-F6EECF244321}">
                    <p14:modId xmlns:p14="http://schemas.microsoft.com/office/powerpoint/2010/main" val="502141340"/>
                  </p:ext>
                </p:extLst>
              </p:nvPr>
            </p:nvGraphicFramePr>
            <p:xfrm>
              <a:off x="1039266" y="793576"/>
              <a:ext cx="6609985" cy="3769086"/>
            </p:xfrm>
            <a:graphic>
              <a:graphicData uri="http://schemas.openxmlformats.org/drawingml/2006/table">
                <a:tbl>
                  <a:tblPr firstRow="1" bandRow="1">
                    <a:tableStyleId>{F6D39B23-EF1A-4EC5-8A2A-3C664E3C6D1F}</a:tableStyleId>
                  </a:tblPr>
                  <a:tblGrid>
                    <a:gridCol w="1321997">
                      <a:extLst>
                        <a:ext uri="{9D8B030D-6E8A-4147-A177-3AD203B41FA5}">
                          <a16:colId xmlns:a16="http://schemas.microsoft.com/office/drawing/2014/main" val="3958632740"/>
                        </a:ext>
                      </a:extLst>
                    </a:gridCol>
                    <a:gridCol w="1321997">
                      <a:extLst>
                        <a:ext uri="{9D8B030D-6E8A-4147-A177-3AD203B41FA5}">
                          <a16:colId xmlns:a16="http://schemas.microsoft.com/office/drawing/2014/main" val="1993679703"/>
                        </a:ext>
                      </a:extLst>
                    </a:gridCol>
                    <a:gridCol w="1321997">
                      <a:extLst>
                        <a:ext uri="{9D8B030D-6E8A-4147-A177-3AD203B41FA5}">
                          <a16:colId xmlns:a16="http://schemas.microsoft.com/office/drawing/2014/main" val="3094351797"/>
                        </a:ext>
                      </a:extLst>
                    </a:gridCol>
                    <a:gridCol w="1321997">
                      <a:extLst>
                        <a:ext uri="{9D8B030D-6E8A-4147-A177-3AD203B41FA5}">
                          <a16:colId xmlns:a16="http://schemas.microsoft.com/office/drawing/2014/main" val="1317340714"/>
                        </a:ext>
                      </a:extLst>
                    </a:gridCol>
                    <a:gridCol w="1321997">
                      <a:extLst>
                        <a:ext uri="{9D8B030D-6E8A-4147-A177-3AD203B41FA5}">
                          <a16:colId xmlns:a16="http://schemas.microsoft.com/office/drawing/2014/main" val="3430537390"/>
                        </a:ext>
                      </a:extLst>
                    </a:gridCol>
                  </a:tblGrid>
                  <a:tr h="533819">
                    <a:tc>
                      <a:txBody>
                        <a:bodyPr/>
                        <a:lstStyle/>
                        <a:p>
                          <a:pPr/>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0</m:t>
                                    </m:r>
                                  </m:sub>
                                </m:sSub>
                                <m:r>
                                  <a:rPr lang="en-US" sz="1200" b="0" i="1" smtClean="0">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0</m:t>
                                    </m:r>
                                  </m:sub>
                                </m:sSub>
                              </m:oMath>
                            </m:oMathPara>
                          </a14:m>
                          <a:endParaRPr lang="en-US" sz="12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 :</m:t>
                                </m:r>
                                <m:sSub>
                                  <m:sSubPr>
                                    <m:ctrlPr>
                                      <a:rPr lang="en-US" sz="1200" i="1" smtClean="0">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0</m:t>
                                    </m:r>
                                  </m:sub>
                                </m:sSub>
                              </m:oMath>
                            </m:oMathPara>
                          </a14:m>
                          <a:endParaRPr lang="en-US" sz="1200" dirty="0"/>
                        </a:p>
                      </a:txBody>
                      <a:tcPr/>
                    </a:tc>
                    <a:tc>
                      <a:txBody>
                        <a:bodyPr/>
                        <a:lstStyle/>
                        <a:p>
                          <a:pPr algn="ctr"/>
                          <a:r>
                            <a:rPr lang="en-US" sz="1200" dirty="0"/>
                            <a:t>0.0001</a:t>
                          </a:r>
                          <a:endParaRPr lang="th-TH" sz="1200" dirty="0"/>
                        </a:p>
                      </a:txBody>
                      <a:tcPr/>
                    </a:tc>
                    <a:tc>
                      <a:txBody>
                        <a:bodyPr/>
                        <a:lstStyle/>
                        <a:p>
                          <a:pPr algn="ctr"/>
                          <a:r>
                            <a:rPr lang="en-US" sz="1200" dirty="0"/>
                            <a:t>7.6</a:t>
                          </a:r>
                          <a:endParaRPr lang="th-TH" sz="1200" dirty="0"/>
                        </a:p>
                      </a:txBody>
                      <a:tcPr/>
                    </a:tc>
                    <a:tc>
                      <a:txBody>
                        <a:bodyPr/>
                        <a:lstStyle/>
                        <a:p>
                          <a:pPr algn="ctr"/>
                          <a:r>
                            <a:rPr lang="th-TH" sz="1200" dirty="0"/>
                            <a:t>ปฎิเสธ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0</m:t>
                                  </m:r>
                                </m:sub>
                              </m:sSub>
                            </m:oMath>
                          </a14:m>
                          <a:endParaRPr lang="th-TH" sz="1200" dirty="0"/>
                        </a:p>
                      </a:txBody>
                      <a:tcPr/>
                    </a:tc>
                    <a:tc>
                      <a:txBody>
                        <a:bodyPr/>
                        <a:lstStyle/>
                        <a:p>
                          <a:pPr algn="ct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0</m:t>
                                  </m:r>
                                </m:sub>
                              </m:sSub>
                            </m:oMath>
                          </a14:m>
                          <a:r>
                            <a:rPr lang="en-US" sz="1200" dirty="0"/>
                            <a:t> </a:t>
                          </a:r>
                          <a:r>
                            <a:rPr lang="th-TH" sz="1200" dirty="0"/>
                            <a:t>และ</a:t>
                          </a:r>
                          <a:r>
                            <a:rPr lang="th-TH" sz="1200" baseline="0" dirty="0"/>
                            <a:t> </a:t>
                          </a:r>
                        </a:p>
                        <a:p>
                          <a:pPr algn="ct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&gt;</m:t>
                                </m:r>
                                <m:sSub>
                                  <m:sSubPr>
                                    <m:ctrlPr>
                                      <a:rPr lang="en-US" sz="1200" i="1">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0</m:t>
                                    </m:r>
                                  </m:sub>
                                </m:sSub>
                              </m:oMath>
                            </m:oMathPara>
                          </a14:m>
                          <a:endParaRPr lang="th-TH" sz="1200" dirty="0"/>
                        </a:p>
                      </a:txBody>
                      <a:tcPr/>
                    </a:tc>
                    <a:extLst>
                      <a:ext uri="{0D108BD9-81ED-4DB2-BD59-A6C34878D82A}">
                        <a16:rowId xmlns:a16="http://schemas.microsoft.com/office/drawing/2014/main" val="3867878666"/>
                      </a:ext>
                    </a:extLst>
                  </a:tr>
                  <a:tr h="722543">
                    <a:tc>
                      <a:txBody>
                        <a:bodyPr/>
                        <a:lstStyle/>
                        <a:p>
                          <a:pPr/>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0</m:t>
                                    </m:r>
                                  </m:sub>
                                </m:sSub>
                                <m:r>
                                  <a:rPr lang="en-US" sz="1200" b="0" i="1" smtClean="0">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0</m:t>
                                    </m:r>
                                  </m:sub>
                                </m:sSub>
                              </m:oMath>
                            </m:oMathPara>
                          </a14:m>
                          <a:endParaRPr lang="en-US" sz="12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 :</m:t>
                                </m:r>
                                <m:sSub>
                                  <m:sSubPr>
                                    <m:ctrlPr>
                                      <a:rPr lang="en-US" sz="1200" i="1" smtClean="0">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0</m:t>
                                    </m:r>
                                  </m:sub>
                                </m:sSub>
                              </m:oMath>
                            </m:oMathPara>
                          </a14:m>
                          <a:endParaRPr lang="th-TH" sz="1200" dirty="0"/>
                        </a:p>
                      </a:txBody>
                      <a:tcPr/>
                    </a:tc>
                    <a:tc>
                      <a:txBody>
                        <a:bodyPr/>
                        <a:lstStyle/>
                        <a:p>
                          <a:pPr algn="ctr"/>
                          <a:r>
                            <a:rPr lang="en-US" sz="1200" dirty="0"/>
                            <a:t>0.001</a:t>
                          </a:r>
                          <a:endParaRPr lang="th-TH" sz="1200" dirty="0"/>
                        </a:p>
                      </a:txBody>
                      <a:tcPr/>
                    </a:tc>
                    <a:tc>
                      <a:txBody>
                        <a:bodyPr/>
                        <a:lstStyle/>
                        <a:p>
                          <a:pPr algn="ctr"/>
                          <a:r>
                            <a:rPr lang="en-US" sz="1200" dirty="0"/>
                            <a:t>4.87</a:t>
                          </a:r>
                          <a:endParaRPr lang="th-TH" sz="120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th-TH" sz="1200" dirty="0"/>
                            <a:t>ปฎิเสธ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0</m:t>
                                  </m:r>
                                </m:sub>
                              </m:sSub>
                            </m:oMath>
                          </a14:m>
                          <a:endParaRPr lang="th-TH" sz="1200" dirty="0"/>
                        </a:p>
                        <a:p>
                          <a:pPr algn="ctr"/>
                          <a:endParaRPr lang="th-TH" sz="1200" dirty="0"/>
                        </a:p>
                      </a:txBody>
                      <a:tcPr/>
                    </a:tc>
                    <a:tc>
                      <a:txBody>
                        <a:bodyPr/>
                        <a:lstStyle/>
                        <a:p>
                          <a:pPr algn="ct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0</m:t>
                                  </m:r>
                                </m:sub>
                              </m:sSub>
                            </m:oMath>
                          </a14:m>
                          <a:r>
                            <a:rPr lang="en-US" sz="1200" dirty="0"/>
                            <a:t> </a:t>
                          </a:r>
                          <a:r>
                            <a:rPr lang="th-TH" sz="1200" dirty="0"/>
                            <a:t>และ</a:t>
                          </a:r>
                          <a:r>
                            <a:rPr lang="th-TH" sz="1200" baseline="0" dirty="0"/>
                            <a:t> </a:t>
                          </a:r>
                        </a:p>
                        <a:p>
                          <a:pPr algn="ct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&gt;</m:t>
                                </m:r>
                                <m:sSub>
                                  <m:sSubPr>
                                    <m:ctrlPr>
                                      <a:rPr lang="en-US" sz="1200" i="1">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0</m:t>
                                    </m:r>
                                  </m:sub>
                                </m:sSub>
                              </m:oMath>
                            </m:oMathPara>
                          </a14:m>
                          <a:endParaRPr lang="th-TH" sz="1200" dirty="0"/>
                        </a:p>
                        <a:p>
                          <a:pPr algn="ctr"/>
                          <a:endParaRPr lang="th-TH" sz="1200" dirty="0"/>
                        </a:p>
                      </a:txBody>
                      <a:tcPr/>
                    </a:tc>
                    <a:extLst>
                      <a:ext uri="{0D108BD9-81ED-4DB2-BD59-A6C34878D82A}">
                        <a16:rowId xmlns:a16="http://schemas.microsoft.com/office/drawing/2014/main" val="4244913654"/>
                      </a:ext>
                    </a:extLst>
                  </a:tr>
                  <a:tr h="722543">
                    <a:tc>
                      <a:txBody>
                        <a:bodyPr/>
                        <a:lstStyle/>
                        <a:p>
                          <a:pPr/>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0</m:t>
                                    </m:r>
                                  </m:sub>
                                </m:sSub>
                                <m:r>
                                  <a:rPr lang="en-US" sz="1200" b="0" i="1" smtClean="0">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0</m:t>
                                    </m:r>
                                  </m:sub>
                                </m:sSub>
                              </m:oMath>
                            </m:oMathPara>
                          </a14:m>
                          <a:endParaRPr lang="en-US" sz="12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 :</m:t>
                                </m:r>
                                <m:sSub>
                                  <m:sSubPr>
                                    <m:ctrlPr>
                                      <a:rPr lang="en-US" sz="1200" i="1" smtClean="0">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3</m:t>
                                    </m:r>
                                  </m:sub>
                                </m:sSub>
                                <m:r>
                                  <a:rPr lang="en-US" sz="1200" b="0" i="1" smtClean="0">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0</m:t>
                                    </m:r>
                                  </m:sub>
                                </m:sSub>
                              </m:oMath>
                            </m:oMathPara>
                          </a14:m>
                          <a:endParaRPr lang="th-TH" sz="1200" dirty="0"/>
                        </a:p>
                      </a:txBody>
                      <a:tcPr/>
                    </a:tc>
                    <a:tc>
                      <a:txBody>
                        <a:bodyPr/>
                        <a:lstStyle/>
                        <a:p>
                          <a:pPr algn="ctr"/>
                          <a:r>
                            <a:rPr lang="en-US" sz="1200" dirty="0"/>
                            <a:t>0.0001</a:t>
                          </a:r>
                          <a:endParaRPr lang="th-TH" sz="1200" dirty="0"/>
                        </a:p>
                      </a:txBody>
                      <a:tcPr/>
                    </a:tc>
                    <a:tc>
                      <a:txBody>
                        <a:bodyPr/>
                        <a:lstStyle/>
                        <a:p>
                          <a:pPr algn="ctr"/>
                          <a:r>
                            <a:rPr lang="en-US" sz="1200" dirty="0"/>
                            <a:t>8.2</a:t>
                          </a:r>
                          <a:endParaRPr lang="th-TH" sz="120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th-TH" sz="1200" dirty="0"/>
                            <a:t>ปฎิเสธ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0</m:t>
                                  </m:r>
                                </m:sub>
                              </m:sSub>
                            </m:oMath>
                          </a14:m>
                          <a:endParaRPr lang="th-TH" sz="1200" dirty="0"/>
                        </a:p>
                        <a:p>
                          <a:pPr algn="ctr"/>
                          <a:endParaRPr lang="th-TH" sz="1200" dirty="0"/>
                        </a:p>
                      </a:txBody>
                      <a:tcPr/>
                    </a:tc>
                    <a:tc>
                      <a:txBody>
                        <a:bodyPr/>
                        <a:lstStyle/>
                        <a:p>
                          <a:pPr algn="ct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3</m:t>
                                  </m:r>
                                </m:sub>
                              </m:sSub>
                              <m:r>
                                <a:rPr lang="en-US" sz="1200" b="0" i="1" smtClean="0">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0</m:t>
                                  </m:r>
                                </m:sub>
                              </m:sSub>
                            </m:oMath>
                          </a14:m>
                          <a:r>
                            <a:rPr lang="en-US" sz="1200" dirty="0"/>
                            <a:t> </a:t>
                          </a:r>
                          <a:r>
                            <a:rPr lang="th-TH" sz="1200" dirty="0"/>
                            <a:t>และ</a:t>
                          </a:r>
                          <a:r>
                            <a:rPr lang="th-TH" sz="1200" baseline="0" dirty="0"/>
                            <a:t> </a:t>
                          </a:r>
                        </a:p>
                        <a:p>
                          <a:pPr algn="ct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&gt;</m:t>
                                </m:r>
                                <m:sSub>
                                  <m:sSubPr>
                                    <m:ctrlPr>
                                      <a:rPr lang="en-US" sz="1200" i="1">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0</m:t>
                                    </m:r>
                                  </m:sub>
                                </m:sSub>
                              </m:oMath>
                            </m:oMathPara>
                          </a14:m>
                          <a:endParaRPr lang="th-TH" sz="1200" dirty="0"/>
                        </a:p>
                        <a:p>
                          <a:pPr algn="ctr"/>
                          <a:endParaRPr lang="th-TH" sz="1200" dirty="0"/>
                        </a:p>
                      </a:txBody>
                      <a:tcPr/>
                    </a:tc>
                    <a:extLst>
                      <a:ext uri="{0D108BD9-81ED-4DB2-BD59-A6C34878D82A}">
                        <a16:rowId xmlns:a16="http://schemas.microsoft.com/office/drawing/2014/main" val="3119271286"/>
                      </a:ext>
                    </a:extLst>
                  </a:tr>
                  <a:tr h="533819">
                    <a:tc>
                      <a:txBody>
                        <a:bodyPr/>
                        <a:lstStyle/>
                        <a:p>
                          <a:pPr/>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0</m:t>
                                    </m:r>
                                  </m:sub>
                                </m:sSub>
                                <m:r>
                                  <a:rPr lang="en-US" sz="1200" b="0" i="1" smtClean="0">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1</m:t>
                                    </m:r>
                                  </m:sub>
                                </m:sSub>
                              </m:oMath>
                            </m:oMathPara>
                          </a14:m>
                          <a:endParaRPr lang="en-US" sz="12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 :</m:t>
                                </m:r>
                                <m:sSub>
                                  <m:sSubPr>
                                    <m:ctrlPr>
                                      <a:rPr lang="en-US" sz="1200" i="1" smtClean="0">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1</m:t>
                                    </m:r>
                                  </m:sub>
                                </m:sSub>
                              </m:oMath>
                            </m:oMathPara>
                          </a14:m>
                          <a:endParaRPr lang="th-TH" sz="1200" dirty="0"/>
                        </a:p>
                      </a:txBody>
                      <a:tcPr/>
                    </a:tc>
                    <a:tc>
                      <a:txBody>
                        <a:bodyPr/>
                        <a:lstStyle/>
                        <a:p>
                          <a:pPr algn="ctr"/>
                          <a:r>
                            <a:rPr lang="en-US" sz="1200" dirty="0"/>
                            <a:t>0.06</a:t>
                          </a:r>
                          <a:endParaRPr lang="th-TH" sz="1200" dirty="0"/>
                        </a:p>
                      </a:txBody>
                      <a:tcPr/>
                    </a:tc>
                    <a:tc>
                      <a:txBody>
                        <a:bodyPr/>
                        <a:lstStyle/>
                        <a:p>
                          <a:pPr algn="ctr"/>
                          <a:r>
                            <a:rPr lang="en-US" sz="1200" dirty="0"/>
                            <a:t>-2.73</a:t>
                          </a:r>
                          <a:endParaRPr lang="th-TH" sz="120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th-TH" sz="1200" dirty="0"/>
                            <a:t>ย</a:t>
                          </a:r>
                          <a14:m>
                            <m:oMath xmlns:m="http://schemas.openxmlformats.org/officeDocument/2006/math">
                              <m:r>
                                <a:rPr lang="th-TH" sz="1200" b="0" i="0" smtClean="0">
                                  <a:latin typeface="Cambria Math" panose="02040503050406030204" pitchFamily="18" charset="0"/>
                                </a:rPr>
                                <m:t>อมรับ</m:t>
                              </m:r>
                              <m:r>
                                <a:rPr lang="th-TH" sz="1200" b="0" i="0" smtClean="0">
                                  <a:latin typeface="Cambria Math" panose="02040503050406030204" pitchFamily="18" charset="0"/>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0</m:t>
                                  </m:r>
                                </m:sub>
                              </m:sSub>
                            </m:oMath>
                          </a14:m>
                          <a:endParaRPr lang="th-TH" sz="1200" dirty="0"/>
                        </a:p>
                        <a:p>
                          <a:pPr algn="ctr"/>
                          <a:endParaRPr lang="th-TH" sz="12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1</m:t>
                                    </m:r>
                                  </m:sub>
                                </m:sSub>
                              </m:oMath>
                            </m:oMathPara>
                          </a14:m>
                          <a:endParaRPr lang="th-TH" sz="1200" dirty="0"/>
                        </a:p>
                      </a:txBody>
                      <a:tcPr/>
                    </a:tc>
                    <a:extLst>
                      <a:ext uri="{0D108BD9-81ED-4DB2-BD59-A6C34878D82A}">
                        <a16:rowId xmlns:a16="http://schemas.microsoft.com/office/drawing/2014/main" val="2360397182"/>
                      </a:ext>
                    </a:extLst>
                  </a:tr>
                  <a:tr h="533819">
                    <a:tc>
                      <a:txBody>
                        <a:bodyPr/>
                        <a:lstStyle/>
                        <a:p>
                          <a:pPr/>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0</m:t>
                                    </m:r>
                                  </m:sub>
                                </m:sSub>
                                <m:r>
                                  <a:rPr lang="en-US" sz="1200" b="0" i="1" smtClean="0">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1</m:t>
                                    </m:r>
                                  </m:sub>
                                </m:sSub>
                              </m:oMath>
                            </m:oMathPara>
                          </a14:m>
                          <a:endParaRPr lang="en-US" sz="12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 :</m:t>
                                </m:r>
                                <m:sSub>
                                  <m:sSubPr>
                                    <m:ctrlPr>
                                      <a:rPr lang="en-US" sz="1200" i="1" smtClean="0">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3</m:t>
                                    </m:r>
                                  </m:sub>
                                </m:sSub>
                                <m:r>
                                  <a:rPr lang="en-US" sz="1200" b="0" i="1" smtClean="0">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1</m:t>
                                    </m:r>
                                  </m:sub>
                                </m:sSub>
                              </m:oMath>
                            </m:oMathPara>
                          </a14:m>
                          <a:endParaRPr lang="th-TH" sz="1200" dirty="0"/>
                        </a:p>
                      </a:txBody>
                      <a:tcPr/>
                    </a:tc>
                    <a:tc>
                      <a:txBody>
                        <a:bodyPr/>
                        <a:lstStyle/>
                        <a:p>
                          <a:pPr algn="ctr"/>
                          <a:r>
                            <a:rPr lang="en-US" sz="1200" dirty="0"/>
                            <a:t>0.932</a:t>
                          </a:r>
                          <a:endParaRPr lang="th-TH" sz="1200" dirty="0"/>
                        </a:p>
                      </a:txBody>
                      <a:tcPr/>
                    </a:tc>
                    <a:tc>
                      <a:txBody>
                        <a:bodyPr/>
                        <a:lstStyle/>
                        <a:p>
                          <a:pPr algn="ctr"/>
                          <a:r>
                            <a:rPr lang="en-US" sz="1200" dirty="0"/>
                            <a:t>0.6</a:t>
                          </a:r>
                          <a:endParaRPr lang="th-TH" sz="120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th-TH" sz="1200" dirty="0"/>
                            <a:t>ย</a:t>
                          </a:r>
                          <a14:m>
                            <m:oMath xmlns:m="http://schemas.openxmlformats.org/officeDocument/2006/math">
                              <m:r>
                                <a:rPr lang="th-TH" sz="1200" b="0" i="0" smtClean="0">
                                  <a:latin typeface="Cambria Math" panose="02040503050406030204" pitchFamily="18" charset="0"/>
                                </a:rPr>
                                <m:t>อมรับ</m:t>
                              </m:r>
                              <m:r>
                                <a:rPr lang="th-TH" sz="1200" b="0" i="0" smtClean="0">
                                  <a:latin typeface="Cambria Math" panose="02040503050406030204" pitchFamily="18" charset="0"/>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0</m:t>
                                  </m:r>
                                </m:sub>
                              </m:sSub>
                            </m:oMath>
                          </a14:m>
                          <a:endParaRPr lang="th-TH" sz="1200" dirty="0"/>
                        </a:p>
                        <a:p>
                          <a:pPr algn="ctr"/>
                          <a:endParaRPr lang="th-TH" sz="12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1</m:t>
                                    </m:r>
                                  </m:sub>
                                </m:sSub>
                              </m:oMath>
                            </m:oMathPara>
                          </a14:m>
                          <a:endParaRPr lang="th-TH" sz="1200" dirty="0"/>
                        </a:p>
                      </a:txBody>
                      <a:tcPr/>
                    </a:tc>
                    <a:extLst>
                      <a:ext uri="{0D108BD9-81ED-4DB2-BD59-A6C34878D82A}">
                        <a16:rowId xmlns:a16="http://schemas.microsoft.com/office/drawing/2014/main" val="48674646"/>
                      </a:ext>
                    </a:extLst>
                  </a:tr>
                  <a:tr h="722543">
                    <a:tc>
                      <a:txBody>
                        <a:bodyPr/>
                        <a:lstStyle/>
                        <a:p>
                          <a:pPr/>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0</m:t>
                                    </m:r>
                                  </m:sub>
                                </m:sSub>
                                <m:r>
                                  <a:rPr lang="en-US" sz="1200" b="0" i="1" smtClean="0">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2</m:t>
                                    </m:r>
                                  </m:sub>
                                </m:sSub>
                              </m:oMath>
                            </m:oMathPara>
                          </a14:m>
                          <a:endParaRPr lang="en-US" sz="12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 :</m:t>
                                </m:r>
                                <m:sSub>
                                  <m:sSubPr>
                                    <m:ctrlPr>
                                      <a:rPr lang="en-US" sz="1200" i="1" smtClean="0">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3</m:t>
                                    </m:r>
                                  </m:sub>
                                </m:sSub>
                                <m:r>
                                  <a:rPr lang="en-US" sz="1200" b="0" i="1" smtClean="0">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2</m:t>
                                    </m:r>
                                  </m:sub>
                                </m:sSub>
                              </m:oMath>
                            </m:oMathPara>
                          </a14:m>
                          <a:endParaRPr lang="th-TH" sz="1200" dirty="0"/>
                        </a:p>
                      </a:txBody>
                      <a:tcPr/>
                    </a:tc>
                    <a:tc>
                      <a:txBody>
                        <a:bodyPr/>
                        <a:lstStyle/>
                        <a:p>
                          <a:pPr algn="ctr"/>
                          <a:r>
                            <a:rPr lang="en-US" sz="1200" dirty="0"/>
                            <a:t>0.017</a:t>
                          </a:r>
                          <a:endParaRPr lang="th-TH" sz="1200" dirty="0"/>
                        </a:p>
                      </a:txBody>
                      <a:tcPr/>
                    </a:tc>
                    <a:tc>
                      <a:txBody>
                        <a:bodyPr/>
                        <a:lstStyle/>
                        <a:p>
                          <a:pPr algn="ctr"/>
                          <a:r>
                            <a:rPr lang="en-US" sz="1200" dirty="0"/>
                            <a:t>3.33</a:t>
                          </a:r>
                          <a:endParaRPr lang="th-TH" sz="120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th-TH" sz="1200" dirty="0"/>
                            <a:t>ปฎิเสธ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0</m:t>
                                  </m:r>
                                </m:sub>
                              </m:sSub>
                            </m:oMath>
                          </a14:m>
                          <a:endParaRPr lang="th-TH" sz="1200" dirty="0"/>
                        </a:p>
                        <a:p>
                          <a:pPr algn="ctr"/>
                          <a:endParaRPr lang="th-TH" sz="1200" dirty="0"/>
                        </a:p>
                      </a:txBody>
                      <a:tcPr/>
                    </a:tc>
                    <a:tc>
                      <a:txBody>
                        <a:bodyPr/>
                        <a:lstStyle/>
                        <a:p>
                          <a:pPr algn="ct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3</m:t>
                                  </m:r>
                                </m:sub>
                              </m:sSub>
                              <m:r>
                                <a:rPr lang="en-US" sz="1200" b="0" i="1" smtClean="0">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2</m:t>
                                  </m:r>
                                </m:sub>
                              </m:sSub>
                            </m:oMath>
                          </a14:m>
                          <a:r>
                            <a:rPr lang="en-US" sz="1200" dirty="0"/>
                            <a:t> </a:t>
                          </a:r>
                          <a:r>
                            <a:rPr lang="th-TH" sz="1200" dirty="0"/>
                            <a:t>และ</a:t>
                          </a:r>
                          <a:r>
                            <a:rPr lang="th-TH" sz="1200" baseline="0" dirty="0"/>
                            <a:t> </a:t>
                          </a:r>
                        </a:p>
                        <a:p>
                          <a:pPr algn="ct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&gt;</m:t>
                                </m:r>
                                <m:sSub>
                                  <m:sSubPr>
                                    <m:ctrlPr>
                                      <a:rPr lang="en-US" sz="1200" i="1">
                                        <a:latin typeface="Cambria Math" panose="02040503050406030204" pitchFamily="18" charset="0"/>
                                      </a:rPr>
                                    </m:ctrlPr>
                                  </m:sSubPr>
                                  <m:e>
                                    <m:r>
                                      <a:rPr lang="en-US" sz="1200" i="1">
                                        <a:latin typeface="Cambria Math" panose="02040503050406030204" pitchFamily="18" charset="0"/>
                                      </a:rPr>
                                      <m:t>𝜇</m:t>
                                    </m:r>
                                  </m:e>
                                  <m:sub>
                                    <m:r>
                                      <a:rPr lang="en-US" sz="1200" b="0" i="1" smtClean="0">
                                        <a:latin typeface="Cambria Math" panose="02040503050406030204" pitchFamily="18" charset="0"/>
                                      </a:rPr>
                                      <m:t>2</m:t>
                                    </m:r>
                                  </m:sub>
                                </m:sSub>
                              </m:oMath>
                            </m:oMathPara>
                          </a14:m>
                          <a:endParaRPr lang="th-TH" sz="1200" dirty="0"/>
                        </a:p>
                        <a:p>
                          <a:pPr algn="ctr"/>
                          <a:endParaRPr lang="th-TH" sz="1200" dirty="0"/>
                        </a:p>
                      </a:txBody>
                      <a:tcPr/>
                    </a:tc>
                    <a:extLst>
                      <a:ext uri="{0D108BD9-81ED-4DB2-BD59-A6C34878D82A}">
                        <a16:rowId xmlns:a16="http://schemas.microsoft.com/office/drawing/2014/main" val="3860861850"/>
                      </a:ext>
                    </a:extLst>
                  </a:tr>
                </a:tbl>
              </a:graphicData>
            </a:graphic>
          </p:graphicFrame>
        </mc:Choice>
        <mc:Fallback xmlns="">
          <p:graphicFrame>
            <p:nvGraphicFramePr>
              <p:cNvPr id="42" name="ตาราง 42">
                <a:extLst>
                  <a:ext uri="{FF2B5EF4-FFF2-40B4-BE49-F238E27FC236}">
                    <a16:creationId xmlns:a16="http://schemas.microsoft.com/office/drawing/2014/main" id="{8BB6E3E3-9E08-5200-63BA-3BBF950E2AE2}"/>
                  </a:ext>
                </a:extLst>
              </p:cNvPr>
              <p:cNvGraphicFramePr>
                <a:graphicFrameLocks noGrp="1"/>
              </p:cNvGraphicFramePr>
              <p:nvPr>
                <p:extLst>
                  <p:ext uri="{D42A27DB-BD31-4B8C-83A1-F6EECF244321}">
                    <p14:modId xmlns:p14="http://schemas.microsoft.com/office/powerpoint/2010/main" val="502141340"/>
                  </p:ext>
                </p:extLst>
              </p:nvPr>
            </p:nvGraphicFramePr>
            <p:xfrm>
              <a:off x="1039266" y="793576"/>
              <a:ext cx="6609985" cy="3769086"/>
            </p:xfrm>
            <a:graphic>
              <a:graphicData uri="http://schemas.openxmlformats.org/drawingml/2006/table">
                <a:tbl>
                  <a:tblPr firstRow="1" bandRow="1">
                    <a:tableStyleId>{F6D39B23-EF1A-4EC5-8A2A-3C664E3C6D1F}</a:tableStyleId>
                  </a:tblPr>
                  <a:tblGrid>
                    <a:gridCol w="1321997">
                      <a:extLst>
                        <a:ext uri="{9D8B030D-6E8A-4147-A177-3AD203B41FA5}">
                          <a16:colId xmlns:a16="http://schemas.microsoft.com/office/drawing/2014/main" val="3958632740"/>
                        </a:ext>
                      </a:extLst>
                    </a:gridCol>
                    <a:gridCol w="1321997">
                      <a:extLst>
                        <a:ext uri="{9D8B030D-6E8A-4147-A177-3AD203B41FA5}">
                          <a16:colId xmlns:a16="http://schemas.microsoft.com/office/drawing/2014/main" val="1993679703"/>
                        </a:ext>
                      </a:extLst>
                    </a:gridCol>
                    <a:gridCol w="1321997">
                      <a:extLst>
                        <a:ext uri="{9D8B030D-6E8A-4147-A177-3AD203B41FA5}">
                          <a16:colId xmlns:a16="http://schemas.microsoft.com/office/drawing/2014/main" val="3094351797"/>
                        </a:ext>
                      </a:extLst>
                    </a:gridCol>
                    <a:gridCol w="1321997">
                      <a:extLst>
                        <a:ext uri="{9D8B030D-6E8A-4147-A177-3AD203B41FA5}">
                          <a16:colId xmlns:a16="http://schemas.microsoft.com/office/drawing/2014/main" val="1317340714"/>
                        </a:ext>
                      </a:extLst>
                    </a:gridCol>
                    <a:gridCol w="1321997">
                      <a:extLst>
                        <a:ext uri="{9D8B030D-6E8A-4147-A177-3AD203B41FA5}">
                          <a16:colId xmlns:a16="http://schemas.microsoft.com/office/drawing/2014/main" val="3430537390"/>
                        </a:ext>
                      </a:extLst>
                    </a:gridCol>
                  </a:tblGrid>
                  <a:tr h="533819">
                    <a:tc>
                      <a:txBody>
                        <a:bodyPr/>
                        <a:lstStyle/>
                        <a:p>
                          <a:endParaRPr lang="th-TH"/>
                        </a:p>
                      </a:txBody>
                      <a:tcPr>
                        <a:blipFill>
                          <a:blip r:embed="rId3"/>
                          <a:stretch>
                            <a:fillRect l="-461" t="-3409" r="-400922" b="-605682"/>
                          </a:stretch>
                        </a:blipFill>
                      </a:tcPr>
                    </a:tc>
                    <a:tc>
                      <a:txBody>
                        <a:bodyPr/>
                        <a:lstStyle/>
                        <a:p>
                          <a:pPr algn="ctr"/>
                          <a:r>
                            <a:rPr lang="en-US" sz="1200" dirty="0"/>
                            <a:t>0.0001</a:t>
                          </a:r>
                          <a:endParaRPr lang="th-TH" sz="1200" dirty="0"/>
                        </a:p>
                      </a:txBody>
                      <a:tcPr/>
                    </a:tc>
                    <a:tc>
                      <a:txBody>
                        <a:bodyPr/>
                        <a:lstStyle/>
                        <a:p>
                          <a:pPr algn="ctr"/>
                          <a:r>
                            <a:rPr lang="en-US" sz="1200" dirty="0"/>
                            <a:t>7.6</a:t>
                          </a:r>
                          <a:endParaRPr lang="th-TH" sz="1200" dirty="0"/>
                        </a:p>
                      </a:txBody>
                      <a:tcPr/>
                    </a:tc>
                    <a:tc>
                      <a:txBody>
                        <a:bodyPr/>
                        <a:lstStyle/>
                        <a:p>
                          <a:endParaRPr lang="th-TH"/>
                        </a:p>
                      </a:txBody>
                      <a:tcPr>
                        <a:blipFill>
                          <a:blip r:embed="rId3"/>
                          <a:stretch>
                            <a:fillRect l="-300461" t="-3409" r="-100922" b="-605682"/>
                          </a:stretch>
                        </a:blipFill>
                      </a:tcPr>
                    </a:tc>
                    <a:tc>
                      <a:txBody>
                        <a:bodyPr/>
                        <a:lstStyle/>
                        <a:p>
                          <a:endParaRPr lang="th-TH"/>
                        </a:p>
                      </a:txBody>
                      <a:tcPr>
                        <a:blipFill>
                          <a:blip r:embed="rId3"/>
                          <a:stretch>
                            <a:fillRect l="-400461" t="-3409" r="-922" b="-605682"/>
                          </a:stretch>
                        </a:blipFill>
                      </a:tcPr>
                    </a:tc>
                    <a:extLst>
                      <a:ext uri="{0D108BD9-81ED-4DB2-BD59-A6C34878D82A}">
                        <a16:rowId xmlns:a16="http://schemas.microsoft.com/office/drawing/2014/main" val="3867878666"/>
                      </a:ext>
                    </a:extLst>
                  </a:tr>
                  <a:tr h="722543">
                    <a:tc>
                      <a:txBody>
                        <a:bodyPr/>
                        <a:lstStyle/>
                        <a:p>
                          <a:endParaRPr lang="th-TH"/>
                        </a:p>
                      </a:txBody>
                      <a:tcPr>
                        <a:blipFill>
                          <a:blip r:embed="rId3"/>
                          <a:stretch>
                            <a:fillRect l="-461" t="-77119" r="-400922" b="-351695"/>
                          </a:stretch>
                        </a:blipFill>
                      </a:tcPr>
                    </a:tc>
                    <a:tc>
                      <a:txBody>
                        <a:bodyPr/>
                        <a:lstStyle/>
                        <a:p>
                          <a:pPr algn="ctr"/>
                          <a:r>
                            <a:rPr lang="en-US" sz="1200" dirty="0"/>
                            <a:t>0.001</a:t>
                          </a:r>
                          <a:endParaRPr lang="th-TH" sz="1200" dirty="0"/>
                        </a:p>
                      </a:txBody>
                      <a:tcPr/>
                    </a:tc>
                    <a:tc>
                      <a:txBody>
                        <a:bodyPr/>
                        <a:lstStyle/>
                        <a:p>
                          <a:pPr algn="ctr"/>
                          <a:r>
                            <a:rPr lang="en-US" sz="1200" dirty="0"/>
                            <a:t>4.87</a:t>
                          </a:r>
                          <a:endParaRPr lang="th-TH" sz="1200" dirty="0"/>
                        </a:p>
                      </a:txBody>
                      <a:tcPr/>
                    </a:tc>
                    <a:tc>
                      <a:txBody>
                        <a:bodyPr/>
                        <a:lstStyle/>
                        <a:p>
                          <a:endParaRPr lang="th-TH"/>
                        </a:p>
                      </a:txBody>
                      <a:tcPr>
                        <a:blipFill>
                          <a:blip r:embed="rId3"/>
                          <a:stretch>
                            <a:fillRect l="-300461" t="-77119" r="-100922" b="-351695"/>
                          </a:stretch>
                        </a:blipFill>
                      </a:tcPr>
                    </a:tc>
                    <a:tc>
                      <a:txBody>
                        <a:bodyPr/>
                        <a:lstStyle/>
                        <a:p>
                          <a:endParaRPr lang="th-TH"/>
                        </a:p>
                      </a:txBody>
                      <a:tcPr>
                        <a:blipFill>
                          <a:blip r:embed="rId3"/>
                          <a:stretch>
                            <a:fillRect l="-400461" t="-77119" r="-922" b="-351695"/>
                          </a:stretch>
                        </a:blipFill>
                      </a:tcPr>
                    </a:tc>
                    <a:extLst>
                      <a:ext uri="{0D108BD9-81ED-4DB2-BD59-A6C34878D82A}">
                        <a16:rowId xmlns:a16="http://schemas.microsoft.com/office/drawing/2014/main" val="4244913654"/>
                      </a:ext>
                    </a:extLst>
                  </a:tr>
                  <a:tr h="722543">
                    <a:tc>
                      <a:txBody>
                        <a:bodyPr/>
                        <a:lstStyle/>
                        <a:p>
                          <a:endParaRPr lang="th-TH"/>
                        </a:p>
                      </a:txBody>
                      <a:tcPr>
                        <a:blipFill>
                          <a:blip r:embed="rId3"/>
                          <a:stretch>
                            <a:fillRect l="-461" t="-175630" r="-400922" b="-248739"/>
                          </a:stretch>
                        </a:blipFill>
                      </a:tcPr>
                    </a:tc>
                    <a:tc>
                      <a:txBody>
                        <a:bodyPr/>
                        <a:lstStyle/>
                        <a:p>
                          <a:pPr algn="ctr"/>
                          <a:r>
                            <a:rPr lang="en-US" sz="1200" dirty="0"/>
                            <a:t>0.0001</a:t>
                          </a:r>
                          <a:endParaRPr lang="th-TH" sz="1200" dirty="0"/>
                        </a:p>
                      </a:txBody>
                      <a:tcPr/>
                    </a:tc>
                    <a:tc>
                      <a:txBody>
                        <a:bodyPr/>
                        <a:lstStyle/>
                        <a:p>
                          <a:pPr algn="ctr"/>
                          <a:r>
                            <a:rPr lang="en-US" sz="1200" dirty="0"/>
                            <a:t>8.2</a:t>
                          </a:r>
                          <a:endParaRPr lang="th-TH" sz="1200" dirty="0"/>
                        </a:p>
                      </a:txBody>
                      <a:tcPr/>
                    </a:tc>
                    <a:tc>
                      <a:txBody>
                        <a:bodyPr/>
                        <a:lstStyle/>
                        <a:p>
                          <a:endParaRPr lang="th-TH"/>
                        </a:p>
                      </a:txBody>
                      <a:tcPr>
                        <a:blipFill>
                          <a:blip r:embed="rId3"/>
                          <a:stretch>
                            <a:fillRect l="-300461" t="-175630" r="-100922" b="-248739"/>
                          </a:stretch>
                        </a:blipFill>
                      </a:tcPr>
                    </a:tc>
                    <a:tc>
                      <a:txBody>
                        <a:bodyPr/>
                        <a:lstStyle/>
                        <a:p>
                          <a:endParaRPr lang="th-TH"/>
                        </a:p>
                      </a:txBody>
                      <a:tcPr>
                        <a:blipFill>
                          <a:blip r:embed="rId3"/>
                          <a:stretch>
                            <a:fillRect l="-400461" t="-175630" r="-922" b="-248739"/>
                          </a:stretch>
                        </a:blipFill>
                      </a:tcPr>
                    </a:tc>
                    <a:extLst>
                      <a:ext uri="{0D108BD9-81ED-4DB2-BD59-A6C34878D82A}">
                        <a16:rowId xmlns:a16="http://schemas.microsoft.com/office/drawing/2014/main" val="3119271286"/>
                      </a:ext>
                    </a:extLst>
                  </a:tr>
                  <a:tr h="533819">
                    <a:tc>
                      <a:txBody>
                        <a:bodyPr/>
                        <a:lstStyle/>
                        <a:p>
                          <a:endParaRPr lang="th-TH"/>
                        </a:p>
                      </a:txBody>
                      <a:tcPr>
                        <a:blipFill>
                          <a:blip r:embed="rId3"/>
                          <a:stretch>
                            <a:fillRect l="-461" t="-372727" r="-400922" b="-236364"/>
                          </a:stretch>
                        </a:blipFill>
                      </a:tcPr>
                    </a:tc>
                    <a:tc>
                      <a:txBody>
                        <a:bodyPr/>
                        <a:lstStyle/>
                        <a:p>
                          <a:pPr algn="ctr"/>
                          <a:r>
                            <a:rPr lang="en-US" sz="1200" dirty="0"/>
                            <a:t>0.06</a:t>
                          </a:r>
                          <a:endParaRPr lang="th-TH" sz="1200" dirty="0"/>
                        </a:p>
                      </a:txBody>
                      <a:tcPr/>
                    </a:tc>
                    <a:tc>
                      <a:txBody>
                        <a:bodyPr/>
                        <a:lstStyle/>
                        <a:p>
                          <a:pPr algn="ctr"/>
                          <a:r>
                            <a:rPr lang="en-US" sz="1200" dirty="0"/>
                            <a:t>-2.73</a:t>
                          </a:r>
                          <a:endParaRPr lang="th-TH" sz="1200" dirty="0"/>
                        </a:p>
                      </a:txBody>
                      <a:tcPr/>
                    </a:tc>
                    <a:tc>
                      <a:txBody>
                        <a:bodyPr/>
                        <a:lstStyle/>
                        <a:p>
                          <a:endParaRPr lang="th-TH"/>
                        </a:p>
                      </a:txBody>
                      <a:tcPr>
                        <a:blipFill>
                          <a:blip r:embed="rId3"/>
                          <a:stretch>
                            <a:fillRect l="-300461" t="-372727" r="-100922" b="-236364"/>
                          </a:stretch>
                        </a:blipFill>
                      </a:tcPr>
                    </a:tc>
                    <a:tc>
                      <a:txBody>
                        <a:bodyPr/>
                        <a:lstStyle/>
                        <a:p>
                          <a:endParaRPr lang="th-TH"/>
                        </a:p>
                      </a:txBody>
                      <a:tcPr>
                        <a:blipFill>
                          <a:blip r:embed="rId3"/>
                          <a:stretch>
                            <a:fillRect l="-400461" t="-372727" r="-922" b="-236364"/>
                          </a:stretch>
                        </a:blipFill>
                      </a:tcPr>
                    </a:tc>
                    <a:extLst>
                      <a:ext uri="{0D108BD9-81ED-4DB2-BD59-A6C34878D82A}">
                        <a16:rowId xmlns:a16="http://schemas.microsoft.com/office/drawing/2014/main" val="2360397182"/>
                      </a:ext>
                    </a:extLst>
                  </a:tr>
                  <a:tr h="533819">
                    <a:tc>
                      <a:txBody>
                        <a:bodyPr/>
                        <a:lstStyle/>
                        <a:p>
                          <a:endParaRPr lang="th-TH"/>
                        </a:p>
                      </a:txBody>
                      <a:tcPr>
                        <a:blipFill>
                          <a:blip r:embed="rId3"/>
                          <a:stretch>
                            <a:fillRect l="-461" t="-478161" r="-400922" b="-139080"/>
                          </a:stretch>
                        </a:blipFill>
                      </a:tcPr>
                    </a:tc>
                    <a:tc>
                      <a:txBody>
                        <a:bodyPr/>
                        <a:lstStyle/>
                        <a:p>
                          <a:pPr algn="ctr"/>
                          <a:r>
                            <a:rPr lang="en-US" sz="1200" dirty="0"/>
                            <a:t>0.932</a:t>
                          </a:r>
                          <a:endParaRPr lang="th-TH" sz="1200" dirty="0"/>
                        </a:p>
                      </a:txBody>
                      <a:tcPr/>
                    </a:tc>
                    <a:tc>
                      <a:txBody>
                        <a:bodyPr/>
                        <a:lstStyle/>
                        <a:p>
                          <a:pPr algn="ctr"/>
                          <a:r>
                            <a:rPr lang="en-US" sz="1200" dirty="0"/>
                            <a:t>0.6</a:t>
                          </a:r>
                          <a:endParaRPr lang="th-TH" sz="1200" dirty="0"/>
                        </a:p>
                      </a:txBody>
                      <a:tcPr/>
                    </a:tc>
                    <a:tc>
                      <a:txBody>
                        <a:bodyPr/>
                        <a:lstStyle/>
                        <a:p>
                          <a:endParaRPr lang="th-TH"/>
                        </a:p>
                      </a:txBody>
                      <a:tcPr>
                        <a:blipFill>
                          <a:blip r:embed="rId3"/>
                          <a:stretch>
                            <a:fillRect l="-300461" t="-478161" r="-100922" b="-139080"/>
                          </a:stretch>
                        </a:blipFill>
                      </a:tcPr>
                    </a:tc>
                    <a:tc>
                      <a:txBody>
                        <a:bodyPr/>
                        <a:lstStyle/>
                        <a:p>
                          <a:endParaRPr lang="th-TH"/>
                        </a:p>
                      </a:txBody>
                      <a:tcPr>
                        <a:blipFill>
                          <a:blip r:embed="rId3"/>
                          <a:stretch>
                            <a:fillRect l="-400461" t="-478161" r="-922" b="-139080"/>
                          </a:stretch>
                        </a:blipFill>
                      </a:tcPr>
                    </a:tc>
                    <a:extLst>
                      <a:ext uri="{0D108BD9-81ED-4DB2-BD59-A6C34878D82A}">
                        <a16:rowId xmlns:a16="http://schemas.microsoft.com/office/drawing/2014/main" val="48674646"/>
                      </a:ext>
                    </a:extLst>
                  </a:tr>
                  <a:tr h="722543">
                    <a:tc>
                      <a:txBody>
                        <a:bodyPr/>
                        <a:lstStyle/>
                        <a:p>
                          <a:endParaRPr lang="th-TH"/>
                        </a:p>
                      </a:txBody>
                      <a:tcPr>
                        <a:blipFill>
                          <a:blip r:embed="rId3"/>
                          <a:stretch>
                            <a:fillRect l="-461" t="-422689" r="-400922" b="-1681"/>
                          </a:stretch>
                        </a:blipFill>
                      </a:tcPr>
                    </a:tc>
                    <a:tc>
                      <a:txBody>
                        <a:bodyPr/>
                        <a:lstStyle/>
                        <a:p>
                          <a:pPr algn="ctr"/>
                          <a:r>
                            <a:rPr lang="en-US" sz="1200" dirty="0"/>
                            <a:t>0.017</a:t>
                          </a:r>
                          <a:endParaRPr lang="th-TH" sz="1200" dirty="0"/>
                        </a:p>
                      </a:txBody>
                      <a:tcPr/>
                    </a:tc>
                    <a:tc>
                      <a:txBody>
                        <a:bodyPr/>
                        <a:lstStyle/>
                        <a:p>
                          <a:pPr algn="ctr"/>
                          <a:r>
                            <a:rPr lang="en-US" sz="1200" dirty="0"/>
                            <a:t>3.33</a:t>
                          </a:r>
                          <a:endParaRPr lang="th-TH" sz="1200" dirty="0"/>
                        </a:p>
                      </a:txBody>
                      <a:tcPr/>
                    </a:tc>
                    <a:tc>
                      <a:txBody>
                        <a:bodyPr/>
                        <a:lstStyle/>
                        <a:p>
                          <a:endParaRPr lang="th-TH"/>
                        </a:p>
                      </a:txBody>
                      <a:tcPr>
                        <a:blipFill>
                          <a:blip r:embed="rId3"/>
                          <a:stretch>
                            <a:fillRect l="-300461" t="-422689" r="-100922" b="-1681"/>
                          </a:stretch>
                        </a:blipFill>
                      </a:tcPr>
                    </a:tc>
                    <a:tc>
                      <a:txBody>
                        <a:bodyPr/>
                        <a:lstStyle/>
                        <a:p>
                          <a:endParaRPr lang="th-TH"/>
                        </a:p>
                      </a:txBody>
                      <a:tcPr>
                        <a:blipFill>
                          <a:blip r:embed="rId3"/>
                          <a:stretch>
                            <a:fillRect l="-400461" t="-422689" r="-922" b="-1681"/>
                          </a:stretch>
                        </a:blipFill>
                      </a:tcPr>
                    </a:tc>
                    <a:extLst>
                      <a:ext uri="{0D108BD9-81ED-4DB2-BD59-A6C34878D82A}">
                        <a16:rowId xmlns:a16="http://schemas.microsoft.com/office/drawing/2014/main" val="3860861850"/>
                      </a:ext>
                    </a:extLst>
                  </a:tr>
                </a:tbl>
              </a:graphicData>
            </a:graphic>
          </p:graphicFrame>
        </mc:Fallback>
      </mc:AlternateContent>
      <mc:AlternateContent xmlns:mc="http://schemas.openxmlformats.org/markup-compatibility/2006">
        <mc:Choice xmlns:a14="http://schemas.microsoft.com/office/drawing/2010/main" Requires="a14">
          <p:sp>
            <p:nvSpPr>
              <p:cNvPr id="2" name="กล่องข้อความ 1">
                <a:extLst>
                  <a:ext uri="{FF2B5EF4-FFF2-40B4-BE49-F238E27FC236}">
                    <a16:creationId xmlns:a16="http://schemas.microsoft.com/office/drawing/2014/main" id="{FF1A1D84-21C4-691D-1742-BB577847AB22}"/>
                  </a:ext>
                </a:extLst>
              </p:cNvPr>
              <p:cNvSpPr txBox="1"/>
              <p:nvPr/>
            </p:nvSpPr>
            <p:spPr>
              <a:xfrm>
                <a:off x="1858659" y="4664629"/>
                <a:ext cx="6609985" cy="393954"/>
              </a:xfrm>
              <a:prstGeom prst="rect">
                <a:avLst/>
              </a:prstGeom>
              <a:noFill/>
            </p:spPr>
            <p:txBody>
              <a:bodyPr wrap="square" rtlCol="0">
                <a:spAutoFit/>
              </a:bodyPr>
              <a:lstStyle/>
              <a:p>
                <a:r>
                  <a:rPr lang="th-TH" dirty="0"/>
                  <a:t>สรุปได้ว่า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2</m:t>
                        </m:r>
                      </m:sub>
                    </m:sSub>
                    <m:r>
                      <a:rPr lang="en-US" b="0" i="1" smtClean="0">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0</m:t>
                        </m:r>
                      </m:sub>
                    </m:sSub>
                  </m:oMath>
                </a14:m>
                <a:r>
                  <a:rPr lang="en-US" dirty="0"/>
                  <a:t>  </a:t>
                </a:r>
                <a:r>
                  <a:rPr lang="th-TH" dirty="0"/>
                  <a:t>ก็คือ ปุ๋ย</a:t>
                </a:r>
                <a:r>
                  <a:rPr lang="en-US" dirty="0"/>
                  <a:t> </a:t>
                </a:r>
                <a14:m>
                  <m:oMath xmlns:m="http://schemas.openxmlformats.org/officeDocument/2006/math">
                    <m:r>
                      <a:rPr lang="en-US" i="1" dirty="0">
                        <a:latin typeface="Cambria Math" panose="02040503050406030204" pitchFamily="18" charset="0"/>
                      </a:rPr>
                      <m:t>𝐹</m:t>
                    </m:r>
                    <m:r>
                      <a:rPr lang="en-US" b="0" i="1" dirty="0" smtClean="0">
                        <a:latin typeface="Cambria Math" panose="02040503050406030204" pitchFamily="18" charset="0"/>
                      </a:rPr>
                      <m:t>3</m:t>
                    </m:r>
                  </m:oMath>
                </a14:m>
                <a:r>
                  <a:rPr lang="en-US" dirty="0"/>
                  <a:t> = </a:t>
                </a:r>
                <a:r>
                  <a:rPr lang="th-TH" dirty="0"/>
                  <a:t>ปุ๋ย</a:t>
                </a:r>
                <a:r>
                  <a:rPr lang="en-US" dirty="0"/>
                  <a:t> </a:t>
                </a:r>
                <a14:m>
                  <m:oMath xmlns:m="http://schemas.openxmlformats.org/officeDocument/2006/math">
                    <m:r>
                      <a:rPr lang="en-US" i="1" dirty="0">
                        <a:latin typeface="Cambria Math" panose="02040503050406030204" pitchFamily="18" charset="0"/>
                      </a:rPr>
                      <m:t>𝐹</m:t>
                    </m:r>
                    <m:r>
                      <a:rPr lang="en-US" b="0" i="1" dirty="0" smtClean="0">
                        <a:latin typeface="Cambria Math" panose="02040503050406030204" pitchFamily="18" charset="0"/>
                      </a:rPr>
                      <m:t>1</m:t>
                    </m:r>
                  </m:oMath>
                </a14:m>
                <a:r>
                  <a:rPr lang="th-TH" dirty="0"/>
                  <a:t> </a:t>
                </a:r>
                <a:r>
                  <a:rPr lang="en-US" dirty="0"/>
                  <a:t>&gt; </a:t>
                </a:r>
                <a:r>
                  <a:rPr lang="th-TH" dirty="0"/>
                  <a:t>ปุ๋ย</a:t>
                </a:r>
                <a:r>
                  <a:rPr lang="en-US" dirty="0"/>
                  <a:t> </a:t>
                </a:r>
                <a14:m>
                  <m:oMath xmlns:m="http://schemas.openxmlformats.org/officeDocument/2006/math">
                    <m:r>
                      <a:rPr lang="en-US" i="1" dirty="0">
                        <a:latin typeface="Cambria Math" panose="02040503050406030204" pitchFamily="18" charset="0"/>
                      </a:rPr>
                      <m:t>𝐹</m:t>
                    </m:r>
                    <m:r>
                      <m:rPr>
                        <m:nor/>
                      </m:rPr>
                      <a:rPr lang="en-US" b="0" i="0" dirty="0" smtClean="0">
                        <a:latin typeface="Cambria Math" panose="02040503050406030204" pitchFamily="18" charset="0"/>
                      </a:rPr>
                      <m:t>2 </m:t>
                    </m:r>
                    <m:r>
                      <m:rPr>
                        <m:nor/>
                      </m:rPr>
                      <a:rPr lang="en-US" b="0" i="0" dirty="0" smtClean="0">
                        <a:latin typeface="Cambria Math" panose="02040503050406030204" pitchFamily="18" charset="0"/>
                      </a:rPr>
                      <m:t>&gt;</m:t>
                    </m:r>
                    <m:r>
                      <m:rPr>
                        <m:nor/>
                      </m:rPr>
                      <a:rPr lang="th-TH" b="0" i="0" dirty="0" smtClean="0">
                        <a:latin typeface="Cambria Math" panose="02040503050406030204" pitchFamily="18" charset="0"/>
                      </a:rPr>
                      <m:t> </m:t>
                    </m:r>
                    <m:r>
                      <m:rPr>
                        <m:nor/>
                      </m:rPr>
                      <a:rPr lang="th-TH" dirty="0"/>
                      <m:t>ไม่ใส่ปุ๋ย</m:t>
                    </m:r>
                  </m:oMath>
                </a14:m>
                <a:endParaRPr lang="th-TH" dirty="0"/>
              </a:p>
            </p:txBody>
          </p:sp>
        </mc:Choice>
        <mc:Fallback>
          <p:sp>
            <p:nvSpPr>
              <p:cNvPr id="2" name="กล่องข้อความ 1">
                <a:extLst>
                  <a:ext uri="{FF2B5EF4-FFF2-40B4-BE49-F238E27FC236}">
                    <a16:creationId xmlns:a16="http://schemas.microsoft.com/office/drawing/2014/main" id="{FF1A1D84-21C4-691D-1742-BB577847AB22}"/>
                  </a:ext>
                </a:extLst>
              </p:cNvPr>
              <p:cNvSpPr txBox="1">
                <a:spLocks noRot="1" noChangeAspect="1" noMove="1" noResize="1" noEditPoints="1" noAdjustHandles="1" noChangeArrowheads="1" noChangeShapeType="1" noTextEdit="1"/>
              </p:cNvSpPr>
              <p:nvPr/>
            </p:nvSpPr>
            <p:spPr>
              <a:xfrm>
                <a:off x="1858659" y="4664629"/>
                <a:ext cx="6609985" cy="393954"/>
              </a:xfrm>
              <a:prstGeom prst="rect">
                <a:avLst/>
              </a:prstGeom>
              <a:blipFill>
                <a:blip r:embed="rId4"/>
                <a:stretch>
                  <a:fillRect l="-923" t="-7692" b="-26154"/>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graphicFrame>
            <p:nvGraphicFramePr>
              <p:cNvPr id="5" name="ตาราง 5">
                <a:extLst>
                  <a:ext uri="{FF2B5EF4-FFF2-40B4-BE49-F238E27FC236}">
                    <a16:creationId xmlns:a16="http://schemas.microsoft.com/office/drawing/2014/main" id="{0723088A-85A9-62F6-8B50-B7D64EF2595D}"/>
                  </a:ext>
                </a:extLst>
              </p:cNvPr>
              <p:cNvGraphicFramePr>
                <a:graphicFrameLocks noGrp="1"/>
              </p:cNvGraphicFramePr>
              <p:nvPr>
                <p:extLst>
                  <p:ext uri="{D42A27DB-BD31-4B8C-83A1-F6EECF244321}">
                    <p14:modId xmlns:p14="http://schemas.microsoft.com/office/powerpoint/2010/main" val="881060965"/>
                  </p:ext>
                </p:extLst>
              </p:nvPr>
            </p:nvGraphicFramePr>
            <p:xfrm>
              <a:off x="1039265" y="403432"/>
              <a:ext cx="6609985" cy="390144"/>
            </p:xfrm>
            <a:graphic>
              <a:graphicData uri="http://schemas.openxmlformats.org/drawingml/2006/table">
                <a:tbl>
                  <a:tblPr firstRow="1" bandRow="1">
                    <a:tableStyleId>{F6D39B23-EF1A-4EC5-8A2A-3C664E3C6D1F}</a:tableStyleId>
                  </a:tblPr>
                  <a:tblGrid>
                    <a:gridCol w="1321997">
                      <a:extLst>
                        <a:ext uri="{9D8B030D-6E8A-4147-A177-3AD203B41FA5}">
                          <a16:colId xmlns:a16="http://schemas.microsoft.com/office/drawing/2014/main" val="752111370"/>
                        </a:ext>
                      </a:extLst>
                    </a:gridCol>
                    <a:gridCol w="1321997">
                      <a:extLst>
                        <a:ext uri="{9D8B030D-6E8A-4147-A177-3AD203B41FA5}">
                          <a16:colId xmlns:a16="http://schemas.microsoft.com/office/drawing/2014/main" val="1442854179"/>
                        </a:ext>
                      </a:extLst>
                    </a:gridCol>
                    <a:gridCol w="1321997">
                      <a:extLst>
                        <a:ext uri="{9D8B030D-6E8A-4147-A177-3AD203B41FA5}">
                          <a16:colId xmlns:a16="http://schemas.microsoft.com/office/drawing/2014/main" val="2726042481"/>
                        </a:ext>
                      </a:extLst>
                    </a:gridCol>
                    <a:gridCol w="1321997">
                      <a:extLst>
                        <a:ext uri="{9D8B030D-6E8A-4147-A177-3AD203B41FA5}">
                          <a16:colId xmlns:a16="http://schemas.microsoft.com/office/drawing/2014/main" val="3915513006"/>
                        </a:ext>
                      </a:extLst>
                    </a:gridCol>
                    <a:gridCol w="1321997">
                      <a:extLst>
                        <a:ext uri="{9D8B030D-6E8A-4147-A177-3AD203B41FA5}">
                          <a16:colId xmlns:a16="http://schemas.microsoft.com/office/drawing/2014/main" val="1926438434"/>
                        </a:ext>
                      </a:extLst>
                    </a:gridCol>
                  </a:tblGrid>
                  <a:tr h="370840">
                    <a:tc>
                      <a:txBody>
                        <a:bodyPr/>
                        <a:lstStyle/>
                        <a:p>
                          <a:pPr algn="ctr"/>
                          <a:r>
                            <a:rPr lang="th-TH" sz="1400" b="0" i="0" u="none" strike="noStrike" cap="none" dirty="0">
                              <a:solidFill>
                                <a:srgbClr val="000000"/>
                              </a:solidFill>
                              <a:effectLst/>
                              <a:latin typeface="Arial"/>
                              <a:ea typeface="Arial"/>
                              <a:cs typeface="Arial"/>
                              <a:sym typeface="Arial"/>
                            </a:rPr>
                            <a:t>สมมุติฐาน</a:t>
                          </a:r>
                          <a:endParaRPr lang="th-TH" dirty="0"/>
                        </a:p>
                      </a:txBody>
                      <a:tcPr/>
                    </a:tc>
                    <a:tc>
                      <a:txBody>
                        <a:bodyPr/>
                        <a:lstStyle/>
                        <a:p>
                          <a:pPr algn="ctr"/>
                          <a:r>
                            <a:rPr lang="en-US" dirty="0"/>
                            <a:t>P-value</a:t>
                          </a:r>
                          <a:endParaRPr lang="th-TH" dirty="0"/>
                        </a:p>
                      </a:txBody>
                      <a:tcPr/>
                    </a:tc>
                    <a:tc>
                      <a:txBody>
                        <a:bodyPr/>
                        <a:lstStyle/>
                        <a:p>
                          <a:pPr algn="ctr"/>
                          <a:r>
                            <a:rPr lang="th-TH" dirty="0"/>
                            <a:t>ความต่างของ </a:t>
                          </a:r>
                          <a14:m>
                            <m:oMath xmlns:m="http://schemas.openxmlformats.org/officeDocument/2006/math">
                              <m:acc>
                                <m:accPr>
                                  <m:chr m:val="̅"/>
                                  <m:ctrlPr>
                                    <a:rPr lang="en-US" i="1" dirty="0" smtClean="0">
                                      <a:solidFill>
                                        <a:srgbClr val="836967"/>
                                      </a:solidFill>
                                      <a:latin typeface="Cambria Math" panose="02040503050406030204" pitchFamily="18" charset="0"/>
                                    </a:rPr>
                                  </m:ctrlPr>
                                </m:accPr>
                                <m:e>
                                  <m:r>
                                    <a:rPr lang="en-US" i="1" dirty="0" smtClean="0">
                                      <a:latin typeface="Cambria Math" panose="02040503050406030204" pitchFamily="18" charset="0"/>
                                    </a:rPr>
                                    <m:t>𝑥</m:t>
                                  </m:r>
                                </m:e>
                              </m:acc>
                            </m:oMath>
                          </a14:m>
                          <a:endParaRPr lang="th-TH" dirty="0"/>
                        </a:p>
                      </a:txBody>
                      <a:tcPr/>
                    </a:tc>
                    <a:tc>
                      <a:txBody>
                        <a:bodyPr/>
                        <a:lstStyle/>
                        <a:p>
                          <a:pPr algn="ctr"/>
                          <a:r>
                            <a:rPr lang="th-TH" dirty="0"/>
                            <a:t>ตัดสินใจ</a:t>
                          </a:r>
                        </a:p>
                      </a:txBody>
                      <a:tcPr/>
                    </a:tc>
                    <a:tc>
                      <a:txBody>
                        <a:bodyPr/>
                        <a:lstStyle/>
                        <a:p>
                          <a:pPr algn="ctr"/>
                          <a:r>
                            <a:rPr lang="th-TH" dirty="0"/>
                            <a:t>สรุปผล</a:t>
                          </a:r>
                        </a:p>
                      </a:txBody>
                      <a:tcPr/>
                    </a:tc>
                    <a:extLst>
                      <a:ext uri="{0D108BD9-81ED-4DB2-BD59-A6C34878D82A}">
                        <a16:rowId xmlns:a16="http://schemas.microsoft.com/office/drawing/2014/main" val="1433324351"/>
                      </a:ext>
                    </a:extLst>
                  </a:tr>
                </a:tbl>
              </a:graphicData>
            </a:graphic>
          </p:graphicFrame>
        </mc:Choice>
        <mc:Fallback xmlns="">
          <p:graphicFrame>
            <p:nvGraphicFramePr>
              <p:cNvPr id="5" name="ตาราง 5">
                <a:extLst>
                  <a:ext uri="{FF2B5EF4-FFF2-40B4-BE49-F238E27FC236}">
                    <a16:creationId xmlns:a16="http://schemas.microsoft.com/office/drawing/2014/main" id="{0723088A-85A9-62F6-8B50-B7D64EF2595D}"/>
                  </a:ext>
                </a:extLst>
              </p:cNvPr>
              <p:cNvGraphicFramePr>
                <a:graphicFrameLocks noGrp="1"/>
              </p:cNvGraphicFramePr>
              <p:nvPr>
                <p:extLst>
                  <p:ext uri="{D42A27DB-BD31-4B8C-83A1-F6EECF244321}">
                    <p14:modId xmlns:p14="http://schemas.microsoft.com/office/powerpoint/2010/main" val="881060965"/>
                  </p:ext>
                </p:extLst>
              </p:nvPr>
            </p:nvGraphicFramePr>
            <p:xfrm>
              <a:off x="1039265" y="403432"/>
              <a:ext cx="6609985" cy="390144"/>
            </p:xfrm>
            <a:graphic>
              <a:graphicData uri="http://schemas.openxmlformats.org/drawingml/2006/table">
                <a:tbl>
                  <a:tblPr firstRow="1" bandRow="1">
                    <a:tableStyleId>{F6D39B23-EF1A-4EC5-8A2A-3C664E3C6D1F}</a:tableStyleId>
                  </a:tblPr>
                  <a:tblGrid>
                    <a:gridCol w="1321997">
                      <a:extLst>
                        <a:ext uri="{9D8B030D-6E8A-4147-A177-3AD203B41FA5}">
                          <a16:colId xmlns:a16="http://schemas.microsoft.com/office/drawing/2014/main" val="752111370"/>
                        </a:ext>
                      </a:extLst>
                    </a:gridCol>
                    <a:gridCol w="1321997">
                      <a:extLst>
                        <a:ext uri="{9D8B030D-6E8A-4147-A177-3AD203B41FA5}">
                          <a16:colId xmlns:a16="http://schemas.microsoft.com/office/drawing/2014/main" val="1442854179"/>
                        </a:ext>
                      </a:extLst>
                    </a:gridCol>
                    <a:gridCol w="1321997">
                      <a:extLst>
                        <a:ext uri="{9D8B030D-6E8A-4147-A177-3AD203B41FA5}">
                          <a16:colId xmlns:a16="http://schemas.microsoft.com/office/drawing/2014/main" val="2726042481"/>
                        </a:ext>
                      </a:extLst>
                    </a:gridCol>
                    <a:gridCol w="1321997">
                      <a:extLst>
                        <a:ext uri="{9D8B030D-6E8A-4147-A177-3AD203B41FA5}">
                          <a16:colId xmlns:a16="http://schemas.microsoft.com/office/drawing/2014/main" val="3915513006"/>
                        </a:ext>
                      </a:extLst>
                    </a:gridCol>
                    <a:gridCol w="1321997">
                      <a:extLst>
                        <a:ext uri="{9D8B030D-6E8A-4147-A177-3AD203B41FA5}">
                          <a16:colId xmlns:a16="http://schemas.microsoft.com/office/drawing/2014/main" val="1926438434"/>
                        </a:ext>
                      </a:extLst>
                    </a:gridCol>
                  </a:tblGrid>
                  <a:tr h="390144">
                    <a:tc>
                      <a:txBody>
                        <a:bodyPr/>
                        <a:lstStyle/>
                        <a:p>
                          <a:pPr algn="ctr"/>
                          <a:r>
                            <a:rPr lang="th-TH" sz="1400" b="0" i="0" u="none" strike="noStrike" cap="none" dirty="0">
                              <a:solidFill>
                                <a:srgbClr val="000000"/>
                              </a:solidFill>
                              <a:effectLst/>
                              <a:latin typeface="Arial"/>
                              <a:ea typeface="Arial"/>
                              <a:cs typeface="Arial"/>
                              <a:sym typeface="Arial"/>
                            </a:rPr>
                            <a:t>สมมุติฐาน</a:t>
                          </a:r>
                          <a:endParaRPr lang="th-TH" dirty="0"/>
                        </a:p>
                      </a:txBody>
                      <a:tcPr/>
                    </a:tc>
                    <a:tc>
                      <a:txBody>
                        <a:bodyPr/>
                        <a:lstStyle/>
                        <a:p>
                          <a:pPr algn="ctr"/>
                          <a:r>
                            <a:rPr lang="en-US" dirty="0"/>
                            <a:t>P-value</a:t>
                          </a:r>
                          <a:endParaRPr lang="th-TH" dirty="0"/>
                        </a:p>
                      </a:txBody>
                      <a:tcPr/>
                    </a:tc>
                    <a:tc>
                      <a:txBody>
                        <a:bodyPr/>
                        <a:lstStyle/>
                        <a:p>
                          <a:endParaRPr lang="th-TH"/>
                        </a:p>
                      </a:txBody>
                      <a:tcPr>
                        <a:blipFill>
                          <a:blip r:embed="rId5"/>
                          <a:stretch>
                            <a:fillRect l="-200461" t="-7692" r="-200922" b="-26154"/>
                          </a:stretch>
                        </a:blipFill>
                      </a:tcPr>
                    </a:tc>
                    <a:tc>
                      <a:txBody>
                        <a:bodyPr/>
                        <a:lstStyle/>
                        <a:p>
                          <a:pPr algn="ctr"/>
                          <a:r>
                            <a:rPr lang="th-TH" dirty="0"/>
                            <a:t>ตัดสินใจ</a:t>
                          </a:r>
                        </a:p>
                      </a:txBody>
                      <a:tcPr/>
                    </a:tc>
                    <a:tc>
                      <a:txBody>
                        <a:bodyPr/>
                        <a:lstStyle/>
                        <a:p>
                          <a:pPr algn="ctr"/>
                          <a:r>
                            <a:rPr lang="th-TH" dirty="0"/>
                            <a:t>สรุปผล</a:t>
                          </a:r>
                        </a:p>
                      </a:txBody>
                      <a:tcPr/>
                    </a:tc>
                    <a:extLst>
                      <a:ext uri="{0D108BD9-81ED-4DB2-BD59-A6C34878D82A}">
                        <a16:rowId xmlns:a16="http://schemas.microsoft.com/office/drawing/2014/main" val="1433324351"/>
                      </a:ext>
                    </a:extLst>
                  </a:tr>
                </a:tbl>
              </a:graphicData>
            </a:graphic>
          </p:graphicFrame>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pic>
        <p:nvPicPr>
          <p:cNvPr id="10" name="รูปภาพ 9">
            <a:extLst>
              <a:ext uri="{FF2B5EF4-FFF2-40B4-BE49-F238E27FC236}">
                <a16:creationId xmlns:a16="http://schemas.microsoft.com/office/drawing/2014/main" id="{DCEC707E-BEBE-3F7C-8A0A-39AD835896CA}"/>
              </a:ext>
            </a:extLst>
          </p:cNvPr>
          <p:cNvPicPr>
            <a:picLocks noChangeAspect="1"/>
          </p:cNvPicPr>
          <p:nvPr/>
        </p:nvPicPr>
        <p:blipFill rotWithShape="1">
          <a:blip r:embed="rId3"/>
          <a:srcRect t="25379" r="64276" b="20076"/>
          <a:stretch/>
        </p:blipFill>
        <p:spPr>
          <a:xfrm>
            <a:off x="466902" y="1818722"/>
            <a:ext cx="2931054" cy="1506055"/>
          </a:xfrm>
          <a:prstGeom prst="rect">
            <a:avLst/>
          </a:prstGeom>
        </p:spPr>
      </p:pic>
      <p:pic>
        <p:nvPicPr>
          <p:cNvPr id="12" name="รูปภาพ 11">
            <a:extLst>
              <a:ext uri="{FF2B5EF4-FFF2-40B4-BE49-F238E27FC236}">
                <a16:creationId xmlns:a16="http://schemas.microsoft.com/office/drawing/2014/main" id="{529F8D28-32D1-BA0E-1518-27BA8C0FF024}"/>
              </a:ext>
            </a:extLst>
          </p:cNvPr>
          <p:cNvPicPr>
            <a:picLocks noChangeAspect="1"/>
          </p:cNvPicPr>
          <p:nvPr/>
        </p:nvPicPr>
        <p:blipFill>
          <a:blip r:embed="rId4"/>
          <a:stretch>
            <a:fillRect/>
          </a:stretch>
        </p:blipFill>
        <p:spPr>
          <a:xfrm>
            <a:off x="3759199" y="849135"/>
            <a:ext cx="5167844" cy="34452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pic>
        <p:nvPicPr>
          <p:cNvPr id="11" name="รูปภาพ 10">
            <a:extLst>
              <a:ext uri="{FF2B5EF4-FFF2-40B4-BE49-F238E27FC236}">
                <a16:creationId xmlns:a16="http://schemas.microsoft.com/office/drawing/2014/main" id="{7C559730-DAC0-0524-BFCA-3F126B3A7C4C}"/>
              </a:ext>
            </a:extLst>
          </p:cNvPr>
          <p:cNvPicPr>
            <a:picLocks noChangeAspect="1"/>
          </p:cNvPicPr>
          <p:nvPr/>
        </p:nvPicPr>
        <p:blipFill>
          <a:blip r:embed="rId3"/>
          <a:stretch>
            <a:fillRect/>
          </a:stretch>
        </p:blipFill>
        <p:spPr>
          <a:xfrm>
            <a:off x="1211155" y="174217"/>
            <a:ext cx="6597953" cy="439863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41"/>
          <p:cNvSpPr txBox="1">
            <a:spLocks noGrp="1"/>
          </p:cNvSpPr>
          <p:nvPr>
            <p:ph type="subTitle" idx="2"/>
          </p:nvPr>
        </p:nvSpPr>
        <p:spPr>
          <a:xfrm>
            <a:off x="4981215" y="1334618"/>
            <a:ext cx="4162775" cy="47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Normality Test</a:t>
            </a:r>
          </a:p>
        </p:txBody>
      </p:sp>
      <mc:AlternateContent xmlns:mc="http://schemas.openxmlformats.org/markup-compatibility/2006" xmlns:a14="http://schemas.microsoft.com/office/drawing/2010/main">
        <mc:Choice Requires="a14">
          <p:sp>
            <p:nvSpPr>
              <p:cNvPr id="874" name="Google Shape;874;p41"/>
              <p:cNvSpPr txBox="1">
                <a:spLocks noGrp="1"/>
              </p:cNvSpPr>
              <p:nvPr>
                <p:ph type="subTitle" idx="1"/>
              </p:nvPr>
            </p:nvSpPr>
            <p:spPr>
              <a:xfrm>
                <a:off x="4981215" y="1882918"/>
                <a:ext cx="4162775" cy="1618200"/>
              </a:xfrm>
              <a:prstGeom prst="rect">
                <a:avLst/>
              </a:prstGeom>
            </p:spPr>
            <p:txBody>
              <a:bodyPr spcFirstLastPara="1" wrap="square" lIns="91425" tIns="91425" rIns="91425" bIns="91425" anchor="t" anchorCtr="0">
                <a:noAutofit/>
              </a:bodyPr>
              <a:lstStyle/>
              <a:p>
                <a:pPr marL="0" lvl="0" indent="0">
                  <a:buClr>
                    <a:srgbClr val="000000"/>
                  </a:buClr>
                  <a:buSzTx/>
                  <a:defRPr/>
                </a:pPr>
                <a14:m>
                  <m:oMathPara xmlns:m="http://schemas.openxmlformats.org/officeDocument/2006/math">
                    <m:oMathParaPr>
                      <m:jc m:val="left"/>
                    </m:oMathParaPr>
                    <m:oMath xmlns:m="http://schemas.openxmlformats.org/officeDocument/2006/math">
                      <m:sSub>
                        <m:sSubPr>
                          <m:ctrlP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ctrlPr>
                        </m:sSubPr>
                        <m:e>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𝐻</m:t>
                          </m:r>
                        </m:e>
                        <m: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0</m:t>
                          </m:r>
                        </m:sub>
                      </m:s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 :</m:t>
                      </m:r>
                      <m:r>
                        <m:rPr>
                          <m:nor/>
                        </m:rPr>
                        <a:rPr lang="en-US" sz="1400" dirty="0">
                          <a:solidFill>
                            <a:srgbClr val="000000"/>
                          </a:solidFill>
                          <a:latin typeface="Arial"/>
                          <a:sym typeface="Arial"/>
                        </a:rPr>
                        <m:t>residual</m:t>
                      </m:r>
                      <m:r>
                        <m:rPr>
                          <m:nor/>
                        </m:rPr>
                        <a:rPr lang="en-US" sz="1400" dirty="0">
                          <a:solidFill>
                            <a:srgbClr val="000000"/>
                          </a:solidFill>
                          <a:latin typeface="Arial"/>
                          <a:sym typeface="Arial"/>
                        </a:rPr>
                        <m:t> </m:t>
                      </m:r>
                      <m:r>
                        <m:rPr>
                          <m:nor/>
                        </m:rPr>
                        <a:rPr lang="th-TH" sz="1400" dirty="0">
                          <a:solidFill>
                            <a:srgbClr val="000000"/>
                          </a:solidFill>
                          <a:latin typeface="Arial"/>
                          <a:sym typeface="Arial"/>
                        </a:rPr>
                        <m:t>มีการแจกแจงปกติ</m:t>
                      </m:r>
                    </m:oMath>
                  </m:oMathPara>
                </a14:m>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lvl="0" indent="0">
                  <a:buClr>
                    <a:srgbClr val="000000"/>
                  </a:buClr>
                  <a:buSzTx/>
                  <a:defRPr/>
                </a:pPr>
                <a14:m>
                  <m:oMathPara xmlns:m="http://schemas.openxmlformats.org/officeDocument/2006/math">
                    <m:oMathParaPr>
                      <m:jc m:val="left"/>
                    </m:oMathParaPr>
                    <m:oMath xmlns:m="http://schemas.openxmlformats.org/officeDocument/2006/math">
                      <m:sSub>
                        <m:sSubPr>
                          <m:ctrlPr>
                            <a:rPr lang="en-US" sz="1400" i="1">
                              <a:solidFill>
                                <a:srgbClr val="000000"/>
                              </a:solidFill>
                              <a:latin typeface="Cambria Math" panose="02040503050406030204" pitchFamily="18" charset="0"/>
                              <a:sym typeface="Arial"/>
                            </a:rPr>
                          </m:ctrlPr>
                        </m:sSubPr>
                        <m:e>
                          <m:r>
                            <a:rPr lang="en-US" sz="1400" i="1">
                              <a:solidFill>
                                <a:srgbClr val="000000"/>
                              </a:solidFill>
                              <a:latin typeface="Cambria Math" panose="02040503050406030204" pitchFamily="18" charset="0"/>
                              <a:sym typeface="Arial"/>
                            </a:rPr>
                            <m:t>𝐻</m:t>
                          </m:r>
                        </m:e>
                        <m:sub>
                          <m:r>
                            <a:rPr lang="en-US" sz="1400" b="0" i="1" smtClean="0">
                              <a:solidFill>
                                <a:srgbClr val="000000"/>
                              </a:solidFill>
                              <a:latin typeface="Cambria Math" panose="02040503050406030204" pitchFamily="18" charset="0"/>
                              <a:sym typeface="Arial"/>
                            </a:rPr>
                            <m:t>1</m:t>
                          </m:r>
                        </m:sub>
                      </m:sSub>
                      <m:r>
                        <a:rPr lang="en-US" sz="1400" i="1">
                          <a:solidFill>
                            <a:srgbClr val="000000"/>
                          </a:solidFill>
                          <a:latin typeface="Cambria Math" panose="02040503050406030204" pitchFamily="18" charset="0"/>
                          <a:sym typeface="Arial"/>
                        </a:rPr>
                        <m:t> :</m:t>
                      </m:r>
                      <m:r>
                        <m:rPr>
                          <m:nor/>
                        </m:rPr>
                        <a:rPr lang="en-US" sz="1400" dirty="0">
                          <a:solidFill>
                            <a:srgbClr val="000000"/>
                          </a:solidFill>
                          <a:latin typeface="Arial"/>
                          <a:sym typeface="Arial"/>
                        </a:rPr>
                        <m:t>residual</m:t>
                      </m:r>
                      <m:r>
                        <m:rPr>
                          <m:nor/>
                        </m:rPr>
                        <a:rPr lang="en-US" sz="1400" dirty="0">
                          <a:solidFill>
                            <a:srgbClr val="000000"/>
                          </a:solidFill>
                          <a:latin typeface="Arial"/>
                          <a:sym typeface="Arial"/>
                        </a:rPr>
                        <m:t> </m:t>
                      </m:r>
                      <m:r>
                        <m:rPr>
                          <m:nor/>
                        </m:rPr>
                        <a:rPr lang="th-TH" sz="1400" b="0" i="0" dirty="0" smtClean="0">
                          <a:solidFill>
                            <a:srgbClr val="000000"/>
                          </a:solidFill>
                          <a:latin typeface="Arial"/>
                          <a:sym typeface="Arial"/>
                        </a:rPr>
                        <m:t>ไม่</m:t>
                      </m:r>
                      <m:r>
                        <m:rPr>
                          <m:nor/>
                        </m:rPr>
                        <a:rPr lang="th-TH" sz="1400" dirty="0">
                          <a:solidFill>
                            <a:srgbClr val="000000"/>
                          </a:solidFill>
                          <a:latin typeface="Arial"/>
                          <a:sym typeface="Arial"/>
                        </a:rPr>
                        <m:t>มีการแจกแจงปกติ</m:t>
                      </m:r>
                    </m:oMath>
                  </m:oMathPara>
                </a14:m>
                <a:endParaRPr lang="en-US" sz="1400" dirty="0">
                  <a:solidFill>
                    <a:srgbClr val="000000"/>
                  </a:solidFill>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th-TH" sz="1400" b="0" i="0" u="none" strike="noStrike" kern="0" cap="none" spc="0" normalizeH="0" baseline="0" noProof="0" dirty="0">
                  <a:ln>
                    <a:noFill/>
                  </a:ln>
                  <a:solidFill>
                    <a:srgbClr val="000000"/>
                  </a:solidFill>
                  <a:effectLst/>
                  <a:uLnTx/>
                  <a:uFillTx/>
                  <a:latin typeface="Arial"/>
                  <a:sym typeface="Arial"/>
                </a:endParaRPr>
              </a:p>
              <a:p>
                <a:pPr marL="0" lvl="0" indent="0">
                  <a:buClr>
                    <a:srgbClr val="000000"/>
                  </a:buClr>
                  <a:buSzTx/>
                  <a:defRPr/>
                </a:pPr>
                <a:r>
                  <a:rPr kumimoji="0" lang="th-TH" sz="1400" b="0" i="0" u="none" strike="noStrike" kern="0" cap="none" spc="0" normalizeH="0" baseline="0" noProof="0" dirty="0">
                    <a:ln>
                      <a:noFill/>
                    </a:ln>
                    <a:solidFill>
                      <a:srgbClr val="000000"/>
                    </a:solidFill>
                    <a:effectLst/>
                    <a:uLnTx/>
                    <a:uFillTx/>
                    <a:latin typeface="Arial"/>
                    <a:sym typeface="Arial"/>
                  </a:rPr>
                  <a:t>จะ</a:t>
                </a:r>
                <a:r>
                  <a:rPr lang="th-TH" sz="1400" dirty="0">
                    <a:solidFill>
                      <a:srgbClr val="000000"/>
                    </a:solidFill>
                    <a:latin typeface="Arial"/>
                    <a:sym typeface="Arial"/>
                  </a:rPr>
                  <a:t>ปฏิเสธ </a:t>
                </a:r>
                <a14:m>
                  <m:oMath xmlns:m="http://schemas.openxmlformats.org/officeDocument/2006/math">
                    <m:sSub>
                      <m:sSubPr>
                        <m:ctrlP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ctrlPr>
                      </m:sSubPr>
                      <m:e>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𝐻</m:t>
                        </m:r>
                      </m:e>
                      <m: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0</m:t>
                        </m:r>
                      </m:sub>
                    </m:sSub>
                  </m:oMath>
                </a14:m>
                <a:r>
                  <a:rPr kumimoji="0" lang="th-TH" sz="1400" b="0" i="0" u="none" strike="noStrike" kern="0" cap="none" spc="0" normalizeH="0" baseline="0" noProof="0" dirty="0">
                    <a:ln>
                      <a:noFill/>
                    </a:ln>
                    <a:solidFill>
                      <a:srgbClr val="000000"/>
                    </a:solidFill>
                    <a:effectLst/>
                    <a:uLnTx/>
                    <a:uFillTx/>
                    <a:latin typeface="Arial"/>
                    <a:sym typeface="Arial"/>
                  </a:rPr>
                  <a:t> ถ้า </a:t>
                </a:r>
                <a:r>
                  <a:rPr kumimoji="0" lang="en-US" sz="1400" b="0" i="0" u="none" strike="noStrike" kern="0" cap="none" spc="0" normalizeH="0" baseline="0" noProof="0" dirty="0">
                    <a:ln>
                      <a:noFill/>
                    </a:ln>
                    <a:solidFill>
                      <a:srgbClr val="000000"/>
                    </a:solidFill>
                    <a:effectLst/>
                    <a:uLnTx/>
                    <a:uFillTx/>
                    <a:latin typeface="Arial"/>
                    <a:cs typeface="Arial"/>
                    <a:sym typeface="Arial"/>
                  </a:rPr>
                  <a:t>p-value &lt; 0.05</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h-TH" sz="1400" b="0" i="0" u="none" strike="noStrike" kern="0" cap="none" spc="0" normalizeH="0" baseline="0" noProof="0" dirty="0">
                    <a:ln>
                      <a:noFill/>
                    </a:ln>
                    <a:solidFill>
                      <a:srgbClr val="000000"/>
                    </a:solidFill>
                    <a:effectLst/>
                    <a:uLnTx/>
                    <a:uFillTx/>
                    <a:latin typeface="Arial"/>
                    <a:sym typeface="Arial"/>
                  </a:rPr>
                  <a:t>จากการวิเคราะห์ พบว่า </a:t>
                </a:r>
                <a:r>
                  <a:rPr kumimoji="0" lang="en-US" sz="1400" b="0" i="0" u="none" strike="noStrike" kern="0" cap="none" spc="0" normalizeH="0" baseline="0" noProof="0" dirty="0">
                    <a:ln>
                      <a:noFill/>
                    </a:ln>
                    <a:solidFill>
                      <a:srgbClr val="000000"/>
                    </a:solidFill>
                    <a:effectLst/>
                    <a:uLnTx/>
                    <a:uFillTx/>
                    <a:latin typeface="Arial"/>
                    <a:cs typeface="Arial"/>
                    <a:sym typeface="Arial"/>
                  </a:rPr>
                  <a:t>RJ = </a:t>
                </a:r>
                <a:r>
                  <a:rPr lang="en-US" sz="1400" dirty="0">
                    <a:solidFill>
                      <a:srgbClr val="000000"/>
                    </a:solidFill>
                    <a:latin typeface="Arial"/>
                    <a:cs typeface="Arial"/>
                    <a:sym typeface="Arial"/>
                  </a:rPr>
                  <a:t>0.984</a:t>
                </a:r>
                <a:r>
                  <a:rPr kumimoji="0" lang="en-US" sz="1400" b="0" i="0" u="none" strike="noStrike" kern="0" cap="none" spc="0" normalizeH="0" baseline="0" noProof="0" dirty="0">
                    <a:ln>
                      <a:noFill/>
                    </a:ln>
                    <a:solidFill>
                      <a:srgbClr val="000000"/>
                    </a:solidFill>
                    <a:effectLst/>
                    <a:uLnTx/>
                    <a:uFillTx/>
                    <a:latin typeface="Arial"/>
                    <a:cs typeface="Arial"/>
                    <a:sym typeface="Arial"/>
                  </a:rPr>
                  <a:t> </a:t>
                </a:r>
                <a:r>
                  <a:rPr kumimoji="0" lang="th-TH" sz="1400" b="0" i="0" u="none" strike="noStrike" kern="0" cap="none" spc="0" normalizeH="0" baseline="0" noProof="0" dirty="0">
                    <a:ln>
                      <a:noFill/>
                    </a:ln>
                    <a:solidFill>
                      <a:srgbClr val="000000"/>
                    </a:solidFill>
                    <a:effectLst/>
                    <a:uLnTx/>
                    <a:uFillTx/>
                    <a:latin typeface="Arial"/>
                    <a:sym typeface="Arial"/>
                  </a:rPr>
                  <a:t>และ </a:t>
                </a:r>
                <a:r>
                  <a:rPr kumimoji="0" lang="en-US" sz="1400" b="0" i="0" u="none" strike="noStrike" kern="0" cap="none" spc="0" normalizeH="0" baseline="0" noProof="0" dirty="0">
                    <a:ln>
                      <a:noFill/>
                    </a:ln>
                    <a:solidFill>
                      <a:srgbClr val="000000"/>
                    </a:solidFill>
                    <a:effectLst/>
                    <a:uLnTx/>
                    <a:uFillTx/>
                    <a:latin typeface="Arial"/>
                    <a:cs typeface="Arial"/>
                    <a:sym typeface="Arial"/>
                  </a:rPr>
                  <a:t>p-value &gt; 0.1</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h-TH" sz="1400" b="0" i="0" u="none" strike="noStrike" kern="0" cap="none" spc="0" normalizeH="0" baseline="0" noProof="0" dirty="0">
                    <a:ln>
                      <a:noFill/>
                    </a:ln>
                    <a:solidFill>
                      <a:srgbClr val="000000"/>
                    </a:solidFill>
                    <a:effectLst/>
                    <a:uLnTx/>
                    <a:uFillTx/>
                    <a:latin typeface="Arial"/>
                    <a:sym typeface="Arial"/>
                  </a:rPr>
                  <a:t>จึงตัดสินใจย</a:t>
                </a:r>
                <a14:m>
                  <m:oMath xmlns:m="http://schemas.openxmlformats.org/officeDocument/2006/math">
                    <m:r>
                      <a:rPr kumimoji="0" lang="th-TH" sz="1400" b="0" i="0" u="none" strike="noStrike" kern="0" cap="none" spc="0" normalizeH="0" baseline="0" noProof="0" smtClean="0">
                        <a:ln>
                          <a:noFill/>
                        </a:ln>
                        <a:solidFill>
                          <a:srgbClr val="000000"/>
                        </a:solidFill>
                        <a:effectLst/>
                        <a:uLnTx/>
                        <a:uFillTx/>
                        <a:latin typeface="Cambria Math" panose="02040503050406030204" pitchFamily="18" charset="0"/>
                        <a:sym typeface="Arial"/>
                      </a:rPr>
                      <m:t>อมรับ</m:t>
                    </m:r>
                    <m:r>
                      <a:rPr kumimoji="0" lang="th-TH" sz="1400" b="0" i="0" u="none" strike="noStrike" kern="0" cap="none" spc="0" normalizeH="0" baseline="0" noProof="0" smtClean="0">
                        <a:ln>
                          <a:noFill/>
                        </a:ln>
                        <a:solidFill>
                          <a:srgbClr val="000000"/>
                        </a:solidFill>
                        <a:effectLst/>
                        <a:uLnTx/>
                        <a:uFillTx/>
                        <a:latin typeface="Cambria Math" panose="02040503050406030204" pitchFamily="18" charset="0"/>
                        <a:sym typeface="Arial"/>
                      </a:rPr>
                      <m:t> </m:t>
                    </m:r>
                    <m:sSub>
                      <m:sSubPr>
                        <m:ctrlP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ctrlPr>
                      </m:sSubPr>
                      <m:e>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𝐻</m:t>
                        </m:r>
                      </m:e>
                      <m: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0</m:t>
                        </m:r>
                      </m:sub>
                    </m:sSub>
                  </m:oMath>
                </a14:m>
                <a:r>
                  <a:rPr kumimoji="0" lang="en-US" sz="1400" b="0" i="0" u="none" strike="noStrike" kern="0" cap="none" spc="0" normalizeH="0" baseline="0" noProof="0" dirty="0">
                    <a:ln>
                      <a:noFill/>
                    </a:ln>
                    <a:solidFill>
                      <a:srgbClr val="000000"/>
                    </a:solidFill>
                    <a:effectLst/>
                    <a:uLnTx/>
                    <a:uFillTx/>
                    <a:latin typeface="Arial"/>
                    <a:cs typeface="Arial"/>
                    <a:sym typeface="Arial"/>
                  </a:rPr>
                  <a:t> </a:t>
                </a:r>
                <a:r>
                  <a:rPr kumimoji="0" lang="th-TH" sz="1400" b="0" i="0" u="none" strike="noStrike" kern="0" cap="none" spc="0" normalizeH="0" baseline="0" noProof="0" dirty="0">
                    <a:ln>
                      <a:noFill/>
                    </a:ln>
                    <a:solidFill>
                      <a:srgbClr val="000000"/>
                    </a:solidFill>
                    <a:effectLst/>
                    <a:uLnTx/>
                    <a:uFillTx/>
                    <a:latin typeface="Arial"/>
                    <a:sym typeface="Arial"/>
                  </a:rPr>
                  <a:t>และสรุปว่า </a:t>
                </a:r>
                <a:r>
                  <a:rPr kumimoji="0" lang="en-US" sz="1400" b="0" i="0" u="none" strike="noStrike" kern="0" cap="none" spc="0" normalizeH="0" baseline="0" noProof="0" dirty="0">
                    <a:ln>
                      <a:noFill/>
                    </a:ln>
                    <a:solidFill>
                      <a:srgbClr val="000000"/>
                    </a:solidFill>
                    <a:effectLst/>
                    <a:uLnTx/>
                    <a:uFillTx/>
                    <a:latin typeface="Arial"/>
                    <a:sym typeface="Arial"/>
                  </a:rPr>
                  <a:t>residual </a:t>
                </a:r>
                <a:r>
                  <a:rPr kumimoji="0" lang="th-TH" sz="1400" b="0" i="0" u="none" strike="noStrike" kern="0" cap="none" spc="0" normalizeH="0" baseline="0" noProof="0" dirty="0">
                    <a:ln>
                      <a:noFill/>
                    </a:ln>
                    <a:solidFill>
                      <a:srgbClr val="000000"/>
                    </a:solidFill>
                    <a:effectLst/>
                    <a:uLnTx/>
                    <a:uFillTx/>
                    <a:latin typeface="Arial"/>
                    <a:sym typeface="Arial"/>
                  </a:rPr>
                  <a:t>มีการแจกแจงปกติ</a:t>
                </a:r>
              </a:p>
            </p:txBody>
          </p:sp>
        </mc:Choice>
        <mc:Fallback xmlns="">
          <p:sp>
            <p:nvSpPr>
              <p:cNvPr id="874" name="Google Shape;874;p41"/>
              <p:cNvSpPr txBox="1">
                <a:spLocks noGrp="1" noRot="1" noChangeAspect="1" noMove="1" noResize="1" noEditPoints="1" noAdjustHandles="1" noChangeArrowheads="1" noChangeShapeType="1" noTextEdit="1"/>
              </p:cNvSpPr>
              <p:nvPr>
                <p:ph type="subTitle" idx="1"/>
              </p:nvPr>
            </p:nvSpPr>
            <p:spPr>
              <a:xfrm>
                <a:off x="4981215" y="1882918"/>
                <a:ext cx="4162775" cy="1618200"/>
              </a:xfrm>
              <a:prstGeom prst="rect">
                <a:avLst/>
              </a:prstGeom>
              <a:blipFill>
                <a:blip r:embed="rId3"/>
                <a:stretch>
                  <a:fillRect l="-439" b="-6038"/>
                </a:stretch>
              </a:blipFill>
            </p:spPr>
            <p:txBody>
              <a:bodyPr/>
              <a:lstStyle/>
              <a:p>
                <a:r>
                  <a:rPr lang="th-TH">
                    <a:noFill/>
                  </a:rPr>
                  <a:t> </a:t>
                </a:r>
              </a:p>
            </p:txBody>
          </p:sp>
        </mc:Fallback>
      </mc:AlternateContent>
      <p:sp>
        <p:nvSpPr>
          <p:cNvPr id="876" name="Google Shape;876;p41"/>
          <p:cNvSpPr/>
          <p:nvPr/>
        </p:nvSpPr>
        <p:spPr>
          <a:xfrm>
            <a:off x="8548363" y="4012584"/>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p:cNvSpPr/>
          <p:nvPr/>
        </p:nvSpPr>
        <p:spPr>
          <a:xfrm>
            <a:off x="8966801" y="453282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p:cNvSpPr/>
          <p:nvPr/>
        </p:nvSpPr>
        <p:spPr>
          <a:xfrm>
            <a:off x="8660494" y="473752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p:cNvSpPr/>
          <p:nvPr/>
        </p:nvSpPr>
        <p:spPr>
          <a:xfrm rot="-8970948">
            <a:off x="8966876" y="5282644"/>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p:cNvSpPr/>
          <p:nvPr/>
        </p:nvSpPr>
        <p:spPr>
          <a:xfrm rot="-8970948">
            <a:off x="9288384" y="5093885"/>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p:cNvSpPr/>
          <p:nvPr/>
        </p:nvSpPr>
        <p:spPr>
          <a:xfrm>
            <a:off x="9289776" y="4739515"/>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p:cNvSpPr/>
          <p:nvPr/>
        </p:nvSpPr>
        <p:spPr>
          <a:xfrm>
            <a:off x="8101880" y="5168366"/>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a:off x="8542690" y="5624610"/>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a:off x="8091970" y="4495616"/>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p:cNvSpPr/>
          <p:nvPr/>
        </p:nvSpPr>
        <p:spPr>
          <a:xfrm>
            <a:off x="9144000" y="4000325"/>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p:cNvSpPr/>
          <p:nvPr/>
        </p:nvSpPr>
        <p:spPr>
          <a:xfrm>
            <a:off x="9608942" y="5168366"/>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p:cNvSpPr/>
          <p:nvPr/>
        </p:nvSpPr>
        <p:spPr>
          <a:xfrm>
            <a:off x="8659763" y="5090857"/>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p:cNvSpPr/>
          <p:nvPr/>
        </p:nvSpPr>
        <p:spPr>
          <a:xfrm>
            <a:off x="9143990" y="5624622"/>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1"/>
          <p:cNvSpPr/>
          <p:nvPr/>
        </p:nvSpPr>
        <p:spPr>
          <a:xfrm>
            <a:off x="9587503" y="4495616"/>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0" name="Google Shape;890;p41"/>
          <p:cNvCxnSpPr>
            <a:cxnSpLocks/>
          </p:cNvCxnSpPr>
          <p:nvPr/>
        </p:nvCxnSpPr>
        <p:spPr>
          <a:xfrm>
            <a:off x="5089768" y="1855589"/>
            <a:ext cx="3839004" cy="0"/>
          </a:xfrm>
          <a:prstGeom prst="straightConnector1">
            <a:avLst/>
          </a:prstGeom>
          <a:noFill/>
          <a:ln w="19050" cap="flat" cmpd="sng">
            <a:solidFill>
              <a:schemeClr val="lt1"/>
            </a:solidFill>
            <a:prstDash val="solid"/>
            <a:round/>
            <a:headEnd type="none" w="med" len="med"/>
            <a:tailEnd type="none" w="med" len="med"/>
          </a:ln>
        </p:spPr>
      </p:cxnSp>
      <p:pic>
        <p:nvPicPr>
          <p:cNvPr id="3" name="รูปภาพ 2">
            <a:extLst>
              <a:ext uri="{FF2B5EF4-FFF2-40B4-BE49-F238E27FC236}">
                <a16:creationId xmlns:a16="http://schemas.microsoft.com/office/drawing/2014/main" id="{C7865338-30CE-7178-1CBB-8CBA1F156B37}"/>
              </a:ext>
            </a:extLst>
          </p:cNvPr>
          <p:cNvPicPr>
            <a:picLocks noChangeAspect="1"/>
          </p:cNvPicPr>
          <p:nvPr/>
        </p:nvPicPr>
        <p:blipFill>
          <a:blip r:embed="rId4"/>
          <a:stretch>
            <a:fillRect/>
          </a:stretch>
        </p:blipFill>
        <p:spPr>
          <a:xfrm>
            <a:off x="87560" y="866808"/>
            <a:ext cx="4700276" cy="3133517"/>
          </a:xfrm>
          <a:prstGeom prst="rect">
            <a:avLst/>
          </a:prstGeom>
        </p:spPr>
      </p:pic>
    </p:spTree>
    <p:extLst>
      <p:ext uri="{BB962C8B-B14F-4D97-AF65-F5344CB8AC3E}">
        <p14:creationId xmlns:p14="http://schemas.microsoft.com/office/powerpoint/2010/main" val="3901298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41"/>
          <p:cNvSpPr txBox="1">
            <a:spLocks noGrp="1"/>
          </p:cNvSpPr>
          <p:nvPr>
            <p:ph type="subTitle" idx="2"/>
          </p:nvPr>
        </p:nvSpPr>
        <p:spPr>
          <a:xfrm>
            <a:off x="199675" y="1329000"/>
            <a:ext cx="4162775" cy="47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Test for Equal Variances</a:t>
            </a:r>
          </a:p>
        </p:txBody>
      </p:sp>
      <mc:AlternateContent xmlns:mc="http://schemas.openxmlformats.org/markup-compatibility/2006" xmlns:a14="http://schemas.microsoft.com/office/drawing/2010/main">
        <mc:Choice Requires="a14">
          <p:sp>
            <p:nvSpPr>
              <p:cNvPr id="874" name="Google Shape;874;p41"/>
              <p:cNvSpPr txBox="1">
                <a:spLocks noGrp="1"/>
              </p:cNvSpPr>
              <p:nvPr>
                <p:ph type="subTitle" idx="1"/>
              </p:nvPr>
            </p:nvSpPr>
            <p:spPr>
              <a:xfrm>
                <a:off x="199675" y="1877300"/>
                <a:ext cx="4162775" cy="1618200"/>
              </a:xfrm>
              <a:prstGeom prst="rect">
                <a:avLst/>
              </a:prstGeom>
            </p:spPr>
            <p:txBody>
              <a:bodyPr spcFirstLastPara="1" wrap="square" lIns="91425" tIns="91425" rIns="91425" bIns="91425" anchor="t" anchorCtr="0">
                <a:noAutofit/>
              </a:bodyPr>
              <a:lstStyle/>
              <a:p>
                <a:pPr marL="0" lvl="0" indent="0">
                  <a:buClr>
                    <a:srgbClr val="000000"/>
                  </a:buClr>
                  <a:buSzTx/>
                  <a:defRPr/>
                </a:pPr>
                <a14:m>
                  <m:oMathPara xmlns:m="http://schemas.openxmlformats.org/officeDocument/2006/math">
                    <m:oMathParaPr>
                      <m:jc m:val="left"/>
                    </m:oMathParaPr>
                    <m:oMath xmlns:m="http://schemas.openxmlformats.org/officeDocument/2006/math">
                      <m:sSub>
                        <m:sSubPr>
                          <m:ctrlP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ctrlPr>
                        </m:sSubPr>
                        <m:e>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𝐻</m:t>
                          </m:r>
                        </m:e>
                        <m: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0</m:t>
                          </m:r>
                        </m:sub>
                      </m:s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 : </m:t>
                      </m:r>
                      <m:sSubSup>
                        <m:sSubSupPr>
                          <m:ctrlPr>
                            <a:rPr lang="en-US" sz="1400" b="0" i="1" smtClean="0">
                              <a:solidFill>
                                <a:srgbClr val="000000"/>
                              </a:solidFill>
                              <a:latin typeface="Cambria Math" panose="02040503050406030204" pitchFamily="18" charset="0"/>
                              <a:sym typeface="Arial"/>
                            </a:rPr>
                          </m:ctrlPr>
                        </m:sSubSupPr>
                        <m:e>
                          <m:r>
                            <a:rPr lang="el-GR" sz="1400" i="1">
                              <a:solidFill>
                                <a:srgbClr val="000000"/>
                              </a:solidFill>
                              <a:latin typeface="Cambria Math" panose="02040503050406030204" pitchFamily="18" charset="0"/>
                              <a:sym typeface="Arial"/>
                            </a:rPr>
                            <m:t>𝜎</m:t>
                          </m:r>
                        </m:e>
                        <m: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0</m:t>
                          </m:r>
                        </m:sub>
                        <m:sup>
                          <m:r>
                            <a:rPr lang="en-US" sz="1400" b="0" i="1" smtClean="0">
                              <a:solidFill>
                                <a:srgbClr val="000000"/>
                              </a:solidFill>
                              <a:latin typeface="Cambria Math" panose="02040503050406030204" pitchFamily="18" charset="0"/>
                              <a:sym typeface="Arial"/>
                            </a:rPr>
                            <m:t>2</m:t>
                          </m:r>
                        </m:sup>
                      </m:sSubSup>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m:t>
                      </m:r>
                      <m:sSubSup>
                        <m:sSubSupPr>
                          <m:ctrlPr>
                            <a:rPr lang="en-US" sz="1400" b="0" i="1" smtClean="0">
                              <a:solidFill>
                                <a:srgbClr val="000000"/>
                              </a:solidFill>
                              <a:latin typeface="Cambria Math" panose="02040503050406030204" pitchFamily="18" charset="0"/>
                              <a:sym typeface="Arial"/>
                            </a:rPr>
                          </m:ctrlPr>
                        </m:sSubSupPr>
                        <m:e>
                          <m:r>
                            <a:rPr lang="el-GR" sz="1400" i="1">
                              <a:solidFill>
                                <a:srgbClr val="000000"/>
                              </a:solidFill>
                              <a:latin typeface="Cambria Math" panose="02040503050406030204" pitchFamily="18" charset="0"/>
                              <a:sym typeface="Arial"/>
                            </a:rPr>
                            <m:t>𝜎</m:t>
                          </m:r>
                        </m:e>
                        <m: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1</m:t>
                          </m:r>
                        </m:sub>
                        <m:sup>
                          <m:r>
                            <a:rPr lang="en-US" sz="1400" b="0" i="1" smtClean="0">
                              <a:solidFill>
                                <a:srgbClr val="000000"/>
                              </a:solidFill>
                              <a:latin typeface="Cambria Math" panose="02040503050406030204" pitchFamily="18" charset="0"/>
                              <a:sym typeface="Arial"/>
                            </a:rPr>
                            <m:t>2</m:t>
                          </m:r>
                        </m:sup>
                      </m:sSubSup>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m:t>
                      </m:r>
                      <m:sSubSup>
                        <m:sSubSupPr>
                          <m:ctrlPr>
                            <a:rPr lang="en-US" sz="1400" b="0" i="1" smtClean="0">
                              <a:solidFill>
                                <a:srgbClr val="000000"/>
                              </a:solidFill>
                              <a:latin typeface="Cambria Math" panose="02040503050406030204" pitchFamily="18" charset="0"/>
                              <a:sym typeface="Arial"/>
                            </a:rPr>
                          </m:ctrlPr>
                        </m:sSubSupPr>
                        <m:e>
                          <m:r>
                            <a:rPr lang="el-GR" sz="1400" i="1">
                              <a:solidFill>
                                <a:srgbClr val="000000"/>
                              </a:solidFill>
                              <a:latin typeface="Cambria Math" panose="02040503050406030204" pitchFamily="18" charset="0"/>
                              <a:sym typeface="Arial"/>
                            </a:rPr>
                            <m:t>𝜎</m:t>
                          </m:r>
                        </m:e>
                        <m: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2</m:t>
                          </m:r>
                        </m:sub>
                        <m:sup>
                          <m:r>
                            <a:rPr lang="en-US" sz="1400" b="0" i="1" smtClean="0">
                              <a:solidFill>
                                <a:srgbClr val="000000"/>
                              </a:solidFill>
                              <a:latin typeface="Cambria Math" panose="02040503050406030204" pitchFamily="18" charset="0"/>
                              <a:sym typeface="Arial"/>
                            </a:rPr>
                            <m:t>2</m:t>
                          </m:r>
                        </m:sup>
                      </m:sSubSup>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m:t>
                      </m:r>
                      <m:sSubSup>
                        <m:sSubSupPr>
                          <m:ctrlPr>
                            <a:rPr lang="en-US" sz="1400" b="0" i="1" smtClean="0">
                              <a:solidFill>
                                <a:srgbClr val="000000"/>
                              </a:solidFill>
                              <a:latin typeface="Cambria Math" panose="02040503050406030204" pitchFamily="18" charset="0"/>
                              <a:sym typeface="Arial"/>
                            </a:rPr>
                          </m:ctrlPr>
                        </m:sSubSupPr>
                        <m:e>
                          <m:r>
                            <a:rPr lang="el-GR" sz="1400" i="1">
                              <a:solidFill>
                                <a:srgbClr val="000000"/>
                              </a:solidFill>
                              <a:latin typeface="Cambria Math" panose="02040503050406030204" pitchFamily="18" charset="0"/>
                              <a:sym typeface="Arial"/>
                            </a:rPr>
                            <m:t>𝜎</m:t>
                          </m:r>
                        </m:e>
                        <m: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3</m:t>
                          </m:r>
                        </m:sub>
                        <m:sup>
                          <m:r>
                            <a:rPr lang="en-US" sz="1400" b="0" i="1" smtClean="0">
                              <a:solidFill>
                                <a:srgbClr val="000000"/>
                              </a:solidFill>
                              <a:latin typeface="Cambria Math" panose="02040503050406030204" pitchFamily="18" charset="0"/>
                              <a:sym typeface="Arial"/>
                            </a:rPr>
                            <m:t>2</m:t>
                          </m:r>
                        </m:sup>
                      </m:sSubSup>
                    </m:oMath>
                  </m:oMathPara>
                </a14:m>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lvl="0" indent="0">
                  <a:buClr>
                    <a:srgbClr val="000000"/>
                  </a:buClr>
                  <a:buSzTx/>
                  <a:defRPr/>
                </a:pPr>
                <a14:m>
                  <m:oMath xmlns:m="http://schemas.openxmlformats.org/officeDocument/2006/math">
                    <m:sSub>
                      <m:sSubPr>
                        <m:ctrlP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ctrlPr>
                      </m:sSubPr>
                      <m:e>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𝐻</m:t>
                        </m:r>
                      </m:e>
                      <m: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1</m:t>
                        </m:r>
                      </m:sub>
                    </m:s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 : </m:t>
                    </m:r>
                    <m:sSubSup>
                      <m:sSubSupPr>
                        <m:ctrlPr>
                          <a:rPr lang="en-US" sz="1400" i="1">
                            <a:solidFill>
                              <a:srgbClr val="000000"/>
                            </a:solidFill>
                            <a:latin typeface="Cambria Math" panose="02040503050406030204" pitchFamily="18" charset="0"/>
                            <a:sym typeface="Arial"/>
                          </a:rPr>
                        </m:ctrlPr>
                      </m:sSubSupPr>
                      <m:e>
                        <m:r>
                          <a:rPr lang="el-GR" sz="1400" i="1">
                            <a:solidFill>
                              <a:srgbClr val="000000"/>
                            </a:solidFill>
                            <a:latin typeface="Cambria Math" panose="02040503050406030204" pitchFamily="18" charset="0"/>
                            <a:sym typeface="Arial"/>
                          </a:rPr>
                          <m:t>𝜎</m:t>
                        </m:r>
                      </m:e>
                      <m:sub>
                        <m:r>
                          <a:rPr lang="en-US" sz="1400" b="0" i="1" smtClean="0">
                            <a:solidFill>
                              <a:srgbClr val="000000"/>
                            </a:solidFill>
                            <a:latin typeface="Cambria Math" panose="02040503050406030204" pitchFamily="18" charset="0"/>
                            <a:sym typeface="Arial"/>
                          </a:rPr>
                          <m:t>𝑖</m:t>
                        </m:r>
                      </m:sub>
                      <m:sup>
                        <m:r>
                          <a:rPr lang="en-US" sz="1400" i="1">
                            <a:solidFill>
                              <a:srgbClr val="000000"/>
                            </a:solidFill>
                            <a:latin typeface="Cambria Math" panose="02040503050406030204" pitchFamily="18" charset="0"/>
                            <a:sym typeface="Arial"/>
                          </a:rPr>
                          <m:t>2</m:t>
                        </m:r>
                        <m:r>
                          <a:rPr lang="en-US" sz="1400" b="0" i="1" smtClean="0">
                            <a:solidFill>
                              <a:srgbClr val="000000"/>
                            </a:solidFill>
                            <a:latin typeface="Cambria Math" panose="02040503050406030204" pitchFamily="18" charset="0"/>
                            <a:sym typeface="Arial"/>
                          </a:rPr>
                          <m:t> </m:t>
                        </m:r>
                      </m:sup>
                    </m:sSubSup>
                    <m:r>
                      <a:rPr kumimoji="0" lang="th-TH"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อย่างน้อยหนึ่งค่าที่แ</m:t>
                    </m:r>
                  </m:oMath>
                </a14:m>
                <a:r>
                  <a:rPr kumimoji="0" lang="th-TH" sz="1400" b="0" i="0" u="none" strike="noStrike" kern="0" cap="none" spc="0" normalizeH="0" baseline="0" noProof="0" dirty="0">
                    <a:ln>
                      <a:noFill/>
                    </a:ln>
                    <a:solidFill>
                      <a:srgbClr val="000000"/>
                    </a:solidFill>
                    <a:effectLst/>
                    <a:uLnTx/>
                    <a:uFillTx/>
                    <a:latin typeface="Arial"/>
                    <a:sym typeface="Arial"/>
                  </a:rPr>
                  <a:t>ตกต่าง</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th-TH" sz="1400" b="0" i="0" u="none" strike="noStrike" kern="0" cap="none" spc="0" normalizeH="0" baseline="0" noProof="0" dirty="0">
                  <a:ln>
                    <a:noFill/>
                  </a:ln>
                  <a:solidFill>
                    <a:srgbClr val="000000"/>
                  </a:solidFill>
                  <a:effectLst/>
                  <a:uLnTx/>
                  <a:uFillTx/>
                  <a:latin typeface="Arial"/>
                  <a:sym typeface="Arial"/>
                </a:endParaRPr>
              </a:p>
              <a:p>
                <a:pPr marL="0" lvl="0" indent="0">
                  <a:buClr>
                    <a:srgbClr val="000000"/>
                  </a:buClr>
                  <a:buSzTx/>
                  <a:defRPr/>
                </a:pPr>
                <a:r>
                  <a:rPr lang="th-TH" sz="1400" dirty="0">
                    <a:solidFill>
                      <a:srgbClr val="000000"/>
                    </a:solidFill>
                    <a:latin typeface="Arial"/>
                    <a:sym typeface="Arial"/>
                  </a:rPr>
                  <a:t>จะปฏิเสธ </a:t>
                </a:r>
                <a14:m>
                  <m:oMath xmlns:m="http://schemas.openxmlformats.org/officeDocument/2006/math">
                    <m:sSub>
                      <m:sSubPr>
                        <m:ctrlP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ctrlPr>
                      </m:sSubPr>
                      <m:e>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𝐻</m:t>
                        </m:r>
                      </m:e>
                      <m: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0</m:t>
                        </m:r>
                      </m:sub>
                    </m:sSub>
                  </m:oMath>
                </a14:m>
                <a:r>
                  <a:rPr kumimoji="0" lang="th-TH" sz="1400" b="0" i="0" u="none" strike="noStrike" kern="0" cap="none" spc="0" normalizeH="0" baseline="0" noProof="0" dirty="0">
                    <a:ln>
                      <a:noFill/>
                    </a:ln>
                    <a:solidFill>
                      <a:srgbClr val="000000"/>
                    </a:solidFill>
                    <a:effectLst/>
                    <a:uLnTx/>
                    <a:uFillTx/>
                    <a:latin typeface="Arial"/>
                    <a:sym typeface="Arial"/>
                  </a:rPr>
                  <a:t> ถ้า </a:t>
                </a:r>
                <a:r>
                  <a:rPr kumimoji="0" lang="en-US" sz="1400" b="0" i="0" u="none" strike="noStrike" kern="0" cap="none" spc="0" normalizeH="0" baseline="0" noProof="0" dirty="0">
                    <a:ln>
                      <a:noFill/>
                    </a:ln>
                    <a:solidFill>
                      <a:srgbClr val="000000"/>
                    </a:solidFill>
                    <a:effectLst/>
                    <a:uLnTx/>
                    <a:uFillTx/>
                    <a:latin typeface="Arial"/>
                    <a:cs typeface="Arial"/>
                    <a:sym typeface="Arial"/>
                  </a:rPr>
                  <a:t>p-value &lt; 0.05</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h-TH" sz="1400" b="0" i="0" u="none" strike="noStrike" kern="0" cap="none" spc="0" normalizeH="0" baseline="0" noProof="0" dirty="0">
                    <a:ln>
                      <a:noFill/>
                    </a:ln>
                    <a:solidFill>
                      <a:srgbClr val="000000"/>
                    </a:solidFill>
                    <a:effectLst/>
                    <a:uLnTx/>
                    <a:uFillTx/>
                    <a:latin typeface="Arial"/>
                    <a:sym typeface="Arial"/>
                  </a:rPr>
                  <a:t>จากการวิเคราะห์ พบว่า </a:t>
                </a:r>
                <a:r>
                  <a:rPr kumimoji="0" lang="en-US" sz="1400" b="0" i="0" u="none" strike="noStrike" kern="0" cap="none" spc="0" normalizeH="0" baseline="0" noProof="0" dirty="0">
                    <a:ln>
                      <a:noFill/>
                    </a:ln>
                    <a:solidFill>
                      <a:srgbClr val="000000"/>
                    </a:solidFill>
                    <a:effectLst/>
                    <a:uLnTx/>
                    <a:uFillTx/>
                    <a:latin typeface="Arial"/>
                    <a:sym typeface="Arial"/>
                  </a:rPr>
                  <a:t> </a:t>
                </a:r>
                <a14:m>
                  <m:oMath xmlns:m="http://schemas.openxmlformats.org/officeDocument/2006/math">
                    <m:sSup>
                      <m:sSupPr>
                        <m:ctrlPr>
                          <a:rPr kumimoji="0" lang="en-US" sz="1400" b="0" i="1" u="none" strike="noStrike" kern="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sym typeface="Arial"/>
                          </a:rPr>
                        </m:ctrlPr>
                      </m:sSupPr>
                      <m:e>
                        <m:r>
                          <a:rPr kumimoji="0" lang="th-TH" sz="1400" b="0" i="1" u="none" strike="noStrike" kern="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sym typeface="Arial"/>
                          </a:rPr>
                          <m:t>𝜒</m:t>
                        </m:r>
                      </m:e>
                      <m:sup>
                        <m:r>
                          <a:rPr kumimoji="0" lang="en-US" sz="1400" b="0" i="1" u="none" strike="noStrike" kern="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sym typeface="Arial"/>
                          </a:rPr>
                          <m:t>2</m:t>
                        </m:r>
                      </m:sup>
                    </m:sSup>
                    <m:r>
                      <a:rPr kumimoji="0" lang="en-US" sz="1400" b="0" i="1" u="none" strike="noStrike" kern="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sym typeface="Arial"/>
                      </a:rPr>
                      <m:t> </m:t>
                    </m:r>
                    <m:r>
                      <a:rPr kumimoji="0" lang="en-US" sz="1400" b="0" i="1" u="none" strike="noStrike" kern="0" cap="none" spc="0" normalizeH="0" baseline="0" noProof="0" dirty="0" smtClean="0">
                        <a:ln>
                          <a:noFill/>
                        </a:ln>
                        <a:solidFill>
                          <a:srgbClr val="000000"/>
                        </a:solidFill>
                        <a:effectLst/>
                        <a:uLnTx/>
                        <a:uFillTx/>
                        <a:latin typeface="Cambria Math" panose="02040503050406030204" pitchFamily="18" charset="0"/>
                        <a:cs typeface="Arial"/>
                        <a:sym typeface="Arial"/>
                      </a:rPr>
                      <m:t> = </m:t>
                    </m:r>
                    <m:r>
                      <a:rPr lang="en-US" sz="1400" i="1" noProof="0" dirty="0" smtClean="0">
                        <a:solidFill>
                          <a:srgbClr val="000000"/>
                        </a:solidFill>
                        <a:latin typeface="Cambria Math" panose="02040503050406030204" pitchFamily="18" charset="0"/>
                        <a:cs typeface="Arial"/>
                        <a:sym typeface="Arial"/>
                      </a:rPr>
                      <m:t>4</m:t>
                    </m:r>
                    <m:r>
                      <a:rPr lang="en-US" sz="1400" i="1" noProof="0" dirty="0" smtClean="0">
                        <a:solidFill>
                          <a:srgbClr val="000000"/>
                        </a:solidFill>
                        <a:latin typeface="Cambria Math" panose="02040503050406030204" pitchFamily="18" charset="0"/>
                        <a:cs typeface="Arial"/>
                        <a:sym typeface="Arial"/>
                      </a:rPr>
                      <m:t>.</m:t>
                    </m:r>
                    <m:r>
                      <a:rPr lang="en-US" sz="1400" i="1" noProof="0" dirty="0" smtClean="0">
                        <a:solidFill>
                          <a:srgbClr val="000000"/>
                        </a:solidFill>
                        <a:latin typeface="Cambria Math" panose="02040503050406030204" pitchFamily="18" charset="0"/>
                        <a:cs typeface="Arial"/>
                        <a:sym typeface="Arial"/>
                      </a:rPr>
                      <m:t>11</m:t>
                    </m:r>
                    <m:r>
                      <a:rPr lang="th-TH" sz="1400" i="1" noProof="0" dirty="0" smtClean="0">
                        <a:solidFill>
                          <a:srgbClr val="000000"/>
                        </a:solidFill>
                        <a:latin typeface="Cambria Math" panose="02040503050406030204" pitchFamily="18" charset="0"/>
                        <a:cs typeface="Arial"/>
                        <a:sym typeface="Arial"/>
                      </a:rPr>
                      <m:t> </m:t>
                    </m:r>
                  </m:oMath>
                </a14:m>
                <a:r>
                  <a:rPr kumimoji="0" lang="th-TH" sz="1400" b="0" i="0" u="none" strike="noStrike" kern="0" cap="none" spc="0" normalizeH="0" baseline="0" noProof="0" dirty="0">
                    <a:ln>
                      <a:noFill/>
                    </a:ln>
                    <a:solidFill>
                      <a:srgbClr val="000000"/>
                    </a:solidFill>
                    <a:effectLst/>
                    <a:uLnTx/>
                    <a:uFillTx/>
                    <a:latin typeface="Arial"/>
                    <a:sym typeface="Arial"/>
                  </a:rPr>
                  <a:t>และ </a:t>
                </a:r>
                <a:r>
                  <a:rPr kumimoji="0" lang="en-US" sz="1400" b="0" i="0" u="none" strike="noStrike" kern="0" cap="none" spc="0" normalizeH="0" baseline="0" noProof="0" dirty="0">
                    <a:ln>
                      <a:noFill/>
                    </a:ln>
                    <a:solidFill>
                      <a:srgbClr val="000000"/>
                    </a:solidFill>
                    <a:effectLst/>
                    <a:uLnTx/>
                    <a:uFillTx/>
                    <a:latin typeface="Arial"/>
                    <a:cs typeface="Arial"/>
                    <a:sym typeface="Arial"/>
                  </a:rPr>
                  <a:t>p-value </a:t>
                </a:r>
                <a14:m>
                  <m:oMath xmlns:m="http://schemas.openxmlformats.org/officeDocument/2006/math">
                    <m:r>
                      <a:rPr lang="en-US" sz="1400" i="1" dirty="0" smtClean="0">
                        <a:solidFill>
                          <a:srgbClr val="000000"/>
                        </a:solidFill>
                        <a:latin typeface="Cambria Math" panose="02040503050406030204" pitchFamily="18" charset="0"/>
                        <a:cs typeface="Arial"/>
                        <a:sym typeface="Arial"/>
                      </a:rPr>
                      <m:t>=</m:t>
                    </m:r>
                    <m:r>
                      <a:rPr kumimoji="0" lang="en-US" sz="1400" b="0" i="1" u="none" strike="noStrike" kern="0" cap="none" spc="0" normalizeH="0" baseline="0" noProof="0" dirty="0">
                        <a:ln>
                          <a:noFill/>
                        </a:ln>
                        <a:solidFill>
                          <a:srgbClr val="000000"/>
                        </a:solidFill>
                        <a:effectLst/>
                        <a:uLnTx/>
                        <a:uFillTx/>
                        <a:latin typeface="Cambria Math" panose="02040503050406030204" pitchFamily="18" charset="0"/>
                        <a:cs typeface="Arial"/>
                        <a:sym typeface="Arial"/>
                      </a:rPr>
                      <m:t> </m:t>
                    </m:r>
                    <m:r>
                      <a:rPr kumimoji="0" lang="en-US" sz="1400" b="0" i="1" u="none" strike="noStrike" kern="0" cap="none" spc="0" normalizeH="0" baseline="0" noProof="0" dirty="0">
                        <a:ln>
                          <a:noFill/>
                        </a:ln>
                        <a:solidFill>
                          <a:srgbClr val="000000"/>
                        </a:solidFill>
                        <a:effectLst/>
                        <a:uLnTx/>
                        <a:uFillTx/>
                        <a:latin typeface="Cambria Math" panose="02040503050406030204" pitchFamily="18" charset="0"/>
                        <a:cs typeface="Arial"/>
                        <a:sym typeface="Arial"/>
                      </a:rPr>
                      <m:t>0</m:t>
                    </m:r>
                    <m:r>
                      <a:rPr kumimoji="0" lang="en-US" sz="1400" b="0" i="1" u="none" strike="noStrike" kern="0" cap="none" spc="0" normalizeH="0" baseline="0" noProof="0" dirty="0">
                        <a:ln>
                          <a:noFill/>
                        </a:ln>
                        <a:solidFill>
                          <a:srgbClr val="000000"/>
                        </a:solidFill>
                        <a:effectLst/>
                        <a:uLnTx/>
                        <a:uFillTx/>
                        <a:latin typeface="Cambria Math" panose="02040503050406030204" pitchFamily="18" charset="0"/>
                        <a:cs typeface="Arial"/>
                        <a:sym typeface="Arial"/>
                      </a:rPr>
                      <m:t>.</m:t>
                    </m:r>
                    <m:r>
                      <a:rPr kumimoji="0" lang="en-US" sz="1400" b="0" i="1" u="none" strike="noStrike" kern="0" cap="none" spc="0" normalizeH="0" baseline="0" noProof="0" dirty="0">
                        <a:ln>
                          <a:noFill/>
                        </a:ln>
                        <a:solidFill>
                          <a:srgbClr val="000000"/>
                        </a:solidFill>
                        <a:effectLst/>
                        <a:uLnTx/>
                        <a:uFillTx/>
                        <a:latin typeface="Cambria Math" panose="02040503050406030204" pitchFamily="18" charset="0"/>
                        <a:cs typeface="Arial"/>
                        <a:sym typeface="Arial"/>
                      </a:rPr>
                      <m:t>249</m:t>
                    </m:r>
                  </m:oMath>
                </a14:m>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h-TH" sz="1400" b="0" i="0" u="none" strike="noStrike" kern="0" cap="none" spc="0" normalizeH="0" baseline="0" noProof="0" dirty="0">
                    <a:ln>
                      <a:noFill/>
                    </a:ln>
                    <a:solidFill>
                      <a:srgbClr val="000000"/>
                    </a:solidFill>
                    <a:effectLst/>
                    <a:uLnTx/>
                    <a:uFillTx/>
                    <a:latin typeface="Arial"/>
                    <a:sym typeface="Arial"/>
                  </a:rPr>
                  <a:t>จึงตัดสินใจย</a:t>
                </a:r>
                <a14:m>
                  <m:oMath xmlns:m="http://schemas.openxmlformats.org/officeDocument/2006/math">
                    <m:r>
                      <a:rPr kumimoji="0" lang="th-TH" sz="1400" b="0" i="0" u="none" strike="noStrike" kern="0" cap="none" spc="0" normalizeH="0" baseline="0" noProof="0" smtClean="0">
                        <a:ln>
                          <a:noFill/>
                        </a:ln>
                        <a:solidFill>
                          <a:srgbClr val="000000"/>
                        </a:solidFill>
                        <a:effectLst/>
                        <a:uLnTx/>
                        <a:uFillTx/>
                        <a:latin typeface="Cambria Math" panose="02040503050406030204" pitchFamily="18" charset="0"/>
                        <a:sym typeface="Arial"/>
                      </a:rPr>
                      <m:t>อมรับ</m:t>
                    </m:r>
                    <m:r>
                      <a:rPr kumimoji="0" lang="th-TH" sz="1400" b="0" i="0" u="none" strike="noStrike" kern="0" cap="none" spc="0" normalizeH="0" baseline="0" noProof="0" smtClean="0">
                        <a:ln>
                          <a:noFill/>
                        </a:ln>
                        <a:solidFill>
                          <a:srgbClr val="000000"/>
                        </a:solidFill>
                        <a:effectLst/>
                        <a:uLnTx/>
                        <a:uFillTx/>
                        <a:latin typeface="Cambria Math" panose="02040503050406030204" pitchFamily="18" charset="0"/>
                        <a:sym typeface="Arial"/>
                      </a:rPr>
                      <m:t> </m:t>
                    </m:r>
                    <m:sSub>
                      <m:sSubPr>
                        <m:ctrlP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ctrlPr>
                      </m:sSubPr>
                      <m:e>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𝐻</m:t>
                        </m:r>
                      </m:e>
                      <m: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0</m:t>
                        </m:r>
                      </m:sub>
                    </m:sSub>
                  </m:oMath>
                </a14:m>
                <a:r>
                  <a:rPr kumimoji="0" lang="en-US" sz="1400" b="0" i="0" u="none" strike="noStrike" kern="0" cap="none" spc="0" normalizeH="0" baseline="0" noProof="0" dirty="0">
                    <a:ln>
                      <a:noFill/>
                    </a:ln>
                    <a:solidFill>
                      <a:srgbClr val="000000"/>
                    </a:solidFill>
                    <a:effectLst/>
                    <a:uLnTx/>
                    <a:uFillTx/>
                    <a:latin typeface="Arial"/>
                    <a:cs typeface="Arial"/>
                    <a:sym typeface="Arial"/>
                  </a:rPr>
                  <a:t> </a:t>
                </a:r>
                <a:r>
                  <a:rPr kumimoji="0" lang="th-TH" sz="1400" b="0" i="0" u="none" strike="noStrike" kern="0" cap="none" spc="0" normalizeH="0" baseline="0" noProof="0" dirty="0">
                    <a:ln>
                      <a:noFill/>
                    </a:ln>
                    <a:solidFill>
                      <a:srgbClr val="000000"/>
                    </a:solidFill>
                    <a:effectLst/>
                    <a:uLnTx/>
                    <a:uFillTx/>
                    <a:latin typeface="Arial"/>
                    <a:sym typeface="Arial"/>
                  </a:rPr>
                  <a:t>และสรุปว่า </a:t>
                </a:r>
                <a:r>
                  <a:rPr lang="th-TH" sz="1400" dirty="0">
                    <a:solidFill>
                      <a:srgbClr val="000000"/>
                    </a:solidFill>
                    <a:latin typeface="Arial"/>
                    <a:sym typeface="Arial"/>
                  </a:rPr>
                  <a:t>ความแปรปรวน ของ </a:t>
                </a:r>
                <a:r>
                  <a:rPr kumimoji="0" lang="en-US" sz="1400" b="0" i="0" u="none" strike="noStrike" kern="0" cap="none" spc="0" normalizeH="0" baseline="0" noProof="0" dirty="0">
                    <a:ln>
                      <a:noFill/>
                    </a:ln>
                    <a:solidFill>
                      <a:srgbClr val="000000"/>
                    </a:solidFill>
                    <a:effectLst/>
                    <a:uLnTx/>
                    <a:uFillTx/>
                    <a:latin typeface="Arial"/>
                    <a:sym typeface="Arial"/>
                  </a:rPr>
                  <a:t>residual </a:t>
                </a:r>
                <a:r>
                  <a:rPr kumimoji="0" lang="th-TH" sz="1400" b="0" i="0" u="none" strike="noStrike" kern="0" cap="none" spc="0" normalizeH="0" baseline="0" noProof="0" dirty="0">
                    <a:ln>
                      <a:noFill/>
                    </a:ln>
                    <a:solidFill>
                      <a:srgbClr val="000000"/>
                    </a:solidFill>
                    <a:effectLst/>
                    <a:uLnTx/>
                    <a:uFillTx/>
                    <a:latin typeface="Arial"/>
                    <a:sym typeface="Arial"/>
                  </a:rPr>
                  <a:t>ทุกกลุ่มเท่ากัน</a:t>
                </a:r>
              </a:p>
            </p:txBody>
          </p:sp>
        </mc:Choice>
        <mc:Fallback xmlns="">
          <p:sp>
            <p:nvSpPr>
              <p:cNvPr id="874" name="Google Shape;874;p41"/>
              <p:cNvSpPr txBox="1">
                <a:spLocks noGrp="1" noRot="1" noChangeAspect="1" noMove="1" noResize="1" noEditPoints="1" noAdjustHandles="1" noChangeArrowheads="1" noChangeShapeType="1" noTextEdit="1"/>
              </p:cNvSpPr>
              <p:nvPr>
                <p:ph type="subTitle" idx="1"/>
              </p:nvPr>
            </p:nvSpPr>
            <p:spPr>
              <a:xfrm>
                <a:off x="199675" y="1877300"/>
                <a:ext cx="4162775" cy="1618200"/>
              </a:xfrm>
              <a:prstGeom prst="rect">
                <a:avLst/>
              </a:prstGeom>
              <a:blipFill>
                <a:blip r:embed="rId3"/>
                <a:stretch>
                  <a:fillRect l="-439" b="-19245"/>
                </a:stretch>
              </a:blipFill>
            </p:spPr>
            <p:txBody>
              <a:bodyPr/>
              <a:lstStyle/>
              <a:p>
                <a:r>
                  <a:rPr lang="th-TH">
                    <a:noFill/>
                  </a:rPr>
                  <a:t> </a:t>
                </a:r>
              </a:p>
            </p:txBody>
          </p:sp>
        </mc:Fallback>
      </mc:AlternateContent>
      <p:sp>
        <p:nvSpPr>
          <p:cNvPr id="876" name="Google Shape;876;p41"/>
          <p:cNvSpPr/>
          <p:nvPr/>
        </p:nvSpPr>
        <p:spPr>
          <a:xfrm>
            <a:off x="8548363" y="4012584"/>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p:cNvSpPr/>
          <p:nvPr/>
        </p:nvSpPr>
        <p:spPr>
          <a:xfrm>
            <a:off x="8966801" y="453282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p:cNvSpPr/>
          <p:nvPr/>
        </p:nvSpPr>
        <p:spPr>
          <a:xfrm>
            <a:off x="8660494" y="473752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p:cNvSpPr/>
          <p:nvPr/>
        </p:nvSpPr>
        <p:spPr>
          <a:xfrm rot="-8970948">
            <a:off x="8966876" y="5282644"/>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p:cNvSpPr/>
          <p:nvPr/>
        </p:nvSpPr>
        <p:spPr>
          <a:xfrm rot="-8970948">
            <a:off x="9288384" y="5093885"/>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p:cNvSpPr/>
          <p:nvPr/>
        </p:nvSpPr>
        <p:spPr>
          <a:xfrm>
            <a:off x="9289776" y="4739515"/>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p:cNvSpPr/>
          <p:nvPr/>
        </p:nvSpPr>
        <p:spPr>
          <a:xfrm>
            <a:off x="8101880" y="5168366"/>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a:off x="8542690" y="5624610"/>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a:off x="8091970" y="4495616"/>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p:cNvSpPr/>
          <p:nvPr/>
        </p:nvSpPr>
        <p:spPr>
          <a:xfrm>
            <a:off x="9144000" y="4000325"/>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p:cNvSpPr/>
          <p:nvPr/>
        </p:nvSpPr>
        <p:spPr>
          <a:xfrm>
            <a:off x="9608942" y="5168366"/>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p:cNvSpPr/>
          <p:nvPr/>
        </p:nvSpPr>
        <p:spPr>
          <a:xfrm>
            <a:off x="8659763" y="5090857"/>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p:cNvSpPr/>
          <p:nvPr/>
        </p:nvSpPr>
        <p:spPr>
          <a:xfrm>
            <a:off x="9143990" y="5624622"/>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1"/>
          <p:cNvSpPr/>
          <p:nvPr/>
        </p:nvSpPr>
        <p:spPr>
          <a:xfrm>
            <a:off x="9587503" y="4495616"/>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0" name="Google Shape;890;p41"/>
          <p:cNvCxnSpPr>
            <a:cxnSpLocks/>
          </p:cNvCxnSpPr>
          <p:nvPr/>
        </p:nvCxnSpPr>
        <p:spPr>
          <a:xfrm>
            <a:off x="308228" y="1849971"/>
            <a:ext cx="3839004" cy="0"/>
          </a:xfrm>
          <a:prstGeom prst="straightConnector1">
            <a:avLst/>
          </a:prstGeom>
          <a:noFill/>
          <a:ln w="19050" cap="flat" cmpd="sng">
            <a:solidFill>
              <a:schemeClr val="lt1"/>
            </a:solidFill>
            <a:prstDash val="solid"/>
            <a:round/>
            <a:headEnd type="none" w="med" len="med"/>
            <a:tailEnd type="none" w="med" len="med"/>
          </a:ln>
        </p:spPr>
      </p:cxnSp>
      <p:pic>
        <p:nvPicPr>
          <p:cNvPr id="8" name="รูปภาพ 7">
            <a:extLst>
              <a:ext uri="{FF2B5EF4-FFF2-40B4-BE49-F238E27FC236}">
                <a16:creationId xmlns:a16="http://schemas.microsoft.com/office/drawing/2014/main" id="{04148F17-E1AA-70B4-4F39-144B056A80EA}"/>
              </a:ext>
            </a:extLst>
          </p:cNvPr>
          <p:cNvPicPr>
            <a:picLocks noChangeAspect="1"/>
          </p:cNvPicPr>
          <p:nvPr/>
        </p:nvPicPr>
        <p:blipFill rotWithShape="1">
          <a:blip r:embed="rId4"/>
          <a:srcRect t="41535" r="1396"/>
          <a:stretch/>
        </p:blipFill>
        <p:spPr>
          <a:xfrm>
            <a:off x="199675" y="596621"/>
            <a:ext cx="1681163" cy="623699"/>
          </a:xfrm>
          <a:prstGeom prst="rect">
            <a:avLst/>
          </a:prstGeom>
        </p:spPr>
      </p:pic>
      <p:pic>
        <p:nvPicPr>
          <p:cNvPr id="10" name="รูปภาพ 9">
            <a:extLst>
              <a:ext uri="{FF2B5EF4-FFF2-40B4-BE49-F238E27FC236}">
                <a16:creationId xmlns:a16="http://schemas.microsoft.com/office/drawing/2014/main" id="{76DD5CAB-D23C-297F-9D22-8BE9C392AF15}"/>
              </a:ext>
            </a:extLst>
          </p:cNvPr>
          <p:cNvPicPr>
            <a:picLocks noChangeAspect="1"/>
          </p:cNvPicPr>
          <p:nvPr/>
        </p:nvPicPr>
        <p:blipFill>
          <a:blip r:embed="rId5"/>
          <a:stretch>
            <a:fillRect/>
          </a:stretch>
        </p:blipFill>
        <p:spPr>
          <a:xfrm>
            <a:off x="4289265" y="819224"/>
            <a:ext cx="4655060" cy="310337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41"/>
          <p:cNvSpPr txBox="1">
            <a:spLocks noGrp="1"/>
          </p:cNvSpPr>
          <p:nvPr>
            <p:ph type="subTitle" idx="2"/>
          </p:nvPr>
        </p:nvSpPr>
        <p:spPr>
          <a:xfrm>
            <a:off x="246396" y="1208860"/>
            <a:ext cx="4162775" cy="47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The residual have a mean of 0</a:t>
            </a:r>
          </a:p>
        </p:txBody>
      </p:sp>
      <mc:AlternateContent xmlns:mc="http://schemas.openxmlformats.org/markup-compatibility/2006" xmlns:a14="http://schemas.microsoft.com/office/drawing/2010/main">
        <mc:Choice Requires="a14">
          <p:sp>
            <p:nvSpPr>
              <p:cNvPr id="874" name="Google Shape;874;p41"/>
              <p:cNvSpPr txBox="1">
                <a:spLocks noGrp="1"/>
              </p:cNvSpPr>
              <p:nvPr>
                <p:ph type="subTitle" idx="1"/>
              </p:nvPr>
            </p:nvSpPr>
            <p:spPr>
              <a:xfrm>
                <a:off x="246396" y="1757160"/>
                <a:ext cx="4162775" cy="1618200"/>
              </a:xfrm>
              <a:prstGeom prst="rect">
                <a:avLst/>
              </a:prstGeom>
            </p:spPr>
            <p:txBody>
              <a:bodyPr spcFirstLastPara="1" wrap="square" lIns="91425" tIns="91425" rIns="91425" bIns="91425" anchor="t" anchorCtr="0">
                <a:noAutofit/>
              </a:bodyPr>
              <a:lstStyle/>
              <a:p>
                <a:pPr marL="0" lvl="0" indent="0">
                  <a:buClr>
                    <a:srgbClr val="000000"/>
                  </a:buClr>
                  <a:buSzTx/>
                  <a:defRPr/>
                </a:pPr>
                <a14:m>
                  <m:oMathPara xmlns:m="http://schemas.openxmlformats.org/officeDocument/2006/math">
                    <m:oMathParaPr>
                      <m:jc m:val="left"/>
                    </m:oMathParaPr>
                    <m:oMath xmlns:m="http://schemas.openxmlformats.org/officeDocument/2006/math">
                      <m:sSub>
                        <m:sSubPr>
                          <m:ctrlP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ctrlPr>
                        </m:sSubPr>
                        <m:e>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𝐻</m:t>
                          </m:r>
                        </m:e>
                        <m: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0</m:t>
                          </m:r>
                        </m:sub>
                      </m:s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 :</m:t>
                      </m:r>
                      <m:sSub>
                        <m:sSubPr>
                          <m:ctrlPr>
                            <a:rPr kumimoji="0" lang="en-US" sz="1400" b="0" i="1" u="none" strike="noStrike" kern="0" cap="none" spc="0" normalizeH="0" baseline="0" noProof="0">
                              <a:ln>
                                <a:noFill/>
                              </a:ln>
                              <a:solidFill>
                                <a:srgbClr val="000000"/>
                              </a:solidFill>
                              <a:effectLst/>
                              <a:uLnTx/>
                              <a:uFillTx/>
                              <a:latin typeface="Cambria Math" panose="02040503050406030204" pitchFamily="18" charset="0"/>
                              <a:sym typeface="Arial"/>
                            </a:rPr>
                          </m:ctrlPr>
                        </m:sSubPr>
                        <m:e>
                          <m:r>
                            <a:rPr kumimoji="0" lang="en-US" sz="1400" b="0" i="1" u="none" strike="noStrike" kern="0" cap="none" spc="0" normalizeH="0" baseline="0" noProof="0">
                              <a:ln>
                                <a:noFill/>
                              </a:ln>
                              <a:solidFill>
                                <a:srgbClr val="000000"/>
                              </a:solidFill>
                              <a:effectLst/>
                              <a:uLnTx/>
                              <a:uFillTx/>
                              <a:latin typeface="Cambria Math" panose="02040503050406030204" pitchFamily="18" charset="0"/>
                              <a:sym typeface="Arial"/>
                            </a:rPr>
                            <m:t>𝜇</m:t>
                          </m:r>
                        </m:e>
                        <m:sub>
                          <m:r>
                            <a:rPr lang="el-GR" sz="1400" i="1">
                              <a:solidFill>
                                <a:srgbClr val="000000"/>
                              </a:solidFill>
                              <a:latin typeface="Cambria Math" panose="02040503050406030204" pitchFamily="18" charset="0"/>
                              <a:sym typeface="Arial"/>
                            </a:rPr>
                            <m:t>𝜀</m:t>
                          </m:r>
                        </m:sub>
                      </m:s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m:t>
                      </m:r>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0</m:t>
                      </m:r>
                    </m:oMath>
                  </m:oMathPara>
                </a14:m>
                <a:endParaRPr kumimoji="0" lang="en-US" sz="1400" b="0" i="1" u="none" strike="noStrike" kern="0" cap="none" spc="0" normalizeH="0" baseline="0" noProof="0" dirty="0">
                  <a:ln>
                    <a:noFill/>
                  </a:ln>
                  <a:solidFill>
                    <a:srgbClr val="000000"/>
                  </a:solidFill>
                  <a:effectLst/>
                  <a:uLnTx/>
                  <a:uFillTx/>
                  <a:latin typeface="Cambria Math" panose="02040503050406030204" pitchFamily="18" charset="0"/>
                  <a:sym typeface="Arial"/>
                </a:endParaRPr>
              </a:p>
              <a:p>
                <a:pPr marL="0" lvl="0" indent="0">
                  <a:buClr>
                    <a:srgbClr val="000000"/>
                  </a:buClr>
                  <a:buSzTx/>
                  <a:defRPr/>
                </a:pPr>
                <a14:m>
                  <m:oMathPara xmlns:m="http://schemas.openxmlformats.org/officeDocument/2006/math">
                    <m:oMathParaPr>
                      <m:jc m:val="left"/>
                    </m:oMathParaPr>
                    <m:oMath xmlns:m="http://schemas.openxmlformats.org/officeDocument/2006/math">
                      <m:sSub>
                        <m:sSubPr>
                          <m:ctrlP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ctrlPr>
                        </m:sSubPr>
                        <m:e>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𝐻</m:t>
                          </m:r>
                        </m:e>
                        <m: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1</m:t>
                          </m:r>
                        </m:sub>
                      </m:s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 :</m:t>
                      </m:r>
                      <m:sSub>
                        <m:sSubPr>
                          <m:ctrlPr>
                            <a:rPr lang="en-US" sz="1400" i="1">
                              <a:solidFill>
                                <a:srgbClr val="000000"/>
                              </a:solidFill>
                              <a:latin typeface="Cambria Math" panose="02040503050406030204" pitchFamily="18" charset="0"/>
                              <a:sym typeface="Arial"/>
                            </a:rPr>
                          </m:ctrlPr>
                        </m:sSubPr>
                        <m:e>
                          <m:r>
                            <a:rPr lang="en-US" sz="1400" i="1">
                              <a:solidFill>
                                <a:srgbClr val="000000"/>
                              </a:solidFill>
                              <a:latin typeface="Cambria Math" panose="02040503050406030204" pitchFamily="18" charset="0"/>
                              <a:sym typeface="Arial"/>
                            </a:rPr>
                            <m:t>𝜇</m:t>
                          </m:r>
                        </m:e>
                        <m:sub>
                          <m:r>
                            <a:rPr lang="el-GR" sz="1400" i="1">
                              <a:solidFill>
                                <a:srgbClr val="000000"/>
                              </a:solidFill>
                              <a:latin typeface="Cambria Math" panose="02040503050406030204" pitchFamily="18" charset="0"/>
                              <a:sym typeface="Arial"/>
                            </a:rPr>
                            <m:t>𝜀</m:t>
                          </m:r>
                        </m:sub>
                      </m:sSub>
                      <m:r>
                        <a:rPr lang="en-US" sz="1400" i="1" smtClean="0">
                          <a:solidFill>
                            <a:srgbClr val="000000"/>
                          </a:solidFill>
                          <a:latin typeface="Cambria Math" panose="02040503050406030204" pitchFamily="18" charset="0"/>
                          <a:ea typeface="Cambria Math" panose="02040503050406030204" pitchFamily="18" charset="0"/>
                          <a:sym typeface="Arial"/>
                        </a:rPr>
                        <m:t>≠</m:t>
                      </m:r>
                      <m:r>
                        <a:rPr lang="en-US" sz="1400" i="1">
                          <a:solidFill>
                            <a:srgbClr val="000000"/>
                          </a:solidFill>
                          <a:latin typeface="Cambria Math" panose="02040503050406030204" pitchFamily="18" charset="0"/>
                          <a:sym typeface="Arial"/>
                        </a:rPr>
                        <m:t>0</m:t>
                      </m:r>
                    </m:oMath>
                  </m:oMathPara>
                </a14:m>
                <a:endParaRPr lang="en-US" sz="1400" dirty="0">
                  <a:solidFill>
                    <a:srgbClr val="000000"/>
                  </a:solidFill>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th-TH" sz="1400" b="0" i="0" u="none" strike="noStrike" kern="0" cap="none" spc="0" normalizeH="0" baseline="0" noProof="0" dirty="0">
                  <a:ln>
                    <a:noFill/>
                  </a:ln>
                  <a:solidFill>
                    <a:srgbClr val="000000"/>
                  </a:solidFill>
                  <a:effectLst/>
                  <a:uLnTx/>
                  <a:uFillTx/>
                  <a:latin typeface="Arial"/>
                  <a:sym typeface="Arial"/>
                </a:endParaRPr>
              </a:p>
              <a:p>
                <a:pPr marL="0" lvl="0" indent="0">
                  <a:buClr>
                    <a:srgbClr val="000000"/>
                  </a:buClr>
                  <a:buSzTx/>
                  <a:defRPr/>
                </a:pPr>
                <a:r>
                  <a:rPr kumimoji="0" lang="th-TH" sz="1400" b="0" i="0" u="none" strike="noStrike" kern="0" cap="none" spc="0" normalizeH="0" baseline="0" noProof="0" dirty="0">
                    <a:ln>
                      <a:noFill/>
                    </a:ln>
                    <a:solidFill>
                      <a:srgbClr val="000000"/>
                    </a:solidFill>
                    <a:effectLst/>
                    <a:uLnTx/>
                    <a:uFillTx/>
                    <a:latin typeface="Arial"/>
                    <a:sym typeface="Arial"/>
                  </a:rPr>
                  <a:t>จะ</a:t>
                </a:r>
                <a:r>
                  <a:rPr lang="th-TH" sz="1400" dirty="0">
                    <a:solidFill>
                      <a:srgbClr val="000000"/>
                    </a:solidFill>
                    <a:latin typeface="Arial"/>
                    <a:sym typeface="Arial"/>
                  </a:rPr>
                  <a:t>ปฏิเสธ </a:t>
                </a:r>
                <a14:m>
                  <m:oMath xmlns:m="http://schemas.openxmlformats.org/officeDocument/2006/math">
                    <m:sSub>
                      <m:sSubPr>
                        <m:ctrlP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ctrlPr>
                      </m:sSubPr>
                      <m:e>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𝐻</m:t>
                        </m:r>
                      </m:e>
                      <m: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0</m:t>
                        </m:r>
                      </m:sub>
                    </m:sSub>
                  </m:oMath>
                </a14:m>
                <a:r>
                  <a:rPr kumimoji="0" lang="th-TH" sz="1400" b="0" i="0" u="none" strike="noStrike" kern="0" cap="none" spc="0" normalizeH="0" baseline="0" noProof="0" dirty="0">
                    <a:ln>
                      <a:noFill/>
                    </a:ln>
                    <a:solidFill>
                      <a:srgbClr val="000000"/>
                    </a:solidFill>
                    <a:effectLst/>
                    <a:uLnTx/>
                    <a:uFillTx/>
                    <a:latin typeface="Arial"/>
                    <a:sym typeface="Arial"/>
                  </a:rPr>
                  <a:t> ถ้า </a:t>
                </a:r>
                <a:r>
                  <a:rPr kumimoji="0" lang="en-US" sz="1400" b="0" i="0" u="none" strike="noStrike" kern="0" cap="none" spc="0" normalizeH="0" baseline="0" noProof="0" dirty="0">
                    <a:ln>
                      <a:noFill/>
                    </a:ln>
                    <a:solidFill>
                      <a:srgbClr val="000000"/>
                    </a:solidFill>
                    <a:effectLst/>
                    <a:uLnTx/>
                    <a:uFillTx/>
                    <a:latin typeface="Arial"/>
                    <a:cs typeface="Arial"/>
                    <a:sym typeface="Arial"/>
                  </a:rPr>
                  <a:t>p-value &lt; 0.05</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h-TH" sz="1400" b="0" i="0" u="none" strike="noStrike" kern="0" cap="none" spc="0" normalizeH="0" baseline="0" noProof="0" dirty="0">
                    <a:ln>
                      <a:noFill/>
                    </a:ln>
                    <a:solidFill>
                      <a:srgbClr val="000000"/>
                    </a:solidFill>
                    <a:effectLst/>
                    <a:uLnTx/>
                    <a:uFillTx/>
                    <a:latin typeface="Arial"/>
                    <a:sym typeface="Arial"/>
                  </a:rPr>
                  <a:t>จากการวิเคราะห์ พบว่า </a:t>
                </a:r>
                <a:r>
                  <a:rPr kumimoji="0" lang="en-US" sz="1400" b="0" i="0" u="none" strike="noStrike" kern="0" cap="none" spc="0" normalizeH="0" baseline="0" noProof="0" dirty="0">
                    <a:ln>
                      <a:noFill/>
                    </a:ln>
                    <a:solidFill>
                      <a:srgbClr val="000000"/>
                    </a:solidFill>
                    <a:effectLst/>
                    <a:uLnTx/>
                    <a:uFillTx/>
                    <a:latin typeface="Arial"/>
                    <a:cs typeface="Arial"/>
                    <a:sym typeface="Arial"/>
                  </a:rPr>
                  <a:t>T = 0 </a:t>
                </a:r>
                <a:r>
                  <a:rPr kumimoji="0" lang="th-TH" sz="1400" b="0" i="0" u="none" strike="noStrike" kern="0" cap="none" spc="0" normalizeH="0" baseline="0" noProof="0" dirty="0">
                    <a:ln>
                      <a:noFill/>
                    </a:ln>
                    <a:solidFill>
                      <a:srgbClr val="000000"/>
                    </a:solidFill>
                    <a:effectLst/>
                    <a:uLnTx/>
                    <a:uFillTx/>
                    <a:latin typeface="Arial"/>
                    <a:sym typeface="Arial"/>
                  </a:rPr>
                  <a:t>และ </a:t>
                </a:r>
                <a:r>
                  <a:rPr kumimoji="0" lang="en-US" sz="1400" b="0" i="0" u="none" strike="noStrike" kern="0" cap="none" spc="0" normalizeH="0" baseline="0" noProof="0" dirty="0">
                    <a:ln>
                      <a:noFill/>
                    </a:ln>
                    <a:solidFill>
                      <a:srgbClr val="000000"/>
                    </a:solidFill>
                    <a:effectLst/>
                    <a:uLnTx/>
                    <a:uFillTx/>
                    <a:latin typeface="Arial"/>
                    <a:cs typeface="Arial"/>
                    <a:sym typeface="Arial"/>
                  </a:rPr>
                  <a:t>p-value = 1</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h-TH" sz="1400" b="0" i="0" u="none" strike="noStrike" kern="0" cap="none" spc="0" normalizeH="0" baseline="0" noProof="0" dirty="0">
                    <a:ln>
                      <a:noFill/>
                    </a:ln>
                    <a:solidFill>
                      <a:srgbClr val="000000"/>
                    </a:solidFill>
                    <a:effectLst/>
                    <a:uLnTx/>
                    <a:uFillTx/>
                    <a:latin typeface="Arial"/>
                    <a:sym typeface="Arial"/>
                  </a:rPr>
                  <a:t>จึงตัดสินใจย</a:t>
                </a:r>
                <a14:m>
                  <m:oMath xmlns:m="http://schemas.openxmlformats.org/officeDocument/2006/math">
                    <m:r>
                      <a:rPr kumimoji="0" lang="th-TH" sz="1400" b="0" i="0" u="none" strike="noStrike" kern="0" cap="none" spc="0" normalizeH="0" baseline="0" noProof="0" smtClean="0">
                        <a:ln>
                          <a:noFill/>
                        </a:ln>
                        <a:solidFill>
                          <a:srgbClr val="000000"/>
                        </a:solidFill>
                        <a:effectLst/>
                        <a:uLnTx/>
                        <a:uFillTx/>
                        <a:latin typeface="Cambria Math" panose="02040503050406030204" pitchFamily="18" charset="0"/>
                        <a:sym typeface="Arial"/>
                      </a:rPr>
                      <m:t>อมรับ</m:t>
                    </m:r>
                    <m:r>
                      <a:rPr kumimoji="0" lang="th-TH" sz="1400" b="0" i="0" u="none" strike="noStrike" kern="0" cap="none" spc="0" normalizeH="0" baseline="0" noProof="0" smtClean="0">
                        <a:ln>
                          <a:noFill/>
                        </a:ln>
                        <a:solidFill>
                          <a:srgbClr val="000000"/>
                        </a:solidFill>
                        <a:effectLst/>
                        <a:uLnTx/>
                        <a:uFillTx/>
                        <a:latin typeface="Cambria Math" panose="02040503050406030204" pitchFamily="18" charset="0"/>
                        <a:sym typeface="Arial"/>
                      </a:rPr>
                      <m:t> </m:t>
                    </m:r>
                    <m:sSub>
                      <m:sSubPr>
                        <m:ctrlP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ctrlPr>
                      </m:sSubPr>
                      <m:e>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𝐻</m:t>
                        </m:r>
                      </m:e>
                      <m:sub>
                        <m: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sym typeface="Arial"/>
                          </a:rPr>
                          <m:t>0</m:t>
                        </m:r>
                      </m:sub>
                    </m:sSub>
                  </m:oMath>
                </a14:m>
                <a:r>
                  <a:rPr kumimoji="0" lang="en-US" sz="1400" b="0" i="0" u="none" strike="noStrike" kern="0" cap="none" spc="0" normalizeH="0" baseline="0" noProof="0" dirty="0">
                    <a:ln>
                      <a:noFill/>
                    </a:ln>
                    <a:solidFill>
                      <a:srgbClr val="000000"/>
                    </a:solidFill>
                    <a:effectLst/>
                    <a:uLnTx/>
                    <a:uFillTx/>
                    <a:latin typeface="Arial"/>
                    <a:cs typeface="Arial"/>
                    <a:sym typeface="Arial"/>
                  </a:rPr>
                  <a:t> </a:t>
                </a:r>
                <a:r>
                  <a:rPr kumimoji="0" lang="th-TH" sz="1400" b="0" i="0" u="none" strike="noStrike" kern="0" cap="none" spc="0" normalizeH="0" baseline="0" noProof="0" dirty="0">
                    <a:ln>
                      <a:noFill/>
                    </a:ln>
                    <a:solidFill>
                      <a:srgbClr val="000000"/>
                    </a:solidFill>
                    <a:effectLst/>
                    <a:uLnTx/>
                    <a:uFillTx/>
                    <a:latin typeface="Arial"/>
                    <a:sym typeface="Arial"/>
                  </a:rPr>
                  <a:t>และสรุปว่า </a:t>
                </a:r>
                <a:r>
                  <a:rPr lang="th-TH" sz="1400" dirty="0">
                    <a:solidFill>
                      <a:srgbClr val="000000"/>
                    </a:solidFill>
                    <a:latin typeface="Arial"/>
                    <a:sym typeface="Arial"/>
                  </a:rPr>
                  <a:t>ค่าเฉลี่ยของ </a:t>
                </a:r>
                <a:r>
                  <a:rPr kumimoji="0" lang="en-US" sz="1400" b="0" i="0" u="none" strike="noStrike" kern="0" cap="none" spc="0" normalizeH="0" baseline="0" noProof="0" dirty="0">
                    <a:ln>
                      <a:noFill/>
                    </a:ln>
                    <a:solidFill>
                      <a:srgbClr val="000000"/>
                    </a:solidFill>
                    <a:effectLst/>
                    <a:uLnTx/>
                    <a:uFillTx/>
                    <a:latin typeface="Arial"/>
                    <a:sym typeface="Arial"/>
                  </a:rPr>
                  <a:t>residual </a:t>
                </a:r>
                <a:r>
                  <a:rPr lang="en-US" sz="1400" dirty="0">
                    <a:solidFill>
                      <a:srgbClr val="000000"/>
                    </a:solidFill>
                    <a:latin typeface="Arial"/>
                    <a:sym typeface="Arial"/>
                  </a:rPr>
                  <a:t>= 0</a:t>
                </a:r>
                <a:endParaRPr kumimoji="0" lang="th-TH" sz="1400" b="0" i="0" u="none" strike="noStrike" kern="0" cap="none" spc="0" normalizeH="0" baseline="0" noProof="0" dirty="0">
                  <a:ln>
                    <a:noFill/>
                  </a:ln>
                  <a:solidFill>
                    <a:srgbClr val="000000"/>
                  </a:solidFill>
                  <a:effectLst/>
                  <a:uLnTx/>
                  <a:uFillTx/>
                  <a:latin typeface="Arial"/>
                  <a:sym typeface="Arial"/>
                </a:endParaRPr>
              </a:p>
            </p:txBody>
          </p:sp>
        </mc:Choice>
        <mc:Fallback xmlns="">
          <p:sp>
            <p:nvSpPr>
              <p:cNvPr id="874" name="Google Shape;874;p41"/>
              <p:cNvSpPr txBox="1">
                <a:spLocks noGrp="1" noRot="1" noChangeAspect="1" noMove="1" noResize="1" noEditPoints="1" noAdjustHandles="1" noChangeArrowheads="1" noChangeShapeType="1" noTextEdit="1"/>
              </p:cNvSpPr>
              <p:nvPr>
                <p:ph type="subTitle" idx="1"/>
              </p:nvPr>
            </p:nvSpPr>
            <p:spPr>
              <a:xfrm>
                <a:off x="246396" y="1757160"/>
                <a:ext cx="4162775" cy="1618200"/>
              </a:xfrm>
              <a:prstGeom prst="rect">
                <a:avLst/>
              </a:prstGeom>
              <a:blipFill>
                <a:blip r:embed="rId3"/>
                <a:stretch>
                  <a:fillRect l="-439"/>
                </a:stretch>
              </a:blipFill>
            </p:spPr>
            <p:txBody>
              <a:bodyPr/>
              <a:lstStyle/>
              <a:p>
                <a:r>
                  <a:rPr lang="th-TH">
                    <a:noFill/>
                  </a:rPr>
                  <a:t> </a:t>
                </a:r>
              </a:p>
            </p:txBody>
          </p:sp>
        </mc:Fallback>
      </mc:AlternateContent>
      <p:sp>
        <p:nvSpPr>
          <p:cNvPr id="876" name="Google Shape;876;p41"/>
          <p:cNvSpPr/>
          <p:nvPr/>
        </p:nvSpPr>
        <p:spPr>
          <a:xfrm>
            <a:off x="8548363" y="4012584"/>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p:cNvSpPr/>
          <p:nvPr/>
        </p:nvSpPr>
        <p:spPr>
          <a:xfrm>
            <a:off x="8966801" y="453282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p:cNvSpPr/>
          <p:nvPr/>
        </p:nvSpPr>
        <p:spPr>
          <a:xfrm>
            <a:off x="8660494" y="473752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p:cNvSpPr/>
          <p:nvPr/>
        </p:nvSpPr>
        <p:spPr>
          <a:xfrm rot="-8970948">
            <a:off x="8966876" y="5282644"/>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p:cNvSpPr/>
          <p:nvPr/>
        </p:nvSpPr>
        <p:spPr>
          <a:xfrm rot="-8970948">
            <a:off x="9288384" y="5093885"/>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p:cNvSpPr/>
          <p:nvPr/>
        </p:nvSpPr>
        <p:spPr>
          <a:xfrm>
            <a:off x="9289776" y="4739515"/>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p:cNvSpPr/>
          <p:nvPr/>
        </p:nvSpPr>
        <p:spPr>
          <a:xfrm>
            <a:off x="8101880" y="5168366"/>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a:off x="8542690" y="5624610"/>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a:off x="8091970" y="4495616"/>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p:cNvSpPr/>
          <p:nvPr/>
        </p:nvSpPr>
        <p:spPr>
          <a:xfrm>
            <a:off x="9144000" y="4000325"/>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p:cNvSpPr/>
          <p:nvPr/>
        </p:nvSpPr>
        <p:spPr>
          <a:xfrm>
            <a:off x="9608942" y="5168366"/>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p:cNvSpPr/>
          <p:nvPr/>
        </p:nvSpPr>
        <p:spPr>
          <a:xfrm>
            <a:off x="8659763" y="5090857"/>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p:cNvSpPr/>
          <p:nvPr/>
        </p:nvSpPr>
        <p:spPr>
          <a:xfrm>
            <a:off x="9143990" y="5624622"/>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1"/>
          <p:cNvSpPr/>
          <p:nvPr/>
        </p:nvSpPr>
        <p:spPr>
          <a:xfrm>
            <a:off x="9587503" y="4495616"/>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0" name="Google Shape;890;p41"/>
          <p:cNvCxnSpPr>
            <a:cxnSpLocks/>
          </p:cNvCxnSpPr>
          <p:nvPr/>
        </p:nvCxnSpPr>
        <p:spPr>
          <a:xfrm>
            <a:off x="354949" y="1729831"/>
            <a:ext cx="3839004" cy="0"/>
          </a:xfrm>
          <a:prstGeom prst="straightConnector1">
            <a:avLst/>
          </a:prstGeom>
          <a:noFill/>
          <a:ln w="19050" cap="flat" cmpd="sng">
            <a:solidFill>
              <a:schemeClr val="lt1"/>
            </a:solidFill>
            <a:prstDash val="solid"/>
            <a:round/>
            <a:headEnd type="none" w="med" len="med"/>
            <a:tailEnd type="none" w="med" len="med"/>
          </a:ln>
        </p:spPr>
      </p:cxnSp>
      <p:pic>
        <p:nvPicPr>
          <p:cNvPr id="4" name="รูปภาพ 3">
            <a:extLst>
              <a:ext uri="{FF2B5EF4-FFF2-40B4-BE49-F238E27FC236}">
                <a16:creationId xmlns:a16="http://schemas.microsoft.com/office/drawing/2014/main" id="{98AEF3AC-7B7B-6BA7-54E3-50F5ED292FDF}"/>
              </a:ext>
            </a:extLst>
          </p:cNvPr>
          <p:cNvPicPr>
            <a:picLocks noChangeAspect="1"/>
          </p:cNvPicPr>
          <p:nvPr/>
        </p:nvPicPr>
        <p:blipFill>
          <a:blip r:embed="rId4"/>
          <a:stretch>
            <a:fillRect/>
          </a:stretch>
        </p:blipFill>
        <p:spPr>
          <a:xfrm>
            <a:off x="4781552" y="494127"/>
            <a:ext cx="3600448" cy="1715838"/>
          </a:xfrm>
          <a:prstGeom prst="rect">
            <a:avLst/>
          </a:prstGeom>
        </p:spPr>
      </p:pic>
      <p:pic>
        <p:nvPicPr>
          <p:cNvPr id="6" name="รูปภาพ 5">
            <a:extLst>
              <a:ext uri="{FF2B5EF4-FFF2-40B4-BE49-F238E27FC236}">
                <a16:creationId xmlns:a16="http://schemas.microsoft.com/office/drawing/2014/main" id="{D9361720-4C1A-0E64-69C8-949E9BBF9DCA}"/>
              </a:ext>
            </a:extLst>
          </p:cNvPr>
          <p:cNvPicPr>
            <a:picLocks noChangeAspect="1"/>
          </p:cNvPicPr>
          <p:nvPr/>
        </p:nvPicPr>
        <p:blipFill>
          <a:blip r:embed="rId5"/>
          <a:stretch>
            <a:fillRect/>
          </a:stretch>
        </p:blipFill>
        <p:spPr>
          <a:xfrm>
            <a:off x="4800010" y="2725973"/>
            <a:ext cx="2772344" cy="1806851"/>
          </a:xfrm>
          <a:prstGeom prst="rect">
            <a:avLst/>
          </a:prstGeom>
        </p:spPr>
      </p:pic>
    </p:spTree>
    <p:extLst>
      <p:ext uri="{BB962C8B-B14F-4D97-AF65-F5344CB8AC3E}">
        <p14:creationId xmlns:p14="http://schemas.microsoft.com/office/powerpoint/2010/main" val="297361868"/>
      </p:ext>
    </p:extLst>
  </p:cSld>
  <p:clrMapOvr>
    <a:masterClrMapping/>
  </p:clrMapOvr>
</p:sld>
</file>

<file path=ppt/theme/theme1.xml><?xml version="1.0" encoding="utf-8"?>
<a:theme xmlns:a="http://schemas.openxmlformats.org/drawingml/2006/main" name="Stock Management System Project Proposal by Slidesgo">
  <a:themeElements>
    <a:clrScheme name="Simple Light">
      <a:dk1>
        <a:srgbClr val="F6F6F6"/>
      </a:dk1>
      <a:lt1>
        <a:srgbClr val="219362"/>
      </a:lt1>
      <a:dk2>
        <a:srgbClr val="FFA015"/>
      </a:dk2>
      <a:lt2>
        <a:srgbClr val="FFFFFF"/>
      </a:lt2>
      <a:accent1>
        <a:srgbClr val="C8C8C8"/>
      </a:accent1>
      <a:accent2>
        <a:srgbClr val="FFFFFF"/>
      </a:accent2>
      <a:accent3>
        <a:srgbClr val="FFFFFF"/>
      </a:accent3>
      <a:accent4>
        <a:srgbClr val="FFFFFF"/>
      </a:accent4>
      <a:accent5>
        <a:srgbClr val="FFFFFF"/>
      </a:accent5>
      <a:accent6>
        <a:srgbClr val="FFFFFF"/>
      </a:accent6>
      <a:hlink>
        <a:srgbClr val="21936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487</Words>
  <Application>Microsoft Office PowerPoint</Application>
  <PresentationFormat>นำเสนอทางหน้าจอ (16:9)</PresentationFormat>
  <Paragraphs>80</Paragraphs>
  <Slides>10</Slides>
  <Notes>9</Notes>
  <HiddenSlides>0</HiddenSlides>
  <MMClips>0</MMClips>
  <ScaleCrop>false</ScaleCrop>
  <HeadingPairs>
    <vt:vector size="6" baseType="variant">
      <vt:variant>
        <vt:lpstr>ฟอนต์ที่ถูกใช้</vt:lpstr>
      </vt:variant>
      <vt:variant>
        <vt:i4>4</vt:i4>
      </vt:variant>
      <vt:variant>
        <vt:lpstr>ธีม</vt:lpstr>
      </vt:variant>
      <vt:variant>
        <vt:i4>1</vt:i4>
      </vt:variant>
      <vt:variant>
        <vt:lpstr>ชื่อเรื่องสไลด์</vt:lpstr>
      </vt:variant>
      <vt:variant>
        <vt:i4>10</vt:i4>
      </vt:variant>
    </vt:vector>
  </HeadingPairs>
  <TitlesOfParts>
    <vt:vector size="15" baseType="lpstr">
      <vt:lpstr>Kanit</vt:lpstr>
      <vt:lpstr>Arial</vt:lpstr>
      <vt:lpstr>Lato</vt:lpstr>
      <vt:lpstr>Cambria Math</vt:lpstr>
      <vt:lpstr>Stock Management System Project Proposal by Slidesgo</vt:lpstr>
      <vt:lpstr>ตรวจสอบว่าปุ๋ยแต่ละชนิดมีผลต่อความสูงหรือไม่ ด้วยใช้ ANOVA</vt:lpstr>
      <vt:lpstr>งานนำเสนอ PowerPoint</vt:lpstr>
      <vt:lpstr>ทดสอบว่าปุ๋ยสงผลต่อความสูงต่างกันหรือไม่โดย P-Value</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ตรวจสอบว่าปุ๋ยแต่ละชนิดมีผลต่อความสูงหรือไม่ ด้วยใช้ ANOVA</dc:title>
  <cp:lastModifiedBy>pontagorn</cp:lastModifiedBy>
  <cp:revision>8</cp:revision>
  <dcterms:modified xsi:type="dcterms:W3CDTF">2022-10-31T17:58:01Z</dcterms:modified>
</cp:coreProperties>
</file>