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76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9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74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2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26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6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6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0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5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70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20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GLO POC ON-DEMAND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April, 2020</a:t>
            </a:r>
          </a:p>
          <a:p>
            <a:r>
              <a:rPr lang="en-US" dirty="0" smtClean="0"/>
              <a:t>By Jacinta Ejiofor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8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" y="95794"/>
            <a:ext cx="12017829" cy="670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376362"/>
            <a:ext cx="113919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5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376362"/>
            <a:ext cx="113823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6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366837"/>
            <a:ext cx="113823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4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METRICS (FROM INCEPTION – 17/04/2020)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137938"/>
              </p:ext>
            </p:extLst>
          </p:nvPr>
        </p:nvGraphicFramePr>
        <p:xfrm>
          <a:off x="1023938" y="2286000"/>
          <a:ext cx="9720261" cy="4212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1127221968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1026164405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4054063393"/>
                    </a:ext>
                  </a:extLst>
                </a:gridCol>
              </a:tblGrid>
              <a:tr h="371191">
                <a:tc>
                  <a:txBody>
                    <a:bodyPr/>
                    <a:lstStyle/>
                    <a:p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776391"/>
                  </a:ext>
                </a:extLst>
              </a:tr>
              <a:tr h="1189845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Capture2Sync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it takes for SIM registration to move from client device to the SFTP Server/Sync Processor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 days,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6</a:t>
                      </a:r>
                      <a:r>
                        <a:rPr lang="en-US" baseline="0" dirty="0" smtClean="0"/>
                        <a:t> hours, </a:t>
                      </a:r>
                      <a:r>
                        <a:rPr lang="en-US" dirty="0" smtClean="0"/>
                        <a:t>48mins &amp;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36</a:t>
                      </a:r>
                      <a:r>
                        <a:rPr lang="en-US" baseline="0" dirty="0" smtClean="0"/>
                        <a:t>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9657"/>
                  </a:ext>
                </a:extLst>
              </a:tr>
              <a:tr h="371191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Capture2Mcentric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it takes for SIM registration to move from a client device to the SFTP Server, be processed into the database and then pushed to the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MCentric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 days, 11 hours, 1 minute &amp; 45</a:t>
                      </a:r>
                      <a:r>
                        <a:rPr lang="en-US" baseline="0" dirty="0" smtClean="0"/>
                        <a:t>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890887"/>
                  </a:ext>
                </a:extLst>
              </a:tr>
              <a:tr h="371191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Sync2Backend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it takes for BFP or Sync Processor to process a registration from the SFTP server into the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27mins &amp; 24</a:t>
                      </a:r>
                      <a:r>
                        <a:rPr lang="en-US" baseline="0" dirty="0" smtClean="0"/>
                        <a:t>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9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57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METRICS FOR LAST WEEK ALONE (13/04/2020– 17/04/2020)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004512"/>
              </p:ext>
            </p:extLst>
          </p:nvPr>
        </p:nvGraphicFramePr>
        <p:xfrm>
          <a:off x="1023938" y="2286000"/>
          <a:ext cx="9720261" cy="4212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1127221968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1026164405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4054063393"/>
                    </a:ext>
                  </a:extLst>
                </a:gridCol>
              </a:tblGrid>
              <a:tr h="371191">
                <a:tc>
                  <a:txBody>
                    <a:bodyPr/>
                    <a:lstStyle/>
                    <a:p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776391"/>
                  </a:ext>
                </a:extLst>
              </a:tr>
              <a:tr h="1189845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Capture2Sync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it takes for a SIM registration to move from client device to the SFTP Server/Sync Processor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days</a:t>
                      </a:r>
                      <a:r>
                        <a:rPr lang="en-US" baseline="0" dirty="0" smtClean="0"/>
                        <a:t>, 17hours, 10 minutes &amp; 32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9657"/>
                  </a:ext>
                </a:extLst>
              </a:tr>
              <a:tr h="371191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Capture2Mcentric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it takes for SIM registration to move from a client device to the SFTP Server, be processed into the database and then pushed to the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MCentric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days, 17 hours,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16 minutes &amp; 23</a:t>
                      </a:r>
                      <a:r>
                        <a:rPr lang="en-US" baseline="0" dirty="0" smtClean="0"/>
                        <a:t>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890887"/>
                  </a:ext>
                </a:extLst>
              </a:tr>
              <a:tr h="371191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Sync2Backend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it takes for BFP or Sync Processor to process a registration from the SFTP server into the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9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07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some registration dates in the DB that are very incorrect. We have registration dates that are as extreme as “2100-01-05 and “1979-12-31” and as a result, the average values for </a:t>
            </a:r>
            <a:r>
              <a:rPr lang="en-US" b="1" dirty="0" smtClean="0"/>
              <a:t>Capture2Sync </a:t>
            </a:r>
            <a:r>
              <a:rPr lang="en-US" dirty="0" smtClean="0"/>
              <a:t>Time and </a:t>
            </a:r>
            <a:r>
              <a:rPr lang="en-US" b="1" dirty="0" smtClean="0"/>
              <a:t>Capture2Mcentric</a:t>
            </a:r>
            <a:r>
              <a:rPr lang="en-US" dirty="0" smtClean="0"/>
              <a:t> Time are highly affected. This is beyond our control as these are the timestamps we receive from these clients.</a:t>
            </a:r>
          </a:p>
          <a:p>
            <a:r>
              <a:rPr lang="en-US" dirty="0" smtClean="0"/>
              <a:t>I think for now, the most accurate of the three metrics that we can use to determine any form of efficiency is the </a:t>
            </a:r>
            <a:r>
              <a:rPr lang="en-US" b="1" dirty="0" smtClean="0"/>
              <a:t>Sync2Backend</a:t>
            </a:r>
            <a:r>
              <a:rPr lang="en-US" dirty="0" smtClean="0"/>
              <a:t> metric as it does not take into account any client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11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398</TotalTime>
  <Words>324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GLO POC ON-DEMAND REPORT</vt:lpstr>
      <vt:lpstr>PowerPoint Presentation</vt:lpstr>
      <vt:lpstr>PowerPoint Presentation</vt:lpstr>
      <vt:lpstr>PowerPoint Presentation</vt:lpstr>
      <vt:lpstr>PowerPoint Presentation</vt:lpstr>
      <vt:lpstr>KEY METRICS (FROM INCEPTION – 17/04/2020)</vt:lpstr>
      <vt:lpstr>KEY METRICS FOR LAST WEEK ALONE (13/04/2020– 17/04/2020)</vt:lpstr>
      <vt:lpstr>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 POC ON-DEMAND REPORT</dc:title>
  <dc:creator>SEAMFIX</dc:creator>
  <cp:lastModifiedBy>SEAMFIX</cp:lastModifiedBy>
  <cp:revision>15</cp:revision>
  <dcterms:created xsi:type="dcterms:W3CDTF">2020-04-19T15:33:22Z</dcterms:created>
  <dcterms:modified xsi:type="dcterms:W3CDTF">2020-04-20T13:25:23Z</dcterms:modified>
</cp:coreProperties>
</file>