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62-5F2A-7775-899F-8FB4FF7B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3AE9D-8286-C1C0-28F5-0AE2A210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BDE81-B5ED-126B-70CB-B14B5B2E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A42E4-39D0-1445-6131-2182A8D4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1B7C5-D663-EC0C-899F-E886915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F736-69E5-B458-8004-BC89F583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C85A8-6F7E-385F-E1A2-30AABEDA0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0E6C1-B77E-C80A-A479-20BAF594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D863-C281-711C-5F52-3B51B7D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D4552-BD8D-6FD7-E5CE-55B2DAFE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2A999-F945-6D4C-3FD9-5B711FA7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6B425-E7B8-850C-316C-1E19C13D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ACFBF-4618-5CEC-C0B2-2AAD131C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65B41-9DDA-BF14-EA10-0C20CC36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041AC-8018-C70B-2977-7DE0E69F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28C3E-3471-8855-EE92-06FC766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513E2-DDD0-30E5-FA07-3ACB984D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70DB-5B46-B7A4-B170-8B3FC76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15591-ABD4-7EB1-228A-4E0CAD35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002B1-41D0-5659-C33E-383E1ED5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6C16-E1D6-CF7F-0F2F-EF7B2E94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5013A-603A-0106-ADF6-14A2AD39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1BD7-C46B-B912-ACE5-0727B987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48ACC-6147-A70F-46F2-D6DCC3BE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BDC5A-4861-2A6A-9AD0-FB1B188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480AB-8F59-CDE0-CF65-0DA3536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DF5C-9494-59BE-6FBA-6D711C12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650F4-8F07-3FF4-5C16-B27B69B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F95CD-E264-E287-1ACC-59AF9E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1506A-B18E-1067-678A-7162876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EE00-D158-8A21-BCC5-02911A9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4AB6-8B4A-3049-D6AD-E81D014C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EA0F4-776C-6870-D56E-86A82876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5223B-408C-F581-A8C9-EC5A269E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F621B7-3596-F447-0B60-8C67955D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00B021-CEB2-57B6-CC2A-33A2EABC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CCB16-14B8-3104-B119-46A1C824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CB8D0-196F-62F1-8052-FC77A4D5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85ADF1-D2C9-453B-3A7C-4BE42F7C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DCD0-E71C-F57A-55E0-AE778BBF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5204A-4DED-F4C4-B3F5-F5C14BC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5FFC6-E2B1-F15F-74CB-9963E79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684B24-35CB-4C58-DE68-CF19BD0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1B06D-A075-7850-1788-4DCF2E5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B7CF2-B70E-D140-BF11-506462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ED5D11-BF6B-2A40-A3E0-17AF064A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4D814-BB59-F440-44E2-B566F55C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74198-5718-1CE6-59E6-65F1CD7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B5A9E-E4D8-CE5B-89A2-1559DBC6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10BC0-7AA9-AE5D-93F3-53511A5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0C5B-F3EA-3489-1B14-2AB3BDA3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8E5D3-953F-AE1A-03EB-68C4B60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DEECE-AC09-CB1F-B719-E8AEAC54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3256C-9AF8-96A5-0DDA-1826A7B6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0EC79-A163-BC9B-081E-EFAA9760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58AB-7DD0-89A9-CF70-02893A45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9B75C-F593-4A08-167F-E2343A12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825AA-20DF-F22C-01E5-0E3C00F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DADCF-A622-1405-07DF-4B44085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405A8-B6A3-6994-1B9E-E5E5F880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41767-95A5-7681-52AD-0AB094CE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BF55-C552-4023-80E0-C66CE833B94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9E5BC-098E-09BA-C29F-A94CD6DB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97796-7055-3A22-3C2D-84606D8B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B384-23C4-4AAF-85C3-82E9EE8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yzsr/learn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9CE1-F405-2B48-6EBD-B9697B7E9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025D2-9317-107E-5B5E-35C366BB7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87FC91-D2C8-41FF-09D3-982CBE18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6" y="1415435"/>
            <a:ext cx="9262174" cy="54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zh-CN" altLang="en-US" dirty="0"/>
              <a:t>初始本地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r>
              <a:rPr lang="en-US" altLang="zh-CN" dirty="0"/>
              <a:t>Git add -A </a:t>
            </a:r>
            <a:r>
              <a:rPr lang="zh-CN" altLang="en-US" dirty="0"/>
              <a:t>添加所有变动到</a:t>
            </a:r>
            <a:r>
              <a:rPr lang="en-US" altLang="zh-CN" dirty="0"/>
              <a:t>Staging area</a:t>
            </a:r>
            <a:r>
              <a:rPr lang="zh-CN" altLang="en-US" dirty="0"/>
              <a:t>（暂存区）</a:t>
            </a:r>
            <a:endParaRPr lang="en-US" altLang="zh-CN" dirty="0"/>
          </a:p>
          <a:p>
            <a:r>
              <a:rPr lang="en-US" dirty="0"/>
              <a:t>git commit -m “update”</a:t>
            </a:r>
            <a:r>
              <a:rPr lang="zh-CN" altLang="en-US" dirty="0"/>
              <a:t> 创建一个提交 将暂存区变动提交到仓库</a:t>
            </a:r>
            <a:endParaRPr lang="en-US" altLang="zh-CN" dirty="0"/>
          </a:p>
          <a:p>
            <a:r>
              <a:rPr lang="en-US" dirty="0"/>
              <a:t>git branch -M main </a:t>
            </a:r>
            <a:r>
              <a:rPr lang="zh-CN" altLang="en-US" dirty="0"/>
              <a:t>重命名当前分支为</a:t>
            </a:r>
            <a:r>
              <a:rPr lang="en-US" altLang="zh-CN" dirty="0"/>
              <a:t>main</a:t>
            </a:r>
          </a:p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https://github.com/sfyzsr/learn.git</a:t>
            </a:r>
            <a:r>
              <a:rPr lang="en-US" dirty="0"/>
              <a:t> </a:t>
            </a:r>
            <a:r>
              <a:rPr lang="zh-CN" altLang="en-US" dirty="0"/>
              <a:t>将本地与线上链接 此处的</a:t>
            </a:r>
            <a:r>
              <a:rPr lang="en-US" altLang="zh-CN" dirty="0"/>
              <a:t>origin</a:t>
            </a:r>
            <a:r>
              <a:rPr lang="zh-CN" altLang="en-US" dirty="0"/>
              <a:t>仅仅是个默认名字类似于</a:t>
            </a:r>
            <a:r>
              <a:rPr lang="en-US" altLang="zh-CN" dirty="0"/>
              <a:t>main</a:t>
            </a:r>
          </a:p>
          <a:p>
            <a:r>
              <a:rPr lang="en-US" dirty="0"/>
              <a:t>git push -u origin main </a:t>
            </a:r>
            <a:r>
              <a:rPr lang="zh-CN" altLang="en-US" dirty="0"/>
              <a:t>推送本地仓库代码到到远程仓库中的指定分支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 </a:t>
            </a:r>
            <a:r>
              <a:rPr lang="zh-CN" altLang="en-US" dirty="0"/>
              <a:t>拉取更新到本地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964985-61C3-BC79-6538-309527B8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16" y="2552122"/>
            <a:ext cx="3562350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7826CB-24DA-6615-2498-563CBD99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54" y="2426854"/>
            <a:ext cx="7212575" cy="40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Basic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Types</a:t>
            </a:r>
          </a:p>
          <a:p>
            <a:r>
              <a:rPr lang="en-US" altLang="zh-CN" dirty="0"/>
              <a:t>For loop </a:t>
            </a:r>
          </a:p>
          <a:p>
            <a:r>
              <a:rPr lang="en-US" dirty="0"/>
              <a:t>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function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E4B29E-ED62-6476-21CD-658EAF60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38" y="1330035"/>
            <a:ext cx="8099981" cy="5352201"/>
          </a:xfrm>
        </p:spPr>
      </p:pic>
    </p:spTree>
    <p:extLst>
      <p:ext uri="{BB962C8B-B14F-4D97-AF65-F5344CB8AC3E}">
        <p14:creationId xmlns:p14="http://schemas.microsoft.com/office/powerpoint/2010/main" val="104038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function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C4125A-FA46-9C85-1809-D1F4BA53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8" y="139842"/>
            <a:ext cx="9833408" cy="6530221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47F56E-F760-E6BE-BF36-F00F18B5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3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A2C02-B012-4DC2-98AB-B9D58418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199C-ED73-F291-DDF3-77FF095B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A00D9-698A-2BEF-AA76-1B498823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1" y="0"/>
            <a:ext cx="805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0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46532-CB7D-960A-CA1B-117760DF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7C1AE-F211-88FD-D81E-C7099953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223A0-610B-A38A-E2D0-CA12D9DE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51" y="110836"/>
            <a:ext cx="8186494" cy="66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9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7B0A8-6841-B9B9-763E-2999E847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864A0-262B-A48B-BA6C-29FD6842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82B2A-2EBD-F3C7-FFBA-B27A2C23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1" y="845559"/>
            <a:ext cx="9963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8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9A60-343A-73F5-018A-DF9348F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171A2-6643-F25E-AE78-66BF578A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A6C47-81D9-607F-EF3B-F5392D13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7" y="505114"/>
            <a:ext cx="10096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670E98-531A-6620-13C8-CA2B0188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698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69B5C-FC09-3102-B52A-67106EA8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D5B9D-6EFE-86EF-62C9-5B8F8F34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9C6A6-76CF-8F6B-6A68-249286CE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8" y="1241569"/>
            <a:ext cx="9896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4F6F-4BDF-0835-94C6-95D97EC0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D740-1767-9471-70E9-DA3B18C7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C74AE-376D-9140-56EE-095DDF6F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24" y="86476"/>
            <a:ext cx="8928150" cy="65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5135-779A-3572-FDC7-5C3FE0CF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5649E-4DF6-3E1A-D09A-4D24AF06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目前讲到</a:t>
            </a:r>
            <a:r>
              <a:rPr lang="en-US" altLang="zh-CN" dirty="0"/>
              <a:t>8 </a:t>
            </a:r>
            <a:r>
              <a:rPr lang="zh-CN" altLang="en-US" dirty="0"/>
              <a:t>没有讲到的部分看看就行 用的不多（或者现阶段用不到，用到再说）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3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6847-056A-E4E1-DCB8-01B2E0B5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69D19-BE2D-0DF8-E043-FCB039F1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559DF-E8B4-D5A1-532F-7E9B1F07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522"/>
            <a:ext cx="11647055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E8C6-8AA5-73B1-B09F-37E91BF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DA5DA-142C-1AEA-9A16-EDB35095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7DD52-122D-21A2-DDEA-971B4804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9" y="0"/>
            <a:ext cx="11074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3A5A8-C845-CFB5-AE01-75293AA8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2807D-4194-1C31-D417-B2560A1B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11F69-2AE5-6CF7-113B-EF817BCB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50"/>
            <a:ext cx="11905673" cy="62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93F3-EB5B-FF23-C639-ECDE3EF8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DD657-61AD-1F66-99D4-785FAA1F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DB22-1C9B-4DC6-335E-46CFD17A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452581"/>
            <a:ext cx="11497678" cy="58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B4E8-D51D-2EF0-976E-9DCA3AF6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B3DD3-24D9-E226-F233-8985F69C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4F00C-9837-B889-A79D-C94BFB26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200052"/>
            <a:ext cx="11425382" cy="62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C88F-243A-CEDB-649C-44C7BF04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F0B00-A149-A049-B8FB-94C99F94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C3652-A220-41EE-FA5A-F3CD3194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160268"/>
            <a:ext cx="11526982" cy="6388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DC350A-5566-AEDA-C648-C020755A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58" y="282022"/>
            <a:ext cx="5008852" cy="11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0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FDCA-01FE-F3C3-E5D0-8157A497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6D63A-83F6-6482-5D10-82B31A4D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2D6C7-AE84-D0AA-B158-59E72688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452581"/>
            <a:ext cx="11494534" cy="60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安装扩展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B9928-BDD0-1076-7778-E8C75302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1681019"/>
            <a:ext cx="5738860" cy="3228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78CF33-7450-F2EE-2E37-096A9176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82" y="1690255"/>
            <a:ext cx="5781963" cy="32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11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CB82-C0C5-C14E-03E9-3FF459BC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EC86E-3D2D-2691-A366-B0C64273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D78861-95DE-FF66-6F33-5CE5356C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7" y="0"/>
            <a:ext cx="1201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7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2056-CB88-6E96-9F4B-71585117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999-A817-6263-D333-53F43B1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A4075-B93A-85F0-76A5-F2F792E7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0" y="329568"/>
            <a:ext cx="10452725" cy="65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4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A4CB-C541-A549-4092-ED36D88E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F31FA-4C8A-A148-6A02-1F4CD95F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BC229-88F9-90D4-6894-E13504C7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33"/>
            <a:ext cx="12192000" cy="66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64C29-5C83-F75F-1380-ABA7D46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1A5BC-D15A-FE60-254C-F02939E2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156C7-A107-E27D-E971-D5621B91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58" y="0"/>
            <a:ext cx="9710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6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8E609-D691-00FC-E668-68C4A8F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D6737-70BD-D55E-C341-CE0E546E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DE16C9-3BF8-B450-6DA2-3233ECFA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72"/>
            <a:ext cx="11620500" cy="63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1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A6103-DF8A-608B-8932-C2E0EFB1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80BDD-EE06-BEC1-F209-A00A7950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BCBE76-12D7-48D4-8A9B-515DC81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1008"/>
            <a:ext cx="11468100" cy="60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5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CD88-DE8A-4CD8-97CE-C7EA74F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04F7E-CCB4-F066-B9CA-7E42B43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Bubble Sort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[64, 34, 25, 12, 22, 11, 90]</a:t>
            </a:r>
            <a:r>
              <a:rPr lang="zh-CN" altLang="en-US" dirty="0"/>
              <a:t>打乱数组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输出</a:t>
            </a:r>
            <a:r>
              <a:rPr lang="en-US" altLang="zh-CN" dirty="0"/>
              <a:t>[11,12,22,25,34,64,90 ]</a:t>
            </a:r>
          </a:p>
          <a:p>
            <a:r>
              <a:rPr lang="zh-CN" altLang="en-US" dirty="0"/>
              <a:t>排序好的数组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可能的练习地址：</a:t>
            </a:r>
            <a:r>
              <a:rPr lang="en-US" altLang="zh-CN" dirty="0"/>
              <a:t>https://practice.geeksforgeeks.org/problems/bubble-sort/1?utm_source=geeksforgeeks&amp;utm_medium=article_practice_tab&amp;utm_campaign=article_practice_tab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CD88-DE8A-4CD8-97CE-C7EA74F9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04F7E-CCB4-F066-B9CA-7E42B43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Bubble Sort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8EFDA-6E16-7665-0685-9BA70DA1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2928937"/>
            <a:ext cx="8086017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FEAD-B97C-2254-1343-4EB24BF3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B9C42-298A-63E4-A1B8-5495CC87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3.1.4 Sorting Algorithms">
            <a:extLst>
              <a:ext uri="{FF2B5EF4-FFF2-40B4-BE49-F238E27FC236}">
                <a16:creationId xmlns:a16="http://schemas.microsoft.com/office/drawing/2014/main" id="{8820F4A7-C3FA-5195-2632-C69707E7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0"/>
            <a:ext cx="611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ubble Sort in C++">
            <a:extLst>
              <a:ext uri="{FF2B5EF4-FFF2-40B4-BE49-F238E27FC236}">
                <a16:creationId xmlns:a16="http://schemas.microsoft.com/office/drawing/2014/main" id="{45E6C8E6-FA96-41CF-642B-114D151F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0"/>
            <a:ext cx="10304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9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80F2-C276-65B8-DB58-173CC9BD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037C1-3125-C24A-4AF1-372044F0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0B599D-BB2E-3526-4860-A91BB23C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28600"/>
            <a:ext cx="114585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简单启动终端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Terminal-&gt;New terminal (or use shortcut: </a:t>
            </a:r>
            <a:r>
              <a:rPr lang="en-US" altLang="zh-CN" dirty="0" err="1"/>
              <a:t>ctrl+shift</a:t>
            </a:r>
            <a:r>
              <a:rPr lang="en-US" altLang="zh-CN" dirty="0"/>
              <a:t>+`)</a:t>
            </a:r>
          </a:p>
          <a:p>
            <a:r>
              <a:rPr lang="zh-CN" altLang="en-US" dirty="0"/>
              <a:t>修改默认终端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Command Prompt </a:t>
            </a:r>
            <a:r>
              <a:rPr lang="zh-CN" altLang="en-US" dirty="0"/>
              <a:t>（个人喜好）</a:t>
            </a:r>
            <a:endParaRPr lang="en-US" altLang="zh-CN" dirty="0"/>
          </a:p>
          <a:p>
            <a:r>
              <a:rPr lang="en-US" altLang="zh-CN" dirty="0"/>
              <a:t>View-&gt;Command Palette(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Ctrl+Shift+P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Select Default Profile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选择更改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此处终端的权限是你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vscode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的权限</a:t>
            </a:r>
            <a:b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要获得管理员权限的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需要打开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管理员权限的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vscode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D67029-1B52-796E-E122-0055BC8F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9" y="3599873"/>
            <a:ext cx="4839855" cy="2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13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B9799-00E9-A8D5-2E7A-81543D51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F2B9-A5D8-DB7C-E7E8-6572DD12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10 + 32 FROM Student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8FE3C0-03CD-A7F4-3506-AC5D9682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4" y="2771775"/>
            <a:ext cx="8477251" cy="18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7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521D-C0DB-3C53-32D7-A27EADD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301E3-B6F6-090D-E309-6A0F3FD0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schema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Enrolled(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grade).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IDs of the students with top-5 grades, ordered by student ID (lowest to highest). The reported student IDs may contain duplicates (e.g., if one student has more than one top-5 grades).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A4FD2D-6279-7570-0F40-C430567B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190875"/>
            <a:ext cx="2705100" cy="29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A20B-E865-84AF-B1F4-59F7B2A3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5407D-C5C5-437F-62B5-4B028B04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9C153-18FD-3C67-72AD-E113936F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914525"/>
            <a:ext cx="91630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1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查看</a:t>
            </a:r>
            <a:r>
              <a:rPr lang="en-US" altLang="zh-CN" dirty="0" err="1"/>
              <a:t>py</a:t>
            </a:r>
            <a:r>
              <a:rPr lang="zh-CN" altLang="en-US" dirty="0"/>
              <a:t>是否在环境变量中可用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终端中输入</a:t>
            </a:r>
            <a:r>
              <a:rPr lang="en-US" dirty="0"/>
              <a:t>python --version</a:t>
            </a:r>
          </a:p>
          <a:p>
            <a:r>
              <a:rPr lang="en-US" altLang="zh-CN" dirty="0"/>
              <a:t>pip --version</a:t>
            </a:r>
          </a:p>
          <a:p>
            <a:r>
              <a:rPr lang="zh-CN" altLang="en-US" dirty="0"/>
              <a:t>基础的包管理器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的包管理器，用于安装、升级和卸载</a:t>
            </a:r>
            <a:r>
              <a:rPr lang="en-US" altLang="zh-CN" dirty="0" err="1"/>
              <a:t>py</a:t>
            </a:r>
            <a:r>
              <a:rPr lang="zh-CN" altLang="en-US" dirty="0"/>
              <a:t>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list </a:t>
            </a:r>
            <a:r>
              <a:rPr lang="zh-CN" altLang="en-US" dirty="0"/>
              <a:t>查看已安装包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uninstall</a:t>
            </a:r>
            <a:r>
              <a:rPr lang="zh-CN" altLang="en-US" dirty="0"/>
              <a:t>卸载已安装包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此处出于简便考虑暂不讨论其他如</a:t>
            </a:r>
            <a:r>
              <a:rPr lang="en-US" altLang="zh-CN" dirty="0"/>
              <a:t>anaconda</a:t>
            </a:r>
            <a:r>
              <a:rPr lang="zh-CN" altLang="en-US" dirty="0"/>
              <a:t>之类的包管理器，或者虚拟环境等等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3618-B294-063F-A54B-11B9953C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简单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运行环境</a:t>
            </a:r>
            <a:r>
              <a:rPr lang="en-US" altLang="zh-CN" dirty="0"/>
              <a:t>: </a:t>
            </a:r>
            <a:r>
              <a:rPr lang="zh-CN" altLang="en-US" dirty="0"/>
              <a:t>运行</a:t>
            </a:r>
            <a:r>
              <a:rPr lang="en-US" altLang="zh-CN" dirty="0"/>
              <a:t>hello world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A1D8F-1B8A-47B2-455B-BAAA26E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左侧新建文件 </a:t>
            </a:r>
            <a:r>
              <a:rPr lang="en-US" altLang="zh-CN" dirty="0"/>
              <a:t>hello.py</a:t>
            </a:r>
          </a:p>
          <a:p>
            <a:r>
              <a:rPr lang="en-US" altLang="zh-CN" dirty="0"/>
              <a:t>Print(“hello world”)</a:t>
            </a:r>
          </a:p>
          <a:p>
            <a:r>
              <a:rPr lang="zh-CN" altLang="en-US" dirty="0"/>
              <a:t>打开终端</a:t>
            </a:r>
            <a:endParaRPr lang="en-US" altLang="zh-CN" dirty="0"/>
          </a:p>
          <a:p>
            <a:r>
              <a:rPr lang="zh-CN" altLang="en-US" dirty="0"/>
              <a:t>输入“</a:t>
            </a:r>
            <a:r>
              <a:rPr lang="en-US" altLang="zh-CN" dirty="0" err="1"/>
              <a:t>py</a:t>
            </a:r>
            <a:r>
              <a:rPr lang="en-US" altLang="zh-CN" dirty="0"/>
              <a:t> hello.py</a:t>
            </a:r>
            <a:r>
              <a:rPr lang="zh-CN" altLang="en-US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7A83-E9F9-1957-C775-0C463E2F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1F18-ED58-CD62-C802-0AEBA9D1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是一个基于云端的代码托管平台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首先 下载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git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添加到环境变量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是一种分布式版本控制系统，用于跟踪和管理项目的代码变更 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根据网站下载</a:t>
            </a:r>
            <a:r>
              <a:rPr lang="en-US" altLang="zh-CN" dirty="0">
                <a:solidFill>
                  <a:srgbClr val="374151"/>
                </a:solidFill>
                <a:latin typeface="Söhne"/>
                <a:hlinkClick r:id="rId2"/>
              </a:rPr>
              <a:t>https://git-scm.com/downloads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dirty="0"/>
              <a:t>终端中输入</a:t>
            </a:r>
            <a:r>
              <a:rPr lang="en-US" altLang="zh-CN" dirty="0"/>
              <a:t>git –version</a:t>
            </a:r>
            <a:r>
              <a:rPr lang="zh-CN" altLang="en-US" dirty="0"/>
              <a:t>判断安装成功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5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7A83-E9F9-1957-C775-0C463E2F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简易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1F18-ED58-CD62-C802-0AEBA9D1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 我们只讨论简单功能 创建仓库 上传代码 更新仓库 拉取代码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3947C-59C1-B2A8-D33A-C4145FAD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85" y="2478182"/>
            <a:ext cx="4295414" cy="39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1779-6726-7DF8-584E-089D784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7070-7CDD-5D73-F355-E3A07F5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3D7E4-907C-1F9A-ABC7-3058E484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561</Words>
  <Application>Microsoft Office PowerPoint</Application>
  <PresentationFormat>宽屏</PresentationFormat>
  <Paragraphs>66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-apple-system</vt:lpstr>
      <vt:lpstr>Söhne</vt:lpstr>
      <vt:lpstr>Arial</vt:lpstr>
      <vt:lpstr>Arial</vt:lpstr>
      <vt:lpstr>Calibri</vt:lpstr>
      <vt:lpstr>Calibri Light</vt:lpstr>
      <vt:lpstr>Segoe UI</vt:lpstr>
      <vt:lpstr>Office 主题​​</vt:lpstr>
      <vt:lpstr>PowerPoint 演示文稿</vt:lpstr>
      <vt:lpstr>Vscode 简单py 运行环境</vt:lpstr>
      <vt:lpstr>Vscode 简单py 运行环境: 安装扩展</vt:lpstr>
      <vt:lpstr>Vscode 简单py 运行环境: 简单启动终端</vt:lpstr>
      <vt:lpstr>Vscode 简单py 运行环境: 查看py是否在环境变量中可用</vt:lpstr>
      <vt:lpstr>Vscode 简单py 运行环境: 运行hello world</vt:lpstr>
      <vt:lpstr>Vscode 简易github 入门</vt:lpstr>
      <vt:lpstr>Vscode 简易github 入门</vt:lpstr>
      <vt:lpstr>PowerPoint 演示文稿</vt:lpstr>
      <vt:lpstr>Vscode 简易github 入门</vt:lpstr>
      <vt:lpstr>Vscode 简易github 入门</vt:lpstr>
      <vt:lpstr>Vscode 简易github 入门</vt:lpstr>
      <vt:lpstr>python</vt:lpstr>
      <vt:lpstr>Python function</vt:lpstr>
      <vt:lpstr>Python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简单练习</vt:lpstr>
      <vt:lpstr>简单练习</vt:lpstr>
      <vt:lpstr>PowerPoint 演示文稿</vt:lpstr>
      <vt:lpstr>PowerPoint 演示文稿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 Yudi</dc:creator>
  <cp:lastModifiedBy>Gan Yudi</cp:lastModifiedBy>
  <cp:revision>2</cp:revision>
  <dcterms:created xsi:type="dcterms:W3CDTF">2023-06-01T23:25:14Z</dcterms:created>
  <dcterms:modified xsi:type="dcterms:W3CDTF">2023-06-02T01:05:00Z</dcterms:modified>
</cp:coreProperties>
</file>