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0" r:id="rId4"/>
    <p:sldId id="262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C3D08-1A73-4E47-8E7A-2553999C790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EC5AA-2B1C-43BF-B386-78CD52EB1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7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EC5AA-2B1C-43BF-B386-78CD52EB1A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39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EC5AA-2B1C-43BF-B386-78CD52EB1A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17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EC5AA-2B1C-43BF-B386-78CD52EB1A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33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EC5AA-2B1C-43BF-B386-78CD52EB1A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1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EC5AA-2B1C-43BF-B386-78CD52EB1A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64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EC5AA-2B1C-43BF-B386-78CD52EB1A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48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EC5AA-2B1C-43BF-B386-78CD52EB1A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8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0B0FB-1288-BB56-0C8A-67B6CA43A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A150A6-C8E9-6115-73DA-B562099A0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BE788-1391-827B-3427-3101E4BD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B7A3-C795-4278-9B53-A115240962E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3EF56-2B56-2CC4-B902-3CD31233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93CD25-C18E-FB42-582F-5F3EA722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AC94-DA80-4630-A4A8-043479D7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7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18E1D-0BAD-4701-6CF6-4D5153C8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7688D7-0638-A56E-F0DF-82E604180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12774-7406-1506-84BA-AFFADE83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B7A3-C795-4278-9B53-A115240962E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38C42-E26C-05B3-F5E0-B9278207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CBA93-83AB-C339-86D9-4AADEC29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AC94-DA80-4630-A4A8-043479D7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7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B4ADC6-56CB-6302-770E-C7C163BAB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EA09D7-214E-CAA1-FF71-E9D7A7C5E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570D2-A1CF-037F-8C6B-A3EFE520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B7A3-C795-4278-9B53-A115240962E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71E28D-D026-1E4C-07EE-FB0A2F41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F8E93-24E0-27CD-A97C-92E789BA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AC94-DA80-4630-A4A8-043479D7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86A07-1465-AA5A-1984-E138F525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AEBB04-C02E-ED6F-3BAA-54DF6FFB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7C96A-2870-3224-A011-54C30ACB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B7A3-C795-4278-9B53-A115240962E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F0170A-DB3A-AF47-BB58-981AA14C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332B2-FF7E-3523-6102-BBB04BC0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AC94-DA80-4630-A4A8-043479D7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28E5-90C6-84DF-C09A-CEAEB3AF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CB52D4-A9CD-32FE-5F81-A6A14D400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C5554-A490-4D45-9901-3105178D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B7A3-C795-4278-9B53-A115240962E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DFFF4-2107-A41B-4A51-0E7B96B4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C9E5C-9804-EF78-F63A-6682B6DC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AC94-DA80-4630-A4A8-043479D7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9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92B41-8A4A-6740-4B11-B5322897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284A2-715C-6AA8-CB6D-F6EA4D402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26BE72-2D37-86FA-3626-7C2EE7017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EA1E7E-8379-43F6-D1B2-F09A360A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B7A3-C795-4278-9B53-A115240962E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4DB316-B391-CDD3-2B03-6DC4EB0E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EB1403-2C87-4E8F-CCCC-80F33DA2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AC94-DA80-4630-A4A8-043479D7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9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F90A-CCA5-1148-4EDC-ECFCF25A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F09B6F-CE9B-E86E-0D0A-EECA0015C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0FAEF1-A943-5765-0928-2B30869D7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95C939-C974-D6AD-DF04-EC46F6031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BAF4AE-A39D-CA06-9F96-941957DB5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7F3040-DBC0-03CF-FFD0-9B1B45FF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B7A3-C795-4278-9B53-A115240962E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CFD18C-EABF-6497-CAC2-44129933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FF34E4-0986-283E-A06C-1EB0C5BD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AC94-DA80-4630-A4A8-043479D7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1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9403A-44CF-B8FF-E262-B71E9CF8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44B962-B094-F0FD-1947-25F34463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B7A3-C795-4278-9B53-A115240962E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677A90-15ED-132D-9BDB-93AD5A63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8B855E-CDB2-5633-5D40-A5489A90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AC94-DA80-4630-A4A8-043479D7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8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A5E576-4B7B-342F-22B2-DB02BC7B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B7A3-C795-4278-9B53-A115240962E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7F62CB-688E-F3A6-8D51-B710624F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C3673E-2801-7AD1-9B1D-FB7F9F81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AC94-DA80-4630-A4A8-043479D7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F3DD7-2813-BAEB-75A9-5A2F5D82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86F4E-42DB-6AC0-9F0A-6ACEE625D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0E0820-D59C-DC41-6054-55FAC79BB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F0A05-D9AE-E8B3-E9BA-B58B22DA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B7A3-C795-4278-9B53-A115240962E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F34FAF-3EB9-7CDC-5B96-9081D917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223C42-7E35-CA99-6A5D-A10CEAF4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AC94-DA80-4630-A4A8-043479D7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9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A451B-DFA8-DFD0-DEF5-D2C81002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F201B7-AC10-9AB8-B03E-6B9A117E0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5B2C98-E126-2ED0-F1AB-5465492D3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D8E0C6-792A-DF82-EA09-BDCA7670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B7A3-C795-4278-9B53-A115240962E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7E44A8-A9C4-DAED-0134-CF398766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74B497-ED4F-3B86-9C8B-D77338C2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AC94-DA80-4630-A4A8-043479D7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55069A-C434-2368-B576-7A824FB1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2C561A-615B-1CAF-9CE9-BF83EBB94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CAE3E-2B99-AC67-990B-C4B7DE3D5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DB7A3-C795-4278-9B53-A115240962E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3AB5C-04B8-9B49-EF5B-40B4E55CD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3DECE-3911-561F-A7D2-8D3470033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0AC94-DA80-4630-A4A8-043479D7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8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213742-8D70-C86D-8683-D25F4E175314}"/>
              </a:ext>
            </a:extLst>
          </p:cNvPr>
          <p:cNvSpPr txBox="1"/>
          <p:nvPr/>
        </p:nvSpPr>
        <p:spPr>
          <a:xfrm>
            <a:off x="812800" y="394692"/>
            <a:ext cx="1057563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计算机科学基础</a:t>
            </a: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计算机理论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计算机系统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计算机网络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软件工程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线性代数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离散数学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统计学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微积分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r>
              <a:rPr lang="zh-CN" altLang="en-US" sz="2400" b="1" dirty="0"/>
              <a:t>编程基础</a:t>
            </a: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C/C++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highlight>
                  <a:srgbClr val="FFFF00"/>
                </a:highlight>
              </a:rPr>
              <a:t>Python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70278A-D151-B7A9-80B8-CF000772E219}"/>
              </a:ext>
            </a:extLst>
          </p:cNvPr>
          <p:cNvSpPr txBox="1"/>
          <p:nvPr/>
        </p:nvSpPr>
        <p:spPr>
          <a:xfrm>
            <a:off x="6819900" y="343892"/>
            <a:ext cx="31877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highlight>
                  <a:srgbClr val="FFFF00"/>
                </a:highlight>
              </a:rPr>
              <a:t>算法基础</a:t>
            </a:r>
            <a:endParaRPr lang="en-US" altLang="zh-CN" sz="2400" b="1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排序算法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图搜索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字符串匹配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数据结构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算法分析</a:t>
            </a:r>
            <a:endParaRPr lang="en-US" altLang="zh-CN" sz="2400" dirty="0"/>
          </a:p>
          <a:p>
            <a:endParaRPr lang="en-US" altLang="zh-CN" sz="2400" b="1" dirty="0"/>
          </a:p>
          <a:p>
            <a:r>
              <a:rPr lang="zh-CN" altLang="en-US" sz="2400" b="1" dirty="0"/>
              <a:t>上层应用</a:t>
            </a: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大型软件开发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框架开发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高性能计算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机器学习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计算机图形学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网络安全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等等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4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213742-8D70-C86D-8683-D25F4E175314}"/>
              </a:ext>
            </a:extLst>
          </p:cNvPr>
          <p:cNvSpPr txBox="1"/>
          <p:nvPr/>
        </p:nvSpPr>
        <p:spPr>
          <a:xfrm>
            <a:off x="812800" y="394692"/>
            <a:ext cx="1057563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求职流程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投递简历</a:t>
            </a:r>
            <a:endParaRPr lang="en-US" altLang="zh-CN" dirty="0"/>
          </a:p>
          <a:p>
            <a:r>
              <a:rPr lang="zh-CN" altLang="en-US" dirty="0"/>
              <a:t>网上笔试</a:t>
            </a:r>
            <a:r>
              <a:rPr lang="en-US" altLang="zh-CN" dirty="0"/>
              <a:t>	</a:t>
            </a:r>
            <a:r>
              <a:rPr lang="zh-CN" altLang="en-US" dirty="0"/>
              <a:t>（基础编程问题和算法题）</a:t>
            </a:r>
            <a:endParaRPr lang="en-US" altLang="zh-CN" dirty="0"/>
          </a:p>
          <a:p>
            <a:r>
              <a:rPr lang="zh-CN" altLang="en-US" dirty="0"/>
              <a:t>网上</a:t>
            </a:r>
            <a:r>
              <a:rPr lang="en-US" altLang="zh-CN" dirty="0"/>
              <a:t>/</a:t>
            </a:r>
            <a:r>
              <a:rPr lang="zh-CN" altLang="en-US" dirty="0"/>
              <a:t>线下面试</a:t>
            </a:r>
            <a:r>
              <a:rPr lang="en-US" altLang="zh-CN" dirty="0"/>
              <a:t>	</a:t>
            </a:r>
            <a:r>
              <a:rPr lang="zh-CN" altLang="en-US" dirty="0"/>
              <a:t>（岗位相关的理论问题）</a:t>
            </a:r>
            <a:endParaRPr lang="en-US" altLang="zh-CN" dirty="0"/>
          </a:p>
          <a:p>
            <a:r>
              <a:rPr lang="zh-CN" altLang="en-US" dirty="0"/>
              <a:t>二次面试</a:t>
            </a:r>
            <a:r>
              <a:rPr lang="en-US" altLang="zh-CN" dirty="0"/>
              <a:t>	</a:t>
            </a:r>
            <a:r>
              <a:rPr lang="zh-CN" altLang="en-US" dirty="0"/>
              <a:t>（可能会手撕代码或者案例分析不同公司不一样）</a:t>
            </a:r>
            <a:endParaRPr lang="en-US" altLang="zh-CN" dirty="0"/>
          </a:p>
          <a:p>
            <a:r>
              <a:rPr lang="zh-CN" altLang="en-US" dirty="0"/>
              <a:t>（三次面试）</a:t>
            </a:r>
            <a:endParaRPr lang="en-US" altLang="zh-CN" dirty="0"/>
          </a:p>
          <a:p>
            <a:r>
              <a:rPr lang="zh-CN" altLang="en-US" dirty="0"/>
              <a:t>入职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2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213742-8D70-C86D-8683-D25F4E175314}"/>
              </a:ext>
            </a:extLst>
          </p:cNvPr>
          <p:cNvSpPr txBox="1"/>
          <p:nvPr/>
        </p:nvSpPr>
        <p:spPr>
          <a:xfrm>
            <a:off x="812800" y="394692"/>
            <a:ext cx="1057563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Skill1</a:t>
            </a:r>
            <a:r>
              <a:rPr lang="en-US" altLang="zh-CN" sz="2400" b="1" dirty="0"/>
              <a:t>. </a:t>
            </a:r>
            <a:r>
              <a:rPr lang="en-US" altLang="zh-CN" sz="2400" b="1" dirty="0" err="1"/>
              <a:t>Sql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数据库取数，</a:t>
            </a:r>
            <a:r>
              <a:rPr lang="en-US" altLang="zh-CN" sz="2400" b="1" dirty="0"/>
              <a:t>hive/spark/</a:t>
            </a:r>
            <a:r>
              <a:rPr lang="en-US" altLang="zh-CN" sz="2400" b="1" dirty="0" err="1"/>
              <a:t>mysql</a:t>
            </a:r>
            <a:r>
              <a:rPr lang="zh-CN" altLang="en-US" sz="2400" b="1" dirty="0"/>
              <a:t>类似，会一个就行，通用代码逻辑</a:t>
            </a:r>
            <a:endParaRPr lang="en-US" altLang="zh-CN" dirty="0"/>
          </a:p>
          <a:p>
            <a:endParaRPr lang="en-US" dirty="0"/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SQL 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Structured Query Languag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e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MySQL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: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开源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RDBMS</a:t>
            </a:r>
            <a:endParaRPr 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Hive </a:t>
            </a:r>
            <a:r>
              <a:rPr lang="en-US" dirty="0">
                <a:solidFill>
                  <a:srgbClr val="121212"/>
                </a:solidFill>
                <a:latin typeface="-apple-system"/>
              </a:rPr>
              <a:t>(SQL)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作用于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Hadoop </a:t>
            </a:r>
            <a:endParaRPr lang="en-US" dirty="0">
              <a:solidFill>
                <a:srgbClr val="121212"/>
              </a:solidFill>
              <a:latin typeface="-apple-system"/>
            </a:endParaRPr>
          </a:p>
          <a:p>
            <a:r>
              <a:rPr lang="en-US" dirty="0">
                <a:solidFill>
                  <a:srgbClr val="121212"/>
                </a:solidFill>
                <a:latin typeface="-apple-system"/>
              </a:rPr>
              <a:t>Spark (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SQL)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 作用于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Spark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简单来说，单学一个数据库取数建库增删查改个人认为先从基础</a:t>
            </a:r>
            <a:r>
              <a:rPr lang="en-US" altLang="zh-CN" dirty="0" err="1"/>
              <a:t>sql</a:t>
            </a:r>
            <a:r>
              <a:rPr lang="zh-CN" altLang="en-US" dirty="0"/>
              <a:t>开始学起，后两者作用于分布式框架用于处理更复杂的场景，优先学习使用环境必然是</a:t>
            </a:r>
            <a:r>
              <a:rPr lang="en-US" altLang="zh-CN" dirty="0"/>
              <a:t>MySQL</a:t>
            </a:r>
          </a:p>
          <a:p>
            <a:endParaRPr lang="en-US" dirty="0"/>
          </a:p>
          <a:p>
            <a:r>
              <a:rPr lang="zh-CN" altLang="en-US" dirty="0"/>
              <a:t>关系型数据库中阶</a:t>
            </a:r>
            <a:endParaRPr lang="en-US" altLang="zh-CN" dirty="0"/>
          </a:p>
          <a:p>
            <a:r>
              <a:rPr lang="zh-CN" altLang="en-US" dirty="0"/>
              <a:t>设计数据库</a:t>
            </a:r>
            <a:endParaRPr lang="en-US" altLang="zh-CN" dirty="0"/>
          </a:p>
          <a:p>
            <a:r>
              <a:rPr lang="zh-CN" altLang="en-US" dirty="0"/>
              <a:t>高效增删查改</a:t>
            </a:r>
            <a:endParaRPr lang="en-US" altLang="zh-CN" dirty="0"/>
          </a:p>
          <a:p>
            <a:r>
              <a:rPr lang="zh-CN" altLang="en-US" dirty="0"/>
              <a:t>事务 回复（</a:t>
            </a:r>
            <a:r>
              <a:rPr lang="en-US" altLang="zh-CN" dirty="0"/>
              <a:t>recover</a:t>
            </a:r>
            <a:r>
              <a:rPr lang="zh-CN" altLang="en-US" dirty="0"/>
              <a:t>） 取消 （</a:t>
            </a:r>
            <a:r>
              <a:rPr lang="en-US" altLang="zh-CN" dirty="0"/>
              <a:t>abort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并发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关系型数据库高阶</a:t>
            </a:r>
            <a:endParaRPr lang="en-US" altLang="zh-CN" dirty="0"/>
          </a:p>
          <a:p>
            <a:r>
              <a:rPr lang="zh-CN" altLang="en-US" dirty="0"/>
              <a:t>从抽象的程度进一步改进设计以提高效率</a:t>
            </a:r>
            <a:endParaRPr lang="en-US" altLang="zh-CN" dirty="0"/>
          </a:p>
          <a:p>
            <a:r>
              <a:rPr lang="zh-CN" altLang="en-US" dirty="0"/>
              <a:t>考虑底层硬盘对数据库</a:t>
            </a:r>
            <a:r>
              <a:rPr lang="en-US" altLang="zh-CN" dirty="0"/>
              <a:t>query</a:t>
            </a:r>
            <a:r>
              <a:rPr lang="zh-CN" altLang="en-US" dirty="0"/>
              <a:t>的效率影响等等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706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213742-8D70-C86D-8683-D25F4E175314}"/>
              </a:ext>
            </a:extLst>
          </p:cNvPr>
          <p:cNvSpPr txBox="1"/>
          <p:nvPr/>
        </p:nvSpPr>
        <p:spPr>
          <a:xfrm>
            <a:off x="812800" y="394692"/>
            <a:ext cx="105756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 Python/R </a:t>
            </a:r>
            <a:r>
              <a:rPr lang="zh-CN" altLang="en-US" sz="2400" b="1" dirty="0"/>
              <a:t>数据分析，建模，可视化</a:t>
            </a: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Python</a:t>
            </a:r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R</a:t>
            </a:r>
          </a:p>
          <a:p>
            <a:endParaRPr lang="en-US" altLang="zh-CN" dirty="0"/>
          </a:p>
          <a:p>
            <a:r>
              <a:rPr lang="zh-CN" altLang="en-US" dirty="0"/>
              <a:t>这俩定位差不多，个人建议二选一（推荐</a:t>
            </a:r>
            <a:r>
              <a:rPr lang="en-US" altLang="zh-CN" dirty="0" err="1"/>
              <a:t>py</a:t>
            </a:r>
            <a:r>
              <a:rPr lang="zh-CN" altLang="en-US" dirty="0"/>
              <a:t>），先从一个开始，主要的学习流程估计会先从包用法开始学起，然后学完用法后做一些数据分析练习题</a:t>
            </a:r>
            <a:endParaRPr lang="en-US" altLang="zh-CN" dirty="0"/>
          </a:p>
          <a:p>
            <a:r>
              <a:rPr lang="en-US" altLang="zh-CN" dirty="0"/>
              <a:t>Python </a:t>
            </a:r>
            <a:r>
              <a:rPr lang="zh-CN" altLang="en-US" dirty="0"/>
              <a:t>主要熟悉 </a:t>
            </a:r>
            <a:r>
              <a:rPr lang="en-US" altLang="zh-CN" dirty="0" err="1"/>
              <a:t>numpy</a:t>
            </a:r>
            <a:r>
              <a:rPr lang="en-US" altLang="zh-CN" dirty="0"/>
              <a:t> pandas matplotlib scikit-learn</a:t>
            </a:r>
            <a:r>
              <a:rPr lang="zh-CN" altLang="en-US" dirty="0"/>
              <a:t>等等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652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213742-8D70-C86D-8683-D25F4E175314}"/>
              </a:ext>
            </a:extLst>
          </p:cNvPr>
          <p:cNvSpPr txBox="1"/>
          <p:nvPr/>
        </p:nvSpPr>
        <p:spPr>
          <a:xfrm>
            <a:off x="812800" y="394692"/>
            <a:ext cx="105756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 tableau/</a:t>
            </a:r>
            <a:r>
              <a:rPr lang="en-US" altLang="zh-CN" sz="2400" b="1" dirty="0" err="1"/>
              <a:t>powerBI</a:t>
            </a:r>
            <a:r>
              <a:rPr lang="zh-CN" altLang="en-US" sz="2400" b="1" dirty="0"/>
              <a:t>可视化工具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这个我没有用过，但我查了下教程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简单来说，就是用来打印数据 让数据更客观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这个部分优先级中等偏下（因为基本上都是图形化操作界面（为的就是好操作易上手），丢进去就可视，事实上你用</a:t>
            </a:r>
            <a:r>
              <a:rPr lang="en-US" altLang="zh-CN" dirty="0"/>
              <a:t>matplotlib </a:t>
            </a:r>
            <a:r>
              <a:rPr lang="zh-CN" altLang="en-US" dirty="0"/>
              <a:t>也能做可视化 就是画的没他好看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792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213742-8D70-C86D-8683-D25F4E175314}"/>
              </a:ext>
            </a:extLst>
          </p:cNvPr>
          <p:cNvSpPr txBox="1"/>
          <p:nvPr/>
        </p:nvSpPr>
        <p:spPr>
          <a:xfrm>
            <a:off x="812800" y="394692"/>
            <a:ext cx="105756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4. Excel(</a:t>
            </a:r>
            <a:r>
              <a:rPr lang="zh-CN" altLang="en-US" sz="2400" b="1" dirty="0"/>
              <a:t>函数，透视表，图表，</a:t>
            </a:r>
            <a:r>
              <a:rPr lang="en-US" altLang="zh-CN" sz="2400" b="1" dirty="0"/>
              <a:t>VBA )</a:t>
            </a: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函数 透视表 图表 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</a:t>
            </a:r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VBA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个人认为是一项陈旧的技术，局限性极大。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VBA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最早是为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Microsoft Office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开发的宏编程语言。它允许用户编写自定义宏和脚本。其次，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VBA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只能用于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excel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上，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excel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在数据处理有个致命问题（而且不能跨平台）即当数据量大了后卡的不行，现在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基本上替代了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VBA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的工作。学习优先级不高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6969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213742-8D70-C86D-8683-D25F4E175314}"/>
              </a:ext>
            </a:extLst>
          </p:cNvPr>
          <p:cNvSpPr txBox="1"/>
          <p:nvPr/>
        </p:nvSpPr>
        <p:spPr>
          <a:xfrm>
            <a:off x="812800" y="394692"/>
            <a:ext cx="105756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5. </a:t>
            </a:r>
            <a:r>
              <a:rPr lang="zh-CN" altLang="en-US" sz="2400" b="1" dirty="0"/>
              <a:t>统计学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机器学习算法，如随机森林，</a:t>
            </a:r>
            <a:r>
              <a:rPr lang="en-US" altLang="zh-CN" sz="2400" b="1" dirty="0"/>
              <a:t>KNN</a:t>
            </a:r>
            <a:r>
              <a:rPr lang="zh-CN" altLang="en-US" sz="2400" b="1" dirty="0"/>
              <a:t>，逻辑回归，决策树，聚类，朴素贝叶斯算法，</a:t>
            </a:r>
            <a:r>
              <a:rPr lang="en-US" altLang="zh-CN" sz="2400" b="1" dirty="0" err="1"/>
              <a:t>SVM</a:t>
            </a:r>
            <a:r>
              <a:rPr lang="zh-CN" altLang="en-US" sz="2400" b="1" dirty="0"/>
              <a:t>等</a:t>
            </a:r>
            <a:endParaRPr lang="en-US" altLang="zh-CN" sz="2400" b="1" dirty="0"/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统计学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经典机器学习算法： 随机森林，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KNN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，逻辑回归，决策树，聚类，朴素贝叶斯算法，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SVM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dirty="0">
                <a:solidFill>
                  <a:srgbClr val="374151"/>
                </a:solidFill>
                <a:latin typeface="Söhne"/>
              </a:rPr>
              <a:t>这里学习路线上没有捷径，只能一个一个来，没什么好说的。</a:t>
            </a: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r>
              <a:rPr lang="zh-CN" altLang="en-US" dirty="0">
                <a:solidFill>
                  <a:srgbClr val="374151"/>
                </a:solidFill>
                <a:latin typeface="Söhne"/>
              </a:rPr>
              <a:t>理想情况下，学习数学和算法设计流程以及应用场景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-&gt;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简单动手写一写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-&gt;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简单分析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-&gt;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学习调包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-&gt;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根据面经继续学习</a:t>
            </a: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r>
              <a:rPr lang="zh-CN" altLang="en-US" dirty="0">
                <a:solidFill>
                  <a:srgbClr val="374151"/>
                </a:solidFill>
                <a:latin typeface="Söhne"/>
              </a:rPr>
              <a:t>现代机器学习算法：简单讨论一下神经网络等</a:t>
            </a: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56490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575</Words>
  <Application>Microsoft Office PowerPoint</Application>
  <PresentationFormat>宽屏</PresentationFormat>
  <Paragraphs>85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-apple-system</vt:lpstr>
      <vt:lpstr>Söhne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 Yudi</dc:creator>
  <cp:lastModifiedBy>Gan Yudi</cp:lastModifiedBy>
  <cp:revision>1</cp:revision>
  <dcterms:created xsi:type="dcterms:W3CDTF">2023-05-28T22:12:56Z</dcterms:created>
  <dcterms:modified xsi:type="dcterms:W3CDTF">2023-05-28T23:06:54Z</dcterms:modified>
</cp:coreProperties>
</file>