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DCA62-5F2A-7775-899F-8FB4FF7B8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B3AE9D-8286-C1C0-28F5-0AE2A210F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BDE81-B5ED-126B-70CB-B14B5B2E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55-C552-4023-80E0-C66CE833B94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A42E4-39D0-1445-6131-2182A8D4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81B7C5-D663-EC0C-899F-E886915C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B384-23C4-4AAF-85C3-82E9EE8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8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FF736-69E5-B458-8004-BC89F583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EC85A8-6F7E-385F-E1A2-30AABEDA0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0E6C1-B77E-C80A-A479-20BAF594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55-C552-4023-80E0-C66CE833B94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ED863-C281-711C-5F52-3B51B7DA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D4552-BD8D-6FD7-E5CE-55B2DAFE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B384-23C4-4AAF-85C3-82E9EE8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A2A999-F945-6D4C-3FD9-5B711FA7C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6B425-E7B8-850C-316C-1E19C13DF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ACFBF-4618-5CEC-C0B2-2AAD131C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55-C552-4023-80E0-C66CE833B94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65B41-9DDA-BF14-EA10-0C20CC36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041AC-8018-C70B-2977-7DE0E69F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B384-23C4-4AAF-85C3-82E9EE8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28C3E-3471-8855-EE92-06FC766D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513E2-DDD0-30E5-FA07-3ACB984DF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B70DB-5B46-B7A4-B170-8B3FC765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55-C552-4023-80E0-C66CE833B94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15591-ABD4-7EB1-228A-4E0CAD35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002B1-41D0-5659-C33E-383E1ED5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B384-23C4-4AAF-85C3-82E9EE8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9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86C16-E1D6-CF7F-0F2F-EF7B2E94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5013A-603A-0106-ADF6-14A2AD393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51BD7-C46B-B912-ACE5-0727B987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55-C552-4023-80E0-C66CE833B94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48ACC-6147-A70F-46F2-D6DCC3BE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BDC5A-4861-2A6A-9AD0-FB1B1881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B384-23C4-4AAF-85C3-82E9EE8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6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480AB-8F59-CDE0-CF65-0DA3536B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EDF5C-9494-59BE-6FBA-6D711C126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9650F4-8F07-3FF4-5C16-B27B69B0B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2F95CD-E264-E287-1ACC-59AF9EBC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55-C552-4023-80E0-C66CE833B94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1506A-B18E-1067-678A-7162876D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EEE00-D158-8A21-BCC5-02911A9C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B384-23C4-4AAF-85C3-82E9EE8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2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54AB6-8B4A-3049-D6AD-E81D014C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9EA0F4-776C-6870-D56E-86A82876C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C5223B-408C-F581-A8C9-EC5A269E0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F621B7-3596-F447-0B60-8C67955DD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00B021-CEB2-57B6-CC2A-33A2EABC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7CCB16-14B8-3104-B119-46A1C824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55-C552-4023-80E0-C66CE833B94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CCB8D0-196F-62F1-8052-FC77A4D5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85ADF1-D2C9-453B-3A7C-4BE42F7C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B384-23C4-4AAF-85C3-82E9EE8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2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2DCD0-E71C-F57A-55E0-AE778BBF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65204A-4DED-F4C4-B3F5-F5C14BC8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55-C552-4023-80E0-C66CE833B94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D5FFC6-E2B1-F15F-74CB-9963E79E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684B24-35CB-4C58-DE68-CF19BD0E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B384-23C4-4AAF-85C3-82E9EE8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8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71B06D-A075-7850-1788-4DCF2E5B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55-C552-4023-80E0-C66CE833B94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4B7CF2-B70E-D140-BF11-50646257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ED5D11-BF6B-2A40-A3E0-17AF064A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B384-23C4-4AAF-85C3-82E9EE8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1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4D814-BB59-F440-44E2-B566F55C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74198-5718-1CE6-59E6-65F1CD7F8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5B5A9E-E4D8-CE5B-89A2-1559DBC66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C10BC0-7AA9-AE5D-93F3-53511A58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55-C552-4023-80E0-C66CE833B94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E0C5B-F3EA-3489-1B14-2AB3BDA3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78E5D3-953F-AE1A-03EB-68C4B609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B384-23C4-4AAF-85C3-82E9EE8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6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DEECE-AC09-CB1F-B719-E8AEAC54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03256C-9AF8-96A5-0DDA-1826A7B6D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0EC79-A163-BC9B-081E-EFAA9760F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358AB-7DD0-89A9-CF70-02893A45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55-C552-4023-80E0-C66CE833B94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F9B75C-F593-4A08-167F-E2343A12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825AA-20DF-F22C-01E5-0E3C00F8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B384-23C4-4AAF-85C3-82E9EE8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0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FDADCF-A622-1405-07DF-4B440858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9405A8-B6A3-6994-1B9E-E5E5F880D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41767-95A5-7681-52AD-0AB094CE1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BF55-C552-4023-80E0-C66CE833B94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9E5BC-098E-09BA-C29F-A94CD6DB3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97796-7055-3A22-3C2D-84606D8B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2B384-23C4-4AAF-85C3-82E9EE8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1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A9CE1-F405-2B48-6EBD-B9697B7E9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4025D2-9317-107E-5B5E-35C366BB7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7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31779-6726-7DF8-584E-089D7849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zh-CN" altLang="en-US" dirty="0"/>
              <a:t>简易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入门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D7070-7CDD-5D73-F355-E3A07F5B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初始化一个新的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仓库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5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31779-6726-7DF8-584E-089D7849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D7070-7CDD-5D73-F355-E3A07F5B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2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F3618-B294-063F-A54B-11B9953C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zh-CN" altLang="en-US" dirty="0"/>
              <a:t>简单</a:t>
            </a:r>
            <a:r>
              <a:rPr lang="en-US" altLang="zh-CN" dirty="0" err="1"/>
              <a:t>py</a:t>
            </a:r>
            <a:r>
              <a:rPr lang="en-US" altLang="zh-CN" dirty="0"/>
              <a:t> </a:t>
            </a:r>
            <a:r>
              <a:rPr lang="zh-CN" altLang="en-US" dirty="0"/>
              <a:t>运行环境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7670E98-531A-6620-13C8-CA2B0188F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9698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F3618-B294-063F-A54B-11B9953C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zh-CN" altLang="en-US" dirty="0"/>
              <a:t>简单</a:t>
            </a:r>
            <a:r>
              <a:rPr lang="en-US" altLang="zh-CN" dirty="0" err="1"/>
              <a:t>py</a:t>
            </a:r>
            <a:r>
              <a:rPr lang="en-US" altLang="zh-CN" dirty="0"/>
              <a:t> </a:t>
            </a:r>
            <a:r>
              <a:rPr lang="zh-CN" altLang="en-US" dirty="0"/>
              <a:t>运行环境</a:t>
            </a:r>
            <a:r>
              <a:rPr lang="en-US" altLang="zh-CN" dirty="0"/>
              <a:t>: </a:t>
            </a:r>
            <a:r>
              <a:rPr lang="zh-CN" altLang="en-US" dirty="0"/>
              <a:t>安装扩展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A1D8F-1B8A-47B2-455B-BAAA26ED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DB9928-BDD0-1076-7778-E8C75302A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4" y="1681019"/>
            <a:ext cx="5738860" cy="32281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78CF33-7450-F2EE-2E37-096A9176D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82" y="1690255"/>
            <a:ext cx="5781963" cy="32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1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F3618-B294-063F-A54B-11B9953C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zh-CN" altLang="en-US" dirty="0"/>
              <a:t>简单</a:t>
            </a:r>
            <a:r>
              <a:rPr lang="en-US" altLang="zh-CN" dirty="0" err="1"/>
              <a:t>py</a:t>
            </a:r>
            <a:r>
              <a:rPr lang="en-US" altLang="zh-CN" dirty="0"/>
              <a:t> </a:t>
            </a:r>
            <a:r>
              <a:rPr lang="zh-CN" altLang="en-US" dirty="0"/>
              <a:t>运行环境</a:t>
            </a:r>
            <a:r>
              <a:rPr lang="en-US" altLang="zh-CN" dirty="0"/>
              <a:t>: </a:t>
            </a:r>
            <a:r>
              <a:rPr lang="zh-CN" altLang="en-US" dirty="0"/>
              <a:t>简单启动终端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A1D8F-1B8A-47B2-455B-BAAA26ED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Terminal-&gt;New terminal (or use shortcut: </a:t>
            </a:r>
            <a:r>
              <a:rPr lang="en-US" altLang="zh-CN" dirty="0" err="1"/>
              <a:t>ctrl+shift</a:t>
            </a:r>
            <a:r>
              <a:rPr lang="en-US" altLang="zh-CN" dirty="0"/>
              <a:t>+`)</a:t>
            </a:r>
          </a:p>
          <a:p>
            <a:r>
              <a:rPr lang="zh-CN" altLang="en-US" dirty="0"/>
              <a:t>修改默认终端 </a:t>
            </a:r>
            <a:r>
              <a:rPr lang="en-US" altLang="zh-CN" dirty="0" err="1"/>
              <a:t>powershell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Command Prompt </a:t>
            </a:r>
            <a:r>
              <a:rPr lang="zh-CN" altLang="en-US" dirty="0"/>
              <a:t>（个人喜好）</a:t>
            </a:r>
            <a:endParaRPr lang="en-US" altLang="zh-CN" dirty="0"/>
          </a:p>
          <a:p>
            <a:r>
              <a:rPr lang="en-US" altLang="zh-CN" dirty="0"/>
              <a:t>View-&gt;Command Palette(</a:t>
            </a:r>
            <a:r>
              <a:rPr lang="en-US" b="0" i="0" dirty="0" err="1">
                <a:solidFill>
                  <a:srgbClr val="121212"/>
                </a:solidFill>
                <a:effectLst/>
                <a:latin typeface="-apple-system"/>
              </a:rPr>
              <a:t>Ctrl+Shift+P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输入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Select Default Profile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选择更改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此处终端的权限是你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vscode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的权限</a:t>
            </a:r>
            <a:b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</a:b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要获得管理员权限的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shell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需要打开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管理员权限的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vscode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D67029-1B52-796E-E122-0055BC8FD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09" y="3599873"/>
            <a:ext cx="4839855" cy="272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1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F3618-B294-063F-A54B-11B9953C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zh-CN" altLang="en-US" dirty="0"/>
              <a:t>简单</a:t>
            </a:r>
            <a:r>
              <a:rPr lang="en-US" altLang="zh-CN" dirty="0" err="1"/>
              <a:t>py</a:t>
            </a:r>
            <a:r>
              <a:rPr lang="en-US" altLang="zh-CN" dirty="0"/>
              <a:t> </a:t>
            </a:r>
            <a:r>
              <a:rPr lang="zh-CN" altLang="en-US" dirty="0"/>
              <a:t>运行环境</a:t>
            </a:r>
            <a:r>
              <a:rPr lang="en-US" altLang="zh-CN" dirty="0"/>
              <a:t>: </a:t>
            </a:r>
            <a:r>
              <a:rPr lang="zh-CN" altLang="en-US" dirty="0"/>
              <a:t>查看</a:t>
            </a:r>
            <a:r>
              <a:rPr lang="en-US" altLang="zh-CN" dirty="0" err="1"/>
              <a:t>py</a:t>
            </a:r>
            <a:r>
              <a:rPr lang="zh-CN" altLang="en-US" dirty="0"/>
              <a:t>是否在环境变量中可用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A1D8F-1B8A-47B2-455B-BAAA26ED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终端中输入</a:t>
            </a:r>
            <a:r>
              <a:rPr lang="en-US" dirty="0"/>
              <a:t>python --version</a:t>
            </a:r>
          </a:p>
          <a:p>
            <a:r>
              <a:rPr lang="en-US" altLang="zh-CN" dirty="0"/>
              <a:t>pip --version</a:t>
            </a:r>
          </a:p>
          <a:p>
            <a:r>
              <a:rPr lang="zh-CN" altLang="en-US" dirty="0"/>
              <a:t>基础的包管理器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pip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的包管理器，用于安装、升级和卸载</a:t>
            </a:r>
            <a:r>
              <a:rPr lang="en-US" altLang="zh-CN" dirty="0" err="1"/>
              <a:t>py</a:t>
            </a:r>
            <a:r>
              <a:rPr lang="zh-CN" altLang="en-US" dirty="0"/>
              <a:t>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Pip list </a:t>
            </a:r>
            <a:r>
              <a:rPr lang="zh-CN" altLang="en-US" dirty="0"/>
              <a:t>查看已安装包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pip uninstall</a:t>
            </a:r>
            <a:r>
              <a:rPr lang="zh-CN" altLang="en-US" dirty="0"/>
              <a:t>卸载已安装包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此处出于简便考虑暂不讨论其他如</a:t>
            </a:r>
            <a:r>
              <a:rPr lang="en-US" altLang="zh-CN" dirty="0"/>
              <a:t>anaconda</a:t>
            </a:r>
            <a:r>
              <a:rPr lang="zh-CN" altLang="en-US" dirty="0"/>
              <a:t>之类的包管理器，或者虚拟环境等等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3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F3618-B294-063F-A54B-11B9953C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zh-CN" altLang="en-US" dirty="0"/>
              <a:t>简单</a:t>
            </a:r>
            <a:r>
              <a:rPr lang="en-US" altLang="zh-CN" dirty="0" err="1"/>
              <a:t>py</a:t>
            </a:r>
            <a:r>
              <a:rPr lang="en-US" altLang="zh-CN" dirty="0"/>
              <a:t> </a:t>
            </a:r>
            <a:r>
              <a:rPr lang="zh-CN" altLang="en-US" dirty="0"/>
              <a:t>运行环境</a:t>
            </a:r>
            <a:r>
              <a:rPr lang="en-US" altLang="zh-CN" dirty="0"/>
              <a:t>: </a:t>
            </a:r>
            <a:r>
              <a:rPr lang="zh-CN" altLang="en-US" dirty="0"/>
              <a:t>运行</a:t>
            </a:r>
            <a:r>
              <a:rPr lang="en-US" altLang="zh-CN" dirty="0"/>
              <a:t>hello world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A1D8F-1B8A-47B2-455B-BAAA26ED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左侧新建文件 </a:t>
            </a:r>
            <a:r>
              <a:rPr lang="en-US" altLang="zh-CN" dirty="0"/>
              <a:t>hello.py</a:t>
            </a:r>
          </a:p>
          <a:p>
            <a:r>
              <a:rPr lang="en-US" altLang="zh-CN" dirty="0"/>
              <a:t>Print(“hello world”)</a:t>
            </a:r>
          </a:p>
          <a:p>
            <a:r>
              <a:rPr lang="zh-CN" altLang="en-US" dirty="0"/>
              <a:t>打开终端</a:t>
            </a:r>
            <a:endParaRPr lang="en-US" altLang="zh-CN" dirty="0"/>
          </a:p>
          <a:p>
            <a:r>
              <a:rPr lang="zh-CN" altLang="en-US" dirty="0"/>
              <a:t>输入“</a:t>
            </a:r>
            <a:r>
              <a:rPr lang="en-US" altLang="zh-CN" dirty="0" err="1"/>
              <a:t>py</a:t>
            </a:r>
            <a:r>
              <a:rPr lang="en-US" altLang="zh-CN" dirty="0"/>
              <a:t> hello.py</a:t>
            </a:r>
            <a:r>
              <a:rPr lang="zh-CN" altLang="en-US" dirty="0"/>
              <a:t>”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9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D7A83-E9F9-1957-C775-0C463E2F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zh-CN" altLang="en-US" dirty="0"/>
              <a:t>简易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入门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D1F18-ED58-CD62-C802-0AEBA9D16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GitHub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是一个基于云端的代码托管平台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dirty="0">
                <a:solidFill>
                  <a:srgbClr val="374151"/>
                </a:solidFill>
                <a:latin typeface="Söhne"/>
              </a:rPr>
              <a:t>首先 下载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git 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添加到环境变量</a:t>
            </a: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是一种分布式版本控制系统，用于跟踪和管理项目的代码变更 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dirty="0">
                <a:solidFill>
                  <a:srgbClr val="374151"/>
                </a:solidFill>
                <a:latin typeface="Söhne"/>
              </a:rPr>
              <a:t>根据网站下载</a:t>
            </a:r>
            <a:r>
              <a:rPr lang="en-US" altLang="zh-CN" dirty="0">
                <a:solidFill>
                  <a:srgbClr val="374151"/>
                </a:solidFill>
                <a:latin typeface="Söhne"/>
                <a:hlinkClick r:id="rId2"/>
              </a:rPr>
              <a:t>https://git-scm.com/downloads</a:t>
            </a: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r>
              <a:rPr lang="zh-CN" altLang="en-US" dirty="0"/>
              <a:t>终端中输入</a:t>
            </a:r>
            <a:r>
              <a:rPr lang="en-US" altLang="zh-CN" dirty="0"/>
              <a:t>git –version</a:t>
            </a:r>
            <a:r>
              <a:rPr lang="zh-CN" altLang="en-US" dirty="0"/>
              <a:t>判断安装成功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5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D7A83-E9F9-1957-C775-0C463E2F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zh-CN" altLang="en-US" dirty="0"/>
              <a:t>简易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入门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D1F18-ED58-CD62-C802-0AEBA9D16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 我们只讨论简单功能 创建仓库 上传代码 更新仓库 拉取代码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43947C-59C1-B2A8-D33A-C4145FAD3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85" y="2478182"/>
            <a:ext cx="4295414" cy="392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7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31779-6726-7DF8-584E-089D7849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D7070-7CDD-5D73-F355-E3A07F5B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53D7E4-907C-1F9A-ABC7-3058E4841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2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276</Words>
  <Application>Microsoft Office PowerPoint</Application>
  <PresentationFormat>宽屏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-apple-system</vt:lpstr>
      <vt:lpstr>Söhne</vt:lpstr>
      <vt:lpstr>Arial</vt:lpstr>
      <vt:lpstr>Calibri</vt:lpstr>
      <vt:lpstr>Calibri Light</vt:lpstr>
      <vt:lpstr>Office 主题​​</vt:lpstr>
      <vt:lpstr>PowerPoint 演示文稿</vt:lpstr>
      <vt:lpstr>Vscode 简单py 运行环境</vt:lpstr>
      <vt:lpstr>Vscode 简单py 运行环境: 安装扩展</vt:lpstr>
      <vt:lpstr>Vscode 简单py 运行环境: 简单启动终端</vt:lpstr>
      <vt:lpstr>Vscode 简单py 运行环境: 查看py是否在环境变量中可用</vt:lpstr>
      <vt:lpstr>Vscode 简单py 运行环境: 运行hello world</vt:lpstr>
      <vt:lpstr>Vscode 简易github 入门</vt:lpstr>
      <vt:lpstr>Vscode 简易github 入门</vt:lpstr>
      <vt:lpstr>PowerPoint 演示文稿</vt:lpstr>
      <vt:lpstr>Vscode 简易github 入门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 Yudi</dc:creator>
  <cp:lastModifiedBy>Gan Yudi</cp:lastModifiedBy>
  <cp:revision>1</cp:revision>
  <dcterms:created xsi:type="dcterms:W3CDTF">2023-06-01T23:25:14Z</dcterms:created>
  <dcterms:modified xsi:type="dcterms:W3CDTF">2023-06-02T00:02:46Z</dcterms:modified>
</cp:coreProperties>
</file>