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5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2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6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9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3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3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E2C6-9DBC-4BE4-8990-20851A8C4FC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DFE95C-B026-4EDD-8135-CE6C0532A6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87F4-16FA-4935-985C-089DBF4AE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DC7D-22BE-438F-ACC2-B869F75D0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weeks ~ 4 sprints</a:t>
            </a:r>
          </a:p>
          <a:p>
            <a:r>
              <a:rPr lang="en-IN" dirty="0"/>
              <a:t>Microsoft engage’21 – Shreya </a:t>
            </a:r>
            <a:r>
              <a:rPr lang="en-IN" dirty="0" err="1"/>
              <a:t>goel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26EB2-AF7A-406B-8260-484F1BBFFDFC}"/>
              </a:ext>
            </a:extLst>
          </p:cNvPr>
          <p:cNvSpPr txBox="1"/>
          <p:nvPr/>
        </p:nvSpPr>
        <p:spPr>
          <a:xfrm>
            <a:off x="1535838" y="2479038"/>
            <a:ext cx="9291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Detailed documentation of the application can be found in the readme of </a:t>
            </a:r>
            <a:r>
              <a:rPr lang="en-US" sz="2000" dirty="0" err="1"/>
              <a:t>Github</a:t>
            </a:r>
            <a:r>
              <a:rPr lang="en-US" sz="2000" dirty="0"/>
              <a:t> repo</a:t>
            </a:r>
          </a:p>
          <a:p>
            <a:endParaRPr lang="en-US" sz="2000" dirty="0"/>
          </a:p>
          <a:p>
            <a:pPr algn="ctr"/>
            <a:r>
              <a:rPr lang="en-IN" sz="2000" dirty="0"/>
              <a:t>https://github.com/sg-iitg/Quick-Connect-WebApp</a:t>
            </a:r>
          </a:p>
        </p:txBody>
      </p:sp>
    </p:spTree>
    <p:extLst>
      <p:ext uri="{BB962C8B-B14F-4D97-AF65-F5344CB8AC3E}">
        <p14:creationId xmlns:p14="http://schemas.microsoft.com/office/powerpoint/2010/main" val="8802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A86-515C-4738-825C-1B94BCCF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– 1 (Design)</a:t>
            </a:r>
            <a:br>
              <a:rPr lang="en-US" dirty="0"/>
            </a:br>
            <a:r>
              <a:rPr lang="en-US" dirty="0"/>
              <a:t>June 14 - 20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EF90-9C93-41CB-A093-78C1C43C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12711"/>
          </a:xfrm>
        </p:spPr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IN" dirty="0"/>
              <a:t>	Become well versed with the problem statement, go through all the requirements, 	rules, timelines, judging criteria, etc. </a:t>
            </a:r>
          </a:p>
          <a:p>
            <a:pPr lvl="1"/>
            <a:r>
              <a:rPr lang="en-IN" dirty="0"/>
              <a:t>	Make a decision on Web App vs Mobile App</a:t>
            </a:r>
          </a:p>
          <a:p>
            <a:pPr lvl="1"/>
            <a:r>
              <a:rPr lang="en-IN" dirty="0"/>
              <a:t>	Research on the tech-stacks via which media transfer takes place	</a:t>
            </a:r>
          </a:p>
        </p:txBody>
      </p:sp>
    </p:spTree>
    <p:extLst>
      <p:ext uri="{BB962C8B-B14F-4D97-AF65-F5344CB8AC3E}">
        <p14:creationId xmlns:p14="http://schemas.microsoft.com/office/powerpoint/2010/main" val="425775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934-C003-4AED-A0A9-8FD33B5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– 2 (BUILD)</a:t>
            </a:r>
            <a:br>
              <a:rPr lang="en-US" dirty="0"/>
            </a:br>
            <a:r>
              <a:rPr lang="en-US" dirty="0"/>
              <a:t>June 21 – 28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FFB-0A15-4A55-A735-4126B42D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from last sprint:</a:t>
            </a:r>
          </a:p>
          <a:p>
            <a:pPr lvl="1"/>
            <a:r>
              <a:rPr lang="en-US" dirty="0"/>
              <a:t>Decided on making a web application using Node.js, socket.io and </a:t>
            </a:r>
            <a:r>
              <a:rPr lang="en-US" dirty="0" err="1"/>
              <a:t>peerjs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Learned basics of Node.js</a:t>
            </a:r>
          </a:p>
          <a:p>
            <a:r>
              <a:rPr lang="en-IN" dirty="0"/>
              <a:t>Tasks:</a:t>
            </a:r>
          </a:p>
          <a:p>
            <a:pPr lvl="1"/>
            <a:r>
              <a:rPr lang="en-IN" dirty="0"/>
              <a:t>Finish the minimum requirement and build a 2 people video chat app at the least</a:t>
            </a:r>
          </a:p>
          <a:p>
            <a:pPr lvl="1"/>
            <a:r>
              <a:rPr lang="en-IN" dirty="0"/>
              <a:t>Deploy and test the application </a:t>
            </a:r>
          </a:p>
          <a:p>
            <a:pPr lvl="1"/>
            <a:r>
              <a:rPr lang="en-IN" dirty="0"/>
              <a:t>Research and finalise on additional features that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0254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7203-3D14-489D-928E-5163512B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– 3 (build)</a:t>
            </a:r>
            <a:br>
              <a:rPr lang="en-US" dirty="0"/>
            </a:br>
            <a:r>
              <a:rPr lang="en-US" dirty="0"/>
              <a:t>June 29- July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F64C-140E-4AEC-A895-653DBBCB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from last sprint:</a:t>
            </a:r>
          </a:p>
          <a:p>
            <a:pPr lvl="1"/>
            <a:r>
              <a:rPr lang="en-US" dirty="0"/>
              <a:t>Successful in building group call with audio and video control options</a:t>
            </a:r>
          </a:p>
          <a:p>
            <a:pPr lvl="1"/>
            <a:r>
              <a:rPr lang="en-US" dirty="0"/>
              <a:t>Also added participation list and basic chat functionality</a:t>
            </a:r>
          </a:p>
          <a:p>
            <a:pPr lvl="1"/>
            <a:r>
              <a:rPr lang="en-US" dirty="0"/>
              <a:t>Deployed the application on Heroku</a:t>
            </a:r>
          </a:p>
          <a:p>
            <a:r>
              <a:rPr lang="en-US" dirty="0"/>
              <a:t>Bugs/features left from last sprint:</a:t>
            </a:r>
          </a:p>
          <a:p>
            <a:pPr lvl="1"/>
            <a:r>
              <a:rPr lang="en-US" dirty="0"/>
              <a:t>Participants left doesn’t update when someone leaves the meet (Bug)</a:t>
            </a:r>
          </a:p>
          <a:p>
            <a:pPr lvl="1"/>
            <a:r>
              <a:rPr lang="en-US" dirty="0"/>
              <a:t>Chat shows user Id provided by peer, link it with usernames</a:t>
            </a:r>
          </a:p>
        </p:txBody>
      </p:sp>
    </p:spTree>
    <p:extLst>
      <p:ext uri="{BB962C8B-B14F-4D97-AF65-F5344CB8AC3E}">
        <p14:creationId xmlns:p14="http://schemas.microsoft.com/office/powerpoint/2010/main" val="27257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CC5B-BE2D-4428-BEC6-992258C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– 3 (build)</a:t>
            </a:r>
            <a:br>
              <a:rPr lang="en-US" dirty="0"/>
            </a:br>
            <a:r>
              <a:rPr lang="en-US" dirty="0"/>
              <a:t>June 29- July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896A-8B6C-4986-BF34-D0B859B3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Add a homepage and input username from each user and establish a mapping between user Id and usernames </a:t>
            </a:r>
          </a:p>
          <a:p>
            <a:pPr lvl="1"/>
            <a:r>
              <a:rPr lang="en-US" dirty="0"/>
              <a:t>Add a leave meeting option</a:t>
            </a:r>
          </a:p>
          <a:p>
            <a:pPr lvl="1"/>
            <a:r>
              <a:rPr lang="en-US" dirty="0"/>
              <a:t>Implement invite friends functionality</a:t>
            </a:r>
          </a:p>
          <a:p>
            <a:pPr lvl="1"/>
            <a:r>
              <a:rPr lang="en-US" dirty="0"/>
              <a:t>Fix bugs from last sprint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385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69AD-4CC0-4E4A-904A-0C2BA533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– 4 (Build + adapt)</a:t>
            </a:r>
            <a:br>
              <a:rPr lang="en-US" dirty="0"/>
            </a:br>
            <a:r>
              <a:rPr lang="en-US" dirty="0"/>
              <a:t>July 5- 9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E3D2-DB19-486B-8CF2-A8061BFB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Updates from last sprint:</a:t>
            </a:r>
          </a:p>
          <a:p>
            <a:pPr lvl="1"/>
            <a:r>
              <a:rPr lang="en-IN" dirty="0"/>
              <a:t>Added homepage, invite functionality and leave meet option</a:t>
            </a:r>
          </a:p>
          <a:p>
            <a:pPr lvl="1"/>
            <a:r>
              <a:rPr lang="en-IN" dirty="0"/>
              <a:t>Stablished username mapping</a:t>
            </a:r>
          </a:p>
          <a:p>
            <a:pPr lvl="1"/>
            <a:r>
              <a:rPr lang="en-IN" dirty="0"/>
              <a:t>Fixed errors in participants list</a:t>
            </a:r>
          </a:p>
          <a:p>
            <a:r>
              <a:rPr lang="en-IN" dirty="0"/>
              <a:t>Bugs/ features left from last sprint:</a:t>
            </a:r>
          </a:p>
          <a:p>
            <a:pPr lvl="1"/>
            <a:r>
              <a:rPr lang="en-IN" dirty="0"/>
              <a:t>Group all continuous chats by same user together</a:t>
            </a:r>
          </a:p>
          <a:p>
            <a:pPr lvl="1"/>
            <a:r>
              <a:rPr lang="en-IN" dirty="0"/>
              <a:t>Add send icon in chat area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0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68E5-2EBB-4E3E-88E0-9D9B0782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– 4 (Build + adapt)</a:t>
            </a:r>
            <a:br>
              <a:rPr lang="en-US" dirty="0"/>
            </a:br>
            <a:r>
              <a:rPr lang="en-US" dirty="0"/>
              <a:t>July 5- 9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D0CA-E435-4C8E-9977-4A0E94AD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Adopt feature released:</a:t>
            </a:r>
          </a:p>
          <a:p>
            <a:pPr lvl="1"/>
            <a:r>
              <a:rPr lang="en-IN" dirty="0"/>
              <a:t>Basic chat feature already implemented</a:t>
            </a:r>
          </a:p>
          <a:p>
            <a:pPr lvl="1"/>
            <a:r>
              <a:rPr lang="en-IN" dirty="0"/>
              <a:t>Introduce chat history functionality</a:t>
            </a:r>
            <a:endParaRPr lang="en-US" dirty="0"/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Work on the UI</a:t>
            </a:r>
          </a:p>
          <a:p>
            <a:pPr lvl="1"/>
            <a:r>
              <a:rPr lang="en-US" dirty="0"/>
              <a:t>Configure STUN servers to allow connection over different networks</a:t>
            </a:r>
          </a:p>
          <a:p>
            <a:pPr lvl="1"/>
            <a:r>
              <a:rPr lang="en-US" dirty="0"/>
              <a:t>Fix bugs/additions carried from last sprint</a:t>
            </a:r>
          </a:p>
          <a:p>
            <a:pPr lvl="1"/>
            <a:r>
              <a:rPr lang="en-IN" dirty="0"/>
              <a:t>Allow users to have access to the chat before and after the meeting as well</a:t>
            </a:r>
          </a:p>
          <a:p>
            <a:pPr lvl="1"/>
            <a:r>
              <a:rPr lang="en-IN" dirty="0"/>
              <a:t>Add screen share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4360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C66B-E7F2-4ADA-A1B2-3F73C384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wrap up !!</a:t>
            </a:r>
            <a:br>
              <a:rPr lang="en-US" dirty="0"/>
            </a:br>
            <a:r>
              <a:rPr lang="en-US" dirty="0"/>
              <a:t>July 10-11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F761-239B-45D9-AA8F-CB28303D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the codebase well</a:t>
            </a:r>
          </a:p>
          <a:p>
            <a:r>
              <a:rPr lang="en-US" dirty="0"/>
              <a:t>Document the application in GitHub readme</a:t>
            </a:r>
          </a:p>
          <a:p>
            <a:r>
              <a:rPr lang="en-IN" dirty="0"/>
              <a:t>Finally make video demo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12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B329-D0BB-401D-98AB-2A79790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added in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2CC5-CFBC-4529-9706-59B454BE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group video and audio call of people in the same room</a:t>
            </a:r>
          </a:p>
          <a:p>
            <a:r>
              <a:rPr lang="en-US" dirty="0"/>
              <a:t>Allows end to end encrypted chat feature, with ability to access the chat before and after the meeting</a:t>
            </a:r>
          </a:p>
          <a:p>
            <a:r>
              <a:rPr lang="en-IN" dirty="0"/>
              <a:t>Video and audio controls</a:t>
            </a:r>
          </a:p>
          <a:p>
            <a:r>
              <a:rPr lang="en-IN" dirty="0"/>
              <a:t>Screen share</a:t>
            </a:r>
          </a:p>
          <a:p>
            <a:r>
              <a:rPr lang="en-IN" dirty="0"/>
              <a:t>Participants List</a:t>
            </a:r>
          </a:p>
          <a:p>
            <a:r>
              <a:rPr lang="en-IN" dirty="0"/>
              <a:t>Sharable invite message</a:t>
            </a:r>
          </a:p>
          <a:p>
            <a:r>
              <a:rPr lang="en-IN" dirty="0"/>
              <a:t>Dedicated Leave meet option</a:t>
            </a:r>
          </a:p>
        </p:txBody>
      </p:sp>
    </p:spTree>
    <p:extLst>
      <p:ext uri="{BB962C8B-B14F-4D97-AF65-F5344CB8AC3E}">
        <p14:creationId xmlns:p14="http://schemas.microsoft.com/office/powerpoint/2010/main" val="20680546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480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Agile methodology</vt:lpstr>
      <vt:lpstr>SPRINT – 1 (Design) June 14 - 20</vt:lpstr>
      <vt:lpstr>SPRINT – 2 (BUILD) June 21 – 28</vt:lpstr>
      <vt:lpstr>SPRINT – 3 (build) June 29- July 4</vt:lpstr>
      <vt:lpstr>SPRINT – 3 (build) June 29- July 4</vt:lpstr>
      <vt:lpstr>Sprint – 4 (Build + adapt) July 5- 9</vt:lpstr>
      <vt:lpstr>Sprint – 4 (Build + adapt) July 5- 9</vt:lpstr>
      <vt:lpstr>Time to wrap up !! July 10-11</vt:lpstr>
      <vt:lpstr>Key Features added in the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</dc:title>
  <dc:creator>Shreya Goel</dc:creator>
  <cp:lastModifiedBy>Shreya Goel</cp:lastModifiedBy>
  <cp:revision>13</cp:revision>
  <dcterms:created xsi:type="dcterms:W3CDTF">2021-07-09T14:42:06Z</dcterms:created>
  <dcterms:modified xsi:type="dcterms:W3CDTF">2021-07-12T18:51:51Z</dcterms:modified>
</cp:coreProperties>
</file>