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67" d="100"/>
          <a:sy n="67" d="100"/>
        </p:scale>
        <p:origin x="75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2021-12-03</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3607266484"/>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ctr"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2021/12/03</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화면설계서 초안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2-7</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김승환</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81473484"/>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분산되어 있는 </a:t>
                      </a:r>
                      <a:r>
                        <a:rPr lang="en-US" altLang="ko-KR" sz="900" dirty="0">
                          <a:solidFill>
                            <a:schemeClr val="tx1"/>
                          </a:solidFill>
                          <a:latin typeface="+mn-ea"/>
                          <a:ea typeface="+mn-ea"/>
                        </a:rPr>
                        <a:t>LCK </a:t>
                      </a:r>
                      <a:r>
                        <a:rPr lang="ko-KR" altLang="en-US" sz="900" dirty="0">
                          <a:solidFill>
                            <a:schemeClr val="tx1"/>
                          </a:solidFill>
                          <a:latin typeface="+mn-ea"/>
                          <a:ea typeface="+mn-ea"/>
                        </a:rPr>
                        <a:t>팀별 정보 열람과 커뮤니티 그룹을 한 곳으로 모아 효율적인 운영 달성</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LCK </a:t>
                      </a:r>
                      <a:r>
                        <a:rPr lang="ko-KR" altLang="en-US" sz="900" dirty="0">
                          <a:solidFill>
                            <a:schemeClr val="tx1"/>
                          </a:solidFill>
                          <a:latin typeface="+mn-ea"/>
                          <a:ea typeface="+mn-ea"/>
                        </a:rPr>
                        <a:t>팀별 소개와 승부예측</a:t>
                      </a:r>
                      <a:r>
                        <a:rPr lang="en-US" altLang="ko-KR" sz="900" dirty="0">
                          <a:solidFill>
                            <a:schemeClr val="tx1"/>
                          </a:solidFill>
                          <a:latin typeface="+mn-ea"/>
                          <a:ea typeface="+mn-ea"/>
                        </a:rPr>
                        <a:t>,</a:t>
                      </a:r>
                      <a:r>
                        <a:rPr lang="ko-KR" altLang="en-US" sz="900" dirty="0">
                          <a:solidFill>
                            <a:schemeClr val="tx1"/>
                          </a:solidFill>
                          <a:latin typeface="+mn-ea"/>
                          <a:ea typeface="+mn-ea"/>
                        </a:rPr>
                        <a:t> 사용자가 이용할 수 있는 게시판을 통해 유기적인 커뮤니티 사이트 서비스 제공 </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팀별 </a:t>
                      </a:r>
                      <a:r>
                        <a:rPr lang="ko-KR" altLang="en-US" sz="900" dirty="0" err="1">
                          <a:solidFill>
                            <a:schemeClr val="tx1"/>
                          </a:solidFill>
                          <a:latin typeface="+mn-ea"/>
                          <a:ea typeface="+mn-ea"/>
                        </a:rPr>
                        <a:t>시그니처</a:t>
                      </a:r>
                      <a:r>
                        <a:rPr lang="ko-KR" altLang="en-US" sz="900" dirty="0">
                          <a:solidFill>
                            <a:schemeClr val="tx1"/>
                          </a:solidFill>
                          <a:latin typeface="+mn-ea"/>
                          <a:ea typeface="+mn-ea"/>
                        </a:rPr>
                        <a:t> 컬러나 로고를 배경으로 활용해 사용자에게 시각적인 명확성 제공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사용자가 팀별 커뮤니티를 통해 소속감을 느낄 수 있음</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한 사이트 내에서 제공되는 서비스로 접근성을 높일 수 있음</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팀</a:t>
                      </a:r>
                      <a:r>
                        <a:rPr lang="en-US" altLang="ko-KR" sz="900" dirty="0">
                          <a:solidFill>
                            <a:schemeClr val="tx1"/>
                          </a:solidFill>
                          <a:latin typeface="+mn-ea"/>
                          <a:ea typeface="+mn-ea"/>
                        </a:rPr>
                        <a:t>, </a:t>
                      </a:r>
                      <a:r>
                        <a:rPr lang="ko-KR" altLang="en-US" sz="900" dirty="0">
                          <a:solidFill>
                            <a:schemeClr val="tx1"/>
                          </a:solidFill>
                          <a:latin typeface="+mn-ea"/>
                          <a:ea typeface="+mn-ea"/>
                        </a:rPr>
                        <a:t>선수의 정보 일람과 코인을 이용한 승부예측</a:t>
                      </a:r>
                      <a:r>
                        <a:rPr lang="en-US" altLang="ko-KR" sz="900" dirty="0">
                          <a:solidFill>
                            <a:schemeClr val="tx1"/>
                          </a:solidFill>
                          <a:latin typeface="+mn-ea"/>
                          <a:ea typeface="+mn-ea"/>
                        </a:rPr>
                        <a:t>, </a:t>
                      </a:r>
                      <a:r>
                        <a:rPr lang="ko-KR" altLang="en-US" sz="900" dirty="0">
                          <a:solidFill>
                            <a:schemeClr val="tx1"/>
                          </a:solidFill>
                          <a:latin typeface="+mn-ea"/>
                          <a:ea typeface="+mn-ea"/>
                        </a:rPr>
                        <a:t>팀별 커뮤니티 게시판</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진행상황에 따라 프로젝트 기능 및 규모 변경 가능</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프로젝트 구성 설계</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웹 페이지 구현</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96676">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데이터베이스 구축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웹 페이지</a:t>
                      </a:r>
                      <a:r>
                        <a:rPr lang="en-US" altLang="ko-KR" sz="800" dirty="0">
                          <a:solidFill>
                            <a:schemeClr val="tx1"/>
                          </a:solidFill>
                          <a:latin typeface="+mn-ea"/>
                          <a:ea typeface="+mn-ea"/>
                        </a:rPr>
                        <a:t>, DB </a:t>
                      </a:r>
                      <a:r>
                        <a:rPr lang="ko-KR" altLang="en-US" sz="800" dirty="0">
                          <a:solidFill>
                            <a:schemeClr val="tx1"/>
                          </a:solidFill>
                          <a:latin typeface="+mn-ea"/>
                          <a:ea typeface="+mn-ea"/>
                        </a:rPr>
                        <a:t>연동</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테스팅</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유지보수</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Main</a:t>
            </a:r>
            <a:r>
              <a:rPr lang="ko-KR" altLang="en-US" dirty="0"/>
              <a:t> </a:t>
            </a:r>
            <a:r>
              <a:rPr lang="en-US" altLang="ko-KR" dirty="0"/>
              <a:t>Page</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3" name="그림 2">
            <a:extLst>
              <a:ext uri="{FF2B5EF4-FFF2-40B4-BE49-F238E27FC236}">
                <a16:creationId xmlns:a16="http://schemas.microsoft.com/office/drawing/2014/main" id="{BDDEA2D3-93AE-4952-957A-29CBBB675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33" y="764704"/>
            <a:ext cx="8448940" cy="5688632"/>
          </a:xfrm>
          <a:prstGeom prst="rect">
            <a:avLst/>
          </a:prstGeom>
        </p:spPr>
      </p:pic>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3294</TotalTime>
  <Words>323</Words>
  <Application>Microsoft Office PowerPoint</Application>
  <PresentationFormat>와이드스크린</PresentationFormat>
  <Paragraphs>169</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SF Pro Text Medium</vt:lpstr>
      <vt:lpstr>SF Pro Text Regular</vt:lpstr>
      <vt:lpstr>맑은 고딕</vt:lpstr>
      <vt:lpstr>Arial</vt:lpstr>
      <vt:lpstr>Office 테마</vt:lpstr>
      <vt:lpstr>화면설계서 양식</vt:lpstr>
      <vt:lpstr>History</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김 영완</cp:lastModifiedBy>
  <cp:revision>102</cp:revision>
  <cp:lastPrinted>2019-05-29T05:54:36Z</cp:lastPrinted>
  <dcterms:created xsi:type="dcterms:W3CDTF">2019-03-11T07:43:12Z</dcterms:created>
  <dcterms:modified xsi:type="dcterms:W3CDTF">2021-12-02T19:26:55Z</dcterms:modified>
</cp:coreProperties>
</file>