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9" r:id="rId3"/>
    <p:sldId id="266" r:id="rId4"/>
    <p:sldId id="289" r:id="rId5"/>
    <p:sldId id="290" r:id="rId6"/>
    <p:sldId id="265" r:id="rId7"/>
    <p:sldId id="260" r:id="rId8"/>
    <p:sldId id="291" r:id="rId9"/>
    <p:sldId id="297" r:id="rId10"/>
    <p:sldId id="261" r:id="rId11"/>
    <p:sldId id="292" r:id="rId12"/>
    <p:sldId id="264" r:id="rId13"/>
    <p:sldId id="262" r:id="rId14"/>
    <p:sldId id="293" r:id="rId15"/>
    <p:sldId id="294" r:id="rId16"/>
    <p:sldId id="267" r:id="rId17"/>
    <p:sldId id="295" r:id="rId18"/>
    <p:sldId id="296" r:id="rId19"/>
    <p:sldId id="269" r:id="rId20"/>
    <p:sldId id="273" r:id="rId21"/>
    <p:sldId id="280" r:id="rId22"/>
  </p:sldIdLst>
  <p:sldSz cx="9144000" cy="5143500" type="screen16x9"/>
  <p:notesSz cx="6858000" cy="9144000"/>
  <p:embeddedFontLst>
    <p:embeddedFont>
      <p:font typeface="Fira Sans" panose="020B05030500000200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44"/>
    <p:restoredTop sz="94650"/>
  </p:normalViewPr>
  <p:slideViewPr>
    <p:cSldViewPr snapToGrid="0" snapToObjects="1">
      <p:cViewPr>
        <p:scale>
          <a:sx n="117" d="100"/>
          <a:sy n="117" d="100"/>
        </p:scale>
        <p:origin x="1080" y="8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90815fbb87_2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90815fbb87_2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5122841b2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95122841b2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35c30d1b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935c30d1b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35c30d1b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935c30d1b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97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95122841b2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95122841b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95122841b2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95122841b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086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95122841b2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95122841b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66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93cebf1a4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93cebf1a4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95122841b2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95122841b2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0"/>
        <p:cNvGrpSpPr/>
        <p:nvPr/>
      </p:nvGrpSpPr>
      <p:grpSpPr>
        <a:xfrm>
          <a:off x="0" y="0"/>
          <a:ext cx="0" cy="0"/>
          <a:chOff x="0" y="0"/>
          <a:chExt cx="0" cy="0"/>
        </a:xfrm>
      </p:grpSpPr>
      <p:sp>
        <p:nvSpPr>
          <p:cNvPr id="15271" name="Google Shape;15271;g95122841b2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2" name="Google Shape;15272;g95122841b2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5122841b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5122841b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95122841b2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95122841b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95122841b2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95122841b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04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95122841b2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95122841b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7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95122841b2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95122841b2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95122841b2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95122841b2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5122841b2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5122841b2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5122841b2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5122841b2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24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86700" y="916300"/>
            <a:ext cx="3800100" cy="1851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886700" y="2767775"/>
            <a:ext cx="3800100" cy="479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Roboto"/>
              <a:buNone/>
              <a:defRPr sz="1400">
                <a:latin typeface="Roboto"/>
                <a:ea typeface="Roboto"/>
                <a:cs typeface="Roboto"/>
                <a:sym typeface="Roboto"/>
              </a:defRPr>
            </a:lvl1pPr>
            <a:lvl2pPr lvl="1" algn="ctr">
              <a:lnSpc>
                <a:spcPct val="100000"/>
              </a:lnSpc>
              <a:spcBef>
                <a:spcPts val="0"/>
              </a:spcBef>
              <a:spcAft>
                <a:spcPts val="0"/>
              </a:spcAft>
              <a:buSzPts val="1400"/>
              <a:buFont typeface="Roboto"/>
              <a:buNone/>
              <a:defRPr sz="1400">
                <a:latin typeface="Roboto"/>
                <a:ea typeface="Roboto"/>
                <a:cs typeface="Roboto"/>
                <a:sym typeface="Roboto"/>
              </a:defRPr>
            </a:lvl2pPr>
            <a:lvl3pPr lvl="2" algn="ctr">
              <a:lnSpc>
                <a:spcPct val="100000"/>
              </a:lnSpc>
              <a:spcBef>
                <a:spcPts val="0"/>
              </a:spcBef>
              <a:spcAft>
                <a:spcPts val="0"/>
              </a:spcAft>
              <a:buSzPts val="1400"/>
              <a:buFont typeface="Roboto"/>
              <a:buNone/>
              <a:defRPr sz="1400">
                <a:latin typeface="Roboto"/>
                <a:ea typeface="Roboto"/>
                <a:cs typeface="Roboto"/>
                <a:sym typeface="Roboto"/>
              </a:defRPr>
            </a:lvl3pPr>
            <a:lvl4pPr lvl="3" algn="ctr">
              <a:lnSpc>
                <a:spcPct val="100000"/>
              </a:lnSpc>
              <a:spcBef>
                <a:spcPts val="0"/>
              </a:spcBef>
              <a:spcAft>
                <a:spcPts val="0"/>
              </a:spcAft>
              <a:buSzPts val="1400"/>
              <a:buFont typeface="Roboto"/>
              <a:buNone/>
              <a:defRPr sz="1400">
                <a:latin typeface="Roboto"/>
                <a:ea typeface="Roboto"/>
                <a:cs typeface="Roboto"/>
                <a:sym typeface="Roboto"/>
              </a:defRPr>
            </a:lvl4pPr>
            <a:lvl5pPr lvl="4" algn="ctr">
              <a:lnSpc>
                <a:spcPct val="100000"/>
              </a:lnSpc>
              <a:spcBef>
                <a:spcPts val="0"/>
              </a:spcBef>
              <a:spcAft>
                <a:spcPts val="0"/>
              </a:spcAft>
              <a:buSzPts val="1400"/>
              <a:buFont typeface="Roboto"/>
              <a:buNone/>
              <a:defRPr sz="1400">
                <a:latin typeface="Roboto"/>
                <a:ea typeface="Roboto"/>
                <a:cs typeface="Roboto"/>
                <a:sym typeface="Roboto"/>
              </a:defRPr>
            </a:lvl5pPr>
            <a:lvl6pPr lvl="5" algn="ctr">
              <a:lnSpc>
                <a:spcPct val="100000"/>
              </a:lnSpc>
              <a:spcBef>
                <a:spcPts val="0"/>
              </a:spcBef>
              <a:spcAft>
                <a:spcPts val="0"/>
              </a:spcAft>
              <a:buSzPts val="1400"/>
              <a:buFont typeface="Roboto"/>
              <a:buNone/>
              <a:defRPr sz="1400">
                <a:latin typeface="Roboto"/>
                <a:ea typeface="Roboto"/>
                <a:cs typeface="Roboto"/>
                <a:sym typeface="Roboto"/>
              </a:defRPr>
            </a:lvl6pPr>
            <a:lvl7pPr lvl="6" algn="ctr">
              <a:lnSpc>
                <a:spcPct val="100000"/>
              </a:lnSpc>
              <a:spcBef>
                <a:spcPts val="0"/>
              </a:spcBef>
              <a:spcAft>
                <a:spcPts val="0"/>
              </a:spcAft>
              <a:buSzPts val="1400"/>
              <a:buFont typeface="Roboto"/>
              <a:buNone/>
              <a:defRPr sz="1400">
                <a:latin typeface="Roboto"/>
                <a:ea typeface="Roboto"/>
                <a:cs typeface="Roboto"/>
                <a:sym typeface="Roboto"/>
              </a:defRPr>
            </a:lvl7pPr>
            <a:lvl8pPr lvl="7" algn="ctr">
              <a:lnSpc>
                <a:spcPct val="100000"/>
              </a:lnSpc>
              <a:spcBef>
                <a:spcPts val="0"/>
              </a:spcBef>
              <a:spcAft>
                <a:spcPts val="0"/>
              </a:spcAft>
              <a:buSzPts val="1400"/>
              <a:buFont typeface="Roboto"/>
              <a:buNone/>
              <a:defRPr sz="1400">
                <a:latin typeface="Roboto"/>
                <a:ea typeface="Roboto"/>
                <a:cs typeface="Roboto"/>
                <a:sym typeface="Roboto"/>
              </a:defRPr>
            </a:lvl8pPr>
            <a:lvl9pPr lvl="8" algn="ctr">
              <a:lnSpc>
                <a:spcPct val="100000"/>
              </a:lnSpc>
              <a:spcBef>
                <a:spcPts val="0"/>
              </a:spcBef>
              <a:spcAft>
                <a:spcPts val="0"/>
              </a:spcAft>
              <a:buSzPts val="1400"/>
              <a:buFont typeface="Roboto"/>
              <a:buNone/>
              <a:defRPr sz="1400">
                <a:latin typeface="Roboto"/>
                <a:ea typeface="Roboto"/>
                <a:cs typeface="Roboto"/>
                <a:sym typeface="Robo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11475"/>
            <a:ext cx="8229600" cy="600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457200" y="1153454"/>
            <a:ext cx="8229600" cy="358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1475"/>
            <a:ext cx="8229600" cy="600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1475"/>
            <a:ext cx="8229600" cy="340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800" b="1"/>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600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3454"/>
            <a:ext cx="8229600" cy="358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hyperlink" Target="https://tinyurl.com/2zhh22j6"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etaheuristic" TargetMode="External"/><Relationship Id="rId7" Type="http://schemas.openxmlformats.org/officeDocument/2006/relationships/hyperlink" Target="https://en.wikipedia.org/wiki/Selection_(genetic_algorithm)"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en.wikipedia.org/wiki/Crossover_(genetic_algorithm)" TargetMode="External"/><Relationship Id="rId5" Type="http://schemas.openxmlformats.org/officeDocument/2006/relationships/hyperlink" Target="https://en.wikipedia.org/wiki/Mutation_(genetic_algorithm)" TargetMode="External"/><Relationship Id="rId4" Type="http://schemas.openxmlformats.org/officeDocument/2006/relationships/hyperlink" Target="https://en.wikipedia.org/wiki/Natural_selec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taheuristic" TargetMode="External"/><Relationship Id="rId7" Type="http://schemas.openxmlformats.org/officeDocument/2006/relationships/hyperlink" Target="https://en.wikipedia.org/wiki/Selection_(genetic_algorith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en.wikipedia.org/wiki/Crossover_(genetic_algorithm)" TargetMode="External"/><Relationship Id="rId5" Type="http://schemas.openxmlformats.org/officeDocument/2006/relationships/hyperlink" Target="https://en.wikipedia.org/wiki/Mutation_(genetic_algorithm)" TargetMode="External"/><Relationship Id="rId4" Type="http://schemas.openxmlformats.org/officeDocument/2006/relationships/hyperlink" Target="https://en.wikipedia.org/wiki/Natural_selec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5" name="Google Shape;55;p15"/>
          <p:cNvGrpSpPr/>
          <p:nvPr/>
        </p:nvGrpSpPr>
        <p:grpSpPr>
          <a:xfrm>
            <a:off x="-432633" y="-46813"/>
            <a:ext cx="5941495" cy="5943341"/>
            <a:chOff x="1190225" y="238125"/>
            <a:chExt cx="5230650" cy="5232275"/>
          </a:xfrm>
        </p:grpSpPr>
        <p:sp>
          <p:nvSpPr>
            <p:cNvPr id="56" name="Google Shape;56;p15"/>
            <p:cNvSpPr/>
            <p:nvPr/>
          </p:nvSpPr>
          <p:spPr>
            <a:xfrm>
              <a:off x="2153600" y="2157600"/>
              <a:ext cx="3283650" cy="1339075"/>
            </a:xfrm>
            <a:custGeom>
              <a:avLst/>
              <a:gdLst/>
              <a:ahLst/>
              <a:cxnLst/>
              <a:rect l="l" t="t" r="r" b="b"/>
              <a:pathLst>
                <a:path w="131346" h="53563" extrusionOk="0">
                  <a:moveTo>
                    <a:pt x="1" y="1"/>
                  </a:moveTo>
                  <a:cubicBezTo>
                    <a:pt x="10655" y="24547"/>
                    <a:pt x="35104" y="41743"/>
                    <a:pt x="63471" y="41743"/>
                  </a:cubicBezTo>
                  <a:lnTo>
                    <a:pt x="63503" y="41710"/>
                  </a:lnTo>
                  <a:lnTo>
                    <a:pt x="107188" y="41710"/>
                  </a:lnTo>
                  <a:cubicBezTo>
                    <a:pt x="116644" y="41710"/>
                    <a:pt x="125549" y="46082"/>
                    <a:pt x="131346" y="53562"/>
                  </a:cubicBezTo>
                  <a:cubicBezTo>
                    <a:pt x="120692" y="29016"/>
                    <a:pt x="96275" y="11821"/>
                    <a:pt x="67875" y="11821"/>
                  </a:cubicBezTo>
                  <a:lnTo>
                    <a:pt x="67843" y="11853"/>
                  </a:lnTo>
                  <a:lnTo>
                    <a:pt x="24158" y="11853"/>
                  </a:lnTo>
                  <a:cubicBezTo>
                    <a:pt x="14702" y="11853"/>
                    <a:pt x="5797" y="7481"/>
                    <a:pt x="1"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4831675" y="3200350"/>
              <a:ext cx="747250" cy="2270050"/>
            </a:xfrm>
            <a:custGeom>
              <a:avLst/>
              <a:gdLst/>
              <a:ahLst/>
              <a:cxnLst/>
              <a:rect l="l" t="t" r="r" b="b"/>
              <a:pathLst>
                <a:path w="29890" h="90802" extrusionOk="0">
                  <a:moveTo>
                    <a:pt x="0" y="0"/>
                  </a:moveTo>
                  <a:lnTo>
                    <a:pt x="0" y="39248"/>
                  </a:lnTo>
                  <a:lnTo>
                    <a:pt x="0" y="75938"/>
                  </a:lnTo>
                  <a:cubicBezTo>
                    <a:pt x="33" y="84163"/>
                    <a:pt x="6703" y="90802"/>
                    <a:pt x="14929" y="90802"/>
                  </a:cubicBezTo>
                  <a:cubicBezTo>
                    <a:pt x="23154" y="90802"/>
                    <a:pt x="29825" y="84163"/>
                    <a:pt x="29890" y="75938"/>
                  </a:cubicBezTo>
                  <a:lnTo>
                    <a:pt x="29890" y="39248"/>
                  </a:lnTo>
                  <a:cubicBezTo>
                    <a:pt x="29890" y="29825"/>
                    <a:pt x="27947" y="20466"/>
                    <a:pt x="24190" y="11820"/>
                  </a:cubicBezTo>
                  <a:cubicBezTo>
                    <a:pt x="18426" y="4339"/>
                    <a:pt x="9488" y="0"/>
                    <a:pt x="65"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4534550" y="2594775"/>
              <a:ext cx="902700" cy="901900"/>
            </a:xfrm>
            <a:custGeom>
              <a:avLst/>
              <a:gdLst/>
              <a:ahLst/>
              <a:cxnLst/>
              <a:rect l="l" t="t" r="r" b="b"/>
              <a:pathLst>
                <a:path w="36108" h="36076" extrusionOk="0">
                  <a:moveTo>
                    <a:pt x="1" y="1"/>
                  </a:moveTo>
                  <a:cubicBezTo>
                    <a:pt x="7546" y="5765"/>
                    <a:pt x="11950" y="14735"/>
                    <a:pt x="11950" y="24223"/>
                  </a:cubicBezTo>
                  <a:cubicBezTo>
                    <a:pt x="21406" y="24223"/>
                    <a:pt x="30311" y="28595"/>
                    <a:pt x="36108" y="36075"/>
                  </a:cubicBezTo>
                  <a:cubicBezTo>
                    <a:pt x="29081" y="19916"/>
                    <a:pt x="16160" y="6995"/>
                    <a:pt x="1" y="1"/>
                  </a:cubicBezTo>
                  <a:close/>
                </a:path>
              </a:pathLst>
            </a:custGeom>
            <a:solidFill>
              <a:srgbClr val="2E3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011925" y="238125"/>
              <a:ext cx="747275" cy="2215825"/>
            </a:xfrm>
            <a:custGeom>
              <a:avLst/>
              <a:gdLst/>
              <a:ahLst/>
              <a:cxnLst/>
              <a:rect l="l" t="t" r="r" b="b"/>
              <a:pathLst>
                <a:path w="29891" h="88633" extrusionOk="0">
                  <a:moveTo>
                    <a:pt x="14962" y="0"/>
                  </a:moveTo>
                  <a:cubicBezTo>
                    <a:pt x="6704" y="0"/>
                    <a:pt x="1" y="6703"/>
                    <a:pt x="1" y="14961"/>
                  </a:cubicBezTo>
                  <a:lnTo>
                    <a:pt x="1" y="49384"/>
                  </a:lnTo>
                  <a:cubicBezTo>
                    <a:pt x="1" y="58807"/>
                    <a:pt x="1944" y="68134"/>
                    <a:pt x="5700" y="76812"/>
                  </a:cubicBezTo>
                  <a:cubicBezTo>
                    <a:pt x="11464" y="84260"/>
                    <a:pt x="20402" y="88632"/>
                    <a:pt x="29825" y="88632"/>
                  </a:cubicBezTo>
                  <a:lnTo>
                    <a:pt x="29890" y="88632"/>
                  </a:lnTo>
                  <a:lnTo>
                    <a:pt x="29890" y="20434"/>
                  </a:lnTo>
                  <a:lnTo>
                    <a:pt x="29890" y="14961"/>
                  </a:lnTo>
                  <a:cubicBezTo>
                    <a:pt x="29890" y="6703"/>
                    <a:pt x="23219" y="0"/>
                    <a:pt x="14962" y="0"/>
                  </a:cubicBezTo>
                  <a:close/>
                </a:path>
              </a:pathLst>
            </a:custGeom>
            <a:solidFill>
              <a:srgbClr val="287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153600" y="2157600"/>
              <a:ext cx="902700" cy="902700"/>
            </a:xfrm>
            <a:custGeom>
              <a:avLst/>
              <a:gdLst/>
              <a:ahLst/>
              <a:cxnLst/>
              <a:rect l="l" t="t" r="r" b="b"/>
              <a:pathLst>
                <a:path w="36108" h="36108" extrusionOk="0">
                  <a:moveTo>
                    <a:pt x="1" y="1"/>
                  </a:moveTo>
                  <a:lnTo>
                    <a:pt x="1" y="1"/>
                  </a:lnTo>
                  <a:cubicBezTo>
                    <a:pt x="7028" y="16160"/>
                    <a:pt x="19948" y="29081"/>
                    <a:pt x="36108" y="36108"/>
                  </a:cubicBezTo>
                  <a:cubicBezTo>
                    <a:pt x="28595" y="30311"/>
                    <a:pt x="24158" y="21341"/>
                    <a:pt x="24158" y="11853"/>
                  </a:cubicBezTo>
                  <a:cubicBezTo>
                    <a:pt x="14702" y="11853"/>
                    <a:pt x="5797" y="7481"/>
                    <a:pt x="1" y="1"/>
                  </a:cubicBezTo>
                  <a:close/>
                </a:path>
              </a:pathLst>
            </a:custGeom>
            <a:solidFill>
              <a:srgbClr val="07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109700" y="1201500"/>
              <a:ext cx="1339075" cy="3283650"/>
            </a:xfrm>
            <a:custGeom>
              <a:avLst/>
              <a:gdLst/>
              <a:ahLst/>
              <a:cxnLst/>
              <a:rect l="l" t="t" r="r" b="b"/>
              <a:pathLst>
                <a:path w="53563" h="131346" extrusionOk="0">
                  <a:moveTo>
                    <a:pt x="1" y="1"/>
                  </a:moveTo>
                  <a:cubicBezTo>
                    <a:pt x="7481" y="5797"/>
                    <a:pt x="11853" y="14703"/>
                    <a:pt x="11853" y="24158"/>
                  </a:cubicBezTo>
                  <a:cubicBezTo>
                    <a:pt x="11853" y="24191"/>
                    <a:pt x="11853" y="24223"/>
                    <a:pt x="11853" y="24223"/>
                  </a:cubicBezTo>
                  <a:lnTo>
                    <a:pt x="11853" y="67843"/>
                  </a:lnTo>
                  <a:lnTo>
                    <a:pt x="11821" y="67875"/>
                  </a:lnTo>
                  <a:cubicBezTo>
                    <a:pt x="11821" y="96275"/>
                    <a:pt x="29016" y="120724"/>
                    <a:pt x="53562" y="131346"/>
                  </a:cubicBezTo>
                  <a:cubicBezTo>
                    <a:pt x="46082" y="125549"/>
                    <a:pt x="41710" y="116644"/>
                    <a:pt x="41710" y="107188"/>
                  </a:cubicBezTo>
                  <a:lnTo>
                    <a:pt x="41710" y="107123"/>
                  </a:lnTo>
                  <a:lnTo>
                    <a:pt x="41710" y="63504"/>
                  </a:lnTo>
                  <a:lnTo>
                    <a:pt x="41742" y="63471"/>
                  </a:lnTo>
                  <a:cubicBezTo>
                    <a:pt x="41742" y="35104"/>
                    <a:pt x="24547" y="10655"/>
                    <a:pt x="1" y="1"/>
                  </a:cubicBezTo>
                  <a:close/>
                </a:path>
              </a:pathLst>
            </a:custGeom>
            <a:solidFill>
              <a:srgbClr val="E94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405200" y="2453100"/>
              <a:ext cx="748075" cy="748075"/>
            </a:xfrm>
            <a:custGeom>
              <a:avLst/>
              <a:gdLst/>
              <a:ahLst/>
              <a:cxnLst/>
              <a:rect l="l" t="t" r="r" b="b"/>
              <a:pathLst>
                <a:path w="29923" h="29923" extrusionOk="0">
                  <a:moveTo>
                    <a:pt x="17811" y="1"/>
                  </a:moveTo>
                  <a:lnTo>
                    <a:pt x="17779" y="33"/>
                  </a:lnTo>
                  <a:lnTo>
                    <a:pt x="33" y="33"/>
                  </a:lnTo>
                  <a:lnTo>
                    <a:pt x="33" y="17779"/>
                  </a:lnTo>
                  <a:lnTo>
                    <a:pt x="1" y="17811"/>
                  </a:lnTo>
                  <a:cubicBezTo>
                    <a:pt x="1" y="21471"/>
                    <a:pt x="292" y="25162"/>
                    <a:pt x="875" y="28789"/>
                  </a:cubicBezTo>
                  <a:cubicBezTo>
                    <a:pt x="5020" y="29534"/>
                    <a:pt x="9230" y="29923"/>
                    <a:pt x="13439" y="29923"/>
                  </a:cubicBezTo>
                  <a:lnTo>
                    <a:pt x="13439" y="29890"/>
                  </a:lnTo>
                  <a:lnTo>
                    <a:pt x="29890" y="29890"/>
                  </a:lnTo>
                  <a:lnTo>
                    <a:pt x="29890" y="13440"/>
                  </a:lnTo>
                  <a:lnTo>
                    <a:pt x="29922" y="13407"/>
                  </a:lnTo>
                  <a:cubicBezTo>
                    <a:pt x="29922" y="9230"/>
                    <a:pt x="29534" y="5020"/>
                    <a:pt x="28789" y="875"/>
                  </a:cubicBezTo>
                  <a:cubicBezTo>
                    <a:pt x="25162" y="292"/>
                    <a:pt x="21470" y="1"/>
                    <a:pt x="17811" y="1"/>
                  </a:cubicBezTo>
                  <a:close/>
                </a:path>
              </a:pathLst>
            </a:custGeom>
            <a:solidFill>
              <a:srgbClr val="2B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50000" y="3877150"/>
              <a:ext cx="2270875" cy="747250"/>
            </a:xfrm>
            <a:custGeom>
              <a:avLst/>
              <a:gdLst/>
              <a:ahLst/>
              <a:cxnLst/>
              <a:rect l="l" t="t" r="r" b="b"/>
              <a:pathLst>
                <a:path w="90835" h="29890" extrusionOk="0">
                  <a:moveTo>
                    <a:pt x="1" y="0"/>
                  </a:moveTo>
                  <a:lnTo>
                    <a:pt x="1" y="65"/>
                  </a:lnTo>
                  <a:cubicBezTo>
                    <a:pt x="1" y="9489"/>
                    <a:pt x="4373" y="18426"/>
                    <a:pt x="11853" y="24190"/>
                  </a:cubicBezTo>
                  <a:cubicBezTo>
                    <a:pt x="20499" y="27947"/>
                    <a:pt x="29825" y="29890"/>
                    <a:pt x="39281" y="29890"/>
                  </a:cubicBezTo>
                  <a:lnTo>
                    <a:pt x="75971" y="29890"/>
                  </a:lnTo>
                  <a:cubicBezTo>
                    <a:pt x="84196" y="29857"/>
                    <a:pt x="90835" y="23154"/>
                    <a:pt x="90835" y="14929"/>
                  </a:cubicBezTo>
                  <a:cubicBezTo>
                    <a:pt x="90835" y="6704"/>
                    <a:pt x="84196" y="33"/>
                    <a:pt x="75971"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829250" y="3877150"/>
              <a:ext cx="747250" cy="747250"/>
            </a:xfrm>
            <a:custGeom>
              <a:avLst/>
              <a:gdLst/>
              <a:ahLst/>
              <a:cxnLst/>
              <a:rect l="l" t="t" r="r" b="b"/>
              <a:pathLst>
                <a:path w="29890" h="29890" extrusionOk="0">
                  <a:moveTo>
                    <a:pt x="0" y="0"/>
                  </a:moveTo>
                  <a:lnTo>
                    <a:pt x="0" y="28756"/>
                  </a:lnTo>
                  <a:cubicBezTo>
                    <a:pt x="4080" y="29501"/>
                    <a:pt x="8258" y="29890"/>
                    <a:pt x="12403" y="29890"/>
                  </a:cubicBezTo>
                  <a:lnTo>
                    <a:pt x="29889" y="29890"/>
                  </a:lnTo>
                  <a:lnTo>
                    <a:pt x="29889" y="12435"/>
                  </a:lnTo>
                  <a:cubicBezTo>
                    <a:pt x="29889" y="8258"/>
                    <a:pt x="29501" y="4081"/>
                    <a:pt x="28756" y="0"/>
                  </a:cubicBezTo>
                  <a:close/>
                </a:path>
              </a:pathLst>
            </a:custGeom>
            <a:solidFill>
              <a:srgbClr val="CA2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546875" y="3582450"/>
              <a:ext cx="901900" cy="902700"/>
            </a:xfrm>
            <a:custGeom>
              <a:avLst/>
              <a:gdLst/>
              <a:ahLst/>
              <a:cxnLst/>
              <a:rect l="l" t="t" r="r" b="b"/>
              <a:pathLst>
                <a:path w="36076" h="36108" extrusionOk="0">
                  <a:moveTo>
                    <a:pt x="1" y="1"/>
                  </a:moveTo>
                  <a:cubicBezTo>
                    <a:pt x="6995" y="16160"/>
                    <a:pt x="19916" y="29081"/>
                    <a:pt x="36075" y="36108"/>
                  </a:cubicBezTo>
                  <a:cubicBezTo>
                    <a:pt x="28595" y="30311"/>
                    <a:pt x="24223" y="21406"/>
                    <a:pt x="24223" y="11950"/>
                  </a:cubicBezTo>
                  <a:cubicBezTo>
                    <a:pt x="14735" y="11950"/>
                    <a:pt x="5765" y="7546"/>
                    <a:pt x="1" y="1"/>
                  </a:cubicBezTo>
                  <a:close/>
                </a:path>
              </a:pathLst>
            </a:custGeom>
            <a:solidFill>
              <a:srgbClr val="C62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190225" y="1059825"/>
              <a:ext cx="2215800" cy="747275"/>
            </a:xfrm>
            <a:custGeom>
              <a:avLst/>
              <a:gdLst/>
              <a:ahLst/>
              <a:cxnLst/>
              <a:rect l="l" t="t" r="r" b="b"/>
              <a:pathLst>
                <a:path w="88632" h="29891" extrusionOk="0">
                  <a:moveTo>
                    <a:pt x="14961" y="1"/>
                  </a:moveTo>
                  <a:cubicBezTo>
                    <a:pt x="6703" y="1"/>
                    <a:pt x="0" y="6704"/>
                    <a:pt x="0" y="14962"/>
                  </a:cubicBezTo>
                  <a:cubicBezTo>
                    <a:pt x="0" y="23219"/>
                    <a:pt x="6703" y="29890"/>
                    <a:pt x="14961" y="29890"/>
                  </a:cubicBezTo>
                  <a:lnTo>
                    <a:pt x="88632" y="29890"/>
                  </a:lnTo>
                  <a:lnTo>
                    <a:pt x="88632" y="29825"/>
                  </a:lnTo>
                  <a:cubicBezTo>
                    <a:pt x="88632" y="20402"/>
                    <a:pt x="84260" y="11464"/>
                    <a:pt x="76812" y="5700"/>
                  </a:cubicBezTo>
                  <a:cubicBezTo>
                    <a:pt x="68134" y="1944"/>
                    <a:pt x="58807" y="1"/>
                    <a:pt x="4938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011925" y="1059825"/>
              <a:ext cx="747275" cy="747275"/>
            </a:xfrm>
            <a:custGeom>
              <a:avLst/>
              <a:gdLst/>
              <a:ahLst/>
              <a:cxnLst/>
              <a:rect l="l" t="t" r="r" b="b"/>
              <a:pathLst>
                <a:path w="29891" h="29891" extrusionOk="0">
                  <a:moveTo>
                    <a:pt x="1" y="1"/>
                  </a:moveTo>
                  <a:lnTo>
                    <a:pt x="1" y="16516"/>
                  </a:lnTo>
                  <a:cubicBezTo>
                    <a:pt x="1" y="21017"/>
                    <a:pt x="454" y="25486"/>
                    <a:pt x="1328" y="29890"/>
                  </a:cubicBezTo>
                  <a:lnTo>
                    <a:pt x="29890" y="29890"/>
                  </a:lnTo>
                  <a:lnTo>
                    <a:pt x="29890" y="16516"/>
                  </a:lnTo>
                  <a:lnTo>
                    <a:pt x="29890" y="1328"/>
                  </a:lnTo>
                  <a:cubicBezTo>
                    <a:pt x="25486" y="454"/>
                    <a:pt x="20985" y="1"/>
                    <a:pt x="16516" y="1"/>
                  </a:cubicBezTo>
                  <a:close/>
                </a:path>
              </a:pathLst>
            </a:custGeom>
            <a:solidFill>
              <a:srgbClr val="295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5"/>
          <p:cNvSpPr txBox="1">
            <a:spLocks noGrp="1"/>
          </p:cNvSpPr>
          <p:nvPr>
            <p:ph type="ctrTitle"/>
          </p:nvPr>
        </p:nvSpPr>
        <p:spPr>
          <a:xfrm>
            <a:off x="3377537" y="507482"/>
            <a:ext cx="5391580" cy="11407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Genetic Algorithm</a:t>
            </a:r>
            <a:br>
              <a:rPr lang="en" sz="7200" dirty="0"/>
            </a:br>
            <a:r>
              <a:rPr lang="en" sz="2000" dirty="0"/>
              <a:t>To solve Travelling Salesman problem</a:t>
            </a:r>
            <a:endParaRPr dirty="0"/>
          </a:p>
        </p:txBody>
      </p:sp>
      <p:sp>
        <p:nvSpPr>
          <p:cNvPr id="69" name="Google Shape;69;p15"/>
          <p:cNvSpPr txBox="1">
            <a:spLocks noGrp="1"/>
          </p:cNvSpPr>
          <p:nvPr>
            <p:ph type="subTitle" idx="1"/>
          </p:nvPr>
        </p:nvSpPr>
        <p:spPr>
          <a:xfrm>
            <a:off x="4354788" y="1944097"/>
            <a:ext cx="3800100" cy="1710477"/>
          </a:xfrm>
          <a:prstGeom prst="rect">
            <a:avLst/>
          </a:prstGeom>
        </p:spPr>
        <p:txBody>
          <a:bodyPr spcFirstLastPara="1" wrap="square" lIns="91425" tIns="91425" rIns="91425" bIns="91425" anchor="t" anchorCtr="0">
            <a:noAutofit/>
          </a:bodyPr>
          <a:lstStyle/>
          <a:p>
            <a:pPr marL="0" indent="0"/>
            <a:r>
              <a:rPr lang="en" sz="1800" b="1" dirty="0">
                <a:latin typeface="+mj-lt"/>
              </a:rPr>
              <a:t>Group 1’s member:</a:t>
            </a:r>
          </a:p>
          <a:p>
            <a:pPr marL="285750" lvl="0" indent="-285750" rtl="0">
              <a:spcBef>
                <a:spcPts val="0"/>
              </a:spcBef>
              <a:spcAft>
                <a:spcPts val="0"/>
              </a:spcAft>
              <a:buFont typeface="Arial" panose="020B0604020202020204" pitchFamily="34" charset="0"/>
              <a:buChar char="•"/>
            </a:pPr>
            <a:r>
              <a:rPr lang="en" dirty="0">
                <a:latin typeface="+mj-lt"/>
              </a:rPr>
              <a:t>Hoang Van An 20204864</a:t>
            </a:r>
          </a:p>
          <a:p>
            <a:pPr marL="285750" lvl="0" indent="-285750" rtl="0">
              <a:spcBef>
                <a:spcPts val="0"/>
              </a:spcBef>
              <a:spcAft>
                <a:spcPts val="0"/>
              </a:spcAft>
              <a:buFont typeface="Arial" panose="020B0604020202020204" pitchFamily="34" charset="0"/>
              <a:buChar char="•"/>
            </a:pPr>
            <a:r>
              <a:rPr lang="en" dirty="0">
                <a:latin typeface="+mj-lt"/>
              </a:rPr>
              <a:t>Nguyen The An 20204865</a:t>
            </a:r>
          </a:p>
          <a:p>
            <a:pPr marL="285750" lvl="0" indent="-285750" rtl="0">
              <a:spcBef>
                <a:spcPts val="0"/>
              </a:spcBef>
              <a:spcAft>
                <a:spcPts val="0"/>
              </a:spcAft>
              <a:buFont typeface="Arial" panose="020B0604020202020204" pitchFamily="34" charset="0"/>
              <a:buChar char="•"/>
            </a:pPr>
            <a:r>
              <a:rPr lang="en" dirty="0">
                <a:latin typeface="+mj-lt"/>
              </a:rPr>
              <a:t>Nguyen </a:t>
            </a:r>
            <a:r>
              <a:rPr lang="en" dirty="0" err="1">
                <a:latin typeface="+mj-lt"/>
              </a:rPr>
              <a:t>Phuc</a:t>
            </a:r>
            <a:r>
              <a:rPr lang="en" dirty="0">
                <a:latin typeface="+mj-lt"/>
              </a:rPr>
              <a:t> Truong An 20200005</a:t>
            </a:r>
          </a:p>
          <a:p>
            <a:pPr marL="285750" lvl="0" indent="-285750" rtl="0">
              <a:spcBef>
                <a:spcPts val="0"/>
              </a:spcBef>
              <a:spcAft>
                <a:spcPts val="0"/>
              </a:spcAft>
              <a:buFont typeface="Arial" panose="020B0604020202020204" pitchFamily="34" charset="0"/>
              <a:buChar char="•"/>
            </a:pPr>
            <a:r>
              <a:rPr lang="en" dirty="0">
                <a:latin typeface="+mj-lt"/>
              </a:rPr>
              <a:t>Nguyen Truong Truong An 20204865</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51" name="Google Shape;351;p20"/>
          <p:cNvSpPr txBox="1">
            <a:spLocks noGrp="1"/>
          </p:cNvSpPr>
          <p:nvPr>
            <p:ph type="title"/>
          </p:nvPr>
        </p:nvSpPr>
        <p:spPr>
          <a:xfrm>
            <a:off x="2984157" y="189743"/>
            <a:ext cx="3175686"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3"/>
                </a:solidFill>
              </a:rPr>
              <a:t>GA Class Diagram</a:t>
            </a:r>
            <a:endParaRPr sz="2800" dirty="0">
              <a:solidFill>
                <a:schemeClr val="accent3"/>
              </a:solidFill>
            </a:endParaRPr>
          </a:p>
        </p:txBody>
      </p:sp>
      <p:pic>
        <p:nvPicPr>
          <p:cNvPr id="4" name="Picture 3" descr="Diagram&#10;&#10;Description automatically generated">
            <a:extLst>
              <a:ext uri="{FF2B5EF4-FFF2-40B4-BE49-F238E27FC236}">
                <a16:creationId xmlns:a16="http://schemas.microsoft.com/office/drawing/2014/main" id="{A23F7DE3-2488-5F42-BF16-A395CB48B4A6}"/>
              </a:ext>
            </a:extLst>
          </p:cNvPr>
          <p:cNvPicPr>
            <a:picLocks noChangeAspect="1"/>
          </p:cNvPicPr>
          <p:nvPr/>
        </p:nvPicPr>
        <p:blipFill>
          <a:blip r:embed="rId3"/>
          <a:stretch>
            <a:fillRect/>
          </a:stretch>
        </p:blipFill>
        <p:spPr>
          <a:xfrm>
            <a:off x="552587" y="737755"/>
            <a:ext cx="7985264" cy="4180963"/>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51" name="Google Shape;351;p20"/>
          <p:cNvSpPr txBox="1">
            <a:spLocks noGrp="1"/>
          </p:cNvSpPr>
          <p:nvPr>
            <p:ph type="title"/>
          </p:nvPr>
        </p:nvSpPr>
        <p:spPr>
          <a:xfrm>
            <a:off x="2984157" y="189743"/>
            <a:ext cx="3175686"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3"/>
                </a:solidFill>
              </a:rPr>
              <a:t>GUI Class Diagram</a:t>
            </a:r>
            <a:endParaRPr sz="2800" dirty="0">
              <a:solidFill>
                <a:schemeClr val="accent3"/>
              </a:solidFill>
            </a:endParaRPr>
          </a:p>
        </p:txBody>
      </p:sp>
      <p:pic>
        <p:nvPicPr>
          <p:cNvPr id="7" name="Picture 6" descr="Diagram&#10;&#10;Description automatically generated">
            <a:extLst>
              <a:ext uri="{FF2B5EF4-FFF2-40B4-BE49-F238E27FC236}">
                <a16:creationId xmlns:a16="http://schemas.microsoft.com/office/drawing/2014/main" id="{4A5D257C-8414-C04E-9D0D-C3E8D36812D8}"/>
              </a:ext>
            </a:extLst>
          </p:cNvPr>
          <p:cNvPicPr>
            <a:picLocks noChangeAspect="1"/>
          </p:cNvPicPr>
          <p:nvPr/>
        </p:nvPicPr>
        <p:blipFill>
          <a:blip r:embed="rId3"/>
          <a:stretch>
            <a:fillRect/>
          </a:stretch>
        </p:blipFill>
        <p:spPr>
          <a:xfrm>
            <a:off x="1114232" y="700279"/>
            <a:ext cx="6915535" cy="4406150"/>
          </a:xfrm>
          <a:prstGeom prst="rect">
            <a:avLst/>
          </a:prstGeom>
        </p:spPr>
      </p:pic>
    </p:spTree>
    <p:extLst>
      <p:ext uri="{BB962C8B-B14F-4D97-AF65-F5344CB8AC3E}">
        <p14:creationId xmlns:p14="http://schemas.microsoft.com/office/powerpoint/2010/main" val="8722205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cxnSp>
        <p:nvCxnSpPr>
          <p:cNvPr id="544" name="Google Shape;544;p23"/>
          <p:cNvCxnSpPr/>
          <p:nvPr/>
        </p:nvCxnSpPr>
        <p:spPr>
          <a:xfrm>
            <a:off x="5315181" y="1504675"/>
            <a:ext cx="1381500" cy="0"/>
          </a:xfrm>
          <a:prstGeom prst="straightConnector1">
            <a:avLst/>
          </a:prstGeom>
          <a:noFill/>
          <a:ln w="9525" cap="flat" cmpd="sng">
            <a:solidFill>
              <a:schemeClr val="dk1"/>
            </a:solidFill>
            <a:prstDash val="solid"/>
            <a:round/>
            <a:headEnd type="none" w="med" len="med"/>
            <a:tailEnd type="triangle" w="med" len="med"/>
          </a:ln>
        </p:spPr>
      </p:cxnSp>
      <p:cxnSp>
        <p:nvCxnSpPr>
          <p:cNvPr id="545" name="Google Shape;545;p23"/>
          <p:cNvCxnSpPr/>
          <p:nvPr/>
        </p:nvCxnSpPr>
        <p:spPr>
          <a:xfrm>
            <a:off x="5532275" y="2885750"/>
            <a:ext cx="1164300" cy="0"/>
          </a:xfrm>
          <a:prstGeom prst="straightConnector1">
            <a:avLst/>
          </a:prstGeom>
          <a:noFill/>
          <a:ln w="9525" cap="flat" cmpd="sng">
            <a:solidFill>
              <a:schemeClr val="dk1"/>
            </a:solidFill>
            <a:prstDash val="solid"/>
            <a:round/>
            <a:headEnd type="none" w="med" len="med"/>
            <a:tailEnd type="triangle" w="med" len="med"/>
          </a:ln>
        </p:spPr>
      </p:cxnSp>
      <p:cxnSp>
        <p:nvCxnSpPr>
          <p:cNvPr id="546" name="Google Shape;546;p23"/>
          <p:cNvCxnSpPr/>
          <p:nvPr/>
        </p:nvCxnSpPr>
        <p:spPr>
          <a:xfrm>
            <a:off x="5315181" y="4228325"/>
            <a:ext cx="1381500" cy="0"/>
          </a:xfrm>
          <a:prstGeom prst="straightConnector1">
            <a:avLst/>
          </a:prstGeom>
          <a:noFill/>
          <a:ln w="9525" cap="flat" cmpd="sng">
            <a:solidFill>
              <a:schemeClr val="dk1"/>
            </a:solidFill>
            <a:prstDash val="solid"/>
            <a:round/>
            <a:headEnd type="none" w="med" len="med"/>
            <a:tailEnd type="triangle" w="med" len="med"/>
          </a:ln>
        </p:spPr>
      </p:cxnSp>
      <p:cxnSp>
        <p:nvCxnSpPr>
          <p:cNvPr id="547" name="Google Shape;547;p23"/>
          <p:cNvCxnSpPr/>
          <p:nvPr/>
        </p:nvCxnSpPr>
        <p:spPr>
          <a:xfrm rot="10800000">
            <a:off x="2445231" y="1504675"/>
            <a:ext cx="1381500" cy="0"/>
          </a:xfrm>
          <a:prstGeom prst="straightConnector1">
            <a:avLst/>
          </a:prstGeom>
          <a:noFill/>
          <a:ln w="9525" cap="flat" cmpd="sng">
            <a:solidFill>
              <a:schemeClr val="dk1"/>
            </a:solidFill>
            <a:prstDash val="solid"/>
            <a:round/>
            <a:headEnd type="none" w="med" len="med"/>
            <a:tailEnd type="triangle" w="med" len="med"/>
          </a:ln>
        </p:spPr>
      </p:cxnSp>
      <p:cxnSp>
        <p:nvCxnSpPr>
          <p:cNvPr id="548" name="Google Shape;548;p23"/>
          <p:cNvCxnSpPr/>
          <p:nvPr/>
        </p:nvCxnSpPr>
        <p:spPr>
          <a:xfrm rot="10800000">
            <a:off x="2445375" y="2885750"/>
            <a:ext cx="1306500" cy="0"/>
          </a:xfrm>
          <a:prstGeom prst="straightConnector1">
            <a:avLst/>
          </a:prstGeom>
          <a:noFill/>
          <a:ln w="9525" cap="flat" cmpd="sng">
            <a:solidFill>
              <a:schemeClr val="dk1"/>
            </a:solidFill>
            <a:prstDash val="solid"/>
            <a:round/>
            <a:headEnd type="none" w="med" len="med"/>
            <a:tailEnd type="triangle" w="med" len="med"/>
          </a:ln>
        </p:spPr>
      </p:cxnSp>
      <p:cxnSp>
        <p:nvCxnSpPr>
          <p:cNvPr id="549" name="Google Shape;549;p23"/>
          <p:cNvCxnSpPr/>
          <p:nvPr/>
        </p:nvCxnSpPr>
        <p:spPr>
          <a:xfrm rot="10800000">
            <a:off x="2445231" y="4228325"/>
            <a:ext cx="1381500" cy="0"/>
          </a:xfrm>
          <a:prstGeom prst="straightConnector1">
            <a:avLst/>
          </a:prstGeom>
          <a:noFill/>
          <a:ln w="9525" cap="flat" cmpd="sng">
            <a:solidFill>
              <a:schemeClr val="dk1"/>
            </a:solidFill>
            <a:prstDash val="solid"/>
            <a:round/>
            <a:headEnd type="none" w="med" len="med"/>
            <a:tailEnd type="triangle" w="med" len="med"/>
          </a:ln>
        </p:spPr>
      </p:cxnSp>
      <p:grpSp>
        <p:nvGrpSpPr>
          <p:cNvPr id="550" name="Google Shape;550;p23"/>
          <p:cNvGrpSpPr/>
          <p:nvPr/>
        </p:nvGrpSpPr>
        <p:grpSpPr>
          <a:xfrm>
            <a:off x="2819800" y="1170150"/>
            <a:ext cx="3504408" cy="3416157"/>
            <a:chOff x="2819800" y="1170150"/>
            <a:chExt cx="3504408" cy="3416157"/>
          </a:xfrm>
        </p:grpSpPr>
        <p:sp>
          <p:nvSpPr>
            <p:cNvPr id="551" name="Google Shape;551;p23"/>
            <p:cNvSpPr/>
            <p:nvPr/>
          </p:nvSpPr>
          <p:spPr>
            <a:xfrm>
              <a:off x="4617244" y="3361504"/>
              <a:ext cx="1432837" cy="1222383"/>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5263498" y="2093574"/>
              <a:ext cx="1060710" cy="1532695"/>
            </a:xfrm>
            <a:custGeom>
              <a:avLst/>
              <a:gdLst/>
              <a:ahLst/>
              <a:cxnLst/>
              <a:rect l="l" t="t" r="r" b="b"/>
              <a:pathLst>
                <a:path w="17091" h="24696" extrusionOk="0">
                  <a:moveTo>
                    <a:pt x="12307" y="1"/>
                  </a:moveTo>
                  <a:cubicBezTo>
                    <a:pt x="12014" y="1"/>
                    <a:pt x="11685" y="99"/>
                    <a:pt x="11319" y="334"/>
                  </a:cubicBezTo>
                  <a:cubicBezTo>
                    <a:pt x="9425" y="1547"/>
                    <a:pt x="1737" y="6180"/>
                    <a:pt x="1737" y="6180"/>
                  </a:cubicBezTo>
                  <a:cubicBezTo>
                    <a:pt x="1737" y="6180"/>
                    <a:pt x="255" y="7041"/>
                    <a:pt x="547" y="8501"/>
                  </a:cubicBezTo>
                  <a:cubicBezTo>
                    <a:pt x="831" y="9960"/>
                    <a:pt x="1408" y="13015"/>
                    <a:pt x="951" y="15320"/>
                  </a:cubicBezTo>
                  <a:cubicBezTo>
                    <a:pt x="532" y="17424"/>
                    <a:pt x="0" y="18127"/>
                    <a:pt x="2590" y="19475"/>
                  </a:cubicBezTo>
                  <a:cubicBezTo>
                    <a:pt x="4118" y="20268"/>
                    <a:pt x="11850" y="24535"/>
                    <a:pt x="11850" y="24535"/>
                  </a:cubicBezTo>
                  <a:cubicBezTo>
                    <a:pt x="11850" y="24535"/>
                    <a:pt x="12060" y="24696"/>
                    <a:pt x="12398" y="24696"/>
                  </a:cubicBezTo>
                  <a:cubicBezTo>
                    <a:pt x="13051" y="24696"/>
                    <a:pt x="14179" y="24094"/>
                    <a:pt x="15181" y="20560"/>
                  </a:cubicBezTo>
                  <a:cubicBezTo>
                    <a:pt x="16701" y="15245"/>
                    <a:pt x="17090" y="8845"/>
                    <a:pt x="14440" y="2392"/>
                  </a:cubicBezTo>
                  <a:cubicBezTo>
                    <a:pt x="14157" y="1710"/>
                    <a:pt x="13532" y="1"/>
                    <a:pt x="12307" y="1"/>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628664" y="1170150"/>
              <a:ext cx="1443263" cy="1233430"/>
            </a:xfrm>
            <a:custGeom>
              <a:avLst/>
              <a:gdLst/>
              <a:ahLst/>
              <a:cxnLst/>
              <a:rect l="l" t="t" r="r" b="b"/>
              <a:pathLst>
                <a:path w="23255" h="19874" extrusionOk="0">
                  <a:moveTo>
                    <a:pt x="2044" y="0"/>
                  </a:moveTo>
                  <a:cubicBezTo>
                    <a:pt x="1053" y="0"/>
                    <a:pt x="0" y="309"/>
                    <a:pt x="49" y="1769"/>
                  </a:cubicBezTo>
                  <a:cubicBezTo>
                    <a:pt x="124" y="4014"/>
                    <a:pt x="199" y="12990"/>
                    <a:pt x="199" y="12990"/>
                  </a:cubicBezTo>
                  <a:cubicBezTo>
                    <a:pt x="199" y="12990"/>
                    <a:pt x="176" y="14704"/>
                    <a:pt x="1583" y="15205"/>
                  </a:cubicBezTo>
                  <a:cubicBezTo>
                    <a:pt x="2983" y="15699"/>
                    <a:pt x="5903" y="16762"/>
                    <a:pt x="7647" y="18334"/>
                  </a:cubicBezTo>
                  <a:cubicBezTo>
                    <a:pt x="8640" y="19220"/>
                    <a:pt x="9146" y="19873"/>
                    <a:pt x="9978" y="19873"/>
                  </a:cubicBezTo>
                  <a:cubicBezTo>
                    <a:pt x="10488" y="19873"/>
                    <a:pt x="11121" y="19627"/>
                    <a:pt x="12063" y="19038"/>
                  </a:cubicBezTo>
                  <a:cubicBezTo>
                    <a:pt x="13516" y="18132"/>
                    <a:pt x="21144" y="13656"/>
                    <a:pt x="21144" y="13656"/>
                  </a:cubicBezTo>
                  <a:cubicBezTo>
                    <a:pt x="21144" y="13656"/>
                    <a:pt x="23254" y="12810"/>
                    <a:pt x="19422" y="8760"/>
                  </a:cubicBezTo>
                  <a:cubicBezTo>
                    <a:pt x="15619" y="4748"/>
                    <a:pt x="10319" y="1147"/>
                    <a:pt x="3410" y="137"/>
                  </a:cubicBezTo>
                  <a:cubicBezTo>
                    <a:pt x="3093" y="90"/>
                    <a:pt x="2577" y="0"/>
                    <a:pt x="2044" y="0"/>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23"/>
            <p:cNvSpPr/>
            <p:nvPr/>
          </p:nvSpPr>
          <p:spPr>
            <a:xfrm>
              <a:off x="3075310" y="3355856"/>
              <a:ext cx="1447670" cy="1230451"/>
            </a:xfrm>
            <a:custGeom>
              <a:avLst/>
              <a:gdLst/>
              <a:ahLst/>
              <a:cxnLst/>
              <a:rect l="l" t="t" r="r" b="b"/>
              <a:pathLst>
                <a:path w="23326" h="19826" extrusionOk="0">
                  <a:moveTo>
                    <a:pt x="13242" y="1"/>
                  </a:moveTo>
                  <a:cubicBezTo>
                    <a:pt x="12730" y="1"/>
                    <a:pt x="12097" y="248"/>
                    <a:pt x="11155" y="842"/>
                  </a:cubicBezTo>
                  <a:cubicBezTo>
                    <a:pt x="9702" y="1763"/>
                    <a:pt x="2112" y="6277"/>
                    <a:pt x="2112" y="6277"/>
                  </a:cubicBezTo>
                  <a:cubicBezTo>
                    <a:pt x="2112" y="6277"/>
                    <a:pt x="1" y="7138"/>
                    <a:pt x="3856" y="11165"/>
                  </a:cubicBezTo>
                  <a:cubicBezTo>
                    <a:pt x="7681" y="15155"/>
                    <a:pt x="13004" y="18726"/>
                    <a:pt x="19920" y="19699"/>
                  </a:cubicBezTo>
                  <a:cubicBezTo>
                    <a:pt x="20228" y="19742"/>
                    <a:pt x="20729" y="19826"/>
                    <a:pt x="21251" y="19826"/>
                  </a:cubicBezTo>
                  <a:cubicBezTo>
                    <a:pt x="22250" y="19826"/>
                    <a:pt x="23325" y="19520"/>
                    <a:pt x="23266" y="18044"/>
                  </a:cubicBezTo>
                  <a:cubicBezTo>
                    <a:pt x="23184" y="15799"/>
                    <a:pt x="23057" y="6823"/>
                    <a:pt x="23057" y="6823"/>
                  </a:cubicBezTo>
                  <a:cubicBezTo>
                    <a:pt x="23057" y="6823"/>
                    <a:pt x="23064" y="5109"/>
                    <a:pt x="21657" y="4623"/>
                  </a:cubicBezTo>
                  <a:cubicBezTo>
                    <a:pt x="20250" y="4136"/>
                    <a:pt x="17330" y="3088"/>
                    <a:pt x="15571" y="1531"/>
                  </a:cubicBezTo>
                  <a:cubicBezTo>
                    <a:pt x="14580" y="651"/>
                    <a:pt x="14071" y="1"/>
                    <a:pt x="13242" y="1"/>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19800" y="2119143"/>
              <a:ext cx="1060710" cy="1533192"/>
            </a:xfrm>
            <a:custGeom>
              <a:avLst/>
              <a:gdLst/>
              <a:ahLst/>
              <a:cxnLst/>
              <a:rect l="l" t="t" r="r" b="b"/>
              <a:pathLst>
                <a:path w="17091" h="24704" extrusionOk="0">
                  <a:moveTo>
                    <a:pt x="4693" y="1"/>
                  </a:moveTo>
                  <a:cubicBezTo>
                    <a:pt x="4039" y="1"/>
                    <a:pt x="2909" y="603"/>
                    <a:pt x="1902" y="4136"/>
                  </a:cubicBezTo>
                  <a:cubicBezTo>
                    <a:pt x="390" y="9459"/>
                    <a:pt x="1" y="15851"/>
                    <a:pt x="2651" y="22311"/>
                  </a:cubicBezTo>
                  <a:cubicBezTo>
                    <a:pt x="2928" y="22994"/>
                    <a:pt x="3552" y="24703"/>
                    <a:pt x="4776" y="24703"/>
                  </a:cubicBezTo>
                  <a:cubicBezTo>
                    <a:pt x="5070" y="24703"/>
                    <a:pt x="5398" y="24605"/>
                    <a:pt x="5765" y="24370"/>
                  </a:cubicBezTo>
                  <a:cubicBezTo>
                    <a:pt x="7666" y="23157"/>
                    <a:pt x="15346" y="18516"/>
                    <a:pt x="15346" y="18516"/>
                  </a:cubicBezTo>
                  <a:cubicBezTo>
                    <a:pt x="15346" y="18516"/>
                    <a:pt x="16829" y="17663"/>
                    <a:pt x="16544" y="16203"/>
                  </a:cubicBezTo>
                  <a:cubicBezTo>
                    <a:pt x="16252" y="14736"/>
                    <a:pt x="15683" y="11689"/>
                    <a:pt x="16140" y="9384"/>
                  </a:cubicBezTo>
                  <a:cubicBezTo>
                    <a:pt x="16552" y="7280"/>
                    <a:pt x="17091" y="6569"/>
                    <a:pt x="14501" y="5229"/>
                  </a:cubicBezTo>
                  <a:cubicBezTo>
                    <a:pt x="12974" y="4436"/>
                    <a:pt x="5241" y="161"/>
                    <a:pt x="5241" y="161"/>
                  </a:cubicBezTo>
                  <a:cubicBezTo>
                    <a:pt x="5241" y="161"/>
                    <a:pt x="5031" y="1"/>
                    <a:pt x="4693" y="1"/>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87412" y="1186783"/>
              <a:ext cx="1438112" cy="1206681"/>
            </a:xfrm>
            <a:custGeom>
              <a:avLst/>
              <a:gdLst/>
              <a:ahLst/>
              <a:cxnLst/>
              <a:rect l="l" t="t" r="r" b="b"/>
              <a:pathLst>
                <a:path w="23172" h="19443" extrusionOk="0">
                  <a:moveTo>
                    <a:pt x="20635" y="0"/>
                  </a:moveTo>
                  <a:cubicBezTo>
                    <a:pt x="19940" y="0"/>
                    <a:pt x="19038" y="105"/>
                    <a:pt x="17869" y="370"/>
                  </a:cubicBezTo>
                  <a:cubicBezTo>
                    <a:pt x="12479" y="1598"/>
                    <a:pt x="6678" y="4323"/>
                    <a:pt x="2284" y="9742"/>
                  </a:cubicBezTo>
                  <a:cubicBezTo>
                    <a:pt x="1707" y="10453"/>
                    <a:pt x="1" y="12392"/>
                    <a:pt x="1977" y="13470"/>
                  </a:cubicBezTo>
                  <a:cubicBezTo>
                    <a:pt x="3946" y="14548"/>
                    <a:pt x="11701" y="19069"/>
                    <a:pt x="11701" y="19069"/>
                  </a:cubicBezTo>
                  <a:cubicBezTo>
                    <a:pt x="11701" y="19069"/>
                    <a:pt x="12321" y="19443"/>
                    <a:pt x="13069" y="19443"/>
                  </a:cubicBezTo>
                  <a:cubicBezTo>
                    <a:pt x="13472" y="19443"/>
                    <a:pt x="13912" y="19335"/>
                    <a:pt x="14313" y="19002"/>
                  </a:cubicBezTo>
                  <a:cubicBezTo>
                    <a:pt x="15451" y="18051"/>
                    <a:pt x="17854" y="16083"/>
                    <a:pt x="20092" y="15379"/>
                  </a:cubicBezTo>
                  <a:cubicBezTo>
                    <a:pt x="22143" y="14735"/>
                    <a:pt x="23019" y="14862"/>
                    <a:pt x="22959" y="11943"/>
                  </a:cubicBezTo>
                  <a:cubicBezTo>
                    <a:pt x="22922" y="10229"/>
                    <a:pt x="22959" y="1388"/>
                    <a:pt x="22959" y="1388"/>
                  </a:cubicBezTo>
                  <a:cubicBezTo>
                    <a:pt x="22959" y="1388"/>
                    <a:pt x="23171" y="0"/>
                    <a:pt x="20635" y="0"/>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23"/>
          <p:cNvSpPr txBox="1">
            <a:spLocks noGrp="1"/>
          </p:cNvSpPr>
          <p:nvPr>
            <p:ph type="title"/>
          </p:nvPr>
        </p:nvSpPr>
        <p:spPr>
          <a:xfrm>
            <a:off x="2695841" y="411475"/>
            <a:ext cx="3752318"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OOP TECHNIQUES EXPLANATION</a:t>
            </a:r>
            <a:endParaRPr dirty="0"/>
          </a:p>
        </p:txBody>
      </p:sp>
      <p:sp>
        <p:nvSpPr>
          <p:cNvPr id="632" name="Google Shape;632;p23"/>
          <p:cNvSpPr txBox="1"/>
          <p:nvPr/>
        </p:nvSpPr>
        <p:spPr>
          <a:xfrm>
            <a:off x="6983400" y="1272938"/>
            <a:ext cx="1703400" cy="31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sz="1600" b="1" dirty="0">
                <a:latin typeface="Fira Sans"/>
                <a:ea typeface="Fira Sans"/>
                <a:cs typeface="Fira Sans"/>
                <a:sym typeface="Fira Sans"/>
              </a:rPr>
              <a:t>Polymorphism</a:t>
            </a:r>
            <a:endParaRPr sz="1600" b="1" dirty="0">
              <a:latin typeface="Fira Sans"/>
              <a:ea typeface="Fira Sans"/>
              <a:cs typeface="Fira Sans"/>
              <a:sym typeface="Fira Sans"/>
            </a:endParaRPr>
          </a:p>
        </p:txBody>
      </p:sp>
      <p:sp>
        <p:nvSpPr>
          <p:cNvPr id="635" name="Google Shape;635;p23"/>
          <p:cNvSpPr txBox="1"/>
          <p:nvPr/>
        </p:nvSpPr>
        <p:spPr>
          <a:xfrm>
            <a:off x="854098" y="2651773"/>
            <a:ext cx="1306502" cy="319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Clr>
                <a:srgbClr val="000000"/>
              </a:buClr>
              <a:buSzPts val="1100"/>
              <a:buFont typeface="Arial"/>
              <a:buNone/>
            </a:pPr>
            <a:r>
              <a:rPr lang="en" sz="1600" b="1" dirty="0">
                <a:latin typeface="Fira Sans"/>
                <a:ea typeface="Fira Sans"/>
                <a:cs typeface="Fira Sans"/>
                <a:sym typeface="Fira Sans"/>
              </a:rPr>
              <a:t>Abstraction</a:t>
            </a:r>
            <a:endParaRPr sz="1600" b="1" dirty="0">
              <a:latin typeface="Fira Sans"/>
              <a:ea typeface="Fira Sans"/>
              <a:cs typeface="Fira Sans"/>
              <a:sym typeface="Fira Sans"/>
            </a:endParaRPr>
          </a:p>
        </p:txBody>
      </p:sp>
      <p:sp>
        <p:nvSpPr>
          <p:cNvPr id="636" name="Google Shape;636;p23"/>
          <p:cNvSpPr txBox="1"/>
          <p:nvPr/>
        </p:nvSpPr>
        <p:spPr>
          <a:xfrm>
            <a:off x="457200" y="1244498"/>
            <a:ext cx="1703400" cy="319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Clr>
                <a:srgbClr val="000000"/>
              </a:buClr>
              <a:buSzPts val="1100"/>
              <a:buFont typeface="Arial"/>
              <a:buNone/>
            </a:pPr>
            <a:r>
              <a:rPr lang="en" sz="1600" b="1" dirty="0">
                <a:latin typeface="Fira Sans"/>
                <a:ea typeface="Fira Sans"/>
                <a:cs typeface="Fira Sans"/>
                <a:sym typeface="Fira Sans"/>
              </a:rPr>
              <a:t>Encapsulation</a:t>
            </a:r>
            <a:endParaRPr sz="1600" b="1" dirty="0">
              <a:latin typeface="Fira Sans"/>
              <a:ea typeface="Fira Sans"/>
              <a:cs typeface="Fira Sans"/>
              <a:sym typeface="Fira Sans"/>
            </a:endParaRPr>
          </a:p>
        </p:txBody>
      </p:sp>
      <p:grpSp>
        <p:nvGrpSpPr>
          <p:cNvPr id="637" name="Google Shape;637;p23"/>
          <p:cNvGrpSpPr/>
          <p:nvPr/>
        </p:nvGrpSpPr>
        <p:grpSpPr>
          <a:xfrm>
            <a:off x="4223675" y="2441886"/>
            <a:ext cx="715987" cy="882476"/>
            <a:chOff x="4223675" y="2441886"/>
            <a:chExt cx="715987" cy="882476"/>
          </a:xfrm>
        </p:grpSpPr>
        <p:sp>
          <p:nvSpPr>
            <p:cNvPr id="638" name="Google Shape;638;p23"/>
            <p:cNvSpPr/>
            <p:nvPr/>
          </p:nvSpPr>
          <p:spPr>
            <a:xfrm>
              <a:off x="4464645" y="2751449"/>
              <a:ext cx="210313" cy="111"/>
            </a:xfrm>
            <a:custGeom>
              <a:avLst/>
              <a:gdLst/>
              <a:ahLst/>
              <a:cxnLst/>
              <a:rect l="l" t="t" r="r" b="b"/>
              <a:pathLst>
                <a:path w="1813" h="1" fill="none" extrusionOk="0">
                  <a:moveTo>
                    <a:pt x="1" y="1"/>
                  </a:moveTo>
                  <a:lnTo>
                    <a:pt x="308" y="1"/>
                  </a:lnTo>
                  <a:lnTo>
                    <a:pt x="1812" y="1"/>
                  </a:ln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4876899" y="2547124"/>
              <a:ext cx="12600" cy="53875"/>
            </a:xfrm>
            <a:custGeom>
              <a:avLst/>
              <a:gdLst/>
              <a:ahLst/>
              <a:cxnLst/>
              <a:rect l="l" t="t" r="r" b="b"/>
              <a:pathLst>
                <a:path w="54" h="278" fill="none" extrusionOk="0">
                  <a:moveTo>
                    <a:pt x="53" y="1"/>
                  </a:moveTo>
                  <a:cubicBezTo>
                    <a:pt x="38" y="98"/>
                    <a:pt x="23" y="188"/>
                    <a:pt x="1" y="278"/>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4762624" y="2675283"/>
              <a:ext cx="55524" cy="48742"/>
            </a:xfrm>
            <a:custGeom>
              <a:avLst/>
              <a:gdLst/>
              <a:ahLst/>
              <a:cxnLst/>
              <a:rect l="l" t="t" r="r" b="b"/>
              <a:pathLst>
                <a:path w="435" h="382" fill="none" extrusionOk="0">
                  <a:moveTo>
                    <a:pt x="434" y="0"/>
                  </a:moveTo>
                  <a:cubicBezTo>
                    <a:pt x="307" y="112"/>
                    <a:pt x="157" y="240"/>
                    <a:pt x="0" y="382"/>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4891949" y="2441886"/>
              <a:ext cx="1003" cy="18288"/>
            </a:xfrm>
            <a:custGeom>
              <a:avLst/>
              <a:gdLst/>
              <a:ahLst/>
              <a:cxnLst/>
              <a:rect l="l" t="t" r="r" b="b"/>
              <a:pathLst>
                <a:path w="9" h="114" fill="none" extrusionOk="0">
                  <a:moveTo>
                    <a:pt x="8" y="1"/>
                  </a:moveTo>
                  <a:cubicBezTo>
                    <a:pt x="8" y="38"/>
                    <a:pt x="8" y="76"/>
                    <a:pt x="1" y="113"/>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4484775" y="2796600"/>
              <a:ext cx="195348" cy="174576"/>
            </a:xfrm>
            <a:custGeom>
              <a:avLst/>
              <a:gdLst/>
              <a:ahLst/>
              <a:cxnLst/>
              <a:rect l="l" t="t" r="r" b="b"/>
              <a:pathLst>
                <a:path w="1686" h="1505" fill="none" extrusionOk="0">
                  <a:moveTo>
                    <a:pt x="1685" y="0"/>
                  </a:moveTo>
                  <a:cubicBezTo>
                    <a:pt x="1401" y="255"/>
                    <a:pt x="1109" y="517"/>
                    <a:pt x="817" y="771"/>
                  </a:cubicBezTo>
                  <a:cubicBezTo>
                    <a:pt x="540" y="1026"/>
                    <a:pt x="263" y="1273"/>
                    <a:pt x="1" y="1505"/>
                  </a:cubicBez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4274459" y="3302241"/>
              <a:ext cx="1784" cy="20957"/>
            </a:xfrm>
            <a:custGeom>
              <a:avLst/>
              <a:gdLst/>
              <a:ahLst/>
              <a:cxnLst/>
              <a:rect l="l" t="t" r="r" b="b"/>
              <a:pathLst>
                <a:path w="16" h="188" fill="none" extrusionOk="0">
                  <a:moveTo>
                    <a:pt x="15" y="188"/>
                  </a:moveTo>
                  <a:cubicBezTo>
                    <a:pt x="8" y="128"/>
                    <a:pt x="0" y="68"/>
                    <a:pt x="0" y="0"/>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4285274" y="3150254"/>
              <a:ext cx="21725" cy="53870"/>
            </a:xfrm>
            <a:custGeom>
              <a:avLst/>
              <a:gdLst/>
              <a:ahLst/>
              <a:cxnLst/>
              <a:rect l="l" t="t" r="r" b="b"/>
              <a:pathLst>
                <a:path w="106" h="263" fill="none" extrusionOk="0">
                  <a:moveTo>
                    <a:pt x="106" y="0"/>
                  </a:moveTo>
                  <a:cubicBezTo>
                    <a:pt x="68" y="90"/>
                    <a:pt x="31" y="173"/>
                    <a:pt x="1" y="262"/>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4362574" y="3033477"/>
              <a:ext cx="51125" cy="46925"/>
            </a:xfrm>
            <a:custGeom>
              <a:avLst/>
              <a:gdLst/>
              <a:ahLst/>
              <a:cxnLst/>
              <a:rect l="l" t="t" r="r" b="b"/>
              <a:pathLst>
                <a:path w="405" h="368" fill="none" extrusionOk="0">
                  <a:moveTo>
                    <a:pt x="405" y="1"/>
                  </a:moveTo>
                  <a:cubicBezTo>
                    <a:pt x="240" y="150"/>
                    <a:pt x="105" y="270"/>
                    <a:pt x="1" y="367"/>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307011" y="2505314"/>
              <a:ext cx="522507" cy="111"/>
            </a:xfrm>
            <a:custGeom>
              <a:avLst/>
              <a:gdLst/>
              <a:ahLst/>
              <a:cxnLst/>
              <a:rect l="l" t="t" r="r" b="b"/>
              <a:pathLst>
                <a:path w="4687" h="1" fill="none" extrusionOk="0">
                  <a:moveTo>
                    <a:pt x="0" y="1"/>
                  </a:moveTo>
                  <a:lnTo>
                    <a:pt x="240" y="1"/>
                  </a:lnTo>
                  <a:lnTo>
                    <a:pt x="4686" y="1"/>
                  </a:ln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4891168" y="2505314"/>
              <a:ext cx="5017" cy="111"/>
            </a:xfrm>
            <a:custGeom>
              <a:avLst/>
              <a:gdLst/>
              <a:ahLst/>
              <a:cxnLst/>
              <a:rect l="l" t="t" r="r" b="b"/>
              <a:pathLst>
                <a:path w="45" h="1" fill="none" extrusionOk="0">
                  <a:moveTo>
                    <a:pt x="45" y="1"/>
                  </a:moveTo>
                  <a:lnTo>
                    <a:pt x="0" y="1"/>
                  </a:lnTo>
                </a:path>
              </a:pathLst>
            </a:custGeom>
            <a:noFill/>
            <a:ln w="467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4376241" y="2631391"/>
              <a:ext cx="420622" cy="111"/>
            </a:xfrm>
            <a:custGeom>
              <a:avLst/>
              <a:gdLst/>
              <a:ahLst/>
              <a:cxnLst/>
              <a:rect l="l" t="t" r="r" b="b"/>
              <a:pathLst>
                <a:path w="3729" h="1" fill="none" extrusionOk="0">
                  <a:moveTo>
                    <a:pt x="0" y="0"/>
                  </a:moveTo>
                  <a:lnTo>
                    <a:pt x="98" y="0"/>
                  </a:lnTo>
                  <a:lnTo>
                    <a:pt x="3728" y="0"/>
                  </a:ln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4863633" y="2631391"/>
              <a:ext cx="111" cy="111"/>
            </a:xfrm>
            <a:custGeom>
              <a:avLst/>
              <a:gdLst/>
              <a:ahLst/>
              <a:cxnLst/>
              <a:rect l="l" t="t" r="r" b="b"/>
              <a:pathLst>
                <a:path w="1" h="1" fill="none" extrusionOk="0">
                  <a:moveTo>
                    <a:pt x="0" y="0"/>
                  </a:moveTo>
                  <a:lnTo>
                    <a:pt x="0" y="0"/>
                  </a:lnTo>
                  <a:close/>
                </a:path>
              </a:pathLst>
            </a:custGeom>
            <a:noFill/>
            <a:ln w="467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4730860" y="2751449"/>
              <a:ext cx="1784" cy="111"/>
            </a:xfrm>
            <a:custGeom>
              <a:avLst/>
              <a:gdLst/>
              <a:ahLst/>
              <a:cxnLst/>
              <a:rect l="l" t="t" r="r" b="b"/>
              <a:pathLst>
                <a:path w="16" h="1" fill="none" extrusionOk="0">
                  <a:moveTo>
                    <a:pt x="16" y="1"/>
                  </a:moveTo>
                  <a:lnTo>
                    <a:pt x="1" y="1"/>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4889496" y="3250517"/>
              <a:ext cx="10033" cy="111"/>
            </a:xfrm>
            <a:custGeom>
              <a:avLst/>
              <a:gdLst/>
              <a:ahLst/>
              <a:cxnLst/>
              <a:rect l="l" t="t" r="r" b="b"/>
              <a:pathLst>
                <a:path w="90" h="1" fill="none" extrusionOk="0">
                  <a:moveTo>
                    <a:pt x="90" y="0"/>
                  </a:moveTo>
                  <a:lnTo>
                    <a:pt x="0" y="0"/>
                  </a:lnTo>
                </a:path>
              </a:pathLst>
            </a:custGeom>
            <a:noFill/>
            <a:ln w="467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4334256" y="3250517"/>
              <a:ext cx="493773" cy="111"/>
            </a:xfrm>
            <a:custGeom>
              <a:avLst/>
              <a:gdLst/>
              <a:ahLst/>
              <a:cxnLst/>
              <a:rect l="l" t="t" r="r" b="b"/>
              <a:pathLst>
                <a:path w="4305" h="1" fill="none" extrusionOk="0">
                  <a:moveTo>
                    <a:pt x="4305" y="0"/>
                  </a:moveTo>
                  <a:lnTo>
                    <a:pt x="1" y="0"/>
                  </a:ln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4342908" y="3132020"/>
              <a:ext cx="441461" cy="111"/>
            </a:xfrm>
            <a:custGeom>
              <a:avLst/>
              <a:gdLst/>
              <a:ahLst/>
              <a:cxnLst/>
              <a:rect l="l" t="t" r="r" b="b"/>
              <a:pathLst>
                <a:path w="3960" h="1" fill="none" extrusionOk="0">
                  <a:moveTo>
                    <a:pt x="0" y="0"/>
                  </a:moveTo>
                  <a:lnTo>
                    <a:pt x="427" y="0"/>
                  </a:lnTo>
                  <a:lnTo>
                    <a:pt x="3960" y="0"/>
                  </a:ln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4846911" y="3132020"/>
              <a:ext cx="15942" cy="111"/>
            </a:xfrm>
            <a:custGeom>
              <a:avLst/>
              <a:gdLst/>
              <a:ahLst/>
              <a:cxnLst/>
              <a:rect l="l" t="t" r="r" b="b"/>
              <a:pathLst>
                <a:path w="143" h="1" fill="none" extrusionOk="0">
                  <a:moveTo>
                    <a:pt x="143" y="0"/>
                  </a:moveTo>
                  <a:lnTo>
                    <a:pt x="0" y="0"/>
                  </a:lnTo>
                </a:path>
              </a:pathLst>
            </a:custGeom>
            <a:noFill/>
            <a:ln w="467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4489704" y="3004383"/>
              <a:ext cx="192024" cy="111"/>
            </a:xfrm>
            <a:custGeom>
              <a:avLst/>
              <a:gdLst/>
              <a:ahLst/>
              <a:cxnLst/>
              <a:rect l="l" t="t" r="r" b="b"/>
              <a:pathLst>
                <a:path w="1573" h="1" fill="none" extrusionOk="0">
                  <a:moveTo>
                    <a:pt x="1573" y="0"/>
                  </a:moveTo>
                  <a:lnTo>
                    <a:pt x="1" y="0"/>
                  </a:ln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4438001" y="3004383"/>
              <a:ext cx="5908" cy="111"/>
            </a:xfrm>
            <a:custGeom>
              <a:avLst/>
              <a:gdLst/>
              <a:ahLst/>
              <a:cxnLst/>
              <a:rect l="l" t="t" r="r" b="b"/>
              <a:pathLst>
                <a:path w="53" h="1" fill="none" extrusionOk="0">
                  <a:moveTo>
                    <a:pt x="53" y="0"/>
                  </a:moveTo>
                  <a:lnTo>
                    <a:pt x="0" y="0"/>
                  </a:lnTo>
                </a:path>
              </a:pathLst>
            </a:custGeom>
            <a:noFill/>
            <a:ln w="467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4718374" y="3004383"/>
              <a:ext cx="5908" cy="111"/>
            </a:xfrm>
            <a:custGeom>
              <a:avLst/>
              <a:gdLst/>
              <a:ahLst/>
              <a:cxnLst/>
              <a:rect l="l" t="t" r="r" b="b"/>
              <a:pathLst>
                <a:path w="53" h="1" fill="none" extrusionOk="0">
                  <a:moveTo>
                    <a:pt x="53" y="0"/>
                  </a:moveTo>
                  <a:lnTo>
                    <a:pt x="1" y="0"/>
                  </a:lnTo>
                </a:path>
              </a:pathLst>
            </a:custGeom>
            <a:noFill/>
            <a:ln w="467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4274459" y="2441886"/>
              <a:ext cx="111" cy="18288"/>
            </a:xfrm>
            <a:custGeom>
              <a:avLst/>
              <a:gdLst/>
              <a:ahLst/>
              <a:cxnLst/>
              <a:rect l="l" t="t" r="r" b="b"/>
              <a:pathLst>
                <a:path w="1" h="106" fill="none" extrusionOk="0">
                  <a:moveTo>
                    <a:pt x="0" y="106"/>
                  </a:moveTo>
                  <a:lnTo>
                    <a:pt x="0" y="1"/>
                  </a:ln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4867758" y="3169587"/>
              <a:ext cx="9253" cy="23410"/>
            </a:xfrm>
            <a:custGeom>
              <a:avLst/>
              <a:gdLst/>
              <a:ahLst/>
              <a:cxnLst/>
              <a:rect l="l" t="t" r="r" b="b"/>
              <a:pathLst>
                <a:path w="83" h="210" fill="none" extrusionOk="0">
                  <a:moveTo>
                    <a:pt x="83" y="210"/>
                  </a:moveTo>
                  <a:cubicBezTo>
                    <a:pt x="60" y="143"/>
                    <a:pt x="30" y="68"/>
                    <a:pt x="0" y="0"/>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4751650" y="3034674"/>
              <a:ext cx="55526" cy="49650"/>
            </a:xfrm>
            <a:custGeom>
              <a:avLst/>
              <a:gdLst/>
              <a:ahLst/>
              <a:cxnLst/>
              <a:rect l="l" t="t" r="r" b="b"/>
              <a:pathLst>
                <a:path w="428" h="383" fill="none" extrusionOk="0">
                  <a:moveTo>
                    <a:pt x="428" y="382"/>
                  </a:moveTo>
                  <a:cubicBezTo>
                    <a:pt x="323" y="285"/>
                    <a:pt x="173" y="158"/>
                    <a:pt x="1" y="1"/>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4890277" y="3287785"/>
              <a:ext cx="1784" cy="36576"/>
            </a:xfrm>
            <a:custGeom>
              <a:avLst/>
              <a:gdLst/>
              <a:ahLst/>
              <a:cxnLst/>
              <a:rect l="l" t="t" r="r" b="b"/>
              <a:pathLst>
                <a:path w="16" h="195" fill="none" extrusionOk="0">
                  <a:moveTo>
                    <a:pt x="16" y="0"/>
                  </a:moveTo>
                  <a:cubicBezTo>
                    <a:pt x="8" y="127"/>
                    <a:pt x="1" y="195"/>
                    <a:pt x="1" y="195"/>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4486375" y="2795700"/>
              <a:ext cx="195351" cy="175487"/>
            </a:xfrm>
            <a:custGeom>
              <a:avLst/>
              <a:gdLst/>
              <a:ahLst/>
              <a:cxnLst/>
              <a:rect l="l" t="t" r="r" b="b"/>
              <a:pathLst>
                <a:path w="1700" h="1528" fill="none" extrusionOk="0">
                  <a:moveTo>
                    <a:pt x="1700" y="1528"/>
                  </a:moveTo>
                  <a:cubicBezTo>
                    <a:pt x="1438" y="1296"/>
                    <a:pt x="1161" y="1041"/>
                    <a:pt x="869" y="779"/>
                  </a:cubicBezTo>
                  <a:cubicBezTo>
                    <a:pt x="577" y="517"/>
                    <a:pt x="285" y="255"/>
                    <a:pt x="1" y="1"/>
                  </a:cubicBezTo>
                </a:path>
              </a:pathLst>
            </a:custGeom>
            <a:solidFill>
              <a:schemeClr val="dk1"/>
            </a:solid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4351875" y="2679074"/>
              <a:ext cx="55525" cy="47977"/>
            </a:xfrm>
            <a:custGeom>
              <a:avLst/>
              <a:gdLst/>
              <a:ahLst/>
              <a:cxnLst/>
              <a:rect l="l" t="t" r="r" b="b"/>
              <a:pathLst>
                <a:path w="382" h="330" fill="none" extrusionOk="0">
                  <a:moveTo>
                    <a:pt x="382" y="329"/>
                  </a:moveTo>
                  <a:cubicBezTo>
                    <a:pt x="247" y="210"/>
                    <a:pt x="120" y="97"/>
                    <a:pt x="0" y="0"/>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4280250" y="2556775"/>
              <a:ext cx="12600" cy="53875"/>
            </a:xfrm>
            <a:custGeom>
              <a:avLst/>
              <a:gdLst/>
              <a:ahLst/>
              <a:cxnLst/>
              <a:rect l="l" t="t" r="r" b="b"/>
              <a:pathLst>
                <a:path w="83" h="361" fill="none" extrusionOk="0">
                  <a:moveTo>
                    <a:pt x="83" y="360"/>
                  </a:moveTo>
                  <a:cubicBezTo>
                    <a:pt x="45" y="248"/>
                    <a:pt x="16" y="128"/>
                    <a:pt x="1" y="1"/>
                  </a:cubicBezTo>
                </a:path>
              </a:pathLst>
            </a:custGeom>
            <a:noFill/>
            <a:ln w="9525" cap="flat" cmpd="sng">
              <a:solidFill>
                <a:schemeClr val="dk1"/>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4876899" y="3192885"/>
              <a:ext cx="111" cy="1003"/>
            </a:xfrm>
            <a:custGeom>
              <a:avLst/>
              <a:gdLst/>
              <a:ahLst/>
              <a:cxnLst/>
              <a:rect l="l" t="t" r="r" b="b"/>
              <a:pathLst>
                <a:path w="1" h="9" extrusionOk="0">
                  <a:moveTo>
                    <a:pt x="1" y="1"/>
                  </a:moveTo>
                  <a:lnTo>
                    <a:pt x="1" y="8"/>
                  </a:lnTo>
                  <a:cubicBezTo>
                    <a:pt x="1" y="8"/>
                    <a:pt x="1" y="8"/>
                    <a:pt x="1" y="1"/>
                  </a:cubicBezTo>
                  <a:close/>
                </a:path>
              </a:pathLst>
            </a:custGeom>
            <a:solidFill>
              <a:srgbClr val="8ECDCA"/>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4273790" y="2583235"/>
              <a:ext cx="114267" cy="111698"/>
            </a:xfrm>
            <a:custGeom>
              <a:avLst/>
              <a:gdLst/>
              <a:ahLst/>
              <a:cxnLst/>
              <a:rect l="l" t="t" r="r" b="b"/>
              <a:pathLst>
                <a:path w="1025" h="1002" extrusionOk="0">
                  <a:moveTo>
                    <a:pt x="531" y="1"/>
                  </a:moveTo>
                  <a:cubicBezTo>
                    <a:pt x="267" y="1"/>
                    <a:pt x="0" y="192"/>
                    <a:pt x="29" y="537"/>
                  </a:cubicBezTo>
                  <a:cubicBezTo>
                    <a:pt x="43" y="797"/>
                    <a:pt x="260" y="1002"/>
                    <a:pt x="518" y="1002"/>
                  </a:cubicBezTo>
                  <a:cubicBezTo>
                    <a:pt x="527" y="1002"/>
                    <a:pt x="536" y="1001"/>
                    <a:pt x="545" y="1001"/>
                  </a:cubicBezTo>
                  <a:cubicBezTo>
                    <a:pt x="815" y="993"/>
                    <a:pt x="1024" y="769"/>
                    <a:pt x="1024" y="499"/>
                  </a:cubicBezTo>
                  <a:cubicBezTo>
                    <a:pt x="1024" y="477"/>
                    <a:pt x="1024" y="454"/>
                    <a:pt x="1017" y="432"/>
                  </a:cubicBezTo>
                  <a:cubicBezTo>
                    <a:pt x="976" y="137"/>
                    <a:pt x="754" y="1"/>
                    <a:pt x="531" y="1"/>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4790948" y="2583792"/>
              <a:ext cx="111146" cy="110249"/>
            </a:xfrm>
            <a:custGeom>
              <a:avLst/>
              <a:gdLst/>
              <a:ahLst/>
              <a:cxnLst/>
              <a:rect l="l" t="t" r="r" b="b"/>
              <a:pathLst>
                <a:path w="997" h="989" extrusionOk="0">
                  <a:moveTo>
                    <a:pt x="495" y="0"/>
                  </a:moveTo>
                  <a:cubicBezTo>
                    <a:pt x="248" y="0"/>
                    <a:pt x="38" y="180"/>
                    <a:pt x="8" y="427"/>
                  </a:cubicBezTo>
                  <a:cubicBezTo>
                    <a:pt x="1" y="449"/>
                    <a:pt x="1" y="472"/>
                    <a:pt x="1" y="494"/>
                  </a:cubicBezTo>
                  <a:cubicBezTo>
                    <a:pt x="1" y="764"/>
                    <a:pt x="225" y="988"/>
                    <a:pt x="495" y="988"/>
                  </a:cubicBezTo>
                  <a:cubicBezTo>
                    <a:pt x="772" y="988"/>
                    <a:pt x="996" y="764"/>
                    <a:pt x="996" y="494"/>
                  </a:cubicBezTo>
                  <a:cubicBezTo>
                    <a:pt x="996" y="337"/>
                    <a:pt x="922" y="195"/>
                    <a:pt x="802" y="98"/>
                  </a:cubicBezTo>
                  <a:cubicBezTo>
                    <a:pt x="712" y="30"/>
                    <a:pt x="607" y="0"/>
                    <a:pt x="495"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4783478" y="3066920"/>
              <a:ext cx="110254" cy="111141"/>
            </a:xfrm>
            <a:custGeom>
              <a:avLst/>
              <a:gdLst/>
              <a:ahLst/>
              <a:cxnLst/>
              <a:rect l="l" t="t" r="r" b="b"/>
              <a:pathLst>
                <a:path w="989" h="997" extrusionOk="0">
                  <a:moveTo>
                    <a:pt x="494" y="1"/>
                  </a:moveTo>
                  <a:cubicBezTo>
                    <a:pt x="375" y="1"/>
                    <a:pt x="262" y="45"/>
                    <a:pt x="173" y="120"/>
                  </a:cubicBezTo>
                  <a:cubicBezTo>
                    <a:pt x="60" y="218"/>
                    <a:pt x="0" y="352"/>
                    <a:pt x="0" y="495"/>
                  </a:cubicBezTo>
                  <a:cubicBezTo>
                    <a:pt x="0" y="525"/>
                    <a:pt x="0" y="554"/>
                    <a:pt x="8" y="584"/>
                  </a:cubicBezTo>
                  <a:cubicBezTo>
                    <a:pt x="53" y="816"/>
                    <a:pt x="255" y="996"/>
                    <a:pt x="494" y="996"/>
                  </a:cubicBezTo>
                  <a:cubicBezTo>
                    <a:pt x="584" y="996"/>
                    <a:pt x="674" y="966"/>
                    <a:pt x="756" y="921"/>
                  </a:cubicBezTo>
                  <a:cubicBezTo>
                    <a:pt x="899" y="831"/>
                    <a:pt x="989" y="667"/>
                    <a:pt x="989" y="495"/>
                  </a:cubicBezTo>
                  <a:cubicBezTo>
                    <a:pt x="989" y="225"/>
                    <a:pt x="771" y="1"/>
                    <a:pt x="494"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4263534" y="3066920"/>
              <a:ext cx="127868" cy="110806"/>
            </a:xfrm>
            <a:custGeom>
              <a:avLst/>
              <a:gdLst/>
              <a:ahLst/>
              <a:cxnLst/>
              <a:rect l="l" t="t" r="r" b="b"/>
              <a:pathLst>
                <a:path w="1147" h="994" extrusionOk="0">
                  <a:moveTo>
                    <a:pt x="652" y="1"/>
                  </a:moveTo>
                  <a:cubicBezTo>
                    <a:pt x="233" y="1"/>
                    <a:pt x="1" y="495"/>
                    <a:pt x="270" y="816"/>
                  </a:cubicBezTo>
                  <a:cubicBezTo>
                    <a:pt x="372" y="938"/>
                    <a:pt x="509" y="993"/>
                    <a:pt x="645" y="993"/>
                  </a:cubicBezTo>
                  <a:cubicBezTo>
                    <a:pt x="871" y="993"/>
                    <a:pt x="1092" y="841"/>
                    <a:pt x="1139" y="584"/>
                  </a:cubicBezTo>
                  <a:cubicBezTo>
                    <a:pt x="1146" y="554"/>
                    <a:pt x="1146" y="525"/>
                    <a:pt x="1146" y="495"/>
                  </a:cubicBezTo>
                  <a:cubicBezTo>
                    <a:pt x="1146" y="337"/>
                    <a:pt x="1071" y="180"/>
                    <a:pt x="937" y="90"/>
                  </a:cubicBezTo>
                  <a:cubicBezTo>
                    <a:pt x="854" y="30"/>
                    <a:pt x="749" y="1"/>
                    <a:pt x="652"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4388726" y="2704741"/>
              <a:ext cx="111146" cy="111141"/>
            </a:xfrm>
            <a:custGeom>
              <a:avLst/>
              <a:gdLst/>
              <a:ahLst/>
              <a:cxnLst/>
              <a:rect l="l" t="t" r="r" b="b"/>
              <a:pathLst>
                <a:path w="997" h="997" extrusionOk="0">
                  <a:moveTo>
                    <a:pt x="495" y="1"/>
                  </a:moveTo>
                  <a:cubicBezTo>
                    <a:pt x="225" y="8"/>
                    <a:pt x="1" y="225"/>
                    <a:pt x="1" y="502"/>
                  </a:cubicBezTo>
                  <a:cubicBezTo>
                    <a:pt x="1" y="772"/>
                    <a:pt x="225" y="996"/>
                    <a:pt x="495" y="996"/>
                  </a:cubicBezTo>
                  <a:cubicBezTo>
                    <a:pt x="772" y="996"/>
                    <a:pt x="989" y="772"/>
                    <a:pt x="996" y="502"/>
                  </a:cubicBezTo>
                  <a:cubicBezTo>
                    <a:pt x="996" y="472"/>
                    <a:pt x="989" y="442"/>
                    <a:pt x="989" y="420"/>
                  </a:cubicBezTo>
                  <a:cubicBezTo>
                    <a:pt x="944" y="180"/>
                    <a:pt x="742" y="1"/>
                    <a:pt x="49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4824228" y="3192885"/>
              <a:ext cx="110254" cy="111141"/>
            </a:xfrm>
            <a:custGeom>
              <a:avLst/>
              <a:gdLst/>
              <a:ahLst/>
              <a:cxnLst/>
              <a:rect l="l" t="t" r="r" b="b"/>
              <a:pathLst>
                <a:path w="989" h="997" extrusionOk="0">
                  <a:moveTo>
                    <a:pt x="495" y="1"/>
                  </a:moveTo>
                  <a:cubicBezTo>
                    <a:pt x="218" y="8"/>
                    <a:pt x="1" y="225"/>
                    <a:pt x="1" y="502"/>
                  </a:cubicBezTo>
                  <a:cubicBezTo>
                    <a:pt x="1" y="502"/>
                    <a:pt x="1" y="510"/>
                    <a:pt x="1" y="510"/>
                  </a:cubicBezTo>
                  <a:cubicBezTo>
                    <a:pt x="8" y="779"/>
                    <a:pt x="225" y="996"/>
                    <a:pt x="495" y="996"/>
                  </a:cubicBezTo>
                  <a:cubicBezTo>
                    <a:pt x="540" y="996"/>
                    <a:pt x="585" y="989"/>
                    <a:pt x="630" y="974"/>
                  </a:cubicBezTo>
                  <a:cubicBezTo>
                    <a:pt x="847" y="914"/>
                    <a:pt x="989" y="719"/>
                    <a:pt x="989" y="502"/>
                  </a:cubicBezTo>
                  <a:cubicBezTo>
                    <a:pt x="989" y="225"/>
                    <a:pt x="772" y="8"/>
                    <a:pt x="495" y="1"/>
                  </a:cubicBezTo>
                  <a:close/>
                </a:path>
              </a:pathLst>
            </a:custGeom>
            <a:solidFill>
              <a:srgbClr val="287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4828516" y="2453590"/>
              <a:ext cx="111146" cy="110249"/>
            </a:xfrm>
            <a:custGeom>
              <a:avLst/>
              <a:gdLst/>
              <a:ahLst/>
              <a:cxnLst/>
              <a:rect l="l" t="t" r="r" b="b"/>
              <a:pathLst>
                <a:path w="997" h="989" extrusionOk="0">
                  <a:moveTo>
                    <a:pt x="502" y="1"/>
                  </a:moveTo>
                  <a:cubicBezTo>
                    <a:pt x="233" y="1"/>
                    <a:pt x="16" y="203"/>
                    <a:pt x="8" y="465"/>
                  </a:cubicBezTo>
                  <a:cubicBezTo>
                    <a:pt x="1" y="480"/>
                    <a:pt x="1" y="487"/>
                    <a:pt x="1" y="495"/>
                  </a:cubicBezTo>
                  <a:cubicBezTo>
                    <a:pt x="1" y="772"/>
                    <a:pt x="225" y="989"/>
                    <a:pt x="502" y="989"/>
                  </a:cubicBezTo>
                  <a:lnTo>
                    <a:pt x="517" y="989"/>
                  </a:lnTo>
                  <a:cubicBezTo>
                    <a:pt x="787" y="981"/>
                    <a:pt x="996" y="764"/>
                    <a:pt x="996" y="495"/>
                  </a:cubicBezTo>
                  <a:cubicBezTo>
                    <a:pt x="996" y="248"/>
                    <a:pt x="817" y="38"/>
                    <a:pt x="570" y="8"/>
                  </a:cubicBezTo>
                  <a:cubicBezTo>
                    <a:pt x="547" y="1"/>
                    <a:pt x="525" y="1"/>
                    <a:pt x="502"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4669991" y="2935938"/>
              <a:ext cx="111034" cy="110249"/>
            </a:xfrm>
            <a:custGeom>
              <a:avLst/>
              <a:gdLst/>
              <a:ahLst/>
              <a:cxnLst/>
              <a:rect l="l" t="t" r="r" b="b"/>
              <a:pathLst>
                <a:path w="996" h="989" extrusionOk="0">
                  <a:moveTo>
                    <a:pt x="502" y="0"/>
                  </a:moveTo>
                  <a:cubicBezTo>
                    <a:pt x="225" y="0"/>
                    <a:pt x="0" y="217"/>
                    <a:pt x="0" y="494"/>
                  </a:cubicBezTo>
                  <a:cubicBezTo>
                    <a:pt x="0" y="532"/>
                    <a:pt x="8" y="577"/>
                    <a:pt x="23" y="614"/>
                  </a:cubicBezTo>
                  <a:cubicBezTo>
                    <a:pt x="75" y="831"/>
                    <a:pt x="270" y="988"/>
                    <a:pt x="502" y="988"/>
                  </a:cubicBezTo>
                  <a:cubicBezTo>
                    <a:pt x="592" y="988"/>
                    <a:pt x="682" y="958"/>
                    <a:pt x="764" y="914"/>
                  </a:cubicBezTo>
                  <a:cubicBezTo>
                    <a:pt x="906" y="824"/>
                    <a:pt x="996" y="659"/>
                    <a:pt x="996" y="494"/>
                  </a:cubicBezTo>
                  <a:cubicBezTo>
                    <a:pt x="996" y="217"/>
                    <a:pt x="771" y="0"/>
                    <a:pt x="502"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4384936" y="2935492"/>
              <a:ext cx="114936" cy="110472"/>
            </a:xfrm>
            <a:custGeom>
              <a:avLst/>
              <a:gdLst/>
              <a:ahLst/>
              <a:cxnLst/>
              <a:rect l="l" t="t" r="r" b="b"/>
              <a:pathLst>
                <a:path w="1031" h="991" extrusionOk="0">
                  <a:moveTo>
                    <a:pt x="540" y="1"/>
                  </a:moveTo>
                  <a:cubicBezTo>
                    <a:pt x="269" y="1"/>
                    <a:pt x="0" y="221"/>
                    <a:pt x="42" y="558"/>
                  </a:cubicBezTo>
                  <a:cubicBezTo>
                    <a:pt x="78" y="842"/>
                    <a:pt x="306" y="991"/>
                    <a:pt x="534" y="991"/>
                  </a:cubicBezTo>
                  <a:cubicBezTo>
                    <a:pt x="739" y="991"/>
                    <a:pt x="944" y="870"/>
                    <a:pt x="1008" y="618"/>
                  </a:cubicBezTo>
                  <a:cubicBezTo>
                    <a:pt x="1023" y="581"/>
                    <a:pt x="1030" y="536"/>
                    <a:pt x="1030" y="498"/>
                  </a:cubicBezTo>
                  <a:cubicBezTo>
                    <a:pt x="1030" y="416"/>
                    <a:pt x="1008" y="334"/>
                    <a:pt x="963" y="259"/>
                  </a:cubicBezTo>
                  <a:cubicBezTo>
                    <a:pt x="865" y="80"/>
                    <a:pt x="702" y="1"/>
                    <a:pt x="54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4229375" y="3195075"/>
              <a:ext cx="111000" cy="11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4665754" y="2705178"/>
              <a:ext cx="111146" cy="110249"/>
            </a:xfrm>
            <a:custGeom>
              <a:avLst/>
              <a:gdLst/>
              <a:ahLst/>
              <a:cxnLst/>
              <a:rect l="l" t="t" r="r" b="b"/>
              <a:pathLst>
                <a:path w="997" h="989" extrusionOk="0">
                  <a:moveTo>
                    <a:pt x="502" y="1"/>
                  </a:moveTo>
                  <a:cubicBezTo>
                    <a:pt x="233" y="1"/>
                    <a:pt x="16" y="203"/>
                    <a:pt x="8" y="465"/>
                  </a:cubicBezTo>
                  <a:cubicBezTo>
                    <a:pt x="1" y="480"/>
                    <a:pt x="1" y="487"/>
                    <a:pt x="1" y="495"/>
                  </a:cubicBezTo>
                  <a:cubicBezTo>
                    <a:pt x="1" y="772"/>
                    <a:pt x="225" y="989"/>
                    <a:pt x="502" y="989"/>
                  </a:cubicBezTo>
                  <a:lnTo>
                    <a:pt x="517" y="989"/>
                  </a:lnTo>
                  <a:cubicBezTo>
                    <a:pt x="787" y="981"/>
                    <a:pt x="996" y="764"/>
                    <a:pt x="996" y="495"/>
                  </a:cubicBezTo>
                  <a:cubicBezTo>
                    <a:pt x="996" y="248"/>
                    <a:pt x="817" y="38"/>
                    <a:pt x="570" y="8"/>
                  </a:cubicBezTo>
                  <a:cubicBezTo>
                    <a:pt x="547" y="1"/>
                    <a:pt x="525" y="1"/>
                    <a:pt x="502"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4223675" y="2453675"/>
              <a:ext cx="110100" cy="11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6B5F460-5AFD-9642-8731-FA48845FF90E}"/>
              </a:ext>
            </a:extLst>
          </p:cNvPr>
          <p:cNvSpPr txBox="1"/>
          <p:nvPr/>
        </p:nvSpPr>
        <p:spPr>
          <a:xfrm>
            <a:off x="1072468" y="4046691"/>
            <a:ext cx="1257075" cy="338554"/>
          </a:xfrm>
          <a:prstGeom prst="rect">
            <a:avLst/>
          </a:prstGeom>
          <a:noFill/>
        </p:spPr>
        <p:txBody>
          <a:bodyPr wrap="none" rtlCol="0">
            <a:spAutoFit/>
          </a:bodyPr>
          <a:lstStyle/>
          <a:p>
            <a:r>
              <a:rPr lang="en-VN" sz="1600" b="1" dirty="0">
                <a:latin typeface="Fira Sans" panose="020B0503050000020004" pitchFamily="34" charset="0"/>
                <a:ea typeface="Fira Sans" panose="020B0503050000020004" pitchFamily="34" charset="0"/>
              </a:rPr>
              <a:t>Inheritance</a:t>
            </a:r>
          </a:p>
        </p:txBody>
      </p:sp>
      <p:sp>
        <p:nvSpPr>
          <p:cNvPr id="4" name="TextBox 3">
            <a:extLst>
              <a:ext uri="{FF2B5EF4-FFF2-40B4-BE49-F238E27FC236}">
                <a16:creationId xmlns:a16="http://schemas.microsoft.com/office/drawing/2014/main" id="{0EB481D7-6B76-704C-8E98-E1696EFF50FC}"/>
              </a:ext>
            </a:extLst>
          </p:cNvPr>
          <p:cNvSpPr txBox="1"/>
          <p:nvPr/>
        </p:nvSpPr>
        <p:spPr>
          <a:xfrm>
            <a:off x="7041789" y="2730105"/>
            <a:ext cx="1330814" cy="338554"/>
          </a:xfrm>
          <a:prstGeom prst="rect">
            <a:avLst/>
          </a:prstGeom>
          <a:noFill/>
        </p:spPr>
        <p:txBody>
          <a:bodyPr wrap="none" rtlCol="0">
            <a:spAutoFit/>
          </a:bodyPr>
          <a:lstStyle/>
          <a:p>
            <a:r>
              <a:rPr lang="en-VN" sz="1600" b="1" dirty="0">
                <a:latin typeface="Fira Sans" panose="020B0503050000020004" pitchFamily="34" charset="0"/>
                <a:ea typeface="Fira Sans" panose="020B0503050000020004" pitchFamily="34" charset="0"/>
              </a:rPr>
              <a:t>Aggregation</a:t>
            </a:r>
          </a:p>
        </p:txBody>
      </p:sp>
      <p:sp>
        <p:nvSpPr>
          <p:cNvPr id="5" name="TextBox 4">
            <a:extLst>
              <a:ext uri="{FF2B5EF4-FFF2-40B4-BE49-F238E27FC236}">
                <a16:creationId xmlns:a16="http://schemas.microsoft.com/office/drawing/2014/main" id="{9DB0B442-2BB0-0547-936D-185437099E33}"/>
              </a:ext>
            </a:extLst>
          </p:cNvPr>
          <p:cNvSpPr txBox="1"/>
          <p:nvPr/>
        </p:nvSpPr>
        <p:spPr>
          <a:xfrm>
            <a:off x="7008114" y="4059048"/>
            <a:ext cx="1370888" cy="338554"/>
          </a:xfrm>
          <a:prstGeom prst="rect">
            <a:avLst/>
          </a:prstGeom>
          <a:noFill/>
        </p:spPr>
        <p:txBody>
          <a:bodyPr wrap="none" rtlCol="0">
            <a:spAutoFit/>
          </a:bodyPr>
          <a:lstStyle/>
          <a:p>
            <a:r>
              <a:rPr lang="en-VN" sz="1600" b="1" dirty="0">
                <a:latin typeface="Fira Sans" panose="020B0503050000020004" pitchFamily="34" charset="0"/>
                <a:ea typeface="Fira Sans" panose="020B0503050000020004" pitchFamily="34" charset="0"/>
              </a:rPr>
              <a:t>Composition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68" name="Picture 67">
            <a:extLst>
              <a:ext uri="{FF2B5EF4-FFF2-40B4-BE49-F238E27FC236}">
                <a16:creationId xmlns:a16="http://schemas.microsoft.com/office/drawing/2014/main" id="{214E48DC-ADB4-5446-8620-E531A98B35FB}"/>
              </a:ext>
            </a:extLst>
          </p:cNvPr>
          <p:cNvPicPr>
            <a:picLocks noChangeAspect="1"/>
          </p:cNvPicPr>
          <p:nvPr/>
        </p:nvPicPr>
        <p:blipFill>
          <a:blip r:embed="rId3"/>
          <a:stretch>
            <a:fillRect/>
          </a:stretch>
        </p:blipFill>
        <p:spPr>
          <a:xfrm>
            <a:off x="467030" y="1850379"/>
            <a:ext cx="1500184" cy="962876"/>
          </a:xfrm>
          <a:prstGeom prst="rect">
            <a:avLst/>
          </a:prstGeom>
        </p:spPr>
      </p:pic>
      <p:sp>
        <p:nvSpPr>
          <p:cNvPr id="406" name="Google Shape;406;p21"/>
          <p:cNvSpPr txBox="1">
            <a:spLocks noGrp="1"/>
          </p:cNvSpPr>
          <p:nvPr>
            <p:ph type="title"/>
          </p:nvPr>
        </p:nvSpPr>
        <p:spPr>
          <a:xfrm>
            <a:off x="363794" y="207870"/>
            <a:ext cx="1956620"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Encapsulation</a:t>
            </a:r>
            <a:endParaRPr sz="2000" dirty="0"/>
          </a:p>
        </p:txBody>
      </p:sp>
      <p:pic>
        <p:nvPicPr>
          <p:cNvPr id="63" name="Picture 62" descr="Diagram&#10;&#10;Description automatically generated">
            <a:extLst>
              <a:ext uri="{FF2B5EF4-FFF2-40B4-BE49-F238E27FC236}">
                <a16:creationId xmlns:a16="http://schemas.microsoft.com/office/drawing/2014/main" id="{DA7B01B4-BDEE-244D-BF61-DD458D457626}"/>
              </a:ext>
            </a:extLst>
          </p:cNvPr>
          <p:cNvPicPr>
            <a:picLocks noChangeAspect="1"/>
          </p:cNvPicPr>
          <p:nvPr/>
        </p:nvPicPr>
        <p:blipFill>
          <a:blip r:embed="rId4"/>
          <a:stretch>
            <a:fillRect/>
          </a:stretch>
        </p:blipFill>
        <p:spPr>
          <a:xfrm>
            <a:off x="7393858" y="646834"/>
            <a:ext cx="1429806" cy="748625"/>
          </a:xfrm>
          <a:prstGeom prst="rect">
            <a:avLst/>
          </a:prstGeom>
        </p:spPr>
      </p:pic>
      <p:sp>
        <p:nvSpPr>
          <p:cNvPr id="2" name="TextBox 1">
            <a:extLst>
              <a:ext uri="{FF2B5EF4-FFF2-40B4-BE49-F238E27FC236}">
                <a16:creationId xmlns:a16="http://schemas.microsoft.com/office/drawing/2014/main" id="{3DAC8C0A-DA5E-B540-9C96-86764790B7A2}"/>
              </a:ext>
            </a:extLst>
          </p:cNvPr>
          <p:cNvSpPr txBox="1"/>
          <p:nvPr/>
        </p:nvSpPr>
        <p:spPr>
          <a:xfrm>
            <a:off x="2024877" y="4690218"/>
            <a:ext cx="1728358" cy="307777"/>
          </a:xfrm>
          <a:prstGeom prst="rect">
            <a:avLst/>
          </a:prstGeom>
          <a:noFill/>
        </p:spPr>
        <p:txBody>
          <a:bodyPr wrap="none" rtlCol="0">
            <a:spAutoFit/>
          </a:bodyPr>
          <a:lstStyle/>
          <a:p>
            <a:r>
              <a:rPr lang="en-VN" i="1" dirty="0"/>
              <a:t>GUI Class Diagram</a:t>
            </a:r>
          </a:p>
        </p:txBody>
      </p:sp>
      <p:pic>
        <p:nvPicPr>
          <p:cNvPr id="65" name="Picture 64" descr="Diagram&#10;&#10;Description automatically generated">
            <a:extLst>
              <a:ext uri="{FF2B5EF4-FFF2-40B4-BE49-F238E27FC236}">
                <a16:creationId xmlns:a16="http://schemas.microsoft.com/office/drawing/2014/main" id="{05AA40ED-04D6-3A4E-96E9-8CFCBD7ECB19}"/>
              </a:ext>
            </a:extLst>
          </p:cNvPr>
          <p:cNvPicPr>
            <a:picLocks noChangeAspect="1"/>
          </p:cNvPicPr>
          <p:nvPr/>
        </p:nvPicPr>
        <p:blipFill>
          <a:blip r:embed="rId5"/>
          <a:stretch>
            <a:fillRect/>
          </a:stretch>
        </p:blipFill>
        <p:spPr>
          <a:xfrm>
            <a:off x="467029" y="646834"/>
            <a:ext cx="6346168" cy="4043384"/>
          </a:xfrm>
          <a:prstGeom prst="rect">
            <a:avLst/>
          </a:prstGeom>
        </p:spPr>
      </p:pic>
      <p:sp>
        <p:nvSpPr>
          <p:cNvPr id="3" name="TextBox 2">
            <a:extLst>
              <a:ext uri="{FF2B5EF4-FFF2-40B4-BE49-F238E27FC236}">
                <a16:creationId xmlns:a16="http://schemas.microsoft.com/office/drawing/2014/main" id="{FB708021-9181-0043-AD87-F14535C00CB6}"/>
              </a:ext>
            </a:extLst>
          </p:cNvPr>
          <p:cNvSpPr txBox="1"/>
          <p:nvPr/>
        </p:nvSpPr>
        <p:spPr>
          <a:xfrm>
            <a:off x="2489067" y="246724"/>
            <a:ext cx="1547218" cy="400110"/>
          </a:xfrm>
          <a:prstGeom prst="rect">
            <a:avLst/>
          </a:prstGeom>
          <a:noFill/>
        </p:spPr>
        <p:txBody>
          <a:bodyPr wrap="none" rtlCol="0">
            <a:spAutoFit/>
          </a:bodyPr>
          <a:lstStyle/>
          <a:p>
            <a:r>
              <a:rPr lang="en" sz="2000" b="1" dirty="0">
                <a:latin typeface="Fira Sans" panose="020B0503050000020004" pitchFamily="34" charset="0"/>
                <a:ea typeface="Fira Sans" panose="020B0503050000020004" pitchFamily="34" charset="0"/>
              </a:rPr>
              <a:t>Abstraction</a:t>
            </a:r>
            <a:endParaRPr lang="en-VN" sz="2000" b="1" dirty="0">
              <a:latin typeface="Fira Sans" panose="020B0503050000020004" pitchFamily="34" charset="0"/>
              <a:ea typeface="Fira Sans" panose="020B0503050000020004" pitchFamily="34" charset="0"/>
            </a:endParaRPr>
          </a:p>
        </p:txBody>
      </p:sp>
      <p:sp>
        <p:nvSpPr>
          <p:cNvPr id="4" name="TextBox 3">
            <a:extLst>
              <a:ext uri="{FF2B5EF4-FFF2-40B4-BE49-F238E27FC236}">
                <a16:creationId xmlns:a16="http://schemas.microsoft.com/office/drawing/2014/main" id="{BBDACC9F-F2AF-FC4E-A698-A4CD931D1EEE}"/>
              </a:ext>
            </a:extLst>
          </p:cNvPr>
          <p:cNvSpPr txBox="1"/>
          <p:nvPr/>
        </p:nvSpPr>
        <p:spPr>
          <a:xfrm>
            <a:off x="2182900" y="246724"/>
            <a:ext cx="386644" cy="400110"/>
          </a:xfrm>
          <a:prstGeom prst="rect">
            <a:avLst/>
          </a:prstGeom>
          <a:noFill/>
        </p:spPr>
        <p:txBody>
          <a:bodyPr wrap="none" rtlCol="0">
            <a:spAutoFit/>
          </a:bodyPr>
          <a:lstStyle/>
          <a:p>
            <a:r>
              <a:rPr lang="en-VN" sz="2000" b="1" dirty="0">
                <a:latin typeface="Fira Sans" panose="020B0503050000020004" pitchFamily="34" charset="0"/>
                <a:ea typeface="Fira Sans" panose="020B0503050000020004" pitchFamily="34" charset="0"/>
              </a:rPr>
              <a:t>&amp;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406" name="Google Shape;406;p21"/>
          <p:cNvSpPr txBox="1">
            <a:spLocks noGrp="1"/>
          </p:cNvSpPr>
          <p:nvPr>
            <p:ph type="title"/>
          </p:nvPr>
        </p:nvSpPr>
        <p:spPr>
          <a:xfrm>
            <a:off x="363794" y="207870"/>
            <a:ext cx="1956620"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Encapsulation</a:t>
            </a:r>
            <a:endParaRPr sz="2000" dirty="0"/>
          </a:p>
        </p:txBody>
      </p:sp>
      <p:pic>
        <p:nvPicPr>
          <p:cNvPr id="63" name="Picture 62" descr="Diagram&#10;&#10;Description automatically generated">
            <a:extLst>
              <a:ext uri="{FF2B5EF4-FFF2-40B4-BE49-F238E27FC236}">
                <a16:creationId xmlns:a16="http://schemas.microsoft.com/office/drawing/2014/main" id="{DA7B01B4-BDEE-244D-BF61-DD458D457626}"/>
              </a:ext>
            </a:extLst>
          </p:cNvPr>
          <p:cNvPicPr>
            <a:picLocks noChangeAspect="1"/>
          </p:cNvPicPr>
          <p:nvPr/>
        </p:nvPicPr>
        <p:blipFill>
          <a:blip r:embed="rId3"/>
          <a:stretch>
            <a:fillRect/>
          </a:stretch>
        </p:blipFill>
        <p:spPr>
          <a:xfrm>
            <a:off x="2059323" y="646834"/>
            <a:ext cx="6764342" cy="3541708"/>
          </a:xfrm>
          <a:prstGeom prst="rect">
            <a:avLst/>
          </a:prstGeom>
        </p:spPr>
      </p:pic>
      <p:sp>
        <p:nvSpPr>
          <p:cNvPr id="2" name="TextBox 1">
            <a:extLst>
              <a:ext uri="{FF2B5EF4-FFF2-40B4-BE49-F238E27FC236}">
                <a16:creationId xmlns:a16="http://schemas.microsoft.com/office/drawing/2014/main" id="{3DAC8C0A-DA5E-B540-9C96-86764790B7A2}"/>
              </a:ext>
            </a:extLst>
          </p:cNvPr>
          <p:cNvSpPr txBox="1"/>
          <p:nvPr/>
        </p:nvSpPr>
        <p:spPr>
          <a:xfrm>
            <a:off x="4572000" y="4342777"/>
            <a:ext cx="2832827" cy="307777"/>
          </a:xfrm>
          <a:prstGeom prst="rect">
            <a:avLst/>
          </a:prstGeom>
          <a:noFill/>
        </p:spPr>
        <p:txBody>
          <a:bodyPr wrap="none" rtlCol="0">
            <a:spAutoFit/>
          </a:bodyPr>
          <a:lstStyle/>
          <a:p>
            <a:r>
              <a:rPr lang="en-VN" i="1" dirty="0"/>
              <a:t>Genetic Algorithm Class Diagram</a:t>
            </a:r>
          </a:p>
        </p:txBody>
      </p:sp>
      <p:pic>
        <p:nvPicPr>
          <p:cNvPr id="65" name="Picture 64" descr="Diagram&#10;&#10;Description automatically generated">
            <a:extLst>
              <a:ext uri="{FF2B5EF4-FFF2-40B4-BE49-F238E27FC236}">
                <a16:creationId xmlns:a16="http://schemas.microsoft.com/office/drawing/2014/main" id="{05AA40ED-04D6-3A4E-96E9-8CFCBD7ECB19}"/>
              </a:ext>
            </a:extLst>
          </p:cNvPr>
          <p:cNvPicPr>
            <a:picLocks noChangeAspect="1"/>
          </p:cNvPicPr>
          <p:nvPr/>
        </p:nvPicPr>
        <p:blipFill>
          <a:blip r:embed="rId4"/>
          <a:stretch>
            <a:fillRect/>
          </a:stretch>
        </p:blipFill>
        <p:spPr>
          <a:xfrm>
            <a:off x="467030" y="646834"/>
            <a:ext cx="1500184" cy="955824"/>
          </a:xfrm>
          <a:prstGeom prst="rect">
            <a:avLst/>
          </a:prstGeom>
        </p:spPr>
      </p:pic>
      <p:sp>
        <p:nvSpPr>
          <p:cNvPr id="3" name="TextBox 2">
            <a:extLst>
              <a:ext uri="{FF2B5EF4-FFF2-40B4-BE49-F238E27FC236}">
                <a16:creationId xmlns:a16="http://schemas.microsoft.com/office/drawing/2014/main" id="{FB708021-9181-0043-AD87-F14535C00CB6}"/>
              </a:ext>
            </a:extLst>
          </p:cNvPr>
          <p:cNvSpPr txBox="1"/>
          <p:nvPr/>
        </p:nvSpPr>
        <p:spPr>
          <a:xfrm>
            <a:off x="2489067" y="246724"/>
            <a:ext cx="1547218" cy="400110"/>
          </a:xfrm>
          <a:prstGeom prst="rect">
            <a:avLst/>
          </a:prstGeom>
          <a:noFill/>
        </p:spPr>
        <p:txBody>
          <a:bodyPr wrap="none" rtlCol="0">
            <a:spAutoFit/>
          </a:bodyPr>
          <a:lstStyle/>
          <a:p>
            <a:r>
              <a:rPr lang="en" sz="2000" b="1" dirty="0">
                <a:latin typeface="Fira Sans" panose="020B0503050000020004" pitchFamily="34" charset="0"/>
                <a:ea typeface="Fira Sans" panose="020B0503050000020004" pitchFamily="34" charset="0"/>
              </a:rPr>
              <a:t>Abstraction</a:t>
            </a:r>
            <a:endParaRPr lang="en-VN" sz="2000" b="1" dirty="0">
              <a:latin typeface="Fira Sans" panose="020B0503050000020004" pitchFamily="34" charset="0"/>
              <a:ea typeface="Fira Sans" panose="020B0503050000020004" pitchFamily="34" charset="0"/>
            </a:endParaRPr>
          </a:p>
        </p:txBody>
      </p:sp>
      <p:sp>
        <p:nvSpPr>
          <p:cNvPr id="4" name="TextBox 3">
            <a:extLst>
              <a:ext uri="{FF2B5EF4-FFF2-40B4-BE49-F238E27FC236}">
                <a16:creationId xmlns:a16="http://schemas.microsoft.com/office/drawing/2014/main" id="{BBDACC9F-F2AF-FC4E-A698-A4CD931D1EEE}"/>
              </a:ext>
            </a:extLst>
          </p:cNvPr>
          <p:cNvSpPr txBox="1"/>
          <p:nvPr/>
        </p:nvSpPr>
        <p:spPr>
          <a:xfrm>
            <a:off x="2182900" y="246724"/>
            <a:ext cx="386644" cy="400110"/>
          </a:xfrm>
          <a:prstGeom prst="rect">
            <a:avLst/>
          </a:prstGeom>
          <a:noFill/>
        </p:spPr>
        <p:txBody>
          <a:bodyPr wrap="none" rtlCol="0">
            <a:spAutoFit/>
          </a:bodyPr>
          <a:lstStyle/>
          <a:p>
            <a:r>
              <a:rPr lang="en-VN" sz="2000" b="1" dirty="0">
                <a:latin typeface="Fira Sans" panose="020B0503050000020004" pitchFamily="34" charset="0"/>
                <a:ea typeface="Fira Sans" panose="020B0503050000020004" pitchFamily="34" charset="0"/>
              </a:rPr>
              <a:t>&amp;</a:t>
            </a:r>
          </a:p>
        </p:txBody>
      </p:sp>
      <p:pic>
        <p:nvPicPr>
          <p:cNvPr id="6" name="Picture 5">
            <a:extLst>
              <a:ext uri="{FF2B5EF4-FFF2-40B4-BE49-F238E27FC236}">
                <a16:creationId xmlns:a16="http://schemas.microsoft.com/office/drawing/2014/main" id="{E65ECB66-3AF0-D54E-828A-0F1C30CA7B51}"/>
              </a:ext>
            </a:extLst>
          </p:cNvPr>
          <p:cNvPicPr>
            <a:picLocks noChangeAspect="1"/>
          </p:cNvPicPr>
          <p:nvPr/>
        </p:nvPicPr>
        <p:blipFill>
          <a:blip r:embed="rId5"/>
          <a:stretch>
            <a:fillRect/>
          </a:stretch>
        </p:blipFill>
        <p:spPr>
          <a:xfrm>
            <a:off x="467030" y="1850379"/>
            <a:ext cx="1500184" cy="962876"/>
          </a:xfrm>
          <a:prstGeom prst="rect">
            <a:avLst/>
          </a:prstGeom>
        </p:spPr>
      </p:pic>
    </p:spTree>
    <p:extLst>
      <p:ext uri="{BB962C8B-B14F-4D97-AF65-F5344CB8AC3E}">
        <p14:creationId xmlns:p14="http://schemas.microsoft.com/office/powerpoint/2010/main" val="16531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D10E02-EB65-F24D-ADB8-892D6ADF881C}"/>
              </a:ext>
            </a:extLst>
          </p:cNvPr>
          <p:cNvPicPr>
            <a:picLocks noChangeAspect="1"/>
          </p:cNvPicPr>
          <p:nvPr/>
        </p:nvPicPr>
        <p:blipFill>
          <a:blip r:embed="rId2"/>
          <a:stretch>
            <a:fillRect/>
          </a:stretch>
        </p:blipFill>
        <p:spPr>
          <a:xfrm>
            <a:off x="2080249" y="981480"/>
            <a:ext cx="4937900" cy="3306172"/>
          </a:xfrm>
          <a:prstGeom prst="rect">
            <a:avLst/>
          </a:prstGeom>
        </p:spPr>
      </p:pic>
      <p:sp>
        <p:nvSpPr>
          <p:cNvPr id="3" name="Google Shape;406;p21">
            <a:extLst>
              <a:ext uri="{FF2B5EF4-FFF2-40B4-BE49-F238E27FC236}">
                <a16:creationId xmlns:a16="http://schemas.microsoft.com/office/drawing/2014/main" id="{64495BD4-DD52-BA4F-8D69-319557B23BD4}"/>
              </a:ext>
            </a:extLst>
          </p:cNvPr>
          <p:cNvSpPr txBox="1">
            <a:spLocks noGrp="1"/>
          </p:cNvSpPr>
          <p:nvPr>
            <p:ph type="title"/>
          </p:nvPr>
        </p:nvSpPr>
        <p:spPr>
          <a:xfrm>
            <a:off x="363794" y="207870"/>
            <a:ext cx="1956620"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Encapsulation</a:t>
            </a:r>
            <a:endParaRPr sz="2000" dirty="0"/>
          </a:p>
        </p:txBody>
      </p:sp>
      <p:pic>
        <p:nvPicPr>
          <p:cNvPr id="4" name="Picture 3" descr="Diagram&#10;&#10;Description automatically generated">
            <a:extLst>
              <a:ext uri="{FF2B5EF4-FFF2-40B4-BE49-F238E27FC236}">
                <a16:creationId xmlns:a16="http://schemas.microsoft.com/office/drawing/2014/main" id="{26FD28C8-020D-5844-B7A4-FF2455C7A9D5}"/>
              </a:ext>
            </a:extLst>
          </p:cNvPr>
          <p:cNvPicPr>
            <a:picLocks noChangeAspect="1"/>
          </p:cNvPicPr>
          <p:nvPr/>
        </p:nvPicPr>
        <p:blipFill>
          <a:blip r:embed="rId3"/>
          <a:stretch>
            <a:fillRect/>
          </a:stretch>
        </p:blipFill>
        <p:spPr>
          <a:xfrm>
            <a:off x="9583066" y="646834"/>
            <a:ext cx="1825537" cy="955824"/>
          </a:xfrm>
          <a:prstGeom prst="rect">
            <a:avLst/>
          </a:prstGeom>
        </p:spPr>
      </p:pic>
      <p:sp>
        <p:nvSpPr>
          <p:cNvPr id="5" name="TextBox 4">
            <a:extLst>
              <a:ext uri="{FF2B5EF4-FFF2-40B4-BE49-F238E27FC236}">
                <a16:creationId xmlns:a16="http://schemas.microsoft.com/office/drawing/2014/main" id="{9E2199D6-BD03-4F45-B9F9-358F05CB1506}"/>
              </a:ext>
            </a:extLst>
          </p:cNvPr>
          <p:cNvSpPr txBox="1"/>
          <p:nvPr/>
        </p:nvSpPr>
        <p:spPr>
          <a:xfrm>
            <a:off x="3957887" y="4287652"/>
            <a:ext cx="1228221" cy="307777"/>
          </a:xfrm>
          <a:prstGeom prst="rect">
            <a:avLst/>
          </a:prstGeom>
          <a:noFill/>
        </p:spPr>
        <p:txBody>
          <a:bodyPr wrap="none" rtlCol="0">
            <a:spAutoFit/>
          </a:bodyPr>
          <a:lstStyle/>
          <a:p>
            <a:r>
              <a:rPr lang="en-US" i="1" dirty="0"/>
              <a:t>“g</a:t>
            </a:r>
            <a:r>
              <a:rPr lang="en-VN" i="1" dirty="0"/>
              <a:t>a” package</a:t>
            </a:r>
          </a:p>
        </p:txBody>
      </p:sp>
      <p:pic>
        <p:nvPicPr>
          <p:cNvPr id="6" name="Picture 5" descr="Diagram&#10;&#10;Description automatically generated">
            <a:extLst>
              <a:ext uri="{FF2B5EF4-FFF2-40B4-BE49-F238E27FC236}">
                <a16:creationId xmlns:a16="http://schemas.microsoft.com/office/drawing/2014/main" id="{2666DB6A-79A4-B448-BCE2-CC5502A78710}"/>
              </a:ext>
            </a:extLst>
          </p:cNvPr>
          <p:cNvPicPr>
            <a:picLocks noChangeAspect="1"/>
          </p:cNvPicPr>
          <p:nvPr/>
        </p:nvPicPr>
        <p:blipFill>
          <a:blip r:embed="rId4"/>
          <a:stretch>
            <a:fillRect/>
          </a:stretch>
        </p:blipFill>
        <p:spPr>
          <a:xfrm>
            <a:off x="-2090674" y="646834"/>
            <a:ext cx="1500184" cy="955824"/>
          </a:xfrm>
          <a:prstGeom prst="rect">
            <a:avLst/>
          </a:prstGeom>
        </p:spPr>
      </p:pic>
      <p:sp>
        <p:nvSpPr>
          <p:cNvPr id="7" name="TextBox 6">
            <a:extLst>
              <a:ext uri="{FF2B5EF4-FFF2-40B4-BE49-F238E27FC236}">
                <a16:creationId xmlns:a16="http://schemas.microsoft.com/office/drawing/2014/main" id="{D6F47779-1515-3D47-A02E-37921F20E0F3}"/>
              </a:ext>
            </a:extLst>
          </p:cNvPr>
          <p:cNvSpPr txBox="1"/>
          <p:nvPr/>
        </p:nvSpPr>
        <p:spPr>
          <a:xfrm>
            <a:off x="2489067" y="246724"/>
            <a:ext cx="1547218" cy="400110"/>
          </a:xfrm>
          <a:prstGeom prst="rect">
            <a:avLst/>
          </a:prstGeom>
          <a:noFill/>
        </p:spPr>
        <p:txBody>
          <a:bodyPr wrap="none" rtlCol="0">
            <a:spAutoFit/>
          </a:bodyPr>
          <a:lstStyle/>
          <a:p>
            <a:r>
              <a:rPr lang="en" sz="2000" b="1" dirty="0">
                <a:latin typeface="Fira Sans" panose="020B0503050000020004" pitchFamily="34" charset="0"/>
                <a:ea typeface="Fira Sans" panose="020B0503050000020004" pitchFamily="34" charset="0"/>
              </a:rPr>
              <a:t>Abstraction</a:t>
            </a:r>
            <a:endParaRPr lang="en-VN" sz="2000" b="1" dirty="0">
              <a:latin typeface="Fira Sans" panose="020B0503050000020004" pitchFamily="34" charset="0"/>
              <a:ea typeface="Fira Sans" panose="020B0503050000020004" pitchFamily="34" charset="0"/>
            </a:endParaRPr>
          </a:p>
        </p:txBody>
      </p:sp>
      <p:sp>
        <p:nvSpPr>
          <p:cNvPr id="8" name="TextBox 7">
            <a:extLst>
              <a:ext uri="{FF2B5EF4-FFF2-40B4-BE49-F238E27FC236}">
                <a16:creationId xmlns:a16="http://schemas.microsoft.com/office/drawing/2014/main" id="{63C9CA30-64CB-6243-98C9-418B453E2469}"/>
              </a:ext>
            </a:extLst>
          </p:cNvPr>
          <p:cNvSpPr txBox="1"/>
          <p:nvPr/>
        </p:nvSpPr>
        <p:spPr>
          <a:xfrm>
            <a:off x="2182900" y="246724"/>
            <a:ext cx="386644" cy="400110"/>
          </a:xfrm>
          <a:prstGeom prst="rect">
            <a:avLst/>
          </a:prstGeom>
          <a:noFill/>
        </p:spPr>
        <p:txBody>
          <a:bodyPr wrap="none" rtlCol="0">
            <a:spAutoFit/>
          </a:bodyPr>
          <a:lstStyle/>
          <a:p>
            <a:r>
              <a:rPr lang="en-VN" sz="2000" b="1" dirty="0">
                <a:latin typeface="Fira Sans" panose="020B0503050000020004" pitchFamily="34" charset="0"/>
                <a:ea typeface="Fira Sans" panose="020B0503050000020004" pitchFamily="34" charset="0"/>
              </a:rPr>
              <a:t>&amp;</a:t>
            </a:r>
          </a:p>
        </p:txBody>
      </p:sp>
      <p:sp>
        <p:nvSpPr>
          <p:cNvPr id="13" name="Oval 12">
            <a:extLst>
              <a:ext uri="{FF2B5EF4-FFF2-40B4-BE49-F238E27FC236}">
                <a16:creationId xmlns:a16="http://schemas.microsoft.com/office/drawing/2014/main" id="{1D5964D4-EDBF-8744-A199-2CBEF6D23E6D}"/>
              </a:ext>
            </a:extLst>
          </p:cNvPr>
          <p:cNvSpPr/>
          <p:nvPr/>
        </p:nvSpPr>
        <p:spPr>
          <a:xfrm>
            <a:off x="3370730" y="1308847"/>
            <a:ext cx="2017059" cy="744070"/>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Oval 16">
            <a:extLst>
              <a:ext uri="{FF2B5EF4-FFF2-40B4-BE49-F238E27FC236}">
                <a16:creationId xmlns:a16="http://schemas.microsoft.com/office/drawing/2014/main" id="{21CA696A-C8C2-1840-956F-DBDEB8D7B59D}"/>
              </a:ext>
            </a:extLst>
          </p:cNvPr>
          <p:cNvSpPr/>
          <p:nvPr/>
        </p:nvSpPr>
        <p:spPr>
          <a:xfrm>
            <a:off x="2438400" y="2052917"/>
            <a:ext cx="1102660" cy="587187"/>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DBE50761-2226-6F49-B92D-C10E6A8EEC95}"/>
              </a:ext>
            </a:extLst>
          </p:cNvPr>
          <p:cNvSpPr/>
          <p:nvPr/>
        </p:nvSpPr>
        <p:spPr>
          <a:xfrm>
            <a:off x="3787612" y="2079812"/>
            <a:ext cx="1196763" cy="587187"/>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Oval 18">
            <a:extLst>
              <a:ext uri="{FF2B5EF4-FFF2-40B4-BE49-F238E27FC236}">
                <a16:creationId xmlns:a16="http://schemas.microsoft.com/office/drawing/2014/main" id="{68A8AE79-3BBF-6947-AE5C-666451595BF2}"/>
              </a:ext>
            </a:extLst>
          </p:cNvPr>
          <p:cNvSpPr/>
          <p:nvPr/>
        </p:nvSpPr>
        <p:spPr>
          <a:xfrm>
            <a:off x="5387789" y="2061882"/>
            <a:ext cx="1102660" cy="591671"/>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749A6169-9222-B84E-B72A-B2BBE5FCB3F1}"/>
              </a:ext>
            </a:extLst>
          </p:cNvPr>
          <p:cNvSpPr/>
          <p:nvPr/>
        </p:nvSpPr>
        <p:spPr>
          <a:xfrm>
            <a:off x="457199" y="1084729"/>
            <a:ext cx="1300355" cy="587187"/>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TextBox 21">
            <a:extLst>
              <a:ext uri="{FF2B5EF4-FFF2-40B4-BE49-F238E27FC236}">
                <a16:creationId xmlns:a16="http://schemas.microsoft.com/office/drawing/2014/main" id="{FE934F0F-E759-D94E-9EA5-631B74168C58}"/>
              </a:ext>
            </a:extLst>
          </p:cNvPr>
          <p:cNvSpPr txBox="1"/>
          <p:nvPr/>
        </p:nvSpPr>
        <p:spPr>
          <a:xfrm>
            <a:off x="446077" y="1224433"/>
            <a:ext cx="1300356" cy="307777"/>
          </a:xfrm>
          <a:prstGeom prst="rect">
            <a:avLst/>
          </a:prstGeom>
          <a:noFill/>
        </p:spPr>
        <p:txBody>
          <a:bodyPr wrap="none" rtlCol="0">
            <a:spAutoFit/>
          </a:bodyPr>
          <a:lstStyle/>
          <a:p>
            <a:r>
              <a:rPr lang="en-VN" dirty="0"/>
              <a:t>Abstract class</a:t>
            </a:r>
          </a:p>
        </p:txBody>
      </p:sp>
      <p:sp>
        <p:nvSpPr>
          <p:cNvPr id="23" name="Rounded Rectangle 22">
            <a:extLst>
              <a:ext uri="{FF2B5EF4-FFF2-40B4-BE49-F238E27FC236}">
                <a16:creationId xmlns:a16="http://schemas.microsoft.com/office/drawing/2014/main" id="{84DAEDC9-BD70-4345-A56A-128608444D74}"/>
              </a:ext>
            </a:extLst>
          </p:cNvPr>
          <p:cNvSpPr/>
          <p:nvPr/>
        </p:nvSpPr>
        <p:spPr>
          <a:xfrm>
            <a:off x="2320414" y="2707342"/>
            <a:ext cx="4630644" cy="744070"/>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Rounded Rectangle 24">
            <a:extLst>
              <a:ext uri="{FF2B5EF4-FFF2-40B4-BE49-F238E27FC236}">
                <a16:creationId xmlns:a16="http://schemas.microsoft.com/office/drawing/2014/main" id="{226BF6D2-8C98-C346-9AAC-DC280AD4FB70}"/>
              </a:ext>
            </a:extLst>
          </p:cNvPr>
          <p:cNvSpPr/>
          <p:nvPr/>
        </p:nvSpPr>
        <p:spPr>
          <a:xfrm>
            <a:off x="251862" y="1953639"/>
            <a:ext cx="1633493" cy="587187"/>
          </a:xfrm>
          <a:prstGeom prst="roundRect">
            <a:avLst>
              <a:gd name="adj" fmla="val 33502"/>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6" name="TextBox 25">
            <a:extLst>
              <a:ext uri="{FF2B5EF4-FFF2-40B4-BE49-F238E27FC236}">
                <a16:creationId xmlns:a16="http://schemas.microsoft.com/office/drawing/2014/main" id="{A9BF6AE7-1F31-1C4D-94BF-B66CFEDD7FAB}"/>
              </a:ext>
            </a:extLst>
          </p:cNvPr>
          <p:cNvSpPr txBox="1"/>
          <p:nvPr/>
        </p:nvSpPr>
        <p:spPr>
          <a:xfrm>
            <a:off x="446756" y="1986591"/>
            <a:ext cx="1237839" cy="523220"/>
          </a:xfrm>
          <a:prstGeom prst="rect">
            <a:avLst/>
          </a:prstGeom>
          <a:noFill/>
        </p:spPr>
        <p:txBody>
          <a:bodyPr wrap="none" rtlCol="0">
            <a:spAutoFit/>
          </a:bodyPr>
          <a:lstStyle/>
          <a:p>
            <a:pPr algn="ctr"/>
            <a:r>
              <a:rPr lang="en-US" dirty="0"/>
              <a:t>Child</a:t>
            </a:r>
            <a:r>
              <a:rPr lang="en-VN" dirty="0"/>
              <a:t> classes</a:t>
            </a:r>
          </a:p>
          <a:p>
            <a:pPr algn="ctr"/>
            <a:r>
              <a:rPr lang="en-VN" dirty="0"/>
              <a:t>(not abstract)</a:t>
            </a:r>
          </a:p>
        </p:txBody>
      </p:sp>
    </p:spTree>
    <p:extLst>
      <p:ext uri="{BB962C8B-B14F-4D97-AF65-F5344CB8AC3E}">
        <p14:creationId xmlns:p14="http://schemas.microsoft.com/office/powerpoint/2010/main" val="1968240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pic>
        <p:nvPicPr>
          <p:cNvPr id="9" name="Picture 8">
            <a:extLst>
              <a:ext uri="{FF2B5EF4-FFF2-40B4-BE49-F238E27FC236}">
                <a16:creationId xmlns:a16="http://schemas.microsoft.com/office/drawing/2014/main" id="{79AEF10C-0FA6-A046-B12E-FB2674388635}"/>
              </a:ext>
            </a:extLst>
          </p:cNvPr>
          <p:cNvPicPr>
            <a:picLocks noChangeAspect="1"/>
          </p:cNvPicPr>
          <p:nvPr/>
        </p:nvPicPr>
        <p:blipFill>
          <a:blip r:embed="rId3"/>
          <a:stretch>
            <a:fillRect/>
          </a:stretch>
        </p:blipFill>
        <p:spPr>
          <a:xfrm>
            <a:off x="1900669" y="828857"/>
            <a:ext cx="5217343" cy="2917660"/>
          </a:xfrm>
          <a:prstGeom prst="rect">
            <a:avLst/>
          </a:prstGeom>
        </p:spPr>
      </p:pic>
      <p:sp>
        <p:nvSpPr>
          <p:cNvPr id="47" name="Google Shape;2222;p29">
            <a:extLst>
              <a:ext uri="{FF2B5EF4-FFF2-40B4-BE49-F238E27FC236}">
                <a16:creationId xmlns:a16="http://schemas.microsoft.com/office/drawing/2014/main" id="{0716B68F-1B8F-EF46-8FFF-754EC4B8F0D7}"/>
              </a:ext>
            </a:extLst>
          </p:cNvPr>
          <p:cNvSpPr/>
          <p:nvPr/>
        </p:nvSpPr>
        <p:spPr>
          <a:xfrm flipH="1">
            <a:off x="7182298" y="1054236"/>
            <a:ext cx="1886306" cy="2177349"/>
          </a:xfrm>
          <a:custGeom>
            <a:avLst/>
            <a:gdLst/>
            <a:ahLst/>
            <a:cxnLst/>
            <a:rect l="l" t="t" r="r" b="b"/>
            <a:pathLst>
              <a:path w="78967" h="39902" extrusionOk="0">
                <a:moveTo>
                  <a:pt x="27881" y="3374"/>
                </a:moveTo>
                <a:cubicBezTo>
                  <a:pt x="19687" y="5442"/>
                  <a:pt x="7970" y="8199"/>
                  <a:pt x="3528" y="12564"/>
                </a:cubicBezTo>
                <a:cubicBezTo>
                  <a:pt x="-914" y="16929"/>
                  <a:pt x="-378" y="25124"/>
                  <a:pt x="1230" y="29566"/>
                </a:cubicBezTo>
                <a:cubicBezTo>
                  <a:pt x="2838" y="34008"/>
                  <a:pt x="5289" y="37837"/>
                  <a:pt x="13177" y="39215"/>
                </a:cubicBezTo>
                <a:cubicBezTo>
                  <a:pt x="21065" y="40594"/>
                  <a:pt x="38297" y="39598"/>
                  <a:pt x="48559" y="37837"/>
                </a:cubicBezTo>
                <a:cubicBezTo>
                  <a:pt x="58821" y="36076"/>
                  <a:pt x="70079" y="33778"/>
                  <a:pt x="74750" y="28647"/>
                </a:cubicBezTo>
                <a:cubicBezTo>
                  <a:pt x="79422" y="23516"/>
                  <a:pt x="80264" y="11798"/>
                  <a:pt x="76588" y="7050"/>
                </a:cubicBezTo>
                <a:cubicBezTo>
                  <a:pt x="72912" y="2302"/>
                  <a:pt x="60812" y="771"/>
                  <a:pt x="52694" y="158"/>
                </a:cubicBezTo>
                <a:cubicBezTo>
                  <a:pt x="44576" y="-455"/>
                  <a:pt x="36075" y="1306"/>
                  <a:pt x="27881" y="3374"/>
                </a:cubicBezTo>
                <a:close/>
              </a:path>
            </a:pathLst>
          </a:custGeom>
          <a:solidFill>
            <a:schemeClr val="accent5"/>
          </a:solidFill>
          <a:ln>
            <a:noFill/>
          </a:ln>
        </p:spPr>
      </p:sp>
      <p:sp>
        <p:nvSpPr>
          <p:cNvPr id="2038" name="Google Shape;2038;p26"/>
          <p:cNvSpPr txBox="1">
            <a:spLocks noGrp="1"/>
          </p:cNvSpPr>
          <p:nvPr>
            <p:ph type="title"/>
          </p:nvPr>
        </p:nvSpPr>
        <p:spPr>
          <a:xfrm>
            <a:off x="2640339" y="245699"/>
            <a:ext cx="3878286"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Inheritance and Polymorphism</a:t>
            </a:r>
            <a:endParaRPr sz="2000" dirty="0"/>
          </a:p>
        </p:txBody>
      </p:sp>
      <p:sp>
        <p:nvSpPr>
          <p:cNvPr id="5" name="TextBox 4">
            <a:extLst>
              <a:ext uri="{FF2B5EF4-FFF2-40B4-BE49-F238E27FC236}">
                <a16:creationId xmlns:a16="http://schemas.microsoft.com/office/drawing/2014/main" id="{B8359992-8A1E-F341-B1C6-3982EFF11C08}"/>
              </a:ext>
            </a:extLst>
          </p:cNvPr>
          <p:cNvSpPr txBox="1"/>
          <p:nvPr/>
        </p:nvSpPr>
        <p:spPr>
          <a:xfrm>
            <a:off x="2204612" y="4161996"/>
            <a:ext cx="4955060" cy="738664"/>
          </a:xfrm>
          <a:prstGeom prst="rect">
            <a:avLst/>
          </a:prstGeom>
          <a:noFill/>
        </p:spPr>
        <p:txBody>
          <a:bodyPr wrap="square" rtlCol="0">
            <a:spAutoFit/>
          </a:bodyPr>
          <a:lstStyle/>
          <a:p>
            <a:r>
              <a:rPr lang="en-US" dirty="0"/>
              <a:t>For each genetic operator, there are many strategies to do.</a:t>
            </a:r>
          </a:p>
          <a:p>
            <a:r>
              <a:rPr lang="en-US" dirty="0"/>
              <a:t>Example: we can do tournament selection or Boltzmann selection</a:t>
            </a:r>
            <a:endParaRPr lang="en-VN" dirty="0"/>
          </a:p>
        </p:txBody>
      </p:sp>
      <p:sp>
        <p:nvSpPr>
          <p:cNvPr id="7" name="TextBox 6">
            <a:extLst>
              <a:ext uri="{FF2B5EF4-FFF2-40B4-BE49-F238E27FC236}">
                <a16:creationId xmlns:a16="http://schemas.microsoft.com/office/drawing/2014/main" id="{BCBBCC95-222C-BC45-BE70-E80BBF5EE5DB}"/>
              </a:ext>
            </a:extLst>
          </p:cNvPr>
          <p:cNvSpPr txBox="1"/>
          <p:nvPr/>
        </p:nvSpPr>
        <p:spPr>
          <a:xfrm>
            <a:off x="7375352" y="1244258"/>
            <a:ext cx="1711033" cy="1600438"/>
          </a:xfrm>
          <a:prstGeom prst="rect">
            <a:avLst/>
          </a:prstGeom>
          <a:noFill/>
        </p:spPr>
        <p:txBody>
          <a:bodyPr wrap="square" rtlCol="0">
            <a:spAutoFit/>
          </a:bodyPr>
          <a:lstStyle/>
          <a:p>
            <a:r>
              <a:rPr lang="en-US" b="1" dirty="0"/>
              <a:t>Selection, crossover,</a:t>
            </a:r>
          </a:p>
          <a:p>
            <a:r>
              <a:rPr lang="en-US" b="1" dirty="0"/>
              <a:t>mutation</a:t>
            </a:r>
          </a:p>
          <a:p>
            <a:r>
              <a:rPr lang="en-US" dirty="0"/>
              <a:t>will inherit the attribute population and method execute.</a:t>
            </a:r>
          </a:p>
        </p:txBody>
      </p:sp>
      <p:sp>
        <p:nvSpPr>
          <p:cNvPr id="41" name="Google Shape;2215;p29">
            <a:extLst>
              <a:ext uri="{FF2B5EF4-FFF2-40B4-BE49-F238E27FC236}">
                <a16:creationId xmlns:a16="http://schemas.microsoft.com/office/drawing/2014/main" id="{EDDF377C-EAD3-A746-89B3-9F01B36227F5}"/>
              </a:ext>
            </a:extLst>
          </p:cNvPr>
          <p:cNvSpPr/>
          <p:nvPr/>
        </p:nvSpPr>
        <p:spPr>
          <a:xfrm>
            <a:off x="161640" y="418212"/>
            <a:ext cx="2002623" cy="2303048"/>
          </a:xfrm>
          <a:custGeom>
            <a:avLst/>
            <a:gdLst/>
            <a:ahLst/>
            <a:cxnLst/>
            <a:rect l="l" t="t" r="r" b="b"/>
            <a:pathLst>
              <a:path w="78967" h="39902" extrusionOk="0">
                <a:moveTo>
                  <a:pt x="27881" y="3374"/>
                </a:moveTo>
                <a:cubicBezTo>
                  <a:pt x="19687" y="5442"/>
                  <a:pt x="7970" y="8199"/>
                  <a:pt x="3528" y="12564"/>
                </a:cubicBezTo>
                <a:cubicBezTo>
                  <a:pt x="-914" y="16929"/>
                  <a:pt x="-378" y="25124"/>
                  <a:pt x="1230" y="29566"/>
                </a:cubicBezTo>
                <a:cubicBezTo>
                  <a:pt x="2838" y="34008"/>
                  <a:pt x="5289" y="37837"/>
                  <a:pt x="13177" y="39215"/>
                </a:cubicBezTo>
                <a:cubicBezTo>
                  <a:pt x="21065" y="40594"/>
                  <a:pt x="38297" y="39598"/>
                  <a:pt x="48559" y="37837"/>
                </a:cubicBezTo>
                <a:cubicBezTo>
                  <a:pt x="58821" y="36076"/>
                  <a:pt x="70079" y="33778"/>
                  <a:pt x="74750" y="28647"/>
                </a:cubicBezTo>
                <a:cubicBezTo>
                  <a:pt x="79422" y="23516"/>
                  <a:pt x="80264" y="11798"/>
                  <a:pt x="76588" y="7050"/>
                </a:cubicBezTo>
                <a:cubicBezTo>
                  <a:pt x="72912" y="2302"/>
                  <a:pt x="60812" y="771"/>
                  <a:pt x="52694" y="158"/>
                </a:cubicBezTo>
                <a:cubicBezTo>
                  <a:pt x="44576" y="-455"/>
                  <a:pt x="36075" y="1306"/>
                  <a:pt x="27881" y="3374"/>
                </a:cubicBezTo>
                <a:close/>
              </a:path>
            </a:pathLst>
          </a:custGeom>
          <a:solidFill>
            <a:schemeClr val="accent5"/>
          </a:solidFill>
          <a:ln>
            <a:noFill/>
          </a:ln>
        </p:spPr>
      </p:sp>
      <p:grpSp>
        <p:nvGrpSpPr>
          <p:cNvPr id="42" name="Google Shape;2229;p29">
            <a:extLst>
              <a:ext uri="{FF2B5EF4-FFF2-40B4-BE49-F238E27FC236}">
                <a16:creationId xmlns:a16="http://schemas.microsoft.com/office/drawing/2014/main" id="{462B4D2B-AD38-6648-8CD7-F41EB2153256}"/>
              </a:ext>
            </a:extLst>
          </p:cNvPr>
          <p:cNvGrpSpPr/>
          <p:nvPr/>
        </p:nvGrpSpPr>
        <p:grpSpPr>
          <a:xfrm>
            <a:off x="328136" y="121035"/>
            <a:ext cx="654593" cy="736123"/>
            <a:chOff x="-1149818" y="2599467"/>
            <a:chExt cx="629235" cy="817914"/>
          </a:xfrm>
        </p:grpSpPr>
        <p:sp>
          <p:nvSpPr>
            <p:cNvPr id="43" name="Google Shape;2230;p29">
              <a:extLst>
                <a:ext uri="{FF2B5EF4-FFF2-40B4-BE49-F238E27FC236}">
                  <a16:creationId xmlns:a16="http://schemas.microsoft.com/office/drawing/2014/main" id="{A7E261FA-5412-1C4C-8E3C-FC730984732C}"/>
                </a:ext>
              </a:extLst>
            </p:cNvPr>
            <p:cNvSpPr/>
            <p:nvPr/>
          </p:nvSpPr>
          <p:spPr>
            <a:xfrm>
              <a:off x="-782378" y="3281052"/>
              <a:ext cx="125009" cy="120755"/>
            </a:xfrm>
            <a:custGeom>
              <a:avLst/>
              <a:gdLst/>
              <a:ahLst/>
              <a:cxnLst/>
              <a:rect l="l" t="t" r="r" b="b"/>
              <a:pathLst>
                <a:path w="15075" h="14562" extrusionOk="0">
                  <a:moveTo>
                    <a:pt x="513" y="2446"/>
                  </a:moveTo>
                  <a:cubicBezTo>
                    <a:pt x="1" y="6599"/>
                    <a:pt x="1309" y="14448"/>
                    <a:pt x="7509" y="14505"/>
                  </a:cubicBezTo>
                  <a:cubicBezTo>
                    <a:pt x="13709" y="14562"/>
                    <a:pt x="15074" y="9784"/>
                    <a:pt x="14790" y="6656"/>
                  </a:cubicBezTo>
                  <a:cubicBezTo>
                    <a:pt x="14562" y="3470"/>
                    <a:pt x="12287" y="0"/>
                    <a:pt x="12287" y="0"/>
                  </a:cubicBezTo>
                  <a:cubicBezTo>
                    <a:pt x="12287" y="0"/>
                    <a:pt x="11093" y="512"/>
                    <a:pt x="9614" y="1309"/>
                  </a:cubicBezTo>
                  <a:cubicBezTo>
                    <a:pt x="8192" y="2105"/>
                    <a:pt x="4893" y="4380"/>
                    <a:pt x="513" y="2446"/>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31;p29">
              <a:extLst>
                <a:ext uri="{FF2B5EF4-FFF2-40B4-BE49-F238E27FC236}">
                  <a16:creationId xmlns:a16="http://schemas.microsoft.com/office/drawing/2014/main" id="{5862660C-A81E-8F4F-A0C3-2C27465AC83C}"/>
                </a:ext>
              </a:extLst>
            </p:cNvPr>
            <p:cNvSpPr/>
            <p:nvPr/>
          </p:nvSpPr>
          <p:spPr>
            <a:xfrm>
              <a:off x="-986614" y="2744743"/>
              <a:ext cx="341037" cy="519807"/>
            </a:xfrm>
            <a:custGeom>
              <a:avLst/>
              <a:gdLst/>
              <a:ahLst/>
              <a:cxnLst/>
              <a:rect l="l" t="t" r="r" b="b"/>
              <a:pathLst>
                <a:path w="41126" h="62684" extrusionOk="0">
                  <a:moveTo>
                    <a:pt x="15586" y="1878"/>
                  </a:moveTo>
                  <a:cubicBezTo>
                    <a:pt x="4266" y="6258"/>
                    <a:pt x="0" y="18658"/>
                    <a:pt x="2617" y="27759"/>
                  </a:cubicBezTo>
                  <a:cubicBezTo>
                    <a:pt x="5177" y="36860"/>
                    <a:pt x="11718" y="38623"/>
                    <a:pt x="14960" y="47041"/>
                  </a:cubicBezTo>
                  <a:cubicBezTo>
                    <a:pt x="18145" y="55403"/>
                    <a:pt x="20819" y="58929"/>
                    <a:pt x="24232" y="60807"/>
                  </a:cubicBezTo>
                  <a:cubicBezTo>
                    <a:pt x="27701" y="62684"/>
                    <a:pt x="31512" y="62684"/>
                    <a:pt x="34300" y="58702"/>
                  </a:cubicBezTo>
                  <a:cubicBezTo>
                    <a:pt x="37087" y="54777"/>
                    <a:pt x="35835" y="49715"/>
                    <a:pt x="35835" y="45449"/>
                  </a:cubicBezTo>
                  <a:cubicBezTo>
                    <a:pt x="35892" y="39249"/>
                    <a:pt x="36461" y="32992"/>
                    <a:pt x="37599" y="26849"/>
                  </a:cubicBezTo>
                  <a:cubicBezTo>
                    <a:pt x="38964" y="19681"/>
                    <a:pt x="41125" y="21445"/>
                    <a:pt x="38452" y="15472"/>
                  </a:cubicBezTo>
                  <a:cubicBezTo>
                    <a:pt x="35778" y="9443"/>
                    <a:pt x="26791" y="1"/>
                    <a:pt x="15586" y="1878"/>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32;p29">
              <a:extLst>
                <a:ext uri="{FF2B5EF4-FFF2-40B4-BE49-F238E27FC236}">
                  <a16:creationId xmlns:a16="http://schemas.microsoft.com/office/drawing/2014/main" id="{634FD505-60AC-F940-8EA4-5B4F3441FF78}"/>
                </a:ext>
              </a:extLst>
            </p:cNvPr>
            <p:cNvSpPr/>
            <p:nvPr/>
          </p:nvSpPr>
          <p:spPr>
            <a:xfrm>
              <a:off x="-1149818" y="2599467"/>
              <a:ext cx="629235" cy="817914"/>
            </a:xfrm>
            <a:custGeom>
              <a:avLst/>
              <a:gdLst/>
              <a:ahLst/>
              <a:cxnLst/>
              <a:rect l="l" t="t" r="r" b="b"/>
              <a:pathLst>
                <a:path w="75880" h="98633" extrusionOk="0">
                  <a:moveTo>
                    <a:pt x="55516" y="18202"/>
                  </a:moveTo>
                  <a:cubicBezTo>
                    <a:pt x="56028" y="18316"/>
                    <a:pt x="56597" y="18202"/>
                    <a:pt x="56938" y="17804"/>
                  </a:cubicBezTo>
                  <a:lnTo>
                    <a:pt x="64048" y="7964"/>
                  </a:lnTo>
                  <a:cubicBezTo>
                    <a:pt x="64333" y="7622"/>
                    <a:pt x="64105" y="7110"/>
                    <a:pt x="63650" y="7053"/>
                  </a:cubicBezTo>
                  <a:cubicBezTo>
                    <a:pt x="63138" y="6883"/>
                    <a:pt x="62570" y="7053"/>
                    <a:pt x="62228" y="7452"/>
                  </a:cubicBezTo>
                  <a:lnTo>
                    <a:pt x="55118" y="17235"/>
                  </a:lnTo>
                  <a:cubicBezTo>
                    <a:pt x="54834" y="17577"/>
                    <a:pt x="55061" y="18145"/>
                    <a:pt x="55516" y="18202"/>
                  </a:cubicBezTo>
                  <a:close/>
                  <a:moveTo>
                    <a:pt x="47041" y="57052"/>
                  </a:moveTo>
                  <a:lnTo>
                    <a:pt x="47098" y="57052"/>
                  </a:lnTo>
                  <a:cubicBezTo>
                    <a:pt x="47212" y="58929"/>
                    <a:pt x="48065" y="63423"/>
                    <a:pt x="48918" y="67859"/>
                  </a:cubicBezTo>
                  <a:cubicBezTo>
                    <a:pt x="48691" y="67803"/>
                    <a:pt x="48463" y="67859"/>
                    <a:pt x="48292" y="67973"/>
                  </a:cubicBezTo>
                  <a:lnTo>
                    <a:pt x="45392" y="70703"/>
                  </a:lnTo>
                  <a:lnTo>
                    <a:pt x="45050" y="69680"/>
                  </a:lnTo>
                  <a:lnTo>
                    <a:pt x="48179" y="66779"/>
                  </a:lnTo>
                  <a:cubicBezTo>
                    <a:pt x="48406" y="66608"/>
                    <a:pt x="48349" y="66324"/>
                    <a:pt x="48122" y="66267"/>
                  </a:cubicBezTo>
                  <a:cubicBezTo>
                    <a:pt x="47894" y="66153"/>
                    <a:pt x="47610" y="66153"/>
                    <a:pt x="47439" y="66380"/>
                  </a:cubicBezTo>
                  <a:lnTo>
                    <a:pt x="44766" y="68826"/>
                  </a:lnTo>
                  <a:lnTo>
                    <a:pt x="44311" y="67461"/>
                  </a:lnTo>
                  <a:lnTo>
                    <a:pt x="46984" y="65015"/>
                  </a:lnTo>
                  <a:cubicBezTo>
                    <a:pt x="47155" y="64845"/>
                    <a:pt x="47155" y="64560"/>
                    <a:pt x="46927" y="64503"/>
                  </a:cubicBezTo>
                  <a:cubicBezTo>
                    <a:pt x="46700" y="64390"/>
                    <a:pt x="46415" y="64447"/>
                    <a:pt x="46245" y="64617"/>
                  </a:cubicBezTo>
                  <a:lnTo>
                    <a:pt x="44026" y="66608"/>
                  </a:lnTo>
                  <a:cubicBezTo>
                    <a:pt x="42946" y="63309"/>
                    <a:pt x="41979" y="60237"/>
                    <a:pt x="41524" y="58645"/>
                  </a:cubicBezTo>
                  <a:cubicBezTo>
                    <a:pt x="41467" y="58360"/>
                    <a:pt x="41353" y="58019"/>
                    <a:pt x="41239" y="57735"/>
                  </a:cubicBezTo>
                  <a:lnTo>
                    <a:pt x="41239" y="57678"/>
                  </a:lnTo>
                  <a:cubicBezTo>
                    <a:pt x="42377" y="57450"/>
                    <a:pt x="43401" y="56768"/>
                    <a:pt x="44026" y="55801"/>
                  </a:cubicBezTo>
                  <a:lnTo>
                    <a:pt x="44026" y="55801"/>
                  </a:lnTo>
                  <a:cubicBezTo>
                    <a:pt x="44140" y="55914"/>
                    <a:pt x="44254" y="56085"/>
                    <a:pt x="44368" y="56199"/>
                  </a:cubicBezTo>
                  <a:cubicBezTo>
                    <a:pt x="45164" y="56711"/>
                    <a:pt x="46074" y="56995"/>
                    <a:pt x="47041" y="57052"/>
                  </a:cubicBezTo>
                  <a:close/>
                  <a:moveTo>
                    <a:pt x="48122" y="57109"/>
                  </a:moveTo>
                  <a:cubicBezTo>
                    <a:pt x="48463" y="61375"/>
                    <a:pt x="49146" y="65641"/>
                    <a:pt x="50056" y="69793"/>
                  </a:cubicBezTo>
                  <a:cubicBezTo>
                    <a:pt x="50170" y="69793"/>
                    <a:pt x="50226" y="69793"/>
                    <a:pt x="50340" y="69850"/>
                  </a:cubicBezTo>
                  <a:cubicBezTo>
                    <a:pt x="50568" y="69964"/>
                    <a:pt x="50568" y="70248"/>
                    <a:pt x="50397" y="70362"/>
                  </a:cubicBezTo>
                  <a:lnTo>
                    <a:pt x="50226" y="70533"/>
                  </a:lnTo>
                  <a:cubicBezTo>
                    <a:pt x="50340" y="71102"/>
                    <a:pt x="50454" y="71614"/>
                    <a:pt x="50568" y="72182"/>
                  </a:cubicBezTo>
                  <a:lnTo>
                    <a:pt x="52217" y="70647"/>
                  </a:lnTo>
                  <a:cubicBezTo>
                    <a:pt x="52388" y="70476"/>
                    <a:pt x="52672" y="70419"/>
                    <a:pt x="52900" y="70533"/>
                  </a:cubicBezTo>
                  <a:cubicBezTo>
                    <a:pt x="53127" y="70590"/>
                    <a:pt x="53184" y="70874"/>
                    <a:pt x="52957" y="71045"/>
                  </a:cubicBezTo>
                  <a:lnTo>
                    <a:pt x="50795" y="73092"/>
                  </a:lnTo>
                  <a:cubicBezTo>
                    <a:pt x="50909" y="73604"/>
                    <a:pt x="51023" y="74116"/>
                    <a:pt x="51137" y="74628"/>
                  </a:cubicBezTo>
                  <a:lnTo>
                    <a:pt x="54379" y="71614"/>
                  </a:lnTo>
                  <a:cubicBezTo>
                    <a:pt x="54606" y="67746"/>
                    <a:pt x="53582" y="62058"/>
                    <a:pt x="53810" y="58474"/>
                  </a:cubicBezTo>
                  <a:lnTo>
                    <a:pt x="53810" y="58474"/>
                  </a:lnTo>
                  <a:cubicBezTo>
                    <a:pt x="54436" y="47382"/>
                    <a:pt x="59839" y="40386"/>
                    <a:pt x="53412" y="29863"/>
                  </a:cubicBezTo>
                  <a:cubicBezTo>
                    <a:pt x="51023" y="25824"/>
                    <a:pt x="47155" y="22866"/>
                    <a:pt x="42661" y="21558"/>
                  </a:cubicBezTo>
                  <a:cubicBezTo>
                    <a:pt x="38566" y="20534"/>
                    <a:pt x="34243" y="21388"/>
                    <a:pt x="30830" y="23890"/>
                  </a:cubicBezTo>
                  <a:cubicBezTo>
                    <a:pt x="27019" y="26791"/>
                    <a:pt x="24573" y="31114"/>
                    <a:pt x="23947" y="35892"/>
                  </a:cubicBezTo>
                  <a:cubicBezTo>
                    <a:pt x="23435" y="39646"/>
                    <a:pt x="23777" y="45448"/>
                    <a:pt x="26791" y="49771"/>
                  </a:cubicBezTo>
                  <a:cubicBezTo>
                    <a:pt x="29237" y="53355"/>
                    <a:pt x="33560" y="58702"/>
                    <a:pt x="35722" y="62854"/>
                  </a:cubicBezTo>
                  <a:cubicBezTo>
                    <a:pt x="36518" y="64390"/>
                    <a:pt x="37428" y="66551"/>
                    <a:pt x="38395" y="68713"/>
                  </a:cubicBezTo>
                  <a:lnTo>
                    <a:pt x="42206" y="65186"/>
                  </a:lnTo>
                  <a:cubicBezTo>
                    <a:pt x="42263" y="65129"/>
                    <a:pt x="42377" y="65072"/>
                    <a:pt x="42547" y="65015"/>
                  </a:cubicBezTo>
                  <a:cubicBezTo>
                    <a:pt x="41979" y="63138"/>
                    <a:pt x="41524" y="61375"/>
                    <a:pt x="41182" y="60180"/>
                  </a:cubicBezTo>
                  <a:cubicBezTo>
                    <a:pt x="41125" y="59839"/>
                    <a:pt x="40557" y="57791"/>
                    <a:pt x="40329" y="57791"/>
                  </a:cubicBezTo>
                  <a:cubicBezTo>
                    <a:pt x="38452" y="57735"/>
                    <a:pt x="34755" y="56824"/>
                    <a:pt x="35096" y="54435"/>
                  </a:cubicBezTo>
                  <a:cubicBezTo>
                    <a:pt x="35380" y="52672"/>
                    <a:pt x="37258" y="52274"/>
                    <a:pt x="38452" y="53525"/>
                  </a:cubicBezTo>
                  <a:cubicBezTo>
                    <a:pt x="39419" y="54549"/>
                    <a:pt x="40215" y="55687"/>
                    <a:pt x="40898" y="56938"/>
                  </a:cubicBezTo>
                  <a:cubicBezTo>
                    <a:pt x="40955" y="57052"/>
                    <a:pt x="40898" y="57052"/>
                    <a:pt x="41012" y="56995"/>
                  </a:cubicBezTo>
                  <a:cubicBezTo>
                    <a:pt x="41581" y="56881"/>
                    <a:pt x="42149" y="56654"/>
                    <a:pt x="42661" y="56256"/>
                  </a:cubicBezTo>
                  <a:cubicBezTo>
                    <a:pt x="43003" y="56028"/>
                    <a:pt x="43287" y="55744"/>
                    <a:pt x="43571" y="55402"/>
                  </a:cubicBezTo>
                  <a:lnTo>
                    <a:pt x="43571" y="55346"/>
                  </a:lnTo>
                  <a:cubicBezTo>
                    <a:pt x="42547" y="54322"/>
                    <a:pt x="41524" y="53127"/>
                    <a:pt x="41467" y="51762"/>
                  </a:cubicBezTo>
                  <a:cubicBezTo>
                    <a:pt x="41410" y="50624"/>
                    <a:pt x="41410" y="48975"/>
                    <a:pt x="42263" y="48122"/>
                  </a:cubicBezTo>
                  <a:cubicBezTo>
                    <a:pt x="44311" y="46188"/>
                    <a:pt x="45392" y="51023"/>
                    <a:pt x="45278" y="52331"/>
                  </a:cubicBezTo>
                  <a:cubicBezTo>
                    <a:pt x="45107" y="53355"/>
                    <a:pt x="44823" y="54379"/>
                    <a:pt x="44368" y="55289"/>
                  </a:cubicBezTo>
                  <a:lnTo>
                    <a:pt x="44368" y="55346"/>
                  </a:lnTo>
                  <a:cubicBezTo>
                    <a:pt x="45164" y="55857"/>
                    <a:pt x="46131" y="56142"/>
                    <a:pt x="47098" y="56199"/>
                  </a:cubicBezTo>
                  <a:lnTo>
                    <a:pt x="47098" y="56199"/>
                  </a:lnTo>
                  <a:cubicBezTo>
                    <a:pt x="47098" y="54435"/>
                    <a:pt x="47269" y="52445"/>
                    <a:pt x="48065" y="50909"/>
                  </a:cubicBezTo>
                  <a:cubicBezTo>
                    <a:pt x="50283" y="46700"/>
                    <a:pt x="54549" y="52843"/>
                    <a:pt x="51648" y="55744"/>
                  </a:cubicBezTo>
                  <a:cubicBezTo>
                    <a:pt x="50681" y="56426"/>
                    <a:pt x="49544" y="56881"/>
                    <a:pt x="48292" y="56995"/>
                  </a:cubicBezTo>
                  <a:cubicBezTo>
                    <a:pt x="48236" y="57052"/>
                    <a:pt x="48179" y="57109"/>
                    <a:pt x="48122" y="57109"/>
                  </a:cubicBezTo>
                  <a:close/>
                  <a:moveTo>
                    <a:pt x="48122" y="56256"/>
                  </a:moveTo>
                  <a:lnTo>
                    <a:pt x="48122" y="56199"/>
                  </a:lnTo>
                  <a:cubicBezTo>
                    <a:pt x="48463" y="56199"/>
                    <a:pt x="48804" y="56142"/>
                    <a:pt x="49146" y="56085"/>
                  </a:cubicBezTo>
                  <a:cubicBezTo>
                    <a:pt x="50511" y="55801"/>
                    <a:pt x="51819" y="55061"/>
                    <a:pt x="51933" y="53582"/>
                  </a:cubicBezTo>
                  <a:cubicBezTo>
                    <a:pt x="52331" y="49657"/>
                    <a:pt x="48975" y="48747"/>
                    <a:pt x="48292" y="51819"/>
                  </a:cubicBezTo>
                  <a:cubicBezTo>
                    <a:pt x="48065" y="53241"/>
                    <a:pt x="48008" y="54720"/>
                    <a:pt x="48122" y="56199"/>
                  </a:cubicBezTo>
                  <a:lnTo>
                    <a:pt x="48008" y="56256"/>
                  </a:lnTo>
                  <a:lnTo>
                    <a:pt x="48122" y="56256"/>
                  </a:lnTo>
                  <a:close/>
                  <a:moveTo>
                    <a:pt x="43856" y="55004"/>
                  </a:moveTo>
                  <a:lnTo>
                    <a:pt x="43856" y="55004"/>
                  </a:lnTo>
                  <a:lnTo>
                    <a:pt x="43856" y="55004"/>
                  </a:lnTo>
                  <a:cubicBezTo>
                    <a:pt x="43230" y="54435"/>
                    <a:pt x="42718" y="53753"/>
                    <a:pt x="42434" y="52957"/>
                  </a:cubicBezTo>
                  <a:cubicBezTo>
                    <a:pt x="42092" y="51876"/>
                    <a:pt x="42036" y="50738"/>
                    <a:pt x="42377" y="49601"/>
                  </a:cubicBezTo>
                  <a:cubicBezTo>
                    <a:pt x="42491" y="49089"/>
                    <a:pt x="42889" y="47837"/>
                    <a:pt x="43742" y="48861"/>
                  </a:cubicBezTo>
                  <a:cubicBezTo>
                    <a:pt x="44140" y="49544"/>
                    <a:pt x="44425" y="50283"/>
                    <a:pt x="44481" y="51079"/>
                  </a:cubicBezTo>
                  <a:cubicBezTo>
                    <a:pt x="44766" y="52388"/>
                    <a:pt x="44538" y="53810"/>
                    <a:pt x="43856" y="55004"/>
                  </a:cubicBezTo>
                  <a:lnTo>
                    <a:pt x="43856" y="55004"/>
                  </a:lnTo>
                  <a:close/>
                  <a:moveTo>
                    <a:pt x="40102" y="57109"/>
                  </a:moveTo>
                  <a:lnTo>
                    <a:pt x="40102" y="57166"/>
                  </a:lnTo>
                  <a:cubicBezTo>
                    <a:pt x="38680" y="57336"/>
                    <a:pt x="37258" y="56881"/>
                    <a:pt x="36234" y="55857"/>
                  </a:cubicBezTo>
                  <a:cubicBezTo>
                    <a:pt x="35267" y="54663"/>
                    <a:pt x="36177" y="52786"/>
                    <a:pt x="37713" y="53867"/>
                  </a:cubicBezTo>
                  <a:cubicBezTo>
                    <a:pt x="38736" y="54720"/>
                    <a:pt x="39590" y="55857"/>
                    <a:pt x="40102" y="57109"/>
                  </a:cubicBezTo>
                  <a:close/>
                  <a:moveTo>
                    <a:pt x="59043" y="82819"/>
                  </a:moveTo>
                  <a:cubicBezTo>
                    <a:pt x="58702" y="82193"/>
                    <a:pt x="58247" y="81511"/>
                    <a:pt x="57735" y="80942"/>
                  </a:cubicBezTo>
                  <a:cubicBezTo>
                    <a:pt x="57621" y="80828"/>
                    <a:pt x="57450" y="80715"/>
                    <a:pt x="57280" y="80658"/>
                  </a:cubicBezTo>
                  <a:cubicBezTo>
                    <a:pt x="56540" y="80373"/>
                    <a:pt x="55687" y="80544"/>
                    <a:pt x="55118" y="81113"/>
                  </a:cubicBezTo>
                  <a:cubicBezTo>
                    <a:pt x="54037" y="82421"/>
                    <a:pt x="52559" y="83274"/>
                    <a:pt x="50909" y="83672"/>
                  </a:cubicBezTo>
                  <a:cubicBezTo>
                    <a:pt x="49146" y="84014"/>
                    <a:pt x="47269" y="83786"/>
                    <a:pt x="45619" y="83047"/>
                  </a:cubicBezTo>
                  <a:lnTo>
                    <a:pt x="45448" y="82990"/>
                  </a:lnTo>
                  <a:lnTo>
                    <a:pt x="45278" y="82876"/>
                  </a:lnTo>
                  <a:cubicBezTo>
                    <a:pt x="45050" y="82762"/>
                    <a:pt x="44766" y="82705"/>
                    <a:pt x="44538" y="82705"/>
                  </a:cubicBezTo>
                  <a:cubicBezTo>
                    <a:pt x="43799" y="82648"/>
                    <a:pt x="43059" y="83104"/>
                    <a:pt x="42775" y="83786"/>
                  </a:cubicBezTo>
                  <a:cubicBezTo>
                    <a:pt x="42491" y="84924"/>
                    <a:pt x="42377" y="86061"/>
                    <a:pt x="42434" y="87199"/>
                  </a:cubicBezTo>
                  <a:cubicBezTo>
                    <a:pt x="42547" y="88337"/>
                    <a:pt x="42775" y="89474"/>
                    <a:pt x="43116" y="90612"/>
                  </a:cubicBezTo>
                  <a:cubicBezTo>
                    <a:pt x="43970" y="93115"/>
                    <a:pt x="45562" y="95219"/>
                    <a:pt x="47724" y="96698"/>
                  </a:cubicBezTo>
                  <a:cubicBezTo>
                    <a:pt x="49942" y="98234"/>
                    <a:pt x="52672" y="98632"/>
                    <a:pt x="55175" y="97779"/>
                  </a:cubicBezTo>
                  <a:cubicBezTo>
                    <a:pt x="57564" y="96926"/>
                    <a:pt x="59441" y="94992"/>
                    <a:pt x="60181" y="92546"/>
                  </a:cubicBezTo>
                  <a:cubicBezTo>
                    <a:pt x="60977" y="90100"/>
                    <a:pt x="60920" y="87427"/>
                    <a:pt x="60010" y="84981"/>
                  </a:cubicBezTo>
                  <a:cubicBezTo>
                    <a:pt x="59782" y="84241"/>
                    <a:pt x="59441" y="83502"/>
                    <a:pt x="59043" y="82819"/>
                  </a:cubicBezTo>
                  <a:close/>
                  <a:moveTo>
                    <a:pt x="45505" y="86744"/>
                  </a:moveTo>
                  <a:lnTo>
                    <a:pt x="45505" y="86744"/>
                  </a:lnTo>
                  <a:cubicBezTo>
                    <a:pt x="45505" y="86346"/>
                    <a:pt x="45505" y="85948"/>
                    <a:pt x="45505" y="85606"/>
                  </a:cubicBezTo>
                  <a:cubicBezTo>
                    <a:pt x="47439" y="86118"/>
                    <a:pt x="49430" y="86175"/>
                    <a:pt x="51364" y="85777"/>
                  </a:cubicBezTo>
                  <a:cubicBezTo>
                    <a:pt x="53070" y="85436"/>
                    <a:pt x="54663" y="84696"/>
                    <a:pt x="56028" y="83672"/>
                  </a:cubicBezTo>
                  <a:lnTo>
                    <a:pt x="56199" y="83900"/>
                  </a:lnTo>
                  <a:cubicBezTo>
                    <a:pt x="56426" y="84412"/>
                    <a:pt x="56654" y="84867"/>
                    <a:pt x="56881" y="85379"/>
                  </a:cubicBezTo>
                  <a:lnTo>
                    <a:pt x="56825" y="85379"/>
                  </a:lnTo>
                  <a:cubicBezTo>
                    <a:pt x="50852" y="89702"/>
                    <a:pt x="46302" y="87882"/>
                    <a:pt x="45562" y="87540"/>
                  </a:cubicBezTo>
                  <a:cubicBezTo>
                    <a:pt x="45562" y="87256"/>
                    <a:pt x="45505" y="87028"/>
                    <a:pt x="45505" y="86744"/>
                  </a:cubicBezTo>
                  <a:close/>
                  <a:moveTo>
                    <a:pt x="57223" y="92318"/>
                  </a:moveTo>
                  <a:lnTo>
                    <a:pt x="57223" y="92318"/>
                  </a:lnTo>
                  <a:cubicBezTo>
                    <a:pt x="56768" y="93911"/>
                    <a:pt x="55687" y="95162"/>
                    <a:pt x="54208" y="95788"/>
                  </a:cubicBezTo>
                  <a:cubicBezTo>
                    <a:pt x="52729" y="96186"/>
                    <a:pt x="51193" y="95902"/>
                    <a:pt x="49999" y="94992"/>
                  </a:cubicBezTo>
                  <a:cubicBezTo>
                    <a:pt x="49089" y="94366"/>
                    <a:pt x="48349" y="93683"/>
                    <a:pt x="47724" y="92830"/>
                  </a:cubicBezTo>
                  <a:cubicBezTo>
                    <a:pt x="49885" y="93228"/>
                    <a:pt x="53412" y="93228"/>
                    <a:pt x="57564" y="90839"/>
                  </a:cubicBezTo>
                  <a:cubicBezTo>
                    <a:pt x="57507" y="91351"/>
                    <a:pt x="57393" y="91863"/>
                    <a:pt x="57223" y="92318"/>
                  </a:cubicBezTo>
                  <a:close/>
                  <a:moveTo>
                    <a:pt x="46643" y="90782"/>
                  </a:moveTo>
                  <a:lnTo>
                    <a:pt x="46643" y="90782"/>
                  </a:lnTo>
                  <a:cubicBezTo>
                    <a:pt x="46586" y="90782"/>
                    <a:pt x="46529" y="90782"/>
                    <a:pt x="46529" y="90726"/>
                  </a:cubicBezTo>
                  <a:cubicBezTo>
                    <a:pt x="46359" y="90441"/>
                    <a:pt x="46245" y="90100"/>
                    <a:pt x="46131" y="89816"/>
                  </a:cubicBezTo>
                  <a:cubicBezTo>
                    <a:pt x="46074" y="89645"/>
                    <a:pt x="46017" y="89474"/>
                    <a:pt x="45960" y="89360"/>
                  </a:cubicBezTo>
                  <a:cubicBezTo>
                    <a:pt x="48236" y="89872"/>
                    <a:pt x="52388" y="90157"/>
                    <a:pt x="57337" y="86915"/>
                  </a:cubicBezTo>
                  <a:cubicBezTo>
                    <a:pt x="57507" y="87597"/>
                    <a:pt x="57621" y="88280"/>
                    <a:pt x="57621" y="88962"/>
                  </a:cubicBezTo>
                  <a:cubicBezTo>
                    <a:pt x="51307" y="93285"/>
                    <a:pt x="46643" y="90839"/>
                    <a:pt x="46643" y="90782"/>
                  </a:cubicBezTo>
                  <a:close/>
                  <a:moveTo>
                    <a:pt x="75595" y="20989"/>
                  </a:moveTo>
                  <a:cubicBezTo>
                    <a:pt x="75197" y="20648"/>
                    <a:pt x="74628" y="20591"/>
                    <a:pt x="74173" y="20876"/>
                  </a:cubicBezTo>
                  <a:lnTo>
                    <a:pt x="63423" y="26450"/>
                  </a:lnTo>
                  <a:cubicBezTo>
                    <a:pt x="62968" y="26677"/>
                    <a:pt x="62797" y="27133"/>
                    <a:pt x="63082" y="27474"/>
                  </a:cubicBezTo>
                  <a:cubicBezTo>
                    <a:pt x="63480" y="27815"/>
                    <a:pt x="64048" y="27815"/>
                    <a:pt x="64447" y="27588"/>
                  </a:cubicBezTo>
                  <a:lnTo>
                    <a:pt x="75197" y="22013"/>
                  </a:lnTo>
                  <a:cubicBezTo>
                    <a:pt x="75709" y="21786"/>
                    <a:pt x="75880" y="21274"/>
                    <a:pt x="75595" y="20989"/>
                  </a:cubicBezTo>
                  <a:close/>
                  <a:moveTo>
                    <a:pt x="43742" y="18487"/>
                  </a:moveTo>
                  <a:cubicBezTo>
                    <a:pt x="49316" y="19966"/>
                    <a:pt x="54151" y="23606"/>
                    <a:pt x="57109" y="28611"/>
                  </a:cubicBezTo>
                  <a:cubicBezTo>
                    <a:pt x="60181" y="33560"/>
                    <a:pt x="61375" y="39419"/>
                    <a:pt x="60579" y="45221"/>
                  </a:cubicBezTo>
                  <a:cubicBezTo>
                    <a:pt x="59441" y="52729"/>
                    <a:pt x="57450" y="52445"/>
                    <a:pt x="57052" y="59270"/>
                  </a:cubicBezTo>
                  <a:cubicBezTo>
                    <a:pt x="56711" y="65129"/>
                    <a:pt x="58645" y="75140"/>
                    <a:pt x="55573" y="77870"/>
                  </a:cubicBezTo>
                  <a:cubicBezTo>
                    <a:pt x="52388" y="80771"/>
                    <a:pt x="48122" y="81682"/>
                    <a:pt x="43514" y="79861"/>
                  </a:cubicBezTo>
                  <a:cubicBezTo>
                    <a:pt x="39021" y="78098"/>
                    <a:pt x="35551" y="68883"/>
                    <a:pt x="32878" y="63878"/>
                  </a:cubicBezTo>
                  <a:cubicBezTo>
                    <a:pt x="29408" y="57166"/>
                    <a:pt x="26564" y="57280"/>
                    <a:pt x="23265" y="51933"/>
                  </a:cubicBezTo>
                  <a:cubicBezTo>
                    <a:pt x="20193" y="46984"/>
                    <a:pt x="18999" y="41125"/>
                    <a:pt x="19795" y="35323"/>
                  </a:cubicBezTo>
                  <a:cubicBezTo>
                    <a:pt x="20535" y="29806"/>
                    <a:pt x="23435" y="24800"/>
                    <a:pt x="27929" y="21444"/>
                  </a:cubicBezTo>
                  <a:cubicBezTo>
                    <a:pt x="32480" y="18088"/>
                    <a:pt x="38281" y="17008"/>
                    <a:pt x="43742" y="18487"/>
                  </a:cubicBezTo>
                  <a:close/>
                  <a:moveTo>
                    <a:pt x="38736" y="69509"/>
                  </a:moveTo>
                  <a:cubicBezTo>
                    <a:pt x="38964" y="69964"/>
                    <a:pt x="39192" y="70476"/>
                    <a:pt x="39419" y="70931"/>
                  </a:cubicBezTo>
                  <a:lnTo>
                    <a:pt x="43230" y="67404"/>
                  </a:lnTo>
                  <a:cubicBezTo>
                    <a:pt x="43059" y="66836"/>
                    <a:pt x="42889" y="66324"/>
                    <a:pt x="42718" y="65812"/>
                  </a:cubicBezTo>
                  <a:lnTo>
                    <a:pt x="38736" y="69509"/>
                  </a:lnTo>
                  <a:close/>
                  <a:moveTo>
                    <a:pt x="39817" y="71670"/>
                  </a:moveTo>
                  <a:cubicBezTo>
                    <a:pt x="40045" y="72069"/>
                    <a:pt x="40272" y="72467"/>
                    <a:pt x="40443" y="72865"/>
                  </a:cubicBezTo>
                  <a:lnTo>
                    <a:pt x="43856" y="69680"/>
                  </a:lnTo>
                  <a:cubicBezTo>
                    <a:pt x="43742" y="69225"/>
                    <a:pt x="43628" y="68770"/>
                    <a:pt x="43458" y="68314"/>
                  </a:cubicBezTo>
                  <a:lnTo>
                    <a:pt x="39817" y="71670"/>
                  </a:lnTo>
                  <a:close/>
                  <a:moveTo>
                    <a:pt x="40898" y="73548"/>
                  </a:moveTo>
                  <a:cubicBezTo>
                    <a:pt x="41069" y="73832"/>
                    <a:pt x="41239" y="74116"/>
                    <a:pt x="41467" y="74401"/>
                  </a:cubicBezTo>
                  <a:lnTo>
                    <a:pt x="44481" y="71557"/>
                  </a:lnTo>
                  <a:cubicBezTo>
                    <a:pt x="44368" y="71215"/>
                    <a:pt x="44254" y="70874"/>
                    <a:pt x="44140" y="70533"/>
                  </a:cubicBezTo>
                  <a:close/>
                  <a:moveTo>
                    <a:pt x="43003" y="76164"/>
                  </a:moveTo>
                  <a:lnTo>
                    <a:pt x="43003" y="76164"/>
                  </a:lnTo>
                  <a:cubicBezTo>
                    <a:pt x="42604" y="75823"/>
                    <a:pt x="42263" y="75481"/>
                    <a:pt x="41922" y="75083"/>
                  </a:cubicBezTo>
                  <a:lnTo>
                    <a:pt x="44766" y="72410"/>
                  </a:lnTo>
                  <a:cubicBezTo>
                    <a:pt x="44936" y="72979"/>
                    <a:pt x="45107" y="73491"/>
                    <a:pt x="45278" y="74003"/>
                  </a:cubicBezTo>
                  <a:lnTo>
                    <a:pt x="43003" y="76164"/>
                  </a:lnTo>
                  <a:close/>
                  <a:moveTo>
                    <a:pt x="45164" y="77188"/>
                  </a:moveTo>
                  <a:lnTo>
                    <a:pt x="46074" y="76335"/>
                  </a:lnTo>
                  <a:cubicBezTo>
                    <a:pt x="45903" y="75880"/>
                    <a:pt x="45733" y="75368"/>
                    <a:pt x="45562" y="74856"/>
                  </a:cubicBezTo>
                  <a:lnTo>
                    <a:pt x="43685" y="76619"/>
                  </a:lnTo>
                  <a:cubicBezTo>
                    <a:pt x="43799" y="76733"/>
                    <a:pt x="43970" y="76790"/>
                    <a:pt x="44140" y="76847"/>
                  </a:cubicBezTo>
                  <a:cubicBezTo>
                    <a:pt x="44481" y="77017"/>
                    <a:pt x="44823" y="77131"/>
                    <a:pt x="45164" y="77188"/>
                  </a:cubicBezTo>
                  <a:close/>
                  <a:moveTo>
                    <a:pt x="45676" y="71557"/>
                  </a:moveTo>
                  <a:lnTo>
                    <a:pt x="46188" y="73149"/>
                  </a:lnTo>
                  <a:lnTo>
                    <a:pt x="49373" y="70192"/>
                  </a:lnTo>
                  <a:lnTo>
                    <a:pt x="49032" y="68428"/>
                  </a:lnTo>
                  <a:close/>
                  <a:moveTo>
                    <a:pt x="46131" y="77415"/>
                  </a:moveTo>
                  <a:cubicBezTo>
                    <a:pt x="46245" y="77472"/>
                    <a:pt x="46415" y="77472"/>
                    <a:pt x="46529" y="77472"/>
                  </a:cubicBezTo>
                  <a:cubicBezTo>
                    <a:pt x="46529" y="77359"/>
                    <a:pt x="46472" y="77245"/>
                    <a:pt x="46415" y="77131"/>
                  </a:cubicBezTo>
                  <a:lnTo>
                    <a:pt x="46131" y="77415"/>
                  </a:lnTo>
                  <a:close/>
                  <a:moveTo>
                    <a:pt x="46472" y="74003"/>
                  </a:moveTo>
                  <a:lnTo>
                    <a:pt x="46472" y="74003"/>
                  </a:lnTo>
                  <a:lnTo>
                    <a:pt x="49601" y="71159"/>
                  </a:lnTo>
                  <a:cubicBezTo>
                    <a:pt x="49658" y="71727"/>
                    <a:pt x="49771" y="72239"/>
                    <a:pt x="49885" y="72808"/>
                  </a:cubicBezTo>
                  <a:lnTo>
                    <a:pt x="46984" y="75481"/>
                  </a:lnTo>
                  <a:cubicBezTo>
                    <a:pt x="46814" y="75026"/>
                    <a:pt x="46643" y="74514"/>
                    <a:pt x="46472" y="74003"/>
                  </a:cubicBezTo>
                  <a:close/>
                  <a:moveTo>
                    <a:pt x="48008" y="77529"/>
                  </a:moveTo>
                  <a:lnTo>
                    <a:pt x="48008" y="77529"/>
                  </a:lnTo>
                  <a:cubicBezTo>
                    <a:pt x="47894" y="77529"/>
                    <a:pt x="47781" y="77529"/>
                    <a:pt x="47610" y="77529"/>
                  </a:cubicBezTo>
                  <a:cubicBezTo>
                    <a:pt x="47496" y="77188"/>
                    <a:pt x="47382" y="76790"/>
                    <a:pt x="47269" y="76392"/>
                  </a:cubicBezTo>
                  <a:lnTo>
                    <a:pt x="50056" y="73718"/>
                  </a:lnTo>
                  <a:cubicBezTo>
                    <a:pt x="50170" y="74287"/>
                    <a:pt x="50283" y="74856"/>
                    <a:pt x="50397" y="75368"/>
                  </a:cubicBezTo>
                  <a:close/>
                  <a:moveTo>
                    <a:pt x="49487" y="77302"/>
                  </a:moveTo>
                  <a:cubicBezTo>
                    <a:pt x="49885" y="77188"/>
                    <a:pt x="50283" y="77074"/>
                    <a:pt x="50625" y="76903"/>
                  </a:cubicBezTo>
                  <a:cubicBezTo>
                    <a:pt x="50625" y="76733"/>
                    <a:pt x="50568" y="76505"/>
                    <a:pt x="50568" y="76278"/>
                  </a:cubicBezTo>
                  <a:close/>
                  <a:moveTo>
                    <a:pt x="53127" y="75311"/>
                  </a:moveTo>
                  <a:lnTo>
                    <a:pt x="53127" y="75311"/>
                  </a:lnTo>
                  <a:cubicBezTo>
                    <a:pt x="52672" y="75709"/>
                    <a:pt x="52160" y="76107"/>
                    <a:pt x="51592" y="76448"/>
                  </a:cubicBezTo>
                  <a:cubicBezTo>
                    <a:pt x="51478" y="76164"/>
                    <a:pt x="51421" y="75880"/>
                    <a:pt x="51364" y="75538"/>
                  </a:cubicBezTo>
                  <a:lnTo>
                    <a:pt x="54208" y="72865"/>
                  </a:lnTo>
                  <a:cubicBezTo>
                    <a:pt x="54151" y="73775"/>
                    <a:pt x="53753" y="74628"/>
                    <a:pt x="53127" y="75311"/>
                  </a:cubicBezTo>
                  <a:close/>
                  <a:moveTo>
                    <a:pt x="21558" y="18999"/>
                  </a:moveTo>
                  <a:cubicBezTo>
                    <a:pt x="21957" y="19340"/>
                    <a:pt x="22525" y="19397"/>
                    <a:pt x="22980" y="19169"/>
                  </a:cubicBezTo>
                  <a:cubicBezTo>
                    <a:pt x="23435" y="18885"/>
                    <a:pt x="23606" y="18430"/>
                    <a:pt x="23322" y="18088"/>
                  </a:cubicBezTo>
                  <a:lnTo>
                    <a:pt x="15358" y="8987"/>
                  </a:lnTo>
                  <a:cubicBezTo>
                    <a:pt x="14960" y="8703"/>
                    <a:pt x="14448" y="8646"/>
                    <a:pt x="13993" y="8874"/>
                  </a:cubicBezTo>
                  <a:cubicBezTo>
                    <a:pt x="13481" y="9158"/>
                    <a:pt x="13311" y="9613"/>
                    <a:pt x="13595" y="9898"/>
                  </a:cubicBezTo>
                  <a:lnTo>
                    <a:pt x="21558" y="18999"/>
                  </a:lnTo>
                  <a:close/>
                  <a:moveTo>
                    <a:pt x="15870" y="27644"/>
                  </a:moveTo>
                  <a:lnTo>
                    <a:pt x="4722" y="22923"/>
                  </a:lnTo>
                  <a:cubicBezTo>
                    <a:pt x="4210" y="22753"/>
                    <a:pt x="3641" y="22866"/>
                    <a:pt x="3300" y="23208"/>
                  </a:cubicBezTo>
                  <a:cubicBezTo>
                    <a:pt x="2901" y="23549"/>
                    <a:pt x="3072" y="24118"/>
                    <a:pt x="3470" y="24232"/>
                  </a:cubicBezTo>
                  <a:lnTo>
                    <a:pt x="14619" y="28896"/>
                  </a:lnTo>
                  <a:cubicBezTo>
                    <a:pt x="15131" y="29123"/>
                    <a:pt x="15700" y="29010"/>
                    <a:pt x="16098" y="28611"/>
                  </a:cubicBezTo>
                  <a:cubicBezTo>
                    <a:pt x="16439" y="28327"/>
                    <a:pt x="16325" y="27758"/>
                    <a:pt x="15870" y="27644"/>
                  </a:cubicBezTo>
                  <a:close/>
                  <a:moveTo>
                    <a:pt x="13083" y="40329"/>
                  </a:moveTo>
                  <a:lnTo>
                    <a:pt x="1024" y="41410"/>
                  </a:lnTo>
                  <a:cubicBezTo>
                    <a:pt x="456" y="41467"/>
                    <a:pt x="1" y="41865"/>
                    <a:pt x="1" y="42263"/>
                  </a:cubicBezTo>
                  <a:cubicBezTo>
                    <a:pt x="1" y="42661"/>
                    <a:pt x="456" y="42945"/>
                    <a:pt x="1024" y="42889"/>
                  </a:cubicBezTo>
                  <a:lnTo>
                    <a:pt x="13083" y="41808"/>
                  </a:lnTo>
                  <a:cubicBezTo>
                    <a:pt x="13595" y="41751"/>
                    <a:pt x="14107" y="41410"/>
                    <a:pt x="14107" y="41012"/>
                  </a:cubicBezTo>
                  <a:cubicBezTo>
                    <a:pt x="14107" y="40556"/>
                    <a:pt x="13652" y="40272"/>
                    <a:pt x="13083" y="40329"/>
                  </a:cubicBezTo>
                  <a:close/>
                  <a:moveTo>
                    <a:pt x="33560" y="12912"/>
                  </a:moveTo>
                  <a:cubicBezTo>
                    <a:pt x="33674" y="13310"/>
                    <a:pt x="34186" y="13481"/>
                    <a:pt x="34755" y="13367"/>
                  </a:cubicBezTo>
                  <a:cubicBezTo>
                    <a:pt x="35267" y="13254"/>
                    <a:pt x="35665" y="12855"/>
                    <a:pt x="35608" y="12457"/>
                  </a:cubicBezTo>
                  <a:lnTo>
                    <a:pt x="33048" y="626"/>
                  </a:lnTo>
                  <a:cubicBezTo>
                    <a:pt x="32935" y="228"/>
                    <a:pt x="32423" y="0"/>
                    <a:pt x="31854" y="171"/>
                  </a:cubicBezTo>
                  <a:cubicBezTo>
                    <a:pt x="31285" y="285"/>
                    <a:pt x="30944" y="683"/>
                    <a:pt x="31001" y="1081"/>
                  </a:cubicBezTo>
                  <a:lnTo>
                    <a:pt x="33560" y="12912"/>
                  </a:lnTo>
                  <a:close/>
                  <a:moveTo>
                    <a:pt x="46870" y="13822"/>
                  </a:moveTo>
                  <a:cubicBezTo>
                    <a:pt x="47382" y="13879"/>
                    <a:pt x="47837" y="13595"/>
                    <a:pt x="48065" y="13140"/>
                  </a:cubicBezTo>
                  <a:lnTo>
                    <a:pt x="51080" y="1422"/>
                  </a:lnTo>
                  <a:cubicBezTo>
                    <a:pt x="51193" y="1024"/>
                    <a:pt x="50852" y="683"/>
                    <a:pt x="50283" y="683"/>
                  </a:cubicBezTo>
                  <a:cubicBezTo>
                    <a:pt x="49771" y="626"/>
                    <a:pt x="49316" y="910"/>
                    <a:pt x="49089" y="1365"/>
                  </a:cubicBezTo>
                  <a:lnTo>
                    <a:pt x="46017" y="13083"/>
                  </a:lnTo>
                  <a:cubicBezTo>
                    <a:pt x="45960" y="13481"/>
                    <a:pt x="46302" y="13822"/>
                    <a:pt x="46870" y="1382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33;p29">
              <a:extLst>
                <a:ext uri="{FF2B5EF4-FFF2-40B4-BE49-F238E27FC236}">
                  <a16:creationId xmlns:a16="http://schemas.microsoft.com/office/drawing/2014/main" id="{F81C8776-3F8F-7E4B-AEC7-AE537B92651A}"/>
                </a:ext>
              </a:extLst>
            </p:cNvPr>
            <p:cNvSpPr/>
            <p:nvPr/>
          </p:nvSpPr>
          <p:spPr>
            <a:xfrm>
              <a:off x="-876713" y="2782482"/>
              <a:ext cx="206135" cy="236792"/>
            </a:xfrm>
            <a:custGeom>
              <a:avLst/>
              <a:gdLst/>
              <a:ahLst/>
              <a:cxnLst/>
              <a:rect l="l" t="t" r="r" b="b"/>
              <a:pathLst>
                <a:path w="24858" h="28555" extrusionOk="0">
                  <a:moveTo>
                    <a:pt x="11832" y="3072"/>
                  </a:moveTo>
                  <a:cubicBezTo>
                    <a:pt x="2105" y="0"/>
                    <a:pt x="1" y="9954"/>
                    <a:pt x="12458" y="19226"/>
                  </a:cubicBezTo>
                  <a:cubicBezTo>
                    <a:pt x="24858" y="28554"/>
                    <a:pt x="23606" y="7053"/>
                    <a:pt x="11832" y="3072"/>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734E5B29-CB1C-E040-BA90-B049A316EFE4}"/>
              </a:ext>
            </a:extLst>
          </p:cNvPr>
          <p:cNvSpPr txBox="1"/>
          <p:nvPr/>
        </p:nvSpPr>
        <p:spPr>
          <a:xfrm>
            <a:off x="381267" y="875951"/>
            <a:ext cx="1688403" cy="1600438"/>
          </a:xfrm>
          <a:prstGeom prst="rect">
            <a:avLst/>
          </a:prstGeom>
          <a:noFill/>
        </p:spPr>
        <p:txBody>
          <a:bodyPr wrap="square">
            <a:spAutoFit/>
          </a:bodyPr>
          <a:lstStyle/>
          <a:p>
            <a:r>
              <a:rPr lang="en-US" b="1" dirty="0"/>
              <a:t>Abstract class </a:t>
            </a:r>
            <a:r>
              <a:rPr lang="en-US" b="1" dirty="0" err="1"/>
              <a:t>GeneticOperator</a:t>
            </a:r>
            <a:r>
              <a:rPr lang="en-US" b="1" dirty="0"/>
              <a:t> </a:t>
            </a:r>
          </a:p>
          <a:p>
            <a:r>
              <a:rPr lang="en-US" dirty="0"/>
              <a:t>with a protected attribute population and public abstract method execute.</a:t>
            </a:r>
          </a:p>
        </p:txBody>
      </p:sp>
      <p:grpSp>
        <p:nvGrpSpPr>
          <p:cNvPr id="48" name="Google Shape;2241;p29">
            <a:extLst>
              <a:ext uri="{FF2B5EF4-FFF2-40B4-BE49-F238E27FC236}">
                <a16:creationId xmlns:a16="http://schemas.microsoft.com/office/drawing/2014/main" id="{E4550259-D496-3645-A2B6-666F1AC93805}"/>
              </a:ext>
            </a:extLst>
          </p:cNvPr>
          <p:cNvGrpSpPr/>
          <p:nvPr/>
        </p:nvGrpSpPr>
        <p:grpSpPr>
          <a:xfrm>
            <a:off x="8456777" y="870722"/>
            <a:ext cx="525583" cy="726625"/>
            <a:chOff x="-336631" y="3413599"/>
            <a:chExt cx="658483" cy="910359"/>
          </a:xfrm>
        </p:grpSpPr>
        <p:sp>
          <p:nvSpPr>
            <p:cNvPr id="49" name="Google Shape;2242;p29">
              <a:extLst>
                <a:ext uri="{FF2B5EF4-FFF2-40B4-BE49-F238E27FC236}">
                  <a16:creationId xmlns:a16="http://schemas.microsoft.com/office/drawing/2014/main" id="{D8A16586-09DB-544E-839B-8BBC46707DBC}"/>
                </a:ext>
              </a:extLst>
            </p:cNvPr>
            <p:cNvSpPr/>
            <p:nvPr/>
          </p:nvSpPr>
          <p:spPr>
            <a:xfrm>
              <a:off x="-326257" y="3413599"/>
              <a:ext cx="634426" cy="895267"/>
            </a:xfrm>
            <a:custGeom>
              <a:avLst/>
              <a:gdLst/>
              <a:ahLst/>
              <a:cxnLst/>
              <a:rect l="l" t="t" r="r" b="b"/>
              <a:pathLst>
                <a:path w="76506" h="107961" extrusionOk="0">
                  <a:moveTo>
                    <a:pt x="33162" y="8589"/>
                  </a:moveTo>
                  <a:cubicBezTo>
                    <a:pt x="29067" y="9954"/>
                    <a:pt x="17292" y="19226"/>
                    <a:pt x="16041" y="32309"/>
                  </a:cubicBezTo>
                  <a:cubicBezTo>
                    <a:pt x="14733" y="45448"/>
                    <a:pt x="26223" y="59441"/>
                    <a:pt x="26223" y="59441"/>
                  </a:cubicBezTo>
                  <a:lnTo>
                    <a:pt x="24744" y="68940"/>
                  </a:lnTo>
                  <a:cubicBezTo>
                    <a:pt x="24744" y="68940"/>
                    <a:pt x="2219" y="97039"/>
                    <a:pt x="1138" y="100054"/>
                  </a:cubicBezTo>
                  <a:cubicBezTo>
                    <a:pt x="1" y="103125"/>
                    <a:pt x="2333" y="107335"/>
                    <a:pt x="7281" y="107619"/>
                  </a:cubicBezTo>
                  <a:cubicBezTo>
                    <a:pt x="12230" y="107960"/>
                    <a:pt x="15984" y="100225"/>
                    <a:pt x="16382" y="97267"/>
                  </a:cubicBezTo>
                  <a:cubicBezTo>
                    <a:pt x="16837" y="94309"/>
                    <a:pt x="29408" y="71215"/>
                    <a:pt x="29408" y="71215"/>
                  </a:cubicBezTo>
                  <a:lnTo>
                    <a:pt x="36063" y="65641"/>
                  </a:lnTo>
                  <a:cubicBezTo>
                    <a:pt x="36063" y="65641"/>
                    <a:pt x="49715" y="68542"/>
                    <a:pt x="56427" y="65641"/>
                  </a:cubicBezTo>
                  <a:cubicBezTo>
                    <a:pt x="63195" y="62797"/>
                    <a:pt x="74856" y="52331"/>
                    <a:pt x="75482" y="40386"/>
                  </a:cubicBezTo>
                  <a:cubicBezTo>
                    <a:pt x="75652" y="37200"/>
                    <a:pt x="76506" y="31228"/>
                    <a:pt x="74685" y="26450"/>
                  </a:cubicBezTo>
                  <a:cubicBezTo>
                    <a:pt x="69737" y="13310"/>
                    <a:pt x="55289" y="0"/>
                    <a:pt x="33162" y="8589"/>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43;p29">
              <a:extLst>
                <a:ext uri="{FF2B5EF4-FFF2-40B4-BE49-F238E27FC236}">
                  <a16:creationId xmlns:a16="http://schemas.microsoft.com/office/drawing/2014/main" id="{2509FE4C-0EF2-9D44-8BF1-0B93078E5A32}"/>
                </a:ext>
              </a:extLst>
            </p:cNvPr>
            <p:cNvSpPr/>
            <p:nvPr/>
          </p:nvSpPr>
          <p:spPr>
            <a:xfrm>
              <a:off x="-160697" y="3499443"/>
              <a:ext cx="424054" cy="430182"/>
            </a:xfrm>
            <a:custGeom>
              <a:avLst/>
              <a:gdLst/>
              <a:ahLst/>
              <a:cxnLst/>
              <a:rect l="l" t="t" r="r" b="b"/>
              <a:pathLst>
                <a:path w="51137" h="51876" extrusionOk="0">
                  <a:moveTo>
                    <a:pt x="32821" y="1934"/>
                  </a:moveTo>
                  <a:cubicBezTo>
                    <a:pt x="26621" y="0"/>
                    <a:pt x="19909" y="569"/>
                    <a:pt x="14164" y="3641"/>
                  </a:cubicBezTo>
                  <a:cubicBezTo>
                    <a:pt x="14050" y="3698"/>
                    <a:pt x="13937" y="3755"/>
                    <a:pt x="13880" y="3811"/>
                  </a:cubicBezTo>
                  <a:cubicBezTo>
                    <a:pt x="7964" y="6997"/>
                    <a:pt x="3641" y="12457"/>
                    <a:pt x="1821" y="18942"/>
                  </a:cubicBezTo>
                  <a:cubicBezTo>
                    <a:pt x="1" y="25256"/>
                    <a:pt x="740" y="31968"/>
                    <a:pt x="3812" y="37769"/>
                  </a:cubicBezTo>
                  <a:cubicBezTo>
                    <a:pt x="3869" y="37826"/>
                    <a:pt x="3869" y="37883"/>
                    <a:pt x="3926" y="37940"/>
                  </a:cubicBezTo>
                  <a:cubicBezTo>
                    <a:pt x="6997" y="43628"/>
                    <a:pt x="12173" y="47894"/>
                    <a:pt x="18317" y="49885"/>
                  </a:cubicBezTo>
                  <a:cubicBezTo>
                    <a:pt x="24573" y="51876"/>
                    <a:pt x="31342" y="51250"/>
                    <a:pt x="37144" y="48122"/>
                  </a:cubicBezTo>
                  <a:cubicBezTo>
                    <a:pt x="43117" y="44880"/>
                    <a:pt x="47496" y="39419"/>
                    <a:pt x="49317" y="32878"/>
                  </a:cubicBezTo>
                  <a:cubicBezTo>
                    <a:pt x="51137" y="26564"/>
                    <a:pt x="50397" y="19795"/>
                    <a:pt x="47269" y="13993"/>
                  </a:cubicBezTo>
                  <a:cubicBezTo>
                    <a:pt x="44197" y="8248"/>
                    <a:pt x="39021" y="3925"/>
                    <a:pt x="32821" y="1934"/>
                  </a:cubicBezTo>
                  <a:close/>
                  <a:moveTo>
                    <a:pt x="46530" y="33105"/>
                  </a:moveTo>
                  <a:lnTo>
                    <a:pt x="46530" y="33105"/>
                  </a:lnTo>
                  <a:cubicBezTo>
                    <a:pt x="45051" y="38452"/>
                    <a:pt x="41410" y="42946"/>
                    <a:pt x="36518" y="45619"/>
                  </a:cubicBezTo>
                  <a:cubicBezTo>
                    <a:pt x="31456" y="48292"/>
                    <a:pt x="25484" y="48861"/>
                    <a:pt x="20023" y="47041"/>
                  </a:cubicBezTo>
                  <a:cubicBezTo>
                    <a:pt x="14221" y="45221"/>
                    <a:pt x="9443" y="41182"/>
                    <a:pt x="6599" y="35835"/>
                  </a:cubicBezTo>
                  <a:cubicBezTo>
                    <a:pt x="3755" y="30602"/>
                    <a:pt x="3016" y="24459"/>
                    <a:pt x="4665" y="18771"/>
                  </a:cubicBezTo>
                  <a:cubicBezTo>
                    <a:pt x="6144" y="13367"/>
                    <a:pt x="9728" y="8874"/>
                    <a:pt x="14619" y="6200"/>
                  </a:cubicBezTo>
                  <a:cubicBezTo>
                    <a:pt x="19682" y="3527"/>
                    <a:pt x="25654" y="3015"/>
                    <a:pt x="31172" y="4778"/>
                  </a:cubicBezTo>
                  <a:cubicBezTo>
                    <a:pt x="36917" y="6655"/>
                    <a:pt x="41752" y="10637"/>
                    <a:pt x="44596" y="15984"/>
                  </a:cubicBezTo>
                  <a:cubicBezTo>
                    <a:pt x="47440" y="21217"/>
                    <a:pt x="48122" y="27360"/>
                    <a:pt x="46530" y="3310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44;p29">
              <a:extLst>
                <a:ext uri="{FF2B5EF4-FFF2-40B4-BE49-F238E27FC236}">
                  <a16:creationId xmlns:a16="http://schemas.microsoft.com/office/drawing/2014/main" id="{E6E8F12A-C938-ED4E-8A75-A800F5CFD2D0}"/>
                </a:ext>
              </a:extLst>
            </p:cNvPr>
            <p:cNvSpPr/>
            <p:nvPr/>
          </p:nvSpPr>
          <p:spPr>
            <a:xfrm>
              <a:off x="-336631" y="3441429"/>
              <a:ext cx="658483" cy="882529"/>
            </a:xfrm>
            <a:custGeom>
              <a:avLst/>
              <a:gdLst/>
              <a:ahLst/>
              <a:cxnLst/>
              <a:rect l="l" t="t" r="r" b="b"/>
              <a:pathLst>
                <a:path w="79407" h="106425" extrusionOk="0">
                  <a:moveTo>
                    <a:pt x="74457" y="17918"/>
                  </a:moveTo>
                  <a:cubicBezTo>
                    <a:pt x="70533" y="10580"/>
                    <a:pt x="63934" y="5062"/>
                    <a:pt x="55971" y="2560"/>
                  </a:cubicBezTo>
                  <a:cubicBezTo>
                    <a:pt x="48008" y="0"/>
                    <a:pt x="39362" y="796"/>
                    <a:pt x="32024" y="4778"/>
                  </a:cubicBezTo>
                  <a:cubicBezTo>
                    <a:pt x="24516" y="8817"/>
                    <a:pt x="18942" y="15756"/>
                    <a:pt x="16610" y="24004"/>
                  </a:cubicBezTo>
                  <a:cubicBezTo>
                    <a:pt x="13140" y="36290"/>
                    <a:pt x="17235" y="49487"/>
                    <a:pt x="27019" y="57677"/>
                  </a:cubicBezTo>
                  <a:lnTo>
                    <a:pt x="24459" y="65527"/>
                  </a:lnTo>
                  <a:lnTo>
                    <a:pt x="24402" y="65527"/>
                  </a:lnTo>
                  <a:cubicBezTo>
                    <a:pt x="22411" y="67347"/>
                    <a:pt x="18657" y="72012"/>
                    <a:pt x="14732" y="77188"/>
                  </a:cubicBezTo>
                  <a:cubicBezTo>
                    <a:pt x="9272" y="84468"/>
                    <a:pt x="3299" y="92944"/>
                    <a:pt x="1365" y="96072"/>
                  </a:cubicBezTo>
                  <a:cubicBezTo>
                    <a:pt x="0" y="98120"/>
                    <a:pt x="171" y="100850"/>
                    <a:pt x="1877" y="102727"/>
                  </a:cubicBezTo>
                  <a:cubicBezTo>
                    <a:pt x="2446" y="103410"/>
                    <a:pt x="3129" y="104036"/>
                    <a:pt x="3925" y="104491"/>
                  </a:cubicBezTo>
                  <a:cubicBezTo>
                    <a:pt x="4721" y="105003"/>
                    <a:pt x="5575" y="105401"/>
                    <a:pt x="6485" y="105571"/>
                  </a:cubicBezTo>
                  <a:cubicBezTo>
                    <a:pt x="9443" y="106425"/>
                    <a:pt x="12571" y="105173"/>
                    <a:pt x="14164" y="102614"/>
                  </a:cubicBezTo>
                  <a:cubicBezTo>
                    <a:pt x="14164" y="102557"/>
                    <a:pt x="14221" y="102500"/>
                    <a:pt x="14221" y="102443"/>
                  </a:cubicBezTo>
                  <a:lnTo>
                    <a:pt x="17008" y="97324"/>
                  </a:lnTo>
                  <a:cubicBezTo>
                    <a:pt x="17406" y="97665"/>
                    <a:pt x="17918" y="97324"/>
                    <a:pt x="17633" y="96698"/>
                  </a:cubicBezTo>
                  <a:cubicBezTo>
                    <a:pt x="17577" y="96641"/>
                    <a:pt x="17520" y="96527"/>
                    <a:pt x="17520" y="96413"/>
                  </a:cubicBezTo>
                  <a:lnTo>
                    <a:pt x="31399" y="70760"/>
                  </a:lnTo>
                  <a:cubicBezTo>
                    <a:pt x="31911" y="70646"/>
                    <a:pt x="32366" y="70419"/>
                    <a:pt x="32650" y="70021"/>
                  </a:cubicBezTo>
                  <a:lnTo>
                    <a:pt x="38395" y="63707"/>
                  </a:lnTo>
                  <a:cubicBezTo>
                    <a:pt x="46188" y="66039"/>
                    <a:pt x="54549" y="65129"/>
                    <a:pt x="61659" y="61318"/>
                  </a:cubicBezTo>
                  <a:cubicBezTo>
                    <a:pt x="69224" y="57222"/>
                    <a:pt x="74799" y="50340"/>
                    <a:pt x="77074" y="42092"/>
                  </a:cubicBezTo>
                  <a:cubicBezTo>
                    <a:pt x="79406" y="34015"/>
                    <a:pt x="78439" y="25312"/>
                    <a:pt x="74457" y="17918"/>
                  </a:cubicBezTo>
                  <a:close/>
                  <a:moveTo>
                    <a:pt x="25142" y="77131"/>
                  </a:moveTo>
                  <a:lnTo>
                    <a:pt x="25142" y="77131"/>
                  </a:lnTo>
                  <a:cubicBezTo>
                    <a:pt x="24744" y="75936"/>
                    <a:pt x="24402" y="74685"/>
                    <a:pt x="23947" y="73490"/>
                  </a:cubicBezTo>
                  <a:cubicBezTo>
                    <a:pt x="23720" y="72922"/>
                    <a:pt x="22866" y="73263"/>
                    <a:pt x="23094" y="73832"/>
                  </a:cubicBezTo>
                  <a:cubicBezTo>
                    <a:pt x="23606" y="75254"/>
                    <a:pt x="24004" y="76790"/>
                    <a:pt x="24573" y="78212"/>
                  </a:cubicBezTo>
                  <a:lnTo>
                    <a:pt x="23492" y="80146"/>
                  </a:lnTo>
                  <a:cubicBezTo>
                    <a:pt x="22810" y="78780"/>
                    <a:pt x="22184" y="77415"/>
                    <a:pt x="21444" y="76050"/>
                  </a:cubicBezTo>
                  <a:cubicBezTo>
                    <a:pt x="21160" y="75538"/>
                    <a:pt x="20250" y="75879"/>
                    <a:pt x="20591" y="76391"/>
                  </a:cubicBezTo>
                  <a:cubicBezTo>
                    <a:pt x="21444" y="77984"/>
                    <a:pt x="22127" y="79577"/>
                    <a:pt x="22980" y="81169"/>
                  </a:cubicBezTo>
                  <a:lnTo>
                    <a:pt x="21558" y="83786"/>
                  </a:lnTo>
                  <a:cubicBezTo>
                    <a:pt x="20762" y="81909"/>
                    <a:pt x="19966" y="80089"/>
                    <a:pt x="19055" y="78325"/>
                  </a:cubicBezTo>
                  <a:cubicBezTo>
                    <a:pt x="18771" y="77756"/>
                    <a:pt x="17918" y="78155"/>
                    <a:pt x="18202" y="78667"/>
                  </a:cubicBezTo>
                  <a:cubicBezTo>
                    <a:pt x="19226" y="80714"/>
                    <a:pt x="20136" y="82762"/>
                    <a:pt x="20989" y="84810"/>
                  </a:cubicBezTo>
                  <a:lnTo>
                    <a:pt x="19283" y="87938"/>
                  </a:lnTo>
                  <a:cubicBezTo>
                    <a:pt x="18487" y="86175"/>
                    <a:pt x="17577" y="84412"/>
                    <a:pt x="16894" y="82591"/>
                  </a:cubicBezTo>
                  <a:cubicBezTo>
                    <a:pt x="16723" y="82023"/>
                    <a:pt x="15870" y="82421"/>
                    <a:pt x="16041" y="82933"/>
                  </a:cubicBezTo>
                  <a:cubicBezTo>
                    <a:pt x="16780" y="85037"/>
                    <a:pt x="17861" y="86971"/>
                    <a:pt x="18714" y="88962"/>
                  </a:cubicBezTo>
                  <a:lnTo>
                    <a:pt x="17577" y="91067"/>
                  </a:lnTo>
                  <a:cubicBezTo>
                    <a:pt x="17178" y="89986"/>
                    <a:pt x="16666" y="88962"/>
                    <a:pt x="16154" y="87938"/>
                  </a:cubicBezTo>
                  <a:cubicBezTo>
                    <a:pt x="15927" y="87369"/>
                    <a:pt x="15074" y="87768"/>
                    <a:pt x="15301" y="88280"/>
                  </a:cubicBezTo>
                  <a:cubicBezTo>
                    <a:pt x="15870" y="89417"/>
                    <a:pt x="16439" y="90612"/>
                    <a:pt x="16894" y="91806"/>
                  </a:cubicBezTo>
                  <a:cubicBezTo>
                    <a:pt x="16894" y="91863"/>
                    <a:pt x="16951" y="91977"/>
                    <a:pt x="17065" y="92034"/>
                  </a:cubicBezTo>
                  <a:lnTo>
                    <a:pt x="16154" y="93683"/>
                  </a:lnTo>
                  <a:cubicBezTo>
                    <a:pt x="15472" y="92318"/>
                    <a:pt x="14676" y="90953"/>
                    <a:pt x="13936" y="89645"/>
                  </a:cubicBezTo>
                  <a:cubicBezTo>
                    <a:pt x="13481" y="88848"/>
                    <a:pt x="12571" y="89190"/>
                    <a:pt x="13026" y="89929"/>
                  </a:cubicBezTo>
                  <a:cubicBezTo>
                    <a:pt x="13936" y="91465"/>
                    <a:pt x="14789" y="93058"/>
                    <a:pt x="15643" y="94650"/>
                  </a:cubicBezTo>
                  <a:lnTo>
                    <a:pt x="14619" y="96470"/>
                  </a:lnTo>
                  <a:cubicBezTo>
                    <a:pt x="13765" y="94991"/>
                    <a:pt x="13026" y="93456"/>
                    <a:pt x="12287" y="91863"/>
                  </a:cubicBezTo>
                  <a:cubicBezTo>
                    <a:pt x="11945" y="91124"/>
                    <a:pt x="11035" y="91408"/>
                    <a:pt x="11376" y="92204"/>
                  </a:cubicBezTo>
                  <a:cubicBezTo>
                    <a:pt x="12230" y="93968"/>
                    <a:pt x="13140" y="95731"/>
                    <a:pt x="14107" y="97437"/>
                  </a:cubicBezTo>
                  <a:lnTo>
                    <a:pt x="13424" y="98689"/>
                  </a:lnTo>
                  <a:cubicBezTo>
                    <a:pt x="12912" y="97380"/>
                    <a:pt x="12287" y="96129"/>
                    <a:pt x="11490" y="94991"/>
                  </a:cubicBezTo>
                  <a:cubicBezTo>
                    <a:pt x="11035" y="94252"/>
                    <a:pt x="10296" y="94878"/>
                    <a:pt x="10808" y="95560"/>
                  </a:cubicBezTo>
                  <a:cubicBezTo>
                    <a:pt x="11604" y="96869"/>
                    <a:pt x="12287" y="98291"/>
                    <a:pt x="12855" y="99713"/>
                  </a:cubicBezTo>
                  <a:lnTo>
                    <a:pt x="12287" y="100793"/>
                  </a:lnTo>
                  <a:cubicBezTo>
                    <a:pt x="12287" y="100736"/>
                    <a:pt x="12287" y="100736"/>
                    <a:pt x="12287" y="100736"/>
                  </a:cubicBezTo>
                  <a:cubicBezTo>
                    <a:pt x="11433" y="99258"/>
                    <a:pt x="10694" y="97722"/>
                    <a:pt x="10068" y="96129"/>
                  </a:cubicBezTo>
                  <a:cubicBezTo>
                    <a:pt x="9670" y="95390"/>
                    <a:pt x="8760" y="95674"/>
                    <a:pt x="9158" y="96470"/>
                  </a:cubicBezTo>
                  <a:cubicBezTo>
                    <a:pt x="9841" y="98006"/>
                    <a:pt x="10580" y="99542"/>
                    <a:pt x="11376" y="101021"/>
                  </a:cubicBezTo>
                  <a:cubicBezTo>
                    <a:pt x="11490" y="101248"/>
                    <a:pt x="11718" y="101362"/>
                    <a:pt x="11945" y="101419"/>
                  </a:cubicBezTo>
                  <a:lnTo>
                    <a:pt x="11775" y="101760"/>
                  </a:lnTo>
                  <a:cubicBezTo>
                    <a:pt x="10978" y="102898"/>
                    <a:pt x="9499" y="103069"/>
                    <a:pt x="8077" y="102727"/>
                  </a:cubicBezTo>
                  <a:cubicBezTo>
                    <a:pt x="7338" y="102557"/>
                    <a:pt x="6655" y="102272"/>
                    <a:pt x="6030" y="101874"/>
                  </a:cubicBezTo>
                  <a:cubicBezTo>
                    <a:pt x="5404" y="101476"/>
                    <a:pt x="4835" y="101021"/>
                    <a:pt x="4380" y="100452"/>
                  </a:cubicBezTo>
                  <a:cubicBezTo>
                    <a:pt x="3470" y="99314"/>
                    <a:pt x="3072" y="98006"/>
                    <a:pt x="3754" y="96925"/>
                  </a:cubicBezTo>
                  <a:cubicBezTo>
                    <a:pt x="5632" y="93911"/>
                    <a:pt x="11433" y="85549"/>
                    <a:pt x="16894" y="78382"/>
                  </a:cubicBezTo>
                  <a:cubicBezTo>
                    <a:pt x="20022" y="74173"/>
                    <a:pt x="23037" y="70362"/>
                    <a:pt x="24971" y="68314"/>
                  </a:cubicBezTo>
                  <a:lnTo>
                    <a:pt x="28668" y="70646"/>
                  </a:lnTo>
                  <a:lnTo>
                    <a:pt x="25142" y="77131"/>
                  </a:lnTo>
                  <a:close/>
                  <a:moveTo>
                    <a:pt x="31854" y="67404"/>
                  </a:moveTo>
                  <a:lnTo>
                    <a:pt x="31854" y="67404"/>
                  </a:lnTo>
                  <a:lnTo>
                    <a:pt x="27417" y="64901"/>
                  </a:lnTo>
                  <a:lnTo>
                    <a:pt x="29237" y="59384"/>
                  </a:lnTo>
                  <a:cubicBezTo>
                    <a:pt x="31114" y="60635"/>
                    <a:pt x="33105" y="61716"/>
                    <a:pt x="35210" y="62626"/>
                  </a:cubicBezTo>
                  <a:lnTo>
                    <a:pt x="35835" y="62967"/>
                  </a:lnTo>
                  <a:close/>
                  <a:moveTo>
                    <a:pt x="74287" y="42263"/>
                  </a:moveTo>
                  <a:lnTo>
                    <a:pt x="74287" y="42263"/>
                  </a:lnTo>
                  <a:cubicBezTo>
                    <a:pt x="72296" y="49316"/>
                    <a:pt x="67518" y="55345"/>
                    <a:pt x="61090" y="58815"/>
                  </a:cubicBezTo>
                  <a:cubicBezTo>
                    <a:pt x="54435" y="62342"/>
                    <a:pt x="46586" y="63024"/>
                    <a:pt x="39419" y="60692"/>
                  </a:cubicBezTo>
                  <a:cubicBezTo>
                    <a:pt x="38622" y="60465"/>
                    <a:pt x="37826" y="60180"/>
                    <a:pt x="37087" y="59839"/>
                  </a:cubicBezTo>
                  <a:lnTo>
                    <a:pt x="31228" y="56597"/>
                  </a:lnTo>
                  <a:cubicBezTo>
                    <a:pt x="27360" y="53866"/>
                    <a:pt x="24175" y="50283"/>
                    <a:pt x="21956" y="46131"/>
                  </a:cubicBezTo>
                  <a:cubicBezTo>
                    <a:pt x="18259" y="39305"/>
                    <a:pt x="17349" y="31285"/>
                    <a:pt x="19454" y="23833"/>
                  </a:cubicBezTo>
                  <a:cubicBezTo>
                    <a:pt x="21388" y="16723"/>
                    <a:pt x="26166" y="10751"/>
                    <a:pt x="32650" y="7281"/>
                  </a:cubicBezTo>
                  <a:cubicBezTo>
                    <a:pt x="39305" y="3697"/>
                    <a:pt x="47098" y="3015"/>
                    <a:pt x="54322" y="5347"/>
                  </a:cubicBezTo>
                  <a:cubicBezTo>
                    <a:pt x="61773" y="7793"/>
                    <a:pt x="68030" y="12969"/>
                    <a:pt x="71727" y="19908"/>
                  </a:cubicBezTo>
                  <a:cubicBezTo>
                    <a:pt x="75481" y="26734"/>
                    <a:pt x="76391" y="34754"/>
                    <a:pt x="74287" y="4226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45;p29">
              <a:extLst>
                <a:ext uri="{FF2B5EF4-FFF2-40B4-BE49-F238E27FC236}">
                  <a16:creationId xmlns:a16="http://schemas.microsoft.com/office/drawing/2014/main" id="{D8C2AA33-2687-7F4C-9370-F43EE24F93C6}"/>
                </a:ext>
              </a:extLst>
            </p:cNvPr>
            <p:cNvSpPr/>
            <p:nvPr/>
          </p:nvSpPr>
          <p:spPr>
            <a:xfrm>
              <a:off x="-113057" y="3574441"/>
              <a:ext cx="111799" cy="194816"/>
            </a:xfrm>
            <a:custGeom>
              <a:avLst/>
              <a:gdLst/>
              <a:ahLst/>
              <a:cxnLst/>
              <a:rect l="l" t="t" r="r" b="b"/>
              <a:pathLst>
                <a:path w="13482" h="23493" extrusionOk="0">
                  <a:moveTo>
                    <a:pt x="12287" y="1309"/>
                  </a:moveTo>
                  <a:cubicBezTo>
                    <a:pt x="10751" y="0"/>
                    <a:pt x="8874" y="911"/>
                    <a:pt x="7282" y="1764"/>
                  </a:cubicBezTo>
                  <a:cubicBezTo>
                    <a:pt x="3755" y="3641"/>
                    <a:pt x="1" y="14278"/>
                    <a:pt x="1594" y="19852"/>
                  </a:cubicBezTo>
                  <a:cubicBezTo>
                    <a:pt x="1594" y="20136"/>
                    <a:pt x="1650" y="20421"/>
                    <a:pt x="1707" y="20705"/>
                  </a:cubicBezTo>
                  <a:cubicBezTo>
                    <a:pt x="1707" y="20762"/>
                    <a:pt x="1707" y="20819"/>
                    <a:pt x="1764" y="20876"/>
                  </a:cubicBezTo>
                  <a:cubicBezTo>
                    <a:pt x="1821" y="21217"/>
                    <a:pt x="1878" y="21502"/>
                    <a:pt x="1935" y="21843"/>
                  </a:cubicBezTo>
                  <a:cubicBezTo>
                    <a:pt x="2390" y="23492"/>
                    <a:pt x="5120" y="22867"/>
                    <a:pt x="4665" y="21217"/>
                  </a:cubicBezTo>
                  <a:cubicBezTo>
                    <a:pt x="4665" y="21160"/>
                    <a:pt x="4665" y="21160"/>
                    <a:pt x="4665" y="21160"/>
                  </a:cubicBezTo>
                  <a:cubicBezTo>
                    <a:pt x="4665" y="20876"/>
                    <a:pt x="4608" y="20648"/>
                    <a:pt x="4494" y="20421"/>
                  </a:cubicBezTo>
                  <a:cubicBezTo>
                    <a:pt x="4494" y="20364"/>
                    <a:pt x="4494" y="20364"/>
                    <a:pt x="4494" y="20364"/>
                  </a:cubicBezTo>
                  <a:cubicBezTo>
                    <a:pt x="3641" y="14790"/>
                    <a:pt x="9898" y="10637"/>
                    <a:pt x="12060" y="5859"/>
                  </a:cubicBezTo>
                  <a:cubicBezTo>
                    <a:pt x="12572" y="4608"/>
                    <a:pt x="13482" y="2389"/>
                    <a:pt x="12287" y="1309"/>
                  </a:cubicBezTo>
                  <a:close/>
                  <a:moveTo>
                    <a:pt x="9784" y="4210"/>
                  </a:moveTo>
                  <a:lnTo>
                    <a:pt x="9784" y="4210"/>
                  </a:lnTo>
                  <a:cubicBezTo>
                    <a:pt x="9443" y="5063"/>
                    <a:pt x="9045" y="5859"/>
                    <a:pt x="8476" y="6656"/>
                  </a:cubicBezTo>
                  <a:cubicBezTo>
                    <a:pt x="7452" y="8248"/>
                    <a:pt x="6144" y="9727"/>
                    <a:pt x="5006" y="11263"/>
                  </a:cubicBezTo>
                  <a:cubicBezTo>
                    <a:pt x="4494" y="11946"/>
                    <a:pt x="4039" y="12628"/>
                    <a:pt x="3641" y="13311"/>
                  </a:cubicBezTo>
                  <a:lnTo>
                    <a:pt x="3641" y="13311"/>
                  </a:lnTo>
                  <a:cubicBezTo>
                    <a:pt x="3812" y="12287"/>
                    <a:pt x="4039" y="11263"/>
                    <a:pt x="4324" y="10239"/>
                  </a:cubicBezTo>
                  <a:cubicBezTo>
                    <a:pt x="5291" y="7907"/>
                    <a:pt x="6997" y="4096"/>
                    <a:pt x="9898" y="3413"/>
                  </a:cubicBezTo>
                  <a:cubicBezTo>
                    <a:pt x="9898" y="3470"/>
                    <a:pt x="9955" y="3470"/>
                    <a:pt x="10012" y="3527"/>
                  </a:cubicBezTo>
                  <a:cubicBezTo>
                    <a:pt x="9955" y="3755"/>
                    <a:pt x="9898" y="3982"/>
                    <a:pt x="9784" y="421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46;p29">
              <a:extLst>
                <a:ext uri="{FF2B5EF4-FFF2-40B4-BE49-F238E27FC236}">
                  <a16:creationId xmlns:a16="http://schemas.microsoft.com/office/drawing/2014/main" id="{BF515D76-8CAB-664A-9BAE-A270E8943AD5}"/>
                </a:ext>
              </a:extLst>
            </p:cNvPr>
            <p:cNvSpPr/>
            <p:nvPr/>
          </p:nvSpPr>
          <p:spPr>
            <a:xfrm>
              <a:off x="-73435" y="3776322"/>
              <a:ext cx="32084" cy="32084"/>
            </a:xfrm>
            <a:custGeom>
              <a:avLst/>
              <a:gdLst/>
              <a:ahLst/>
              <a:cxnLst/>
              <a:rect l="l" t="t" r="r" b="b"/>
              <a:pathLst>
                <a:path w="3869" h="3869" extrusionOk="0">
                  <a:moveTo>
                    <a:pt x="2390" y="57"/>
                  </a:moveTo>
                  <a:cubicBezTo>
                    <a:pt x="1195" y="399"/>
                    <a:pt x="1" y="1024"/>
                    <a:pt x="570" y="2333"/>
                  </a:cubicBezTo>
                  <a:cubicBezTo>
                    <a:pt x="911" y="3186"/>
                    <a:pt x="1707" y="3869"/>
                    <a:pt x="2731" y="3470"/>
                  </a:cubicBezTo>
                  <a:cubicBezTo>
                    <a:pt x="3414" y="3129"/>
                    <a:pt x="3869" y="2390"/>
                    <a:pt x="3812" y="1593"/>
                  </a:cubicBezTo>
                  <a:cubicBezTo>
                    <a:pt x="3755" y="1138"/>
                    <a:pt x="3584" y="683"/>
                    <a:pt x="3300" y="342"/>
                  </a:cubicBezTo>
                  <a:cubicBezTo>
                    <a:pt x="3072" y="57"/>
                    <a:pt x="2674" y="1"/>
                    <a:pt x="2390" y="5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47;p29">
              <a:extLst>
                <a:ext uri="{FF2B5EF4-FFF2-40B4-BE49-F238E27FC236}">
                  <a16:creationId xmlns:a16="http://schemas.microsoft.com/office/drawing/2014/main" id="{B7013A79-B13A-BC41-A031-9AA6AD891FC7}"/>
                </a:ext>
              </a:extLst>
            </p:cNvPr>
            <p:cNvSpPr/>
            <p:nvPr/>
          </p:nvSpPr>
          <p:spPr>
            <a:xfrm>
              <a:off x="-135695" y="3524445"/>
              <a:ext cx="374058" cy="380186"/>
            </a:xfrm>
            <a:custGeom>
              <a:avLst/>
              <a:gdLst/>
              <a:ahLst/>
              <a:cxnLst/>
              <a:rect l="l" t="t" r="r" b="b"/>
              <a:pathLst>
                <a:path w="45108" h="45847" extrusionOk="0">
                  <a:moveTo>
                    <a:pt x="28157" y="1763"/>
                  </a:moveTo>
                  <a:cubicBezTo>
                    <a:pt x="22639" y="0"/>
                    <a:pt x="16667" y="512"/>
                    <a:pt x="11604" y="3185"/>
                  </a:cubicBezTo>
                  <a:cubicBezTo>
                    <a:pt x="6713" y="5859"/>
                    <a:pt x="3129" y="10352"/>
                    <a:pt x="1650" y="15756"/>
                  </a:cubicBezTo>
                  <a:cubicBezTo>
                    <a:pt x="1" y="21444"/>
                    <a:pt x="740" y="27587"/>
                    <a:pt x="3584" y="32820"/>
                  </a:cubicBezTo>
                  <a:cubicBezTo>
                    <a:pt x="6428" y="38167"/>
                    <a:pt x="11206" y="42206"/>
                    <a:pt x="17008" y="44026"/>
                  </a:cubicBezTo>
                  <a:cubicBezTo>
                    <a:pt x="22469" y="45846"/>
                    <a:pt x="28441" y="45334"/>
                    <a:pt x="33503" y="42604"/>
                  </a:cubicBezTo>
                  <a:cubicBezTo>
                    <a:pt x="38395" y="39931"/>
                    <a:pt x="42036" y="35437"/>
                    <a:pt x="43515" y="30090"/>
                  </a:cubicBezTo>
                  <a:cubicBezTo>
                    <a:pt x="45107" y="24345"/>
                    <a:pt x="44425" y="18202"/>
                    <a:pt x="41581" y="12969"/>
                  </a:cubicBezTo>
                  <a:cubicBezTo>
                    <a:pt x="38737" y="7622"/>
                    <a:pt x="33902" y="3640"/>
                    <a:pt x="28157" y="1763"/>
                  </a:cubicBezTo>
                  <a:close/>
                  <a:moveTo>
                    <a:pt x="7224" y="26450"/>
                  </a:moveTo>
                  <a:lnTo>
                    <a:pt x="7395" y="27246"/>
                  </a:lnTo>
                  <a:cubicBezTo>
                    <a:pt x="7850" y="28896"/>
                    <a:pt x="5120" y="29521"/>
                    <a:pt x="4665" y="27872"/>
                  </a:cubicBezTo>
                  <a:cubicBezTo>
                    <a:pt x="4608" y="27587"/>
                    <a:pt x="4551" y="27246"/>
                    <a:pt x="4494" y="26905"/>
                  </a:cubicBezTo>
                  <a:cubicBezTo>
                    <a:pt x="4437" y="26848"/>
                    <a:pt x="4437" y="26791"/>
                    <a:pt x="4437" y="26734"/>
                  </a:cubicBezTo>
                  <a:cubicBezTo>
                    <a:pt x="4380" y="26450"/>
                    <a:pt x="4324" y="26165"/>
                    <a:pt x="4324" y="25881"/>
                  </a:cubicBezTo>
                  <a:cubicBezTo>
                    <a:pt x="2731" y="20307"/>
                    <a:pt x="6485" y="9670"/>
                    <a:pt x="10012" y="7793"/>
                  </a:cubicBezTo>
                  <a:cubicBezTo>
                    <a:pt x="11604" y="6940"/>
                    <a:pt x="13481" y="6029"/>
                    <a:pt x="15017" y="7338"/>
                  </a:cubicBezTo>
                  <a:cubicBezTo>
                    <a:pt x="16212" y="8418"/>
                    <a:pt x="15302" y="10694"/>
                    <a:pt x="14790" y="11888"/>
                  </a:cubicBezTo>
                  <a:cubicBezTo>
                    <a:pt x="12628" y="16666"/>
                    <a:pt x="6371" y="20819"/>
                    <a:pt x="7224" y="26393"/>
                  </a:cubicBezTo>
                  <a:cubicBezTo>
                    <a:pt x="7224" y="26393"/>
                    <a:pt x="7224" y="26450"/>
                    <a:pt x="7224" y="26450"/>
                  </a:cubicBezTo>
                  <a:close/>
                  <a:moveTo>
                    <a:pt x="8078" y="32707"/>
                  </a:moveTo>
                  <a:cubicBezTo>
                    <a:pt x="7509" y="31342"/>
                    <a:pt x="8703" y="30773"/>
                    <a:pt x="9898" y="30431"/>
                  </a:cubicBezTo>
                  <a:cubicBezTo>
                    <a:pt x="10182" y="30375"/>
                    <a:pt x="10580" y="30431"/>
                    <a:pt x="10808" y="30716"/>
                  </a:cubicBezTo>
                  <a:cubicBezTo>
                    <a:pt x="11092" y="31057"/>
                    <a:pt x="11263" y="31512"/>
                    <a:pt x="11320" y="31967"/>
                  </a:cubicBezTo>
                  <a:cubicBezTo>
                    <a:pt x="11377" y="32764"/>
                    <a:pt x="10922" y="33503"/>
                    <a:pt x="10239" y="33844"/>
                  </a:cubicBezTo>
                  <a:cubicBezTo>
                    <a:pt x="9215" y="34243"/>
                    <a:pt x="8419" y="33560"/>
                    <a:pt x="8078" y="32707"/>
                  </a:cubicBezTo>
                  <a:close/>
                </a:path>
              </a:pathLst>
            </a:custGeom>
            <a:solidFill>
              <a:srgbClr val="EBE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48;p29">
              <a:extLst>
                <a:ext uri="{FF2B5EF4-FFF2-40B4-BE49-F238E27FC236}">
                  <a16:creationId xmlns:a16="http://schemas.microsoft.com/office/drawing/2014/main" id="{2337D156-403E-F94A-8DB4-28AB5E4F53AF}"/>
                </a:ext>
              </a:extLst>
            </p:cNvPr>
            <p:cNvSpPr/>
            <p:nvPr/>
          </p:nvSpPr>
          <p:spPr>
            <a:xfrm>
              <a:off x="-130977" y="3549439"/>
              <a:ext cx="276414" cy="267458"/>
            </a:xfrm>
            <a:custGeom>
              <a:avLst/>
              <a:gdLst/>
              <a:ahLst/>
              <a:cxnLst/>
              <a:rect l="l" t="t" r="r" b="b"/>
              <a:pathLst>
                <a:path w="33333" h="32253" extrusionOk="0">
                  <a:moveTo>
                    <a:pt x="10865" y="2959"/>
                  </a:moveTo>
                  <a:cubicBezTo>
                    <a:pt x="3413" y="6144"/>
                    <a:pt x="0" y="14847"/>
                    <a:pt x="3243" y="22469"/>
                  </a:cubicBezTo>
                  <a:cubicBezTo>
                    <a:pt x="3413" y="22924"/>
                    <a:pt x="3641" y="23322"/>
                    <a:pt x="3868" y="23720"/>
                  </a:cubicBezTo>
                  <a:lnTo>
                    <a:pt x="3868" y="23720"/>
                  </a:lnTo>
                  <a:cubicBezTo>
                    <a:pt x="3811" y="23436"/>
                    <a:pt x="3755" y="23151"/>
                    <a:pt x="3755" y="22867"/>
                  </a:cubicBezTo>
                  <a:cubicBezTo>
                    <a:pt x="2162" y="17293"/>
                    <a:pt x="5916" y="6656"/>
                    <a:pt x="9443" y="4779"/>
                  </a:cubicBezTo>
                  <a:cubicBezTo>
                    <a:pt x="11035" y="3926"/>
                    <a:pt x="12912" y="3015"/>
                    <a:pt x="14448" y="4324"/>
                  </a:cubicBezTo>
                  <a:cubicBezTo>
                    <a:pt x="15643" y="5404"/>
                    <a:pt x="14733" y="7680"/>
                    <a:pt x="14221" y="8874"/>
                  </a:cubicBezTo>
                  <a:cubicBezTo>
                    <a:pt x="12059" y="13652"/>
                    <a:pt x="5802" y="17805"/>
                    <a:pt x="6655" y="23379"/>
                  </a:cubicBezTo>
                  <a:cubicBezTo>
                    <a:pt x="6655" y="23379"/>
                    <a:pt x="6655" y="23436"/>
                    <a:pt x="6655" y="23436"/>
                  </a:cubicBezTo>
                  <a:lnTo>
                    <a:pt x="6826" y="24232"/>
                  </a:lnTo>
                  <a:cubicBezTo>
                    <a:pt x="7054" y="25199"/>
                    <a:pt x="6200" y="26052"/>
                    <a:pt x="5233" y="25825"/>
                  </a:cubicBezTo>
                  <a:cubicBezTo>
                    <a:pt x="5916" y="26735"/>
                    <a:pt x="6712" y="27588"/>
                    <a:pt x="7622" y="28328"/>
                  </a:cubicBezTo>
                  <a:cubicBezTo>
                    <a:pt x="8077" y="27873"/>
                    <a:pt x="8646" y="27588"/>
                    <a:pt x="9329" y="27417"/>
                  </a:cubicBezTo>
                  <a:cubicBezTo>
                    <a:pt x="9613" y="27361"/>
                    <a:pt x="10011" y="27417"/>
                    <a:pt x="10239" y="27702"/>
                  </a:cubicBezTo>
                  <a:cubicBezTo>
                    <a:pt x="10808" y="28384"/>
                    <a:pt x="10922" y="29351"/>
                    <a:pt x="10410" y="30148"/>
                  </a:cubicBezTo>
                  <a:cubicBezTo>
                    <a:pt x="14221" y="32082"/>
                    <a:pt x="18657" y="32252"/>
                    <a:pt x="22582" y="30546"/>
                  </a:cubicBezTo>
                  <a:cubicBezTo>
                    <a:pt x="29977" y="27190"/>
                    <a:pt x="33333" y="18544"/>
                    <a:pt x="30204" y="11036"/>
                  </a:cubicBezTo>
                  <a:cubicBezTo>
                    <a:pt x="27019" y="3584"/>
                    <a:pt x="18430" y="1"/>
                    <a:pt x="10865" y="2959"/>
                  </a:cubicBezTo>
                  <a:close/>
                </a:path>
              </a:pathLst>
            </a:custGeom>
            <a:solidFill>
              <a:srgbClr val="EBE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49;p29">
              <a:extLst>
                <a:ext uri="{FF2B5EF4-FFF2-40B4-BE49-F238E27FC236}">
                  <a16:creationId xmlns:a16="http://schemas.microsoft.com/office/drawing/2014/main" id="{B20087D5-4EC2-B14A-8E49-471029E464D8}"/>
                </a:ext>
              </a:extLst>
            </p:cNvPr>
            <p:cNvSpPr/>
            <p:nvPr/>
          </p:nvSpPr>
          <p:spPr>
            <a:xfrm>
              <a:off x="-311165" y="4007923"/>
              <a:ext cx="212271" cy="288206"/>
            </a:xfrm>
            <a:custGeom>
              <a:avLst/>
              <a:gdLst/>
              <a:ahLst/>
              <a:cxnLst/>
              <a:rect l="l" t="t" r="r" b="b"/>
              <a:pathLst>
                <a:path w="25598" h="34755" extrusionOk="0">
                  <a:moveTo>
                    <a:pt x="25597" y="2332"/>
                  </a:moveTo>
                  <a:lnTo>
                    <a:pt x="21900" y="0"/>
                  </a:lnTo>
                  <a:cubicBezTo>
                    <a:pt x="19966" y="2048"/>
                    <a:pt x="16951" y="5859"/>
                    <a:pt x="13823" y="10068"/>
                  </a:cubicBezTo>
                  <a:cubicBezTo>
                    <a:pt x="8362" y="17235"/>
                    <a:pt x="2561" y="25597"/>
                    <a:pt x="683" y="28611"/>
                  </a:cubicBezTo>
                  <a:cubicBezTo>
                    <a:pt x="1" y="29692"/>
                    <a:pt x="399" y="31000"/>
                    <a:pt x="1309" y="32138"/>
                  </a:cubicBezTo>
                  <a:cubicBezTo>
                    <a:pt x="1764" y="32707"/>
                    <a:pt x="2333" y="33162"/>
                    <a:pt x="2959" y="33560"/>
                  </a:cubicBezTo>
                  <a:cubicBezTo>
                    <a:pt x="3584" y="33958"/>
                    <a:pt x="4267" y="34243"/>
                    <a:pt x="5006" y="34413"/>
                  </a:cubicBezTo>
                  <a:cubicBezTo>
                    <a:pt x="6428" y="34755"/>
                    <a:pt x="7907" y="34584"/>
                    <a:pt x="8704" y="33446"/>
                  </a:cubicBezTo>
                  <a:lnTo>
                    <a:pt x="8874" y="33105"/>
                  </a:lnTo>
                  <a:cubicBezTo>
                    <a:pt x="8647" y="33048"/>
                    <a:pt x="8419" y="32934"/>
                    <a:pt x="8305" y="32707"/>
                  </a:cubicBezTo>
                  <a:cubicBezTo>
                    <a:pt x="7509" y="31228"/>
                    <a:pt x="6770" y="29692"/>
                    <a:pt x="6087" y="28156"/>
                  </a:cubicBezTo>
                  <a:cubicBezTo>
                    <a:pt x="5689" y="27360"/>
                    <a:pt x="6599" y="27076"/>
                    <a:pt x="6997" y="27872"/>
                  </a:cubicBezTo>
                  <a:cubicBezTo>
                    <a:pt x="7623" y="29408"/>
                    <a:pt x="8362" y="30944"/>
                    <a:pt x="9216" y="32422"/>
                  </a:cubicBezTo>
                  <a:cubicBezTo>
                    <a:pt x="9216" y="32422"/>
                    <a:pt x="9216" y="32422"/>
                    <a:pt x="9216" y="32479"/>
                  </a:cubicBezTo>
                  <a:lnTo>
                    <a:pt x="9784" y="31399"/>
                  </a:lnTo>
                  <a:cubicBezTo>
                    <a:pt x="9216" y="29977"/>
                    <a:pt x="8533" y="28555"/>
                    <a:pt x="7737" y="27246"/>
                  </a:cubicBezTo>
                  <a:cubicBezTo>
                    <a:pt x="7225" y="26564"/>
                    <a:pt x="7964" y="25938"/>
                    <a:pt x="8419" y="26677"/>
                  </a:cubicBezTo>
                  <a:cubicBezTo>
                    <a:pt x="9216" y="27815"/>
                    <a:pt x="9841" y="29066"/>
                    <a:pt x="10353" y="30375"/>
                  </a:cubicBezTo>
                  <a:lnTo>
                    <a:pt x="11036" y="29123"/>
                  </a:lnTo>
                  <a:cubicBezTo>
                    <a:pt x="10069" y="27417"/>
                    <a:pt x="9159" y="25654"/>
                    <a:pt x="8305" y="23890"/>
                  </a:cubicBezTo>
                  <a:cubicBezTo>
                    <a:pt x="7964" y="23094"/>
                    <a:pt x="8874" y="22810"/>
                    <a:pt x="9216" y="23549"/>
                  </a:cubicBezTo>
                  <a:cubicBezTo>
                    <a:pt x="9955" y="25142"/>
                    <a:pt x="10694" y="26677"/>
                    <a:pt x="11548" y="28156"/>
                  </a:cubicBezTo>
                  <a:lnTo>
                    <a:pt x="12572" y="26336"/>
                  </a:lnTo>
                  <a:cubicBezTo>
                    <a:pt x="11718" y="24744"/>
                    <a:pt x="10865" y="23151"/>
                    <a:pt x="9955" y="21615"/>
                  </a:cubicBezTo>
                  <a:cubicBezTo>
                    <a:pt x="9500" y="20876"/>
                    <a:pt x="10410" y="20534"/>
                    <a:pt x="10865" y="21331"/>
                  </a:cubicBezTo>
                  <a:cubicBezTo>
                    <a:pt x="11605" y="22639"/>
                    <a:pt x="12401" y="24004"/>
                    <a:pt x="13083" y="25369"/>
                  </a:cubicBezTo>
                  <a:lnTo>
                    <a:pt x="13994" y="23720"/>
                  </a:lnTo>
                  <a:cubicBezTo>
                    <a:pt x="13880" y="23663"/>
                    <a:pt x="13823" y="23549"/>
                    <a:pt x="13823" y="23492"/>
                  </a:cubicBezTo>
                  <a:cubicBezTo>
                    <a:pt x="13368" y="22298"/>
                    <a:pt x="12799" y="21103"/>
                    <a:pt x="12230" y="19966"/>
                  </a:cubicBezTo>
                  <a:cubicBezTo>
                    <a:pt x="12003" y="19454"/>
                    <a:pt x="12856" y="19055"/>
                    <a:pt x="13083" y="19624"/>
                  </a:cubicBezTo>
                  <a:cubicBezTo>
                    <a:pt x="13595" y="20648"/>
                    <a:pt x="14107" y="21672"/>
                    <a:pt x="14506" y="22753"/>
                  </a:cubicBezTo>
                  <a:lnTo>
                    <a:pt x="15643" y="20648"/>
                  </a:lnTo>
                  <a:cubicBezTo>
                    <a:pt x="14790" y="18657"/>
                    <a:pt x="13709" y="16723"/>
                    <a:pt x="12970" y="14619"/>
                  </a:cubicBezTo>
                  <a:cubicBezTo>
                    <a:pt x="12799" y="14107"/>
                    <a:pt x="13652" y="13709"/>
                    <a:pt x="13823" y="14277"/>
                  </a:cubicBezTo>
                  <a:cubicBezTo>
                    <a:pt x="14506" y="16154"/>
                    <a:pt x="15416" y="17861"/>
                    <a:pt x="16212" y="19624"/>
                  </a:cubicBezTo>
                  <a:lnTo>
                    <a:pt x="17918" y="16496"/>
                  </a:lnTo>
                  <a:cubicBezTo>
                    <a:pt x="17065" y="14448"/>
                    <a:pt x="16155" y="12400"/>
                    <a:pt x="15131" y="10353"/>
                  </a:cubicBezTo>
                  <a:cubicBezTo>
                    <a:pt x="14847" y="9841"/>
                    <a:pt x="15700" y="9499"/>
                    <a:pt x="15984" y="10011"/>
                  </a:cubicBezTo>
                  <a:cubicBezTo>
                    <a:pt x="16895" y="11775"/>
                    <a:pt x="17691" y="13595"/>
                    <a:pt x="18487" y="15472"/>
                  </a:cubicBezTo>
                  <a:lnTo>
                    <a:pt x="19909" y="12855"/>
                  </a:lnTo>
                  <a:cubicBezTo>
                    <a:pt x="19056" y="11263"/>
                    <a:pt x="18373" y="9670"/>
                    <a:pt x="17520" y="8077"/>
                  </a:cubicBezTo>
                  <a:cubicBezTo>
                    <a:pt x="17179" y="7565"/>
                    <a:pt x="18089" y="7224"/>
                    <a:pt x="18373" y="7736"/>
                  </a:cubicBezTo>
                  <a:cubicBezTo>
                    <a:pt x="19113" y="9101"/>
                    <a:pt x="19739" y="10466"/>
                    <a:pt x="20421" y="11832"/>
                  </a:cubicBezTo>
                  <a:lnTo>
                    <a:pt x="21502" y="9898"/>
                  </a:lnTo>
                  <a:cubicBezTo>
                    <a:pt x="20933" y="8476"/>
                    <a:pt x="20535" y="6940"/>
                    <a:pt x="20023" y="5518"/>
                  </a:cubicBezTo>
                  <a:cubicBezTo>
                    <a:pt x="19795" y="4949"/>
                    <a:pt x="20649" y="4608"/>
                    <a:pt x="20876" y="5176"/>
                  </a:cubicBezTo>
                  <a:cubicBezTo>
                    <a:pt x="21331" y="6371"/>
                    <a:pt x="21673" y="7622"/>
                    <a:pt x="22071" y="8817"/>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2223;p29">
            <a:extLst>
              <a:ext uri="{FF2B5EF4-FFF2-40B4-BE49-F238E27FC236}">
                <a16:creationId xmlns:a16="http://schemas.microsoft.com/office/drawing/2014/main" id="{7D1DE528-E82D-4B47-9B3B-9983DC700614}"/>
              </a:ext>
            </a:extLst>
          </p:cNvPr>
          <p:cNvSpPr/>
          <p:nvPr/>
        </p:nvSpPr>
        <p:spPr>
          <a:xfrm rot="223753">
            <a:off x="2711653" y="980783"/>
            <a:ext cx="647927" cy="295498"/>
          </a:xfrm>
          <a:custGeom>
            <a:avLst/>
            <a:gdLst/>
            <a:ahLst/>
            <a:cxnLst/>
            <a:rect l="l" t="t" r="r" b="b"/>
            <a:pathLst>
              <a:path w="28088" h="12810" extrusionOk="0">
                <a:moveTo>
                  <a:pt x="7573" y="0"/>
                </a:moveTo>
                <a:lnTo>
                  <a:pt x="1" y="6405"/>
                </a:lnTo>
                <a:lnTo>
                  <a:pt x="7573" y="12810"/>
                </a:lnTo>
                <a:lnTo>
                  <a:pt x="7573" y="8773"/>
                </a:lnTo>
                <a:lnTo>
                  <a:pt x="28087" y="6405"/>
                </a:lnTo>
                <a:lnTo>
                  <a:pt x="7573" y="4037"/>
                </a:lnTo>
                <a:lnTo>
                  <a:pt x="7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20;p29">
            <a:extLst>
              <a:ext uri="{FF2B5EF4-FFF2-40B4-BE49-F238E27FC236}">
                <a16:creationId xmlns:a16="http://schemas.microsoft.com/office/drawing/2014/main" id="{A98D3D53-4DDB-6642-AE7B-2C61BA096B1C}"/>
              </a:ext>
            </a:extLst>
          </p:cNvPr>
          <p:cNvSpPr/>
          <p:nvPr/>
        </p:nvSpPr>
        <p:spPr>
          <a:xfrm rot="9900083">
            <a:off x="6507152" y="1421983"/>
            <a:ext cx="647945" cy="295506"/>
          </a:xfrm>
          <a:custGeom>
            <a:avLst/>
            <a:gdLst/>
            <a:ahLst/>
            <a:cxnLst/>
            <a:rect l="l" t="t" r="r" b="b"/>
            <a:pathLst>
              <a:path w="28088" h="12810" extrusionOk="0">
                <a:moveTo>
                  <a:pt x="7573" y="0"/>
                </a:moveTo>
                <a:lnTo>
                  <a:pt x="1" y="6405"/>
                </a:lnTo>
                <a:lnTo>
                  <a:pt x="7573" y="12810"/>
                </a:lnTo>
                <a:lnTo>
                  <a:pt x="7573" y="8773"/>
                </a:lnTo>
                <a:lnTo>
                  <a:pt x="28087" y="6405"/>
                </a:lnTo>
                <a:lnTo>
                  <a:pt x="7573" y="4037"/>
                </a:lnTo>
                <a:lnTo>
                  <a:pt x="7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23;p29">
            <a:extLst>
              <a:ext uri="{FF2B5EF4-FFF2-40B4-BE49-F238E27FC236}">
                <a16:creationId xmlns:a16="http://schemas.microsoft.com/office/drawing/2014/main" id="{75F2093E-C015-0F4C-8B9F-71CF4C802E8D}"/>
              </a:ext>
            </a:extLst>
          </p:cNvPr>
          <p:cNvSpPr/>
          <p:nvPr/>
        </p:nvSpPr>
        <p:spPr>
          <a:xfrm rot="16604555">
            <a:off x="2652316" y="3661856"/>
            <a:ext cx="647927" cy="295498"/>
          </a:xfrm>
          <a:custGeom>
            <a:avLst/>
            <a:gdLst/>
            <a:ahLst/>
            <a:cxnLst/>
            <a:rect l="l" t="t" r="r" b="b"/>
            <a:pathLst>
              <a:path w="28088" h="12810" extrusionOk="0">
                <a:moveTo>
                  <a:pt x="7573" y="0"/>
                </a:moveTo>
                <a:lnTo>
                  <a:pt x="1" y="6405"/>
                </a:lnTo>
                <a:lnTo>
                  <a:pt x="7573" y="12810"/>
                </a:lnTo>
                <a:lnTo>
                  <a:pt x="7573" y="8773"/>
                </a:lnTo>
                <a:lnTo>
                  <a:pt x="28087" y="6405"/>
                </a:lnTo>
                <a:lnTo>
                  <a:pt x="7573" y="4037"/>
                </a:lnTo>
                <a:lnTo>
                  <a:pt x="7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2234;p29">
            <a:extLst>
              <a:ext uri="{FF2B5EF4-FFF2-40B4-BE49-F238E27FC236}">
                <a16:creationId xmlns:a16="http://schemas.microsoft.com/office/drawing/2014/main" id="{B90C88C0-FB78-2044-9400-F3418EC39715}"/>
              </a:ext>
            </a:extLst>
          </p:cNvPr>
          <p:cNvGrpSpPr/>
          <p:nvPr/>
        </p:nvGrpSpPr>
        <p:grpSpPr>
          <a:xfrm>
            <a:off x="1752439" y="4232056"/>
            <a:ext cx="353236" cy="448459"/>
            <a:chOff x="-898879" y="3678213"/>
            <a:chExt cx="475940" cy="604241"/>
          </a:xfrm>
        </p:grpSpPr>
        <p:sp>
          <p:nvSpPr>
            <p:cNvPr id="73" name="Google Shape;2235;p29">
              <a:extLst>
                <a:ext uri="{FF2B5EF4-FFF2-40B4-BE49-F238E27FC236}">
                  <a16:creationId xmlns:a16="http://schemas.microsoft.com/office/drawing/2014/main" id="{65741CDC-F4D1-D44C-9E0A-31E880499BCF}"/>
                </a:ext>
              </a:extLst>
            </p:cNvPr>
            <p:cNvSpPr/>
            <p:nvPr/>
          </p:nvSpPr>
          <p:spPr>
            <a:xfrm>
              <a:off x="-898879" y="3694723"/>
              <a:ext cx="461784" cy="562256"/>
            </a:xfrm>
            <a:custGeom>
              <a:avLst/>
              <a:gdLst/>
              <a:ahLst/>
              <a:cxnLst/>
              <a:rect l="l" t="t" r="r" b="b"/>
              <a:pathLst>
                <a:path w="55687" h="67803" extrusionOk="0">
                  <a:moveTo>
                    <a:pt x="20420" y="28498"/>
                  </a:moveTo>
                  <a:cubicBezTo>
                    <a:pt x="14391" y="27588"/>
                    <a:pt x="0" y="32422"/>
                    <a:pt x="4437" y="48292"/>
                  </a:cubicBezTo>
                  <a:cubicBezTo>
                    <a:pt x="8874" y="64162"/>
                    <a:pt x="15870" y="67802"/>
                    <a:pt x="22070" y="67802"/>
                  </a:cubicBezTo>
                  <a:cubicBezTo>
                    <a:pt x="28213" y="67802"/>
                    <a:pt x="33503" y="65129"/>
                    <a:pt x="36859" y="64958"/>
                  </a:cubicBezTo>
                  <a:cubicBezTo>
                    <a:pt x="40215" y="64845"/>
                    <a:pt x="45732" y="62968"/>
                    <a:pt x="47041" y="61887"/>
                  </a:cubicBezTo>
                  <a:cubicBezTo>
                    <a:pt x="48406" y="60806"/>
                    <a:pt x="54322" y="53241"/>
                    <a:pt x="55004" y="45334"/>
                  </a:cubicBezTo>
                  <a:cubicBezTo>
                    <a:pt x="55687" y="37371"/>
                    <a:pt x="52729" y="24459"/>
                    <a:pt x="44367" y="22753"/>
                  </a:cubicBezTo>
                  <a:cubicBezTo>
                    <a:pt x="36006" y="20989"/>
                    <a:pt x="31569" y="24743"/>
                    <a:pt x="31569" y="24743"/>
                  </a:cubicBezTo>
                  <a:cubicBezTo>
                    <a:pt x="31569" y="24743"/>
                    <a:pt x="29976" y="23435"/>
                    <a:pt x="34129" y="19112"/>
                  </a:cubicBezTo>
                  <a:cubicBezTo>
                    <a:pt x="36802" y="16154"/>
                    <a:pt x="38907" y="12742"/>
                    <a:pt x="40215" y="9044"/>
                  </a:cubicBezTo>
                  <a:lnTo>
                    <a:pt x="39419" y="0"/>
                  </a:lnTo>
                  <a:cubicBezTo>
                    <a:pt x="39419" y="0"/>
                    <a:pt x="26734" y="2674"/>
                    <a:pt x="24630" y="7964"/>
                  </a:cubicBezTo>
                  <a:cubicBezTo>
                    <a:pt x="22468" y="13197"/>
                    <a:pt x="23151" y="20307"/>
                    <a:pt x="23151" y="20307"/>
                  </a:cubicBezTo>
                  <a:cubicBezTo>
                    <a:pt x="23151" y="20307"/>
                    <a:pt x="17178" y="11149"/>
                    <a:pt x="14107" y="11831"/>
                  </a:cubicBezTo>
                  <a:cubicBezTo>
                    <a:pt x="11035" y="12514"/>
                    <a:pt x="11718" y="13993"/>
                    <a:pt x="13595" y="18031"/>
                  </a:cubicBezTo>
                  <a:cubicBezTo>
                    <a:pt x="15472" y="22070"/>
                    <a:pt x="20420" y="28498"/>
                    <a:pt x="20420" y="28498"/>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36;p29">
              <a:extLst>
                <a:ext uri="{FF2B5EF4-FFF2-40B4-BE49-F238E27FC236}">
                  <a16:creationId xmlns:a16="http://schemas.microsoft.com/office/drawing/2014/main" id="{7A8082C6-5C9B-6B4E-BDF8-B8EE95E3987B}"/>
                </a:ext>
              </a:extLst>
            </p:cNvPr>
            <p:cNvSpPr/>
            <p:nvPr/>
          </p:nvSpPr>
          <p:spPr>
            <a:xfrm>
              <a:off x="-892278" y="3678213"/>
              <a:ext cx="469339" cy="604241"/>
            </a:xfrm>
            <a:custGeom>
              <a:avLst/>
              <a:gdLst/>
              <a:ahLst/>
              <a:cxnLst/>
              <a:rect l="l" t="t" r="r" b="b"/>
              <a:pathLst>
                <a:path w="56598" h="72866" extrusionOk="0">
                  <a:moveTo>
                    <a:pt x="17577" y="46586"/>
                  </a:moveTo>
                  <a:cubicBezTo>
                    <a:pt x="18487" y="45335"/>
                    <a:pt x="19169" y="43913"/>
                    <a:pt x="19511" y="42434"/>
                  </a:cubicBezTo>
                  <a:cubicBezTo>
                    <a:pt x="19852" y="40955"/>
                    <a:pt x="19909" y="39419"/>
                    <a:pt x="19681" y="37940"/>
                  </a:cubicBezTo>
                  <a:cubicBezTo>
                    <a:pt x="19397" y="36575"/>
                    <a:pt x="18714" y="35608"/>
                    <a:pt x="17691" y="35380"/>
                  </a:cubicBezTo>
                  <a:cubicBezTo>
                    <a:pt x="16553" y="35096"/>
                    <a:pt x="15415" y="35722"/>
                    <a:pt x="14448" y="36916"/>
                  </a:cubicBezTo>
                  <a:cubicBezTo>
                    <a:pt x="12628" y="39362"/>
                    <a:pt x="11889" y="42491"/>
                    <a:pt x="12344" y="45562"/>
                  </a:cubicBezTo>
                  <a:cubicBezTo>
                    <a:pt x="12628" y="46927"/>
                    <a:pt x="13311" y="47837"/>
                    <a:pt x="14278" y="48065"/>
                  </a:cubicBezTo>
                  <a:cubicBezTo>
                    <a:pt x="15415" y="48349"/>
                    <a:pt x="16610" y="47780"/>
                    <a:pt x="17577" y="46586"/>
                  </a:cubicBezTo>
                  <a:close/>
                  <a:moveTo>
                    <a:pt x="55175" y="51933"/>
                  </a:moveTo>
                  <a:cubicBezTo>
                    <a:pt x="55858" y="52445"/>
                    <a:pt x="55573" y="53525"/>
                    <a:pt x="54720" y="53582"/>
                  </a:cubicBezTo>
                  <a:cubicBezTo>
                    <a:pt x="54322" y="54891"/>
                    <a:pt x="53810" y="56199"/>
                    <a:pt x="53298" y="57450"/>
                  </a:cubicBezTo>
                  <a:cubicBezTo>
                    <a:pt x="53241" y="57735"/>
                    <a:pt x="53127" y="58076"/>
                    <a:pt x="52900" y="58247"/>
                  </a:cubicBezTo>
                  <a:cubicBezTo>
                    <a:pt x="52502" y="58986"/>
                    <a:pt x="52103" y="59669"/>
                    <a:pt x="51705" y="60351"/>
                  </a:cubicBezTo>
                  <a:cubicBezTo>
                    <a:pt x="51705" y="60749"/>
                    <a:pt x="51478" y="61091"/>
                    <a:pt x="51137" y="61261"/>
                  </a:cubicBezTo>
                  <a:cubicBezTo>
                    <a:pt x="50625" y="62058"/>
                    <a:pt x="50056" y="62797"/>
                    <a:pt x="49430" y="63480"/>
                  </a:cubicBezTo>
                  <a:cubicBezTo>
                    <a:pt x="49544" y="63593"/>
                    <a:pt x="49714" y="63707"/>
                    <a:pt x="49885" y="63821"/>
                  </a:cubicBezTo>
                  <a:cubicBezTo>
                    <a:pt x="50852" y="64504"/>
                    <a:pt x="49885" y="66153"/>
                    <a:pt x="48918" y="65414"/>
                  </a:cubicBezTo>
                  <a:cubicBezTo>
                    <a:pt x="48634" y="65243"/>
                    <a:pt x="48349" y="65072"/>
                    <a:pt x="48065" y="64902"/>
                  </a:cubicBezTo>
                  <a:cubicBezTo>
                    <a:pt x="44993" y="67803"/>
                    <a:pt x="40898" y="69452"/>
                    <a:pt x="36632" y="69395"/>
                  </a:cubicBezTo>
                  <a:cubicBezTo>
                    <a:pt x="31797" y="69395"/>
                    <a:pt x="27815" y="72865"/>
                    <a:pt x="22924" y="72410"/>
                  </a:cubicBezTo>
                  <a:cubicBezTo>
                    <a:pt x="19056" y="72012"/>
                    <a:pt x="14903" y="71272"/>
                    <a:pt x="11661" y="68940"/>
                  </a:cubicBezTo>
                  <a:cubicBezTo>
                    <a:pt x="5746" y="64674"/>
                    <a:pt x="1878" y="58190"/>
                    <a:pt x="911" y="50966"/>
                  </a:cubicBezTo>
                  <a:cubicBezTo>
                    <a:pt x="1" y="44709"/>
                    <a:pt x="512" y="38054"/>
                    <a:pt x="5575" y="33560"/>
                  </a:cubicBezTo>
                  <a:cubicBezTo>
                    <a:pt x="8476" y="31001"/>
                    <a:pt x="12401" y="28441"/>
                    <a:pt x="16212" y="28327"/>
                  </a:cubicBezTo>
                  <a:cubicBezTo>
                    <a:pt x="12116" y="23322"/>
                    <a:pt x="4892" y="15870"/>
                    <a:pt x="11149" y="12912"/>
                  </a:cubicBezTo>
                  <a:cubicBezTo>
                    <a:pt x="14335" y="10466"/>
                    <a:pt x="17861" y="12400"/>
                    <a:pt x="20591" y="15358"/>
                  </a:cubicBezTo>
                  <a:cubicBezTo>
                    <a:pt x="20591" y="15472"/>
                    <a:pt x="20591" y="15586"/>
                    <a:pt x="20591" y="15643"/>
                  </a:cubicBezTo>
                  <a:cubicBezTo>
                    <a:pt x="20648" y="15643"/>
                    <a:pt x="20705" y="15586"/>
                    <a:pt x="20819" y="15529"/>
                  </a:cubicBezTo>
                  <a:cubicBezTo>
                    <a:pt x="20705" y="15472"/>
                    <a:pt x="20648" y="15415"/>
                    <a:pt x="20591" y="15358"/>
                  </a:cubicBezTo>
                  <a:cubicBezTo>
                    <a:pt x="21672" y="6655"/>
                    <a:pt x="30034" y="0"/>
                    <a:pt x="39760" y="910"/>
                  </a:cubicBezTo>
                  <a:cubicBezTo>
                    <a:pt x="40784" y="910"/>
                    <a:pt x="41637" y="1764"/>
                    <a:pt x="41637" y="2788"/>
                  </a:cubicBezTo>
                  <a:cubicBezTo>
                    <a:pt x="41808" y="8134"/>
                    <a:pt x="40955" y="13481"/>
                    <a:pt x="37883" y="17975"/>
                  </a:cubicBezTo>
                  <a:cubicBezTo>
                    <a:pt x="36575" y="19795"/>
                    <a:pt x="35153" y="21558"/>
                    <a:pt x="33560" y="23151"/>
                  </a:cubicBezTo>
                  <a:cubicBezTo>
                    <a:pt x="36575" y="21900"/>
                    <a:pt x="39931" y="21843"/>
                    <a:pt x="42946" y="22923"/>
                  </a:cubicBezTo>
                  <a:cubicBezTo>
                    <a:pt x="48520" y="25028"/>
                    <a:pt x="52843" y="29465"/>
                    <a:pt x="54777" y="35039"/>
                  </a:cubicBezTo>
                  <a:cubicBezTo>
                    <a:pt x="56483" y="39988"/>
                    <a:pt x="56597" y="46188"/>
                    <a:pt x="55175" y="51933"/>
                  </a:cubicBezTo>
                  <a:close/>
                  <a:moveTo>
                    <a:pt x="36689" y="4721"/>
                  </a:moveTo>
                  <a:cubicBezTo>
                    <a:pt x="29124" y="5404"/>
                    <a:pt x="23435" y="11490"/>
                    <a:pt x="24459" y="18999"/>
                  </a:cubicBezTo>
                  <a:cubicBezTo>
                    <a:pt x="24971" y="20193"/>
                    <a:pt x="25483" y="21388"/>
                    <a:pt x="25995" y="22582"/>
                  </a:cubicBezTo>
                  <a:cubicBezTo>
                    <a:pt x="26052" y="22582"/>
                    <a:pt x="26052" y="22639"/>
                    <a:pt x="26052" y="22696"/>
                  </a:cubicBezTo>
                  <a:cubicBezTo>
                    <a:pt x="26109" y="22241"/>
                    <a:pt x="26223" y="21843"/>
                    <a:pt x="26280" y="21388"/>
                  </a:cubicBezTo>
                  <a:cubicBezTo>
                    <a:pt x="26735" y="19226"/>
                    <a:pt x="27474" y="17065"/>
                    <a:pt x="28555" y="15131"/>
                  </a:cubicBezTo>
                  <a:cubicBezTo>
                    <a:pt x="31626" y="9898"/>
                    <a:pt x="34015" y="8134"/>
                    <a:pt x="34015" y="8134"/>
                  </a:cubicBezTo>
                  <a:cubicBezTo>
                    <a:pt x="34243" y="7907"/>
                    <a:pt x="34641" y="7850"/>
                    <a:pt x="34925" y="8021"/>
                  </a:cubicBezTo>
                  <a:cubicBezTo>
                    <a:pt x="35153" y="8191"/>
                    <a:pt x="35153" y="8533"/>
                    <a:pt x="34869" y="8703"/>
                  </a:cubicBezTo>
                  <a:cubicBezTo>
                    <a:pt x="34869" y="8703"/>
                    <a:pt x="32707" y="10353"/>
                    <a:pt x="29806" y="15358"/>
                  </a:cubicBezTo>
                  <a:cubicBezTo>
                    <a:pt x="28725" y="17292"/>
                    <a:pt x="28043" y="19283"/>
                    <a:pt x="27588" y="21388"/>
                  </a:cubicBezTo>
                  <a:cubicBezTo>
                    <a:pt x="27360" y="22639"/>
                    <a:pt x="27133" y="23834"/>
                    <a:pt x="27019" y="24914"/>
                  </a:cubicBezTo>
                  <a:cubicBezTo>
                    <a:pt x="27190" y="24857"/>
                    <a:pt x="27360" y="24801"/>
                    <a:pt x="27588" y="24744"/>
                  </a:cubicBezTo>
                  <a:cubicBezTo>
                    <a:pt x="29067" y="22639"/>
                    <a:pt x="30887" y="20762"/>
                    <a:pt x="32593" y="18714"/>
                  </a:cubicBezTo>
                  <a:cubicBezTo>
                    <a:pt x="35892" y="14903"/>
                    <a:pt x="37713" y="10125"/>
                    <a:pt x="37826" y="5120"/>
                  </a:cubicBezTo>
                  <a:cubicBezTo>
                    <a:pt x="37826" y="5120"/>
                    <a:pt x="37826" y="5120"/>
                    <a:pt x="37826" y="5063"/>
                  </a:cubicBezTo>
                  <a:cubicBezTo>
                    <a:pt x="37769" y="5063"/>
                    <a:pt x="37713" y="5063"/>
                    <a:pt x="37599" y="5063"/>
                  </a:cubicBezTo>
                  <a:cubicBezTo>
                    <a:pt x="37258" y="5120"/>
                    <a:pt x="36916" y="4949"/>
                    <a:pt x="36689" y="4721"/>
                  </a:cubicBezTo>
                  <a:close/>
                  <a:moveTo>
                    <a:pt x="12685" y="16382"/>
                  </a:moveTo>
                  <a:cubicBezTo>
                    <a:pt x="11889" y="17008"/>
                    <a:pt x="16496" y="22696"/>
                    <a:pt x="17122" y="23435"/>
                  </a:cubicBezTo>
                  <a:cubicBezTo>
                    <a:pt x="18714" y="25312"/>
                    <a:pt x="19795" y="27815"/>
                    <a:pt x="21615" y="29294"/>
                  </a:cubicBezTo>
                  <a:cubicBezTo>
                    <a:pt x="22184" y="29351"/>
                    <a:pt x="22696" y="29635"/>
                    <a:pt x="23037" y="30034"/>
                  </a:cubicBezTo>
                  <a:cubicBezTo>
                    <a:pt x="23094" y="30090"/>
                    <a:pt x="23094" y="30090"/>
                    <a:pt x="23094" y="30090"/>
                  </a:cubicBezTo>
                  <a:lnTo>
                    <a:pt x="23208" y="30090"/>
                  </a:lnTo>
                  <a:cubicBezTo>
                    <a:pt x="23379" y="30034"/>
                    <a:pt x="23549" y="29920"/>
                    <a:pt x="23720" y="29806"/>
                  </a:cubicBezTo>
                  <a:lnTo>
                    <a:pt x="23720" y="29806"/>
                  </a:lnTo>
                  <a:cubicBezTo>
                    <a:pt x="23891" y="29635"/>
                    <a:pt x="24118" y="29408"/>
                    <a:pt x="24232" y="29180"/>
                  </a:cubicBezTo>
                  <a:cubicBezTo>
                    <a:pt x="23720" y="28100"/>
                    <a:pt x="23037" y="26678"/>
                    <a:pt x="22525" y="25483"/>
                  </a:cubicBezTo>
                  <a:cubicBezTo>
                    <a:pt x="22412" y="25426"/>
                    <a:pt x="22412" y="25312"/>
                    <a:pt x="22355" y="25256"/>
                  </a:cubicBezTo>
                  <a:cubicBezTo>
                    <a:pt x="21558" y="23890"/>
                    <a:pt x="20762" y="22582"/>
                    <a:pt x="19852" y="21274"/>
                  </a:cubicBezTo>
                  <a:cubicBezTo>
                    <a:pt x="19624" y="20989"/>
                    <a:pt x="19454" y="20591"/>
                    <a:pt x="19511" y="20193"/>
                  </a:cubicBezTo>
                  <a:cubicBezTo>
                    <a:pt x="17577" y="17633"/>
                    <a:pt x="15017" y="14960"/>
                    <a:pt x="13481" y="15813"/>
                  </a:cubicBezTo>
                  <a:cubicBezTo>
                    <a:pt x="13311" y="15984"/>
                    <a:pt x="13140" y="16098"/>
                    <a:pt x="12913" y="16211"/>
                  </a:cubicBezTo>
                  <a:cubicBezTo>
                    <a:pt x="12856" y="16268"/>
                    <a:pt x="12742" y="16325"/>
                    <a:pt x="12685" y="16382"/>
                  </a:cubicBezTo>
                  <a:close/>
                  <a:moveTo>
                    <a:pt x="43799" y="40045"/>
                  </a:moveTo>
                  <a:lnTo>
                    <a:pt x="43799" y="40045"/>
                  </a:lnTo>
                  <a:cubicBezTo>
                    <a:pt x="46245" y="42661"/>
                    <a:pt x="49487" y="44254"/>
                    <a:pt x="52388" y="46245"/>
                  </a:cubicBezTo>
                  <a:cubicBezTo>
                    <a:pt x="52274" y="47496"/>
                    <a:pt x="52103" y="48747"/>
                    <a:pt x="51819" y="49999"/>
                  </a:cubicBezTo>
                  <a:cubicBezTo>
                    <a:pt x="49487" y="48520"/>
                    <a:pt x="47325" y="46757"/>
                    <a:pt x="45448" y="44709"/>
                  </a:cubicBezTo>
                  <a:cubicBezTo>
                    <a:pt x="44652" y="43799"/>
                    <a:pt x="43287" y="45164"/>
                    <a:pt x="44140" y="46074"/>
                  </a:cubicBezTo>
                  <a:cubicBezTo>
                    <a:pt x="46245" y="48349"/>
                    <a:pt x="48691" y="50340"/>
                    <a:pt x="51364" y="51933"/>
                  </a:cubicBezTo>
                  <a:cubicBezTo>
                    <a:pt x="51080" y="52900"/>
                    <a:pt x="50795" y="53810"/>
                    <a:pt x="50397" y="54720"/>
                  </a:cubicBezTo>
                  <a:cubicBezTo>
                    <a:pt x="47951" y="52729"/>
                    <a:pt x="45619" y="50625"/>
                    <a:pt x="43230" y="48520"/>
                  </a:cubicBezTo>
                  <a:cubicBezTo>
                    <a:pt x="42320" y="47724"/>
                    <a:pt x="41012" y="49032"/>
                    <a:pt x="41922" y="49885"/>
                  </a:cubicBezTo>
                  <a:cubicBezTo>
                    <a:pt x="44425" y="52160"/>
                    <a:pt x="46984" y="54379"/>
                    <a:pt x="49658" y="56483"/>
                  </a:cubicBezTo>
                  <a:cubicBezTo>
                    <a:pt x="49373" y="56995"/>
                    <a:pt x="49146" y="57450"/>
                    <a:pt x="48861" y="57905"/>
                  </a:cubicBezTo>
                  <a:cubicBezTo>
                    <a:pt x="47155" y="56881"/>
                    <a:pt x="45562" y="55630"/>
                    <a:pt x="44083" y="54208"/>
                  </a:cubicBezTo>
                  <a:cubicBezTo>
                    <a:pt x="43173" y="53355"/>
                    <a:pt x="41865" y="54720"/>
                    <a:pt x="42718" y="55573"/>
                  </a:cubicBezTo>
                  <a:cubicBezTo>
                    <a:pt x="44311" y="57052"/>
                    <a:pt x="46017" y="58417"/>
                    <a:pt x="47837" y="59498"/>
                  </a:cubicBezTo>
                  <a:cubicBezTo>
                    <a:pt x="47382" y="60181"/>
                    <a:pt x="46870" y="60863"/>
                    <a:pt x="46302" y="61432"/>
                  </a:cubicBezTo>
                  <a:cubicBezTo>
                    <a:pt x="44993" y="60579"/>
                    <a:pt x="43799" y="59612"/>
                    <a:pt x="42661" y="58474"/>
                  </a:cubicBezTo>
                  <a:cubicBezTo>
                    <a:pt x="41751" y="57621"/>
                    <a:pt x="40443" y="58986"/>
                    <a:pt x="41296" y="59839"/>
                  </a:cubicBezTo>
                  <a:cubicBezTo>
                    <a:pt x="42434" y="60920"/>
                    <a:pt x="43628" y="61887"/>
                    <a:pt x="44880" y="62797"/>
                  </a:cubicBezTo>
                  <a:cubicBezTo>
                    <a:pt x="42604" y="64731"/>
                    <a:pt x="39647" y="65755"/>
                    <a:pt x="36632" y="65584"/>
                  </a:cubicBezTo>
                  <a:cubicBezTo>
                    <a:pt x="31740" y="65414"/>
                    <a:pt x="27815" y="68713"/>
                    <a:pt x="22924" y="68599"/>
                  </a:cubicBezTo>
                  <a:cubicBezTo>
                    <a:pt x="15984" y="68371"/>
                    <a:pt x="10580" y="64333"/>
                    <a:pt x="7338" y="58417"/>
                  </a:cubicBezTo>
                  <a:cubicBezTo>
                    <a:pt x="4779" y="53753"/>
                    <a:pt x="3584" y="47610"/>
                    <a:pt x="4608" y="42377"/>
                  </a:cubicBezTo>
                  <a:cubicBezTo>
                    <a:pt x="5461" y="38168"/>
                    <a:pt x="13538" y="29180"/>
                    <a:pt x="18657" y="32593"/>
                  </a:cubicBezTo>
                  <a:cubicBezTo>
                    <a:pt x="19397" y="33333"/>
                    <a:pt x="20364" y="33788"/>
                    <a:pt x="21445" y="33901"/>
                  </a:cubicBezTo>
                  <a:lnTo>
                    <a:pt x="21615" y="33901"/>
                  </a:lnTo>
                  <a:cubicBezTo>
                    <a:pt x="22639" y="34015"/>
                    <a:pt x="23663" y="33901"/>
                    <a:pt x="24630" y="33617"/>
                  </a:cubicBezTo>
                  <a:cubicBezTo>
                    <a:pt x="25654" y="33276"/>
                    <a:pt x="26621" y="32764"/>
                    <a:pt x="27474" y="32081"/>
                  </a:cubicBezTo>
                  <a:lnTo>
                    <a:pt x="27474" y="32081"/>
                  </a:lnTo>
                  <a:lnTo>
                    <a:pt x="27474" y="32081"/>
                  </a:lnTo>
                  <a:cubicBezTo>
                    <a:pt x="27588" y="31968"/>
                    <a:pt x="27702" y="31911"/>
                    <a:pt x="27815" y="31797"/>
                  </a:cubicBezTo>
                  <a:cubicBezTo>
                    <a:pt x="28043" y="31683"/>
                    <a:pt x="28270" y="31512"/>
                    <a:pt x="28441" y="31342"/>
                  </a:cubicBezTo>
                  <a:cubicBezTo>
                    <a:pt x="28441" y="31342"/>
                    <a:pt x="28498" y="31285"/>
                    <a:pt x="28498" y="31285"/>
                  </a:cubicBezTo>
                  <a:cubicBezTo>
                    <a:pt x="28555" y="31228"/>
                    <a:pt x="28669" y="31114"/>
                    <a:pt x="28725" y="31057"/>
                  </a:cubicBezTo>
                  <a:cubicBezTo>
                    <a:pt x="36518" y="23037"/>
                    <a:pt x="46870" y="25824"/>
                    <a:pt x="51080" y="36063"/>
                  </a:cubicBezTo>
                  <a:cubicBezTo>
                    <a:pt x="52047" y="38623"/>
                    <a:pt x="52502" y="41296"/>
                    <a:pt x="52445" y="44026"/>
                  </a:cubicBezTo>
                  <a:cubicBezTo>
                    <a:pt x="49942" y="42377"/>
                    <a:pt x="47212" y="40955"/>
                    <a:pt x="45164" y="38679"/>
                  </a:cubicBezTo>
                  <a:cubicBezTo>
                    <a:pt x="44311" y="37826"/>
                    <a:pt x="42946" y="39135"/>
                    <a:pt x="43799" y="40045"/>
                  </a:cubicBezTo>
                  <a:close/>
                  <a:moveTo>
                    <a:pt x="21786" y="47780"/>
                  </a:moveTo>
                  <a:cubicBezTo>
                    <a:pt x="22184" y="47951"/>
                    <a:pt x="22469" y="48292"/>
                    <a:pt x="22639" y="48634"/>
                  </a:cubicBezTo>
                  <a:cubicBezTo>
                    <a:pt x="22810" y="48975"/>
                    <a:pt x="22867" y="49373"/>
                    <a:pt x="22867" y="49771"/>
                  </a:cubicBezTo>
                  <a:cubicBezTo>
                    <a:pt x="22810" y="50113"/>
                    <a:pt x="22696" y="50454"/>
                    <a:pt x="22525" y="50795"/>
                  </a:cubicBezTo>
                  <a:cubicBezTo>
                    <a:pt x="22127" y="51535"/>
                    <a:pt x="21558" y="52160"/>
                    <a:pt x="20762" y="52615"/>
                  </a:cubicBezTo>
                  <a:cubicBezTo>
                    <a:pt x="20023" y="53127"/>
                    <a:pt x="19113" y="53355"/>
                    <a:pt x="18202" y="53241"/>
                  </a:cubicBezTo>
                  <a:cubicBezTo>
                    <a:pt x="17918" y="53241"/>
                    <a:pt x="17634" y="53127"/>
                    <a:pt x="17406" y="53014"/>
                  </a:cubicBezTo>
                  <a:cubicBezTo>
                    <a:pt x="17008" y="52843"/>
                    <a:pt x="16724" y="52558"/>
                    <a:pt x="16496" y="52160"/>
                  </a:cubicBezTo>
                  <a:cubicBezTo>
                    <a:pt x="16325" y="51819"/>
                    <a:pt x="16268" y="51421"/>
                    <a:pt x="16325" y="51023"/>
                  </a:cubicBezTo>
                  <a:cubicBezTo>
                    <a:pt x="16382" y="50681"/>
                    <a:pt x="16496" y="50340"/>
                    <a:pt x="16667" y="50056"/>
                  </a:cubicBezTo>
                  <a:cubicBezTo>
                    <a:pt x="17008" y="49259"/>
                    <a:pt x="17634" y="48634"/>
                    <a:pt x="18373" y="48179"/>
                  </a:cubicBezTo>
                  <a:cubicBezTo>
                    <a:pt x="19169" y="47724"/>
                    <a:pt x="20023" y="47496"/>
                    <a:pt x="20933" y="47553"/>
                  </a:cubicBezTo>
                  <a:cubicBezTo>
                    <a:pt x="21217" y="47610"/>
                    <a:pt x="21502" y="47667"/>
                    <a:pt x="21786" y="47780"/>
                  </a:cubicBezTo>
                  <a:close/>
                  <a:moveTo>
                    <a:pt x="21274" y="50568"/>
                  </a:moveTo>
                  <a:cubicBezTo>
                    <a:pt x="21388" y="50340"/>
                    <a:pt x="21502" y="50113"/>
                    <a:pt x="21502" y="49828"/>
                  </a:cubicBezTo>
                  <a:cubicBezTo>
                    <a:pt x="21558" y="49601"/>
                    <a:pt x="21502" y="49316"/>
                    <a:pt x="21388" y="49089"/>
                  </a:cubicBezTo>
                  <a:cubicBezTo>
                    <a:pt x="21331" y="48861"/>
                    <a:pt x="21160" y="48691"/>
                    <a:pt x="20933" y="48634"/>
                  </a:cubicBezTo>
                  <a:cubicBezTo>
                    <a:pt x="20819" y="48577"/>
                    <a:pt x="20705" y="48520"/>
                    <a:pt x="20535" y="48520"/>
                  </a:cubicBezTo>
                  <a:cubicBezTo>
                    <a:pt x="20080" y="48463"/>
                    <a:pt x="19568" y="48634"/>
                    <a:pt x="19169" y="48861"/>
                  </a:cubicBezTo>
                  <a:cubicBezTo>
                    <a:pt x="18601" y="49202"/>
                    <a:pt x="18146" y="49658"/>
                    <a:pt x="17861" y="50226"/>
                  </a:cubicBezTo>
                  <a:cubicBezTo>
                    <a:pt x="17747" y="50454"/>
                    <a:pt x="17691" y="50681"/>
                    <a:pt x="17691" y="50966"/>
                  </a:cubicBezTo>
                  <a:cubicBezTo>
                    <a:pt x="17634" y="51250"/>
                    <a:pt x="17691" y="51478"/>
                    <a:pt x="17804" y="51762"/>
                  </a:cubicBezTo>
                  <a:cubicBezTo>
                    <a:pt x="17861" y="51933"/>
                    <a:pt x="18032" y="52103"/>
                    <a:pt x="18259" y="52217"/>
                  </a:cubicBezTo>
                  <a:cubicBezTo>
                    <a:pt x="18373" y="52274"/>
                    <a:pt x="18487" y="52274"/>
                    <a:pt x="18601" y="52331"/>
                  </a:cubicBezTo>
                  <a:cubicBezTo>
                    <a:pt x="19113" y="52331"/>
                    <a:pt x="19624" y="52217"/>
                    <a:pt x="20023" y="51933"/>
                  </a:cubicBezTo>
                  <a:cubicBezTo>
                    <a:pt x="20591" y="51592"/>
                    <a:pt x="20990" y="51136"/>
                    <a:pt x="21274" y="50568"/>
                  </a:cubicBezTo>
                  <a:close/>
                  <a:moveTo>
                    <a:pt x="14903" y="47155"/>
                  </a:moveTo>
                  <a:lnTo>
                    <a:pt x="14903" y="47155"/>
                  </a:lnTo>
                  <a:cubicBezTo>
                    <a:pt x="14335" y="47041"/>
                    <a:pt x="13879" y="46302"/>
                    <a:pt x="13652" y="45278"/>
                  </a:cubicBezTo>
                  <a:cubicBezTo>
                    <a:pt x="13424" y="43856"/>
                    <a:pt x="13481" y="42434"/>
                    <a:pt x="13823" y="41068"/>
                  </a:cubicBezTo>
                  <a:cubicBezTo>
                    <a:pt x="14164" y="39703"/>
                    <a:pt x="14733" y="38395"/>
                    <a:pt x="15586" y="37314"/>
                  </a:cubicBezTo>
                  <a:cubicBezTo>
                    <a:pt x="16155" y="36575"/>
                    <a:pt x="16724" y="36177"/>
                    <a:pt x="17122" y="36290"/>
                  </a:cubicBezTo>
                  <a:cubicBezTo>
                    <a:pt x="17691" y="36461"/>
                    <a:pt x="18146" y="37144"/>
                    <a:pt x="18373" y="38168"/>
                  </a:cubicBezTo>
                  <a:cubicBezTo>
                    <a:pt x="18771" y="41012"/>
                    <a:pt x="18089" y="43856"/>
                    <a:pt x="16439" y="46188"/>
                  </a:cubicBezTo>
                  <a:cubicBezTo>
                    <a:pt x="15870" y="46870"/>
                    <a:pt x="15302" y="47269"/>
                    <a:pt x="14903" y="4715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37;p29">
              <a:extLst>
                <a:ext uri="{FF2B5EF4-FFF2-40B4-BE49-F238E27FC236}">
                  <a16:creationId xmlns:a16="http://schemas.microsoft.com/office/drawing/2014/main" id="{CC186C49-34B1-974F-9C69-CFC5F4CA67D8}"/>
                </a:ext>
              </a:extLst>
            </p:cNvPr>
            <p:cNvSpPr/>
            <p:nvPr/>
          </p:nvSpPr>
          <p:spPr>
            <a:xfrm>
              <a:off x="-862558" y="3869247"/>
              <a:ext cx="405653" cy="379241"/>
            </a:xfrm>
            <a:custGeom>
              <a:avLst/>
              <a:gdLst/>
              <a:ahLst/>
              <a:cxnLst/>
              <a:rect l="l" t="t" r="r" b="b"/>
              <a:pathLst>
                <a:path w="48918" h="45733" extrusionOk="0">
                  <a:moveTo>
                    <a:pt x="3754" y="35380"/>
                  </a:moveTo>
                  <a:cubicBezTo>
                    <a:pt x="6996" y="41353"/>
                    <a:pt x="12400" y="45334"/>
                    <a:pt x="19340" y="45562"/>
                  </a:cubicBezTo>
                  <a:cubicBezTo>
                    <a:pt x="24231" y="45733"/>
                    <a:pt x="28099" y="42377"/>
                    <a:pt x="33048" y="42604"/>
                  </a:cubicBezTo>
                  <a:cubicBezTo>
                    <a:pt x="36063" y="42718"/>
                    <a:pt x="39020" y="41694"/>
                    <a:pt x="41296" y="39760"/>
                  </a:cubicBezTo>
                  <a:cubicBezTo>
                    <a:pt x="40044" y="38850"/>
                    <a:pt x="38850" y="37883"/>
                    <a:pt x="37712" y="36802"/>
                  </a:cubicBezTo>
                  <a:cubicBezTo>
                    <a:pt x="36859" y="35949"/>
                    <a:pt x="38167" y="34641"/>
                    <a:pt x="39077" y="35494"/>
                  </a:cubicBezTo>
                  <a:cubicBezTo>
                    <a:pt x="40215" y="36575"/>
                    <a:pt x="41409" y="37542"/>
                    <a:pt x="42718" y="38395"/>
                  </a:cubicBezTo>
                  <a:cubicBezTo>
                    <a:pt x="43286" y="37826"/>
                    <a:pt x="43798" y="37144"/>
                    <a:pt x="44253" y="36518"/>
                  </a:cubicBezTo>
                  <a:cubicBezTo>
                    <a:pt x="42433" y="35380"/>
                    <a:pt x="40727" y="34015"/>
                    <a:pt x="39134" y="32536"/>
                  </a:cubicBezTo>
                  <a:cubicBezTo>
                    <a:pt x="38281" y="31683"/>
                    <a:pt x="39589" y="30318"/>
                    <a:pt x="40499" y="31171"/>
                  </a:cubicBezTo>
                  <a:cubicBezTo>
                    <a:pt x="41978" y="32593"/>
                    <a:pt x="43571" y="33844"/>
                    <a:pt x="45277" y="34868"/>
                  </a:cubicBezTo>
                  <a:cubicBezTo>
                    <a:pt x="45562" y="34413"/>
                    <a:pt x="45789" y="33958"/>
                    <a:pt x="46017" y="33446"/>
                  </a:cubicBezTo>
                  <a:cubicBezTo>
                    <a:pt x="43400" y="31342"/>
                    <a:pt x="40841" y="29123"/>
                    <a:pt x="38338" y="26848"/>
                  </a:cubicBezTo>
                  <a:cubicBezTo>
                    <a:pt x="37428" y="25995"/>
                    <a:pt x="38736" y="24687"/>
                    <a:pt x="39646" y="25483"/>
                  </a:cubicBezTo>
                  <a:cubicBezTo>
                    <a:pt x="41978" y="27588"/>
                    <a:pt x="44367" y="29692"/>
                    <a:pt x="46813" y="31683"/>
                  </a:cubicBezTo>
                  <a:cubicBezTo>
                    <a:pt x="47211" y="30773"/>
                    <a:pt x="47496" y="29863"/>
                    <a:pt x="47780" y="28896"/>
                  </a:cubicBezTo>
                  <a:cubicBezTo>
                    <a:pt x="45107" y="27303"/>
                    <a:pt x="42661" y="25312"/>
                    <a:pt x="40556" y="23037"/>
                  </a:cubicBezTo>
                  <a:cubicBezTo>
                    <a:pt x="39703" y="22127"/>
                    <a:pt x="41068" y="20819"/>
                    <a:pt x="41864" y="21672"/>
                  </a:cubicBezTo>
                  <a:cubicBezTo>
                    <a:pt x="43741" y="23720"/>
                    <a:pt x="45903" y="25483"/>
                    <a:pt x="48235" y="26962"/>
                  </a:cubicBezTo>
                  <a:cubicBezTo>
                    <a:pt x="48463" y="25710"/>
                    <a:pt x="48690" y="24516"/>
                    <a:pt x="48747" y="23265"/>
                  </a:cubicBezTo>
                  <a:cubicBezTo>
                    <a:pt x="45903" y="21217"/>
                    <a:pt x="42661" y="19624"/>
                    <a:pt x="40215" y="17008"/>
                  </a:cubicBezTo>
                  <a:cubicBezTo>
                    <a:pt x="39362" y="16154"/>
                    <a:pt x="40727" y="14789"/>
                    <a:pt x="41580" y="15699"/>
                  </a:cubicBezTo>
                  <a:cubicBezTo>
                    <a:pt x="43628" y="17918"/>
                    <a:pt x="46358" y="19340"/>
                    <a:pt x="48861" y="20989"/>
                  </a:cubicBezTo>
                  <a:cubicBezTo>
                    <a:pt x="48918" y="18316"/>
                    <a:pt x="48463" y="15586"/>
                    <a:pt x="47496" y="13026"/>
                  </a:cubicBezTo>
                  <a:cubicBezTo>
                    <a:pt x="43286" y="2844"/>
                    <a:pt x="32934" y="0"/>
                    <a:pt x="25141" y="8020"/>
                  </a:cubicBezTo>
                  <a:cubicBezTo>
                    <a:pt x="25085" y="8134"/>
                    <a:pt x="24971" y="8191"/>
                    <a:pt x="24914" y="8248"/>
                  </a:cubicBezTo>
                  <a:cubicBezTo>
                    <a:pt x="24857" y="8305"/>
                    <a:pt x="24857" y="8305"/>
                    <a:pt x="24857" y="8305"/>
                  </a:cubicBezTo>
                  <a:cubicBezTo>
                    <a:pt x="24686" y="8532"/>
                    <a:pt x="24459" y="8646"/>
                    <a:pt x="24174" y="8760"/>
                  </a:cubicBezTo>
                  <a:cubicBezTo>
                    <a:pt x="24118" y="8874"/>
                    <a:pt x="24004" y="8987"/>
                    <a:pt x="23890" y="9044"/>
                  </a:cubicBezTo>
                  <a:lnTo>
                    <a:pt x="23890" y="9044"/>
                  </a:lnTo>
                  <a:lnTo>
                    <a:pt x="23890" y="9044"/>
                  </a:lnTo>
                  <a:cubicBezTo>
                    <a:pt x="23037" y="9727"/>
                    <a:pt x="22070" y="10239"/>
                    <a:pt x="21046" y="10580"/>
                  </a:cubicBezTo>
                  <a:cubicBezTo>
                    <a:pt x="20079" y="10864"/>
                    <a:pt x="19055" y="10978"/>
                    <a:pt x="18031" y="10864"/>
                  </a:cubicBezTo>
                  <a:lnTo>
                    <a:pt x="17861" y="10864"/>
                  </a:lnTo>
                  <a:cubicBezTo>
                    <a:pt x="16780" y="10751"/>
                    <a:pt x="15813" y="10296"/>
                    <a:pt x="15073" y="9556"/>
                  </a:cubicBezTo>
                  <a:cubicBezTo>
                    <a:pt x="9954" y="6200"/>
                    <a:pt x="1877" y="15131"/>
                    <a:pt x="1024" y="19340"/>
                  </a:cubicBezTo>
                  <a:cubicBezTo>
                    <a:pt x="0" y="24573"/>
                    <a:pt x="1195" y="30773"/>
                    <a:pt x="3754" y="35437"/>
                  </a:cubicBezTo>
                  <a:close/>
                  <a:moveTo>
                    <a:pt x="15927" y="19397"/>
                  </a:moveTo>
                  <a:cubicBezTo>
                    <a:pt x="15585" y="20876"/>
                    <a:pt x="14903" y="22298"/>
                    <a:pt x="13993" y="23549"/>
                  </a:cubicBezTo>
                  <a:cubicBezTo>
                    <a:pt x="13026" y="24743"/>
                    <a:pt x="11831" y="25312"/>
                    <a:pt x="10694" y="25028"/>
                  </a:cubicBezTo>
                  <a:cubicBezTo>
                    <a:pt x="9727" y="24800"/>
                    <a:pt x="9044" y="23890"/>
                    <a:pt x="8760" y="22525"/>
                  </a:cubicBezTo>
                  <a:cubicBezTo>
                    <a:pt x="8305" y="19454"/>
                    <a:pt x="9044" y="16325"/>
                    <a:pt x="10864" y="13879"/>
                  </a:cubicBezTo>
                  <a:cubicBezTo>
                    <a:pt x="11831" y="12685"/>
                    <a:pt x="12969" y="12059"/>
                    <a:pt x="14107" y="12343"/>
                  </a:cubicBezTo>
                  <a:cubicBezTo>
                    <a:pt x="15130" y="12571"/>
                    <a:pt x="15813" y="13538"/>
                    <a:pt x="16097" y="14903"/>
                  </a:cubicBezTo>
                  <a:cubicBezTo>
                    <a:pt x="16325" y="16382"/>
                    <a:pt x="16268" y="17918"/>
                    <a:pt x="15927" y="19397"/>
                  </a:cubicBezTo>
                  <a:close/>
                  <a:moveTo>
                    <a:pt x="17349" y="24516"/>
                  </a:moveTo>
                  <a:cubicBezTo>
                    <a:pt x="17633" y="24573"/>
                    <a:pt x="17918" y="24630"/>
                    <a:pt x="18202" y="24743"/>
                  </a:cubicBezTo>
                  <a:cubicBezTo>
                    <a:pt x="18600" y="24914"/>
                    <a:pt x="18885" y="25255"/>
                    <a:pt x="19055" y="25597"/>
                  </a:cubicBezTo>
                  <a:cubicBezTo>
                    <a:pt x="19226" y="25938"/>
                    <a:pt x="19283" y="26336"/>
                    <a:pt x="19226" y="26734"/>
                  </a:cubicBezTo>
                  <a:cubicBezTo>
                    <a:pt x="19226" y="27076"/>
                    <a:pt x="19112" y="27417"/>
                    <a:pt x="18941" y="27758"/>
                  </a:cubicBezTo>
                  <a:cubicBezTo>
                    <a:pt x="18543" y="28498"/>
                    <a:pt x="17918" y="29123"/>
                    <a:pt x="17178" y="29578"/>
                  </a:cubicBezTo>
                  <a:cubicBezTo>
                    <a:pt x="16439" y="30090"/>
                    <a:pt x="15529" y="30261"/>
                    <a:pt x="14618" y="30204"/>
                  </a:cubicBezTo>
                  <a:cubicBezTo>
                    <a:pt x="14334" y="30204"/>
                    <a:pt x="14050" y="30090"/>
                    <a:pt x="13765" y="29977"/>
                  </a:cubicBezTo>
                  <a:cubicBezTo>
                    <a:pt x="13424" y="29806"/>
                    <a:pt x="13140" y="29521"/>
                    <a:pt x="12912" y="29123"/>
                  </a:cubicBezTo>
                  <a:cubicBezTo>
                    <a:pt x="12741" y="28782"/>
                    <a:pt x="12684" y="28384"/>
                    <a:pt x="12741" y="27986"/>
                  </a:cubicBezTo>
                  <a:cubicBezTo>
                    <a:pt x="12798" y="27644"/>
                    <a:pt x="12912" y="27303"/>
                    <a:pt x="13026" y="26962"/>
                  </a:cubicBezTo>
                  <a:cubicBezTo>
                    <a:pt x="13424" y="26222"/>
                    <a:pt x="14050" y="25597"/>
                    <a:pt x="14789" y="25142"/>
                  </a:cubicBezTo>
                  <a:cubicBezTo>
                    <a:pt x="15585" y="24630"/>
                    <a:pt x="16439" y="24459"/>
                    <a:pt x="17349" y="24516"/>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38;p29">
              <a:extLst>
                <a:ext uri="{FF2B5EF4-FFF2-40B4-BE49-F238E27FC236}">
                  <a16:creationId xmlns:a16="http://schemas.microsoft.com/office/drawing/2014/main" id="{85067D8A-706C-EA45-A44D-4A863111FD18}"/>
                </a:ext>
              </a:extLst>
            </p:cNvPr>
            <p:cNvSpPr/>
            <p:nvPr/>
          </p:nvSpPr>
          <p:spPr>
            <a:xfrm>
              <a:off x="-862558" y="3920188"/>
              <a:ext cx="171696" cy="326882"/>
            </a:xfrm>
            <a:custGeom>
              <a:avLst/>
              <a:gdLst/>
              <a:ahLst/>
              <a:cxnLst/>
              <a:rect l="l" t="t" r="r" b="b"/>
              <a:pathLst>
                <a:path w="20705" h="39419" extrusionOk="0">
                  <a:moveTo>
                    <a:pt x="3754" y="29237"/>
                  </a:moveTo>
                  <a:cubicBezTo>
                    <a:pt x="6996" y="35210"/>
                    <a:pt x="12400" y="39191"/>
                    <a:pt x="19340" y="39419"/>
                  </a:cubicBezTo>
                  <a:cubicBezTo>
                    <a:pt x="19795" y="39419"/>
                    <a:pt x="20250" y="39419"/>
                    <a:pt x="20705" y="39362"/>
                  </a:cubicBezTo>
                  <a:cubicBezTo>
                    <a:pt x="16097" y="38452"/>
                    <a:pt x="11888" y="34755"/>
                    <a:pt x="7338" y="25028"/>
                  </a:cubicBezTo>
                  <a:cubicBezTo>
                    <a:pt x="1536" y="12799"/>
                    <a:pt x="7053" y="7964"/>
                    <a:pt x="14050" y="5575"/>
                  </a:cubicBezTo>
                  <a:cubicBezTo>
                    <a:pt x="15358" y="5120"/>
                    <a:pt x="16382" y="4835"/>
                    <a:pt x="17235" y="4608"/>
                  </a:cubicBezTo>
                  <a:cubicBezTo>
                    <a:pt x="16439" y="4437"/>
                    <a:pt x="15642" y="3982"/>
                    <a:pt x="15073" y="3413"/>
                  </a:cubicBezTo>
                  <a:cubicBezTo>
                    <a:pt x="9954" y="0"/>
                    <a:pt x="1877" y="8988"/>
                    <a:pt x="1024" y="13197"/>
                  </a:cubicBezTo>
                  <a:cubicBezTo>
                    <a:pt x="0" y="18430"/>
                    <a:pt x="1195" y="24573"/>
                    <a:pt x="3754" y="29237"/>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39;p29">
              <a:extLst>
                <a:ext uri="{FF2B5EF4-FFF2-40B4-BE49-F238E27FC236}">
                  <a16:creationId xmlns:a16="http://schemas.microsoft.com/office/drawing/2014/main" id="{14047422-975C-B24A-AD92-A9BC3AE4DD2E}"/>
                </a:ext>
              </a:extLst>
            </p:cNvPr>
            <p:cNvSpPr/>
            <p:nvPr/>
          </p:nvSpPr>
          <p:spPr>
            <a:xfrm>
              <a:off x="-793697" y="3802269"/>
              <a:ext cx="102363" cy="125474"/>
            </a:xfrm>
            <a:custGeom>
              <a:avLst/>
              <a:gdLst/>
              <a:ahLst/>
              <a:cxnLst/>
              <a:rect l="l" t="t" r="r" b="b"/>
              <a:pathLst>
                <a:path w="12344" h="15131" extrusionOk="0">
                  <a:moveTo>
                    <a:pt x="5234" y="8475"/>
                  </a:moveTo>
                  <a:cubicBezTo>
                    <a:pt x="6826" y="10352"/>
                    <a:pt x="7907" y="12855"/>
                    <a:pt x="9727" y="14334"/>
                  </a:cubicBezTo>
                  <a:cubicBezTo>
                    <a:pt x="10296" y="14391"/>
                    <a:pt x="10808" y="14675"/>
                    <a:pt x="11149" y="15074"/>
                  </a:cubicBezTo>
                  <a:cubicBezTo>
                    <a:pt x="11206" y="15130"/>
                    <a:pt x="11206" y="15130"/>
                    <a:pt x="11206" y="15130"/>
                  </a:cubicBezTo>
                  <a:lnTo>
                    <a:pt x="11320" y="15130"/>
                  </a:lnTo>
                  <a:cubicBezTo>
                    <a:pt x="11491" y="15074"/>
                    <a:pt x="11661" y="14960"/>
                    <a:pt x="11832" y="14846"/>
                  </a:cubicBezTo>
                  <a:lnTo>
                    <a:pt x="11832" y="14846"/>
                  </a:lnTo>
                  <a:cubicBezTo>
                    <a:pt x="12003" y="14675"/>
                    <a:pt x="12230" y="14448"/>
                    <a:pt x="12344" y="14220"/>
                  </a:cubicBezTo>
                  <a:cubicBezTo>
                    <a:pt x="11832" y="13140"/>
                    <a:pt x="11149" y="11718"/>
                    <a:pt x="10581" y="10523"/>
                  </a:cubicBezTo>
                  <a:cubicBezTo>
                    <a:pt x="10524" y="10466"/>
                    <a:pt x="10524" y="10352"/>
                    <a:pt x="10467" y="10296"/>
                  </a:cubicBezTo>
                  <a:cubicBezTo>
                    <a:pt x="9670" y="8930"/>
                    <a:pt x="8874" y="7622"/>
                    <a:pt x="7964" y="6314"/>
                  </a:cubicBezTo>
                  <a:cubicBezTo>
                    <a:pt x="7736" y="6029"/>
                    <a:pt x="7566" y="5631"/>
                    <a:pt x="7623" y="5233"/>
                  </a:cubicBezTo>
                  <a:cubicBezTo>
                    <a:pt x="5689" y="2673"/>
                    <a:pt x="3129" y="0"/>
                    <a:pt x="1593" y="853"/>
                  </a:cubicBezTo>
                  <a:cubicBezTo>
                    <a:pt x="1423" y="1024"/>
                    <a:pt x="1252" y="1138"/>
                    <a:pt x="1025" y="1251"/>
                  </a:cubicBezTo>
                  <a:cubicBezTo>
                    <a:pt x="968" y="1308"/>
                    <a:pt x="854" y="1365"/>
                    <a:pt x="797" y="1422"/>
                  </a:cubicBezTo>
                  <a:cubicBezTo>
                    <a:pt x="1" y="2048"/>
                    <a:pt x="4608" y="7736"/>
                    <a:pt x="5234" y="8475"/>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40;p29">
              <a:extLst>
                <a:ext uri="{FF2B5EF4-FFF2-40B4-BE49-F238E27FC236}">
                  <a16:creationId xmlns:a16="http://schemas.microsoft.com/office/drawing/2014/main" id="{68F537B9-B4A6-5744-A4BB-F8AB2408D36A}"/>
                </a:ext>
              </a:extLst>
            </p:cNvPr>
            <p:cNvSpPr/>
            <p:nvPr/>
          </p:nvSpPr>
          <p:spPr>
            <a:xfrm>
              <a:off x="-697943" y="3717362"/>
              <a:ext cx="119346" cy="167459"/>
            </a:xfrm>
            <a:custGeom>
              <a:avLst/>
              <a:gdLst/>
              <a:ahLst/>
              <a:cxnLst/>
              <a:rect l="l" t="t" r="r" b="b"/>
              <a:pathLst>
                <a:path w="14392" h="20194" extrusionOk="0">
                  <a:moveTo>
                    <a:pt x="13254" y="0"/>
                  </a:moveTo>
                  <a:cubicBezTo>
                    <a:pt x="5689" y="683"/>
                    <a:pt x="0" y="6769"/>
                    <a:pt x="1024" y="14278"/>
                  </a:cubicBezTo>
                  <a:cubicBezTo>
                    <a:pt x="1536" y="15472"/>
                    <a:pt x="2048" y="16667"/>
                    <a:pt x="2560" y="17861"/>
                  </a:cubicBezTo>
                  <a:cubicBezTo>
                    <a:pt x="2560" y="17861"/>
                    <a:pt x="2617" y="17918"/>
                    <a:pt x="2617" y="17975"/>
                  </a:cubicBezTo>
                  <a:cubicBezTo>
                    <a:pt x="2674" y="17520"/>
                    <a:pt x="2731" y="17122"/>
                    <a:pt x="2845" y="16667"/>
                  </a:cubicBezTo>
                  <a:cubicBezTo>
                    <a:pt x="3300" y="14505"/>
                    <a:pt x="4039" y="12344"/>
                    <a:pt x="5120" y="10410"/>
                  </a:cubicBezTo>
                  <a:cubicBezTo>
                    <a:pt x="8191" y="5177"/>
                    <a:pt x="10580" y="3413"/>
                    <a:pt x="10580" y="3413"/>
                  </a:cubicBezTo>
                  <a:cubicBezTo>
                    <a:pt x="10808" y="3186"/>
                    <a:pt x="11206" y="3129"/>
                    <a:pt x="11490" y="3300"/>
                  </a:cubicBezTo>
                  <a:cubicBezTo>
                    <a:pt x="11718" y="3470"/>
                    <a:pt x="11718" y="3812"/>
                    <a:pt x="11434" y="3982"/>
                  </a:cubicBezTo>
                  <a:cubicBezTo>
                    <a:pt x="11434" y="3982"/>
                    <a:pt x="9272" y="5632"/>
                    <a:pt x="6314" y="10637"/>
                  </a:cubicBezTo>
                  <a:cubicBezTo>
                    <a:pt x="5290" y="12571"/>
                    <a:pt x="4608" y="14562"/>
                    <a:pt x="4153" y="16667"/>
                  </a:cubicBezTo>
                  <a:cubicBezTo>
                    <a:pt x="3925" y="17918"/>
                    <a:pt x="3698" y="19113"/>
                    <a:pt x="3584" y="20193"/>
                  </a:cubicBezTo>
                  <a:cubicBezTo>
                    <a:pt x="3755" y="20136"/>
                    <a:pt x="3925" y="20080"/>
                    <a:pt x="4153" y="20023"/>
                  </a:cubicBezTo>
                  <a:cubicBezTo>
                    <a:pt x="5632" y="17918"/>
                    <a:pt x="7452" y="16041"/>
                    <a:pt x="9158" y="13993"/>
                  </a:cubicBezTo>
                  <a:cubicBezTo>
                    <a:pt x="12401" y="10182"/>
                    <a:pt x="14278" y="5404"/>
                    <a:pt x="14391" y="399"/>
                  </a:cubicBezTo>
                  <a:cubicBezTo>
                    <a:pt x="14391" y="399"/>
                    <a:pt x="14391" y="399"/>
                    <a:pt x="14391" y="342"/>
                  </a:cubicBezTo>
                  <a:cubicBezTo>
                    <a:pt x="14334" y="342"/>
                    <a:pt x="14221" y="342"/>
                    <a:pt x="14164" y="342"/>
                  </a:cubicBezTo>
                  <a:cubicBezTo>
                    <a:pt x="13823" y="399"/>
                    <a:pt x="13481" y="228"/>
                    <a:pt x="1325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38" name="Google Shape;2038;p26"/>
          <p:cNvSpPr txBox="1">
            <a:spLocks noGrp="1"/>
          </p:cNvSpPr>
          <p:nvPr>
            <p:ph type="title"/>
          </p:nvPr>
        </p:nvSpPr>
        <p:spPr>
          <a:xfrm>
            <a:off x="2640339" y="245699"/>
            <a:ext cx="3878286"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Inheritance and Polymorphism</a:t>
            </a:r>
            <a:endParaRPr sz="2000" dirty="0"/>
          </a:p>
        </p:txBody>
      </p:sp>
      <p:pic>
        <p:nvPicPr>
          <p:cNvPr id="2" name="Picture 1">
            <a:extLst>
              <a:ext uri="{FF2B5EF4-FFF2-40B4-BE49-F238E27FC236}">
                <a16:creationId xmlns:a16="http://schemas.microsoft.com/office/drawing/2014/main" id="{A977143D-8C19-5B43-BFBD-E8F437FB3DBB}"/>
              </a:ext>
            </a:extLst>
          </p:cNvPr>
          <p:cNvPicPr>
            <a:picLocks noChangeAspect="1"/>
          </p:cNvPicPr>
          <p:nvPr/>
        </p:nvPicPr>
        <p:blipFill>
          <a:blip r:embed="rId3"/>
          <a:stretch>
            <a:fillRect/>
          </a:stretch>
        </p:blipFill>
        <p:spPr>
          <a:xfrm>
            <a:off x="2189995" y="1212543"/>
            <a:ext cx="4328630" cy="933626"/>
          </a:xfrm>
          <a:prstGeom prst="rect">
            <a:avLst/>
          </a:prstGeom>
        </p:spPr>
      </p:pic>
      <p:sp>
        <p:nvSpPr>
          <p:cNvPr id="3" name="TextBox 2">
            <a:extLst>
              <a:ext uri="{FF2B5EF4-FFF2-40B4-BE49-F238E27FC236}">
                <a16:creationId xmlns:a16="http://schemas.microsoft.com/office/drawing/2014/main" id="{71908D53-0E9C-9A4A-B5DA-E3632945F195}"/>
              </a:ext>
            </a:extLst>
          </p:cNvPr>
          <p:cNvSpPr txBox="1"/>
          <p:nvPr/>
        </p:nvSpPr>
        <p:spPr>
          <a:xfrm>
            <a:off x="3057283" y="2692263"/>
            <a:ext cx="3029434" cy="984885"/>
          </a:xfrm>
          <a:prstGeom prst="rect">
            <a:avLst/>
          </a:prstGeom>
          <a:noFill/>
        </p:spPr>
        <p:txBody>
          <a:bodyPr wrap="square" rtlCol="0">
            <a:spAutoFit/>
          </a:bodyPr>
          <a:lstStyle/>
          <a:p>
            <a:r>
              <a:rPr lang="en-VN" sz="1600" b="1" dirty="0">
                <a:solidFill>
                  <a:schemeClr val="tx2"/>
                </a:solidFill>
                <a:latin typeface="Fira Sans" panose="020B0503050000020004" pitchFamily="34" charset="0"/>
                <a:ea typeface="Fira Sans" panose="020B0503050000020004" pitchFamily="34" charset="0"/>
              </a:rPr>
              <a:t>Override compare method</a:t>
            </a:r>
          </a:p>
          <a:p>
            <a:r>
              <a:rPr lang="en-VN" dirty="0">
                <a:latin typeface="Fira Sans" panose="020B0503050000020004" pitchFamily="34" charset="0"/>
                <a:ea typeface="Fira Sans" panose="020B0503050000020004" pitchFamily="34" charset="0"/>
              </a:rPr>
              <a:t>Compare 2 individuals by their</a:t>
            </a:r>
          </a:p>
          <a:p>
            <a:r>
              <a:rPr lang="en-US" dirty="0">
                <a:latin typeface="Fira Sans" panose="020B0503050000020004" pitchFamily="34" charset="0"/>
                <a:ea typeface="Fira Sans" panose="020B0503050000020004" pitchFamily="34" charset="0"/>
              </a:rPr>
              <a:t>f</a:t>
            </a:r>
            <a:r>
              <a:rPr lang="en-VN" dirty="0">
                <a:latin typeface="Fira Sans" panose="020B0503050000020004" pitchFamily="34" charset="0"/>
                <a:ea typeface="Fira Sans" panose="020B0503050000020004" pitchFamily="34" charset="0"/>
              </a:rPr>
              <a:t>itness </a:t>
            </a:r>
            <a:r>
              <a:rPr lang="en-US" dirty="0" err="1">
                <a:latin typeface="Fira Sans" panose="020B0503050000020004" pitchFamily="34" charset="0"/>
                <a:ea typeface="Fira Sans" panose="020B0503050000020004" pitchFamily="34" charset="0"/>
              </a:rPr>
              <a:t>i</a:t>
            </a:r>
            <a:r>
              <a:rPr lang="en-VN" dirty="0">
                <a:latin typeface="Fira Sans" panose="020B0503050000020004" pitchFamily="34" charset="0"/>
                <a:ea typeface="Fira Sans" panose="020B0503050000020004" pitchFamily="34" charset="0"/>
              </a:rPr>
              <a:t>n selection operator and sorting the populatuion</a:t>
            </a:r>
          </a:p>
        </p:txBody>
      </p:sp>
      <p:grpSp>
        <p:nvGrpSpPr>
          <p:cNvPr id="30" name="Google Shape;2469;p31">
            <a:extLst>
              <a:ext uri="{FF2B5EF4-FFF2-40B4-BE49-F238E27FC236}">
                <a16:creationId xmlns:a16="http://schemas.microsoft.com/office/drawing/2014/main" id="{B89C2FE0-CE2B-A540-B207-CF67F0F15BE5}"/>
              </a:ext>
            </a:extLst>
          </p:cNvPr>
          <p:cNvGrpSpPr/>
          <p:nvPr/>
        </p:nvGrpSpPr>
        <p:grpSpPr>
          <a:xfrm rot="16200000">
            <a:off x="3959210" y="2208207"/>
            <a:ext cx="568800" cy="221400"/>
            <a:chOff x="2242344" y="3974710"/>
            <a:chExt cx="568800" cy="221400"/>
          </a:xfrm>
        </p:grpSpPr>
        <p:sp>
          <p:nvSpPr>
            <p:cNvPr id="31" name="Google Shape;2470;p31">
              <a:extLst>
                <a:ext uri="{FF2B5EF4-FFF2-40B4-BE49-F238E27FC236}">
                  <a16:creationId xmlns:a16="http://schemas.microsoft.com/office/drawing/2014/main" id="{A5BC6797-0E6F-9142-A1DE-9A07F1B44076}"/>
                </a:ext>
              </a:extLst>
            </p:cNvPr>
            <p:cNvSpPr/>
            <p:nvPr/>
          </p:nvSpPr>
          <p:spPr>
            <a:xfrm>
              <a:off x="2589744" y="3974710"/>
              <a:ext cx="2214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2471;p31">
              <a:extLst>
                <a:ext uri="{FF2B5EF4-FFF2-40B4-BE49-F238E27FC236}">
                  <a16:creationId xmlns:a16="http://schemas.microsoft.com/office/drawing/2014/main" id="{45CAEBE5-BF73-C545-9567-BE9D118FF0FB}"/>
                </a:ext>
              </a:extLst>
            </p:cNvPr>
            <p:cNvCxnSpPr/>
            <p:nvPr/>
          </p:nvCxnSpPr>
          <p:spPr>
            <a:xfrm flipH="1">
              <a:off x="2242344" y="4085410"/>
              <a:ext cx="347400" cy="2100"/>
            </a:xfrm>
            <a:prstGeom prst="bentConnector3">
              <a:avLst>
                <a:gd name="adj1" fmla="val 50000"/>
              </a:avLst>
            </a:prstGeom>
            <a:noFill/>
            <a:ln w="19050" cap="flat" cmpd="sng">
              <a:solidFill>
                <a:schemeClr val="lt2"/>
              </a:solidFill>
              <a:prstDash val="solid"/>
              <a:round/>
              <a:headEnd type="none" w="med" len="med"/>
              <a:tailEnd type="none" w="med" len="med"/>
            </a:ln>
          </p:spPr>
        </p:cxnSp>
      </p:grpSp>
    </p:spTree>
    <p:extLst>
      <p:ext uri="{BB962C8B-B14F-4D97-AF65-F5344CB8AC3E}">
        <p14:creationId xmlns:p14="http://schemas.microsoft.com/office/powerpoint/2010/main" val="1403369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38" name="Google Shape;2038;p26"/>
          <p:cNvSpPr txBox="1">
            <a:spLocks noGrp="1"/>
          </p:cNvSpPr>
          <p:nvPr>
            <p:ph type="title"/>
          </p:nvPr>
        </p:nvSpPr>
        <p:spPr>
          <a:xfrm>
            <a:off x="2640339" y="245699"/>
            <a:ext cx="3878286"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Inheritance and Polymorphism</a:t>
            </a:r>
            <a:endParaRPr sz="2000" dirty="0"/>
          </a:p>
        </p:txBody>
      </p:sp>
      <p:pic>
        <p:nvPicPr>
          <p:cNvPr id="4" name="Picture 3">
            <a:extLst>
              <a:ext uri="{FF2B5EF4-FFF2-40B4-BE49-F238E27FC236}">
                <a16:creationId xmlns:a16="http://schemas.microsoft.com/office/drawing/2014/main" id="{50493751-5966-4C41-B5D7-D675B4E2D0F8}"/>
              </a:ext>
            </a:extLst>
          </p:cNvPr>
          <p:cNvPicPr>
            <a:picLocks noChangeAspect="1"/>
          </p:cNvPicPr>
          <p:nvPr/>
        </p:nvPicPr>
        <p:blipFill rotWithShape="1">
          <a:blip r:embed="rId3"/>
          <a:srcRect r="10491"/>
          <a:stretch/>
        </p:blipFill>
        <p:spPr>
          <a:xfrm>
            <a:off x="5510074" y="2358093"/>
            <a:ext cx="3477034" cy="1578098"/>
          </a:xfrm>
          <a:prstGeom prst="rect">
            <a:avLst/>
          </a:prstGeom>
        </p:spPr>
      </p:pic>
      <p:sp>
        <p:nvSpPr>
          <p:cNvPr id="10" name="Google Shape;2481;p31">
            <a:extLst>
              <a:ext uri="{FF2B5EF4-FFF2-40B4-BE49-F238E27FC236}">
                <a16:creationId xmlns:a16="http://schemas.microsoft.com/office/drawing/2014/main" id="{2C48197C-A35F-3545-9965-BB4E883EC165}"/>
              </a:ext>
            </a:extLst>
          </p:cNvPr>
          <p:cNvSpPr txBox="1"/>
          <p:nvPr/>
        </p:nvSpPr>
        <p:spPr>
          <a:xfrm>
            <a:off x="1108065" y="4303656"/>
            <a:ext cx="3069079" cy="324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accent3"/>
                </a:solidFill>
                <a:latin typeface="Fira Sans"/>
                <a:ea typeface="Fira Sans"/>
                <a:cs typeface="Fira Sans"/>
                <a:sym typeface="Fira Sans"/>
              </a:rPr>
              <a:t>Override paint method</a:t>
            </a:r>
          </a:p>
          <a:p>
            <a:r>
              <a:rPr lang="en-US" dirty="0">
                <a:latin typeface="Fira Sans"/>
                <a:ea typeface="Fira Sans"/>
                <a:cs typeface="Fira Sans"/>
                <a:sym typeface="Fira Sans"/>
              </a:rPr>
              <a:t>Draw the process of finding the best route through nodes (cities).</a:t>
            </a:r>
            <a:endParaRPr lang="en-US" sz="1600" dirty="0">
              <a:latin typeface="Fira Sans"/>
              <a:ea typeface="Fira Sans"/>
              <a:cs typeface="Fira Sans"/>
              <a:sym typeface="Fira Sans"/>
            </a:endParaRPr>
          </a:p>
        </p:txBody>
      </p:sp>
      <p:pic>
        <p:nvPicPr>
          <p:cNvPr id="5" name="Picture 4">
            <a:extLst>
              <a:ext uri="{FF2B5EF4-FFF2-40B4-BE49-F238E27FC236}">
                <a16:creationId xmlns:a16="http://schemas.microsoft.com/office/drawing/2014/main" id="{D0FE4B4A-92F3-604E-8C00-1D92B4C6B5C2}"/>
              </a:ext>
            </a:extLst>
          </p:cNvPr>
          <p:cNvPicPr>
            <a:picLocks noChangeAspect="1"/>
          </p:cNvPicPr>
          <p:nvPr/>
        </p:nvPicPr>
        <p:blipFill>
          <a:blip r:embed="rId4"/>
          <a:stretch>
            <a:fillRect/>
          </a:stretch>
        </p:blipFill>
        <p:spPr>
          <a:xfrm>
            <a:off x="455619" y="748145"/>
            <a:ext cx="4762173" cy="3188046"/>
          </a:xfrm>
          <a:prstGeom prst="rect">
            <a:avLst/>
          </a:prstGeom>
        </p:spPr>
      </p:pic>
      <p:grpSp>
        <p:nvGrpSpPr>
          <p:cNvPr id="17" name="Google Shape;2472;p31">
            <a:extLst>
              <a:ext uri="{FF2B5EF4-FFF2-40B4-BE49-F238E27FC236}">
                <a16:creationId xmlns:a16="http://schemas.microsoft.com/office/drawing/2014/main" id="{17E8B690-46E5-8F48-BB1A-97761637B562}"/>
              </a:ext>
            </a:extLst>
          </p:cNvPr>
          <p:cNvGrpSpPr/>
          <p:nvPr/>
        </p:nvGrpSpPr>
        <p:grpSpPr>
          <a:xfrm>
            <a:off x="5119474" y="1496823"/>
            <a:ext cx="559800" cy="221400"/>
            <a:chOff x="6340056" y="3974710"/>
            <a:chExt cx="559800" cy="221400"/>
          </a:xfrm>
        </p:grpSpPr>
        <p:sp>
          <p:nvSpPr>
            <p:cNvPr id="18" name="Google Shape;2473;p31">
              <a:extLst>
                <a:ext uri="{FF2B5EF4-FFF2-40B4-BE49-F238E27FC236}">
                  <a16:creationId xmlns:a16="http://schemas.microsoft.com/office/drawing/2014/main" id="{384A2562-27AB-9241-9070-938BF2700DA1}"/>
                </a:ext>
              </a:extLst>
            </p:cNvPr>
            <p:cNvSpPr/>
            <p:nvPr/>
          </p:nvSpPr>
          <p:spPr>
            <a:xfrm>
              <a:off x="6340056" y="3974710"/>
              <a:ext cx="2214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2474;p31">
              <a:extLst>
                <a:ext uri="{FF2B5EF4-FFF2-40B4-BE49-F238E27FC236}">
                  <a16:creationId xmlns:a16="http://schemas.microsoft.com/office/drawing/2014/main" id="{8BCA2DA5-55A2-1A4E-B995-879E6545A466}"/>
                </a:ext>
              </a:extLst>
            </p:cNvPr>
            <p:cNvCxnSpPr/>
            <p:nvPr/>
          </p:nvCxnSpPr>
          <p:spPr>
            <a:xfrm>
              <a:off x="6561456" y="4085410"/>
              <a:ext cx="338400" cy="2100"/>
            </a:xfrm>
            <a:prstGeom prst="bentConnector3">
              <a:avLst>
                <a:gd name="adj1" fmla="val 50000"/>
              </a:avLst>
            </a:prstGeom>
            <a:noFill/>
            <a:ln w="19050" cap="flat" cmpd="sng">
              <a:solidFill>
                <a:schemeClr val="accent2"/>
              </a:solidFill>
              <a:prstDash val="solid"/>
              <a:round/>
              <a:headEnd type="none" w="med" len="med"/>
              <a:tailEnd type="none" w="med" len="med"/>
            </a:ln>
          </p:spPr>
        </p:cxnSp>
      </p:grpSp>
      <p:sp>
        <p:nvSpPr>
          <p:cNvPr id="21" name="Google Shape;2482;p31">
            <a:extLst>
              <a:ext uri="{FF2B5EF4-FFF2-40B4-BE49-F238E27FC236}">
                <a16:creationId xmlns:a16="http://schemas.microsoft.com/office/drawing/2014/main" id="{020FD58B-D5DF-2447-96E4-BE012F86589B}"/>
              </a:ext>
            </a:extLst>
          </p:cNvPr>
          <p:cNvSpPr txBox="1"/>
          <p:nvPr/>
        </p:nvSpPr>
        <p:spPr>
          <a:xfrm>
            <a:off x="5721989" y="1109400"/>
            <a:ext cx="2711582" cy="996246"/>
          </a:xfrm>
          <a:prstGeom prst="rect">
            <a:avLst/>
          </a:prstGeom>
          <a:noFill/>
          <a:ln>
            <a:noFill/>
          </a:ln>
        </p:spPr>
        <p:txBody>
          <a:bodyPr spcFirstLastPara="1" wrap="square" lIns="91425" tIns="91425" rIns="91425" bIns="91425" anchor="ctr" anchorCtr="0">
            <a:noAutofit/>
          </a:bodyPr>
          <a:lstStyle/>
          <a:p>
            <a:pPr lvl="0"/>
            <a:r>
              <a:rPr lang="en-US" sz="1600" b="1" dirty="0">
                <a:solidFill>
                  <a:schemeClr val="accent2"/>
                </a:solidFill>
                <a:latin typeface="Fira Sans"/>
                <a:ea typeface="Fira Sans"/>
                <a:cs typeface="Fira Sans"/>
                <a:sym typeface="Fira Sans"/>
              </a:rPr>
              <a:t>Override </a:t>
            </a:r>
            <a:r>
              <a:rPr lang="en-US" sz="1600" b="1" dirty="0" err="1">
                <a:solidFill>
                  <a:schemeClr val="accent2"/>
                </a:solidFill>
                <a:latin typeface="Fira Sans"/>
                <a:ea typeface="Fira Sans"/>
                <a:cs typeface="Fira Sans"/>
                <a:sym typeface="Fira Sans"/>
              </a:rPr>
              <a:t>paintComponent</a:t>
            </a:r>
            <a:r>
              <a:rPr lang="en-US" sz="1600" b="1" dirty="0">
                <a:solidFill>
                  <a:schemeClr val="accent2"/>
                </a:solidFill>
                <a:latin typeface="Fira Sans"/>
                <a:ea typeface="Fira Sans"/>
                <a:cs typeface="Fira Sans"/>
                <a:sym typeface="Fira Sans"/>
              </a:rPr>
              <a:t> and </a:t>
            </a:r>
            <a:r>
              <a:rPr lang="en-US" sz="1600" b="1" dirty="0" err="1">
                <a:solidFill>
                  <a:schemeClr val="accent2"/>
                </a:solidFill>
                <a:latin typeface="Fira Sans"/>
                <a:ea typeface="Fira Sans"/>
                <a:cs typeface="Fira Sans"/>
                <a:sym typeface="Fira Sans"/>
              </a:rPr>
              <a:t>paintBorder</a:t>
            </a:r>
            <a:r>
              <a:rPr lang="en-US" sz="1600" b="1" dirty="0">
                <a:solidFill>
                  <a:schemeClr val="accent2"/>
                </a:solidFill>
                <a:latin typeface="Fira Sans"/>
                <a:ea typeface="Fira Sans"/>
                <a:cs typeface="Fira Sans"/>
                <a:sym typeface="Fira Sans"/>
              </a:rPr>
              <a:t> methods</a:t>
            </a:r>
          </a:p>
          <a:p>
            <a:r>
              <a:rPr lang="en-US" dirty="0">
                <a:latin typeface="Fira Sans"/>
                <a:ea typeface="Fira Sans"/>
                <a:cs typeface="Fira Sans"/>
                <a:sym typeface="Fira Sans"/>
              </a:rPr>
              <a:t>Create a text field in shape of round border rectangle</a:t>
            </a:r>
            <a:endParaRPr lang="en-US" sz="1600" dirty="0">
              <a:latin typeface="Fira Sans"/>
              <a:ea typeface="Fira Sans"/>
              <a:cs typeface="Fira Sans"/>
              <a:sym typeface="Fira Sans"/>
            </a:endParaRPr>
          </a:p>
        </p:txBody>
      </p:sp>
      <p:grpSp>
        <p:nvGrpSpPr>
          <p:cNvPr id="14" name="Group 13">
            <a:extLst>
              <a:ext uri="{FF2B5EF4-FFF2-40B4-BE49-F238E27FC236}">
                <a16:creationId xmlns:a16="http://schemas.microsoft.com/office/drawing/2014/main" id="{828E7019-C8BD-B946-9DE3-5B013EEADB90}"/>
              </a:ext>
            </a:extLst>
          </p:cNvPr>
          <p:cNvGrpSpPr/>
          <p:nvPr/>
        </p:nvGrpSpPr>
        <p:grpSpPr>
          <a:xfrm>
            <a:off x="426765" y="3806062"/>
            <a:ext cx="619844" cy="497594"/>
            <a:chOff x="610775" y="3744826"/>
            <a:chExt cx="619844" cy="497594"/>
          </a:xfrm>
        </p:grpSpPr>
        <p:sp>
          <p:nvSpPr>
            <p:cNvPr id="12" name="Google Shape;2492;p31">
              <a:extLst>
                <a:ext uri="{FF2B5EF4-FFF2-40B4-BE49-F238E27FC236}">
                  <a16:creationId xmlns:a16="http://schemas.microsoft.com/office/drawing/2014/main" id="{236BFA58-97D2-B444-B8E2-D5AF5C3C90BA}"/>
                </a:ext>
              </a:extLst>
            </p:cNvPr>
            <p:cNvSpPr/>
            <p:nvPr/>
          </p:nvSpPr>
          <p:spPr>
            <a:xfrm>
              <a:off x="610775" y="3744826"/>
              <a:ext cx="221400" cy="22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2493;p31">
              <a:extLst>
                <a:ext uri="{FF2B5EF4-FFF2-40B4-BE49-F238E27FC236}">
                  <a16:creationId xmlns:a16="http://schemas.microsoft.com/office/drawing/2014/main" id="{8D83F1F1-CFF5-4342-8B53-FAE5E84D1947}"/>
                </a:ext>
              </a:extLst>
            </p:cNvPr>
            <p:cNvCxnSpPr>
              <a:cxnSpLocks/>
              <a:endCxn id="12" idx="4"/>
            </p:cNvCxnSpPr>
            <p:nvPr/>
          </p:nvCxnSpPr>
          <p:spPr>
            <a:xfrm rot="10800000">
              <a:off x="721475" y="3966227"/>
              <a:ext cx="509144" cy="276193"/>
            </a:xfrm>
            <a:prstGeom prst="bentConnector2">
              <a:avLst/>
            </a:prstGeom>
            <a:noFill/>
            <a:ln w="19050" cap="flat" cmpd="sng">
              <a:solidFill>
                <a:schemeClr val="accent3"/>
              </a:solidFill>
              <a:prstDash val="solid"/>
              <a:round/>
              <a:headEnd type="none" w="med" len="med"/>
              <a:tailEnd type="none" w="med" len="med"/>
            </a:ln>
          </p:spPr>
        </p:cxnSp>
      </p:grpSp>
    </p:spTree>
    <p:extLst>
      <p:ext uri="{BB962C8B-B14F-4D97-AF65-F5344CB8AC3E}">
        <p14:creationId xmlns:p14="http://schemas.microsoft.com/office/powerpoint/2010/main" val="2315244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9" name="Google Shape;2159;p28"/>
          <p:cNvSpPr txBox="1">
            <a:spLocks noGrp="1"/>
          </p:cNvSpPr>
          <p:nvPr>
            <p:ph type="title"/>
          </p:nvPr>
        </p:nvSpPr>
        <p:spPr>
          <a:xfrm>
            <a:off x="1794503" y="411475"/>
            <a:ext cx="5554994"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Association, Aggregation, Composition</a:t>
            </a:r>
            <a:endParaRPr sz="2000" dirty="0"/>
          </a:p>
        </p:txBody>
      </p:sp>
      <p:grpSp>
        <p:nvGrpSpPr>
          <p:cNvPr id="22" name="Group 21">
            <a:extLst>
              <a:ext uri="{FF2B5EF4-FFF2-40B4-BE49-F238E27FC236}">
                <a16:creationId xmlns:a16="http://schemas.microsoft.com/office/drawing/2014/main" id="{017AFDC0-AB0E-E543-9812-3C2E0417689D}"/>
              </a:ext>
            </a:extLst>
          </p:cNvPr>
          <p:cNvGrpSpPr/>
          <p:nvPr/>
        </p:nvGrpSpPr>
        <p:grpSpPr>
          <a:xfrm>
            <a:off x="2988349" y="967913"/>
            <a:ext cx="5032060" cy="1786173"/>
            <a:chOff x="2171919" y="935256"/>
            <a:chExt cx="5925539" cy="2103321"/>
          </a:xfrm>
        </p:grpSpPr>
        <p:sp>
          <p:nvSpPr>
            <p:cNvPr id="2160" name="Google Shape;2160;p28"/>
            <p:cNvSpPr/>
            <p:nvPr/>
          </p:nvSpPr>
          <p:spPr>
            <a:xfrm rot="5400000">
              <a:off x="3808688" y="-291990"/>
              <a:ext cx="1526627" cy="4479322"/>
            </a:xfrm>
            <a:custGeom>
              <a:avLst/>
              <a:gdLst/>
              <a:ahLst/>
              <a:cxnLst/>
              <a:rect l="l" t="t" r="r" b="b"/>
              <a:pathLst>
                <a:path w="8976" h="26337" extrusionOk="0">
                  <a:moveTo>
                    <a:pt x="7703" y="3128"/>
                  </a:moveTo>
                  <a:cubicBezTo>
                    <a:pt x="7651" y="3667"/>
                    <a:pt x="7509" y="4183"/>
                    <a:pt x="7284" y="4670"/>
                  </a:cubicBezTo>
                  <a:lnTo>
                    <a:pt x="1677" y="4670"/>
                  </a:lnTo>
                  <a:cubicBezTo>
                    <a:pt x="1453" y="4183"/>
                    <a:pt x="1311" y="3667"/>
                    <a:pt x="1258" y="3128"/>
                  </a:cubicBezTo>
                  <a:close/>
                  <a:moveTo>
                    <a:pt x="7149" y="4954"/>
                  </a:moveTo>
                  <a:cubicBezTo>
                    <a:pt x="6872" y="5478"/>
                    <a:pt x="6528" y="5965"/>
                    <a:pt x="6116" y="6399"/>
                  </a:cubicBezTo>
                  <a:lnTo>
                    <a:pt x="2853" y="6399"/>
                  </a:lnTo>
                  <a:cubicBezTo>
                    <a:pt x="2448" y="5965"/>
                    <a:pt x="2097" y="5478"/>
                    <a:pt x="1812" y="4954"/>
                  </a:cubicBezTo>
                  <a:close/>
                  <a:moveTo>
                    <a:pt x="5847" y="6683"/>
                  </a:moveTo>
                  <a:cubicBezTo>
                    <a:pt x="5705" y="6826"/>
                    <a:pt x="5547" y="6975"/>
                    <a:pt x="5375" y="7117"/>
                  </a:cubicBezTo>
                  <a:cubicBezTo>
                    <a:pt x="5068" y="7387"/>
                    <a:pt x="4769" y="7649"/>
                    <a:pt x="4484" y="7903"/>
                  </a:cubicBezTo>
                  <a:cubicBezTo>
                    <a:pt x="4200" y="7649"/>
                    <a:pt x="3908" y="7387"/>
                    <a:pt x="3594" y="7117"/>
                  </a:cubicBezTo>
                  <a:cubicBezTo>
                    <a:pt x="3429" y="6975"/>
                    <a:pt x="3272" y="6826"/>
                    <a:pt x="3122" y="6683"/>
                  </a:cubicBezTo>
                  <a:close/>
                  <a:moveTo>
                    <a:pt x="4484" y="8525"/>
                  </a:moveTo>
                  <a:cubicBezTo>
                    <a:pt x="5218" y="9169"/>
                    <a:pt x="5914" y="9850"/>
                    <a:pt x="6573" y="10561"/>
                  </a:cubicBezTo>
                  <a:lnTo>
                    <a:pt x="2396" y="10561"/>
                  </a:lnTo>
                  <a:cubicBezTo>
                    <a:pt x="3055" y="9850"/>
                    <a:pt x="3751" y="9169"/>
                    <a:pt x="4484" y="8525"/>
                  </a:cubicBezTo>
                  <a:close/>
                  <a:moveTo>
                    <a:pt x="6820" y="10845"/>
                  </a:moveTo>
                  <a:cubicBezTo>
                    <a:pt x="7352" y="11482"/>
                    <a:pt x="7741" y="12088"/>
                    <a:pt x="7973" y="12709"/>
                  </a:cubicBezTo>
                  <a:lnTo>
                    <a:pt x="1004" y="12709"/>
                  </a:lnTo>
                  <a:cubicBezTo>
                    <a:pt x="1236" y="12088"/>
                    <a:pt x="1625" y="11482"/>
                    <a:pt x="2156" y="10845"/>
                  </a:cubicBezTo>
                  <a:close/>
                  <a:moveTo>
                    <a:pt x="8063" y="12986"/>
                  </a:moveTo>
                  <a:cubicBezTo>
                    <a:pt x="8227" y="13548"/>
                    <a:pt x="8250" y="14132"/>
                    <a:pt x="8137" y="14700"/>
                  </a:cubicBezTo>
                  <a:lnTo>
                    <a:pt x="831" y="14700"/>
                  </a:lnTo>
                  <a:cubicBezTo>
                    <a:pt x="719" y="14132"/>
                    <a:pt x="749" y="13548"/>
                    <a:pt x="914" y="12986"/>
                  </a:cubicBezTo>
                  <a:close/>
                  <a:moveTo>
                    <a:pt x="8078" y="14985"/>
                  </a:moveTo>
                  <a:cubicBezTo>
                    <a:pt x="7905" y="15606"/>
                    <a:pt x="7651" y="16198"/>
                    <a:pt x="7307" y="16737"/>
                  </a:cubicBezTo>
                  <a:lnTo>
                    <a:pt x="1662" y="16737"/>
                  </a:lnTo>
                  <a:cubicBezTo>
                    <a:pt x="1326" y="16190"/>
                    <a:pt x="1064" y="15606"/>
                    <a:pt x="891" y="14985"/>
                  </a:cubicBezTo>
                  <a:close/>
                  <a:moveTo>
                    <a:pt x="7134" y="17021"/>
                  </a:moveTo>
                  <a:cubicBezTo>
                    <a:pt x="6393" y="18136"/>
                    <a:pt x="5443" y="18855"/>
                    <a:pt x="4484" y="19514"/>
                  </a:cubicBezTo>
                  <a:cubicBezTo>
                    <a:pt x="3534" y="18855"/>
                    <a:pt x="2583" y="18136"/>
                    <a:pt x="1842" y="17021"/>
                  </a:cubicBezTo>
                  <a:close/>
                  <a:moveTo>
                    <a:pt x="4484" y="20083"/>
                  </a:moveTo>
                  <a:lnTo>
                    <a:pt x="4649" y="20195"/>
                  </a:lnTo>
                  <a:cubicBezTo>
                    <a:pt x="5532" y="20786"/>
                    <a:pt x="6356" y="21348"/>
                    <a:pt x="6985" y="22119"/>
                  </a:cubicBezTo>
                  <a:lnTo>
                    <a:pt x="1984" y="22119"/>
                  </a:lnTo>
                  <a:cubicBezTo>
                    <a:pt x="2621" y="21348"/>
                    <a:pt x="3444" y="20786"/>
                    <a:pt x="4320" y="20195"/>
                  </a:cubicBezTo>
                  <a:lnTo>
                    <a:pt x="4484" y="20083"/>
                  </a:lnTo>
                  <a:close/>
                  <a:moveTo>
                    <a:pt x="7202" y="22403"/>
                  </a:moveTo>
                  <a:cubicBezTo>
                    <a:pt x="7569" y="22935"/>
                    <a:pt x="7838" y="23526"/>
                    <a:pt x="7988" y="24155"/>
                  </a:cubicBezTo>
                  <a:lnTo>
                    <a:pt x="989" y="24155"/>
                  </a:lnTo>
                  <a:cubicBezTo>
                    <a:pt x="1138" y="23526"/>
                    <a:pt x="1400" y="22935"/>
                    <a:pt x="1775" y="22403"/>
                  </a:cubicBezTo>
                  <a:close/>
                  <a:moveTo>
                    <a:pt x="1651" y="1"/>
                  </a:moveTo>
                  <a:cubicBezTo>
                    <a:pt x="1582" y="1"/>
                    <a:pt x="1511" y="33"/>
                    <a:pt x="1460" y="111"/>
                  </a:cubicBezTo>
                  <a:cubicBezTo>
                    <a:pt x="1041" y="807"/>
                    <a:pt x="809" y="1601"/>
                    <a:pt x="772" y="2416"/>
                  </a:cubicBezTo>
                  <a:cubicBezTo>
                    <a:pt x="712" y="3667"/>
                    <a:pt x="1093" y="5560"/>
                    <a:pt x="3287" y="7469"/>
                  </a:cubicBezTo>
                  <a:cubicBezTo>
                    <a:pt x="3579" y="7724"/>
                    <a:pt x="3863" y="7971"/>
                    <a:pt x="4133" y="8210"/>
                  </a:cubicBezTo>
                  <a:cubicBezTo>
                    <a:pt x="2606" y="9588"/>
                    <a:pt x="1520" y="10688"/>
                    <a:pt x="884" y="11863"/>
                  </a:cubicBezTo>
                  <a:cubicBezTo>
                    <a:pt x="1" y="13495"/>
                    <a:pt x="120" y="15082"/>
                    <a:pt x="1273" y="16999"/>
                  </a:cubicBezTo>
                  <a:cubicBezTo>
                    <a:pt x="2052" y="18286"/>
                    <a:pt x="3055" y="19087"/>
                    <a:pt x="4073" y="19798"/>
                  </a:cubicBezTo>
                  <a:lnTo>
                    <a:pt x="4058" y="19806"/>
                  </a:lnTo>
                  <a:cubicBezTo>
                    <a:pt x="2127" y="21116"/>
                    <a:pt x="307" y="22351"/>
                    <a:pt x="307" y="26101"/>
                  </a:cubicBezTo>
                  <a:cubicBezTo>
                    <a:pt x="307" y="26258"/>
                    <a:pt x="424" y="26337"/>
                    <a:pt x="540" y="26337"/>
                  </a:cubicBezTo>
                  <a:cubicBezTo>
                    <a:pt x="656" y="26337"/>
                    <a:pt x="772" y="26258"/>
                    <a:pt x="772" y="26101"/>
                  </a:cubicBezTo>
                  <a:cubicBezTo>
                    <a:pt x="772" y="25540"/>
                    <a:pt x="824" y="24986"/>
                    <a:pt x="929" y="24432"/>
                  </a:cubicBezTo>
                  <a:lnTo>
                    <a:pt x="8048" y="24432"/>
                  </a:lnTo>
                  <a:cubicBezTo>
                    <a:pt x="8152" y="24986"/>
                    <a:pt x="8205" y="25540"/>
                    <a:pt x="8197" y="26101"/>
                  </a:cubicBezTo>
                  <a:cubicBezTo>
                    <a:pt x="8197" y="26258"/>
                    <a:pt x="8315" y="26337"/>
                    <a:pt x="8433" y="26337"/>
                  </a:cubicBezTo>
                  <a:cubicBezTo>
                    <a:pt x="8551" y="26337"/>
                    <a:pt x="8669" y="26258"/>
                    <a:pt x="8669" y="26101"/>
                  </a:cubicBezTo>
                  <a:cubicBezTo>
                    <a:pt x="8669" y="22351"/>
                    <a:pt x="6842" y="21116"/>
                    <a:pt x="4911" y="19806"/>
                  </a:cubicBezTo>
                  <a:lnTo>
                    <a:pt x="4904" y="19798"/>
                  </a:lnTo>
                  <a:cubicBezTo>
                    <a:pt x="5922" y="19087"/>
                    <a:pt x="6925" y="18286"/>
                    <a:pt x="7696" y="16999"/>
                  </a:cubicBezTo>
                  <a:cubicBezTo>
                    <a:pt x="8856" y="15082"/>
                    <a:pt x="8976" y="13503"/>
                    <a:pt x="8093" y="11863"/>
                  </a:cubicBezTo>
                  <a:cubicBezTo>
                    <a:pt x="7456" y="10688"/>
                    <a:pt x="6371" y="9588"/>
                    <a:pt x="4836" y="8210"/>
                  </a:cubicBezTo>
                  <a:cubicBezTo>
                    <a:pt x="5113" y="7971"/>
                    <a:pt x="5390" y="7724"/>
                    <a:pt x="5682" y="7469"/>
                  </a:cubicBezTo>
                  <a:cubicBezTo>
                    <a:pt x="7875" y="5568"/>
                    <a:pt x="8265" y="3667"/>
                    <a:pt x="8197" y="2416"/>
                  </a:cubicBezTo>
                  <a:cubicBezTo>
                    <a:pt x="8167" y="1601"/>
                    <a:pt x="7928" y="807"/>
                    <a:pt x="7516" y="111"/>
                  </a:cubicBezTo>
                  <a:cubicBezTo>
                    <a:pt x="7463" y="34"/>
                    <a:pt x="7393" y="2"/>
                    <a:pt x="7323" y="2"/>
                  </a:cubicBezTo>
                  <a:cubicBezTo>
                    <a:pt x="7157" y="2"/>
                    <a:pt x="7000" y="186"/>
                    <a:pt x="7127" y="365"/>
                  </a:cubicBezTo>
                  <a:cubicBezTo>
                    <a:pt x="7554" y="1121"/>
                    <a:pt x="7763" y="1982"/>
                    <a:pt x="7726" y="2851"/>
                  </a:cubicBezTo>
                  <a:lnTo>
                    <a:pt x="1243" y="2851"/>
                  </a:lnTo>
                  <a:cubicBezTo>
                    <a:pt x="1236" y="2723"/>
                    <a:pt x="1236" y="2589"/>
                    <a:pt x="1243" y="2461"/>
                  </a:cubicBezTo>
                  <a:cubicBezTo>
                    <a:pt x="1273" y="1720"/>
                    <a:pt x="1475" y="1002"/>
                    <a:pt x="1850" y="365"/>
                  </a:cubicBezTo>
                  <a:cubicBezTo>
                    <a:pt x="1971" y="181"/>
                    <a:pt x="1814" y="1"/>
                    <a:pt x="1651" y="1"/>
                  </a:cubicBezTo>
                  <a:close/>
                </a:path>
              </a:pathLst>
            </a:custGeom>
            <a:solidFill>
              <a:srgbClr val="FFFFFF"/>
            </a:solidFill>
            <a:ln w="9525" cap="flat" cmpd="sng">
              <a:solidFill>
                <a:srgbClr val="000000"/>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8"/>
            <p:cNvSpPr/>
            <p:nvPr/>
          </p:nvSpPr>
          <p:spPr>
            <a:xfrm>
              <a:off x="2549643" y="2383660"/>
              <a:ext cx="328769" cy="328766"/>
            </a:xfrm>
            <a:custGeom>
              <a:avLst/>
              <a:gdLst/>
              <a:ahLst/>
              <a:cxnLst/>
              <a:rect l="l" t="t" r="r" b="b"/>
              <a:pathLst>
                <a:path w="1745" h="1745" extrusionOk="0">
                  <a:moveTo>
                    <a:pt x="876" y="0"/>
                  </a:moveTo>
                  <a:cubicBezTo>
                    <a:pt x="390" y="0"/>
                    <a:pt x="0" y="389"/>
                    <a:pt x="0" y="876"/>
                  </a:cubicBezTo>
                  <a:cubicBezTo>
                    <a:pt x="0" y="1355"/>
                    <a:pt x="390" y="1744"/>
                    <a:pt x="876" y="1744"/>
                  </a:cubicBezTo>
                  <a:cubicBezTo>
                    <a:pt x="1355" y="1744"/>
                    <a:pt x="1745" y="1355"/>
                    <a:pt x="1745" y="876"/>
                  </a:cubicBezTo>
                  <a:cubicBezTo>
                    <a:pt x="1745" y="389"/>
                    <a:pt x="1355" y="0"/>
                    <a:pt x="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rgbClr val="FFFEF7"/>
                  </a:solidFill>
                </a:rPr>
                <a:t>0</a:t>
              </a:r>
              <a:endParaRPr dirty="0">
                <a:solidFill>
                  <a:srgbClr val="FFFEF7"/>
                </a:solidFill>
              </a:endParaRPr>
            </a:p>
          </p:txBody>
        </p:sp>
        <p:sp>
          <p:nvSpPr>
            <p:cNvPr id="2162" name="Google Shape;2162;p28"/>
            <p:cNvSpPr/>
            <p:nvPr/>
          </p:nvSpPr>
          <p:spPr>
            <a:xfrm>
              <a:off x="3734710" y="1304843"/>
              <a:ext cx="361379" cy="337919"/>
            </a:xfrm>
            <a:custGeom>
              <a:avLst/>
              <a:gdLst/>
              <a:ahLst/>
              <a:cxnLst/>
              <a:rect l="l" t="t" r="r" b="b"/>
              <a:pathLst>
                <a:path w="1865" h="1744" extrusionOk="0">
                  <a:moveTo>
                    <a:pt x="938" y="1"/>
                  </a:moveTo>
                  <a:cubicBezTo>
                    <a:pt x="893" y="1"/>
                    <a:pt x="848" y="4"/>
                    <a:pt x="802" y="11"/>
                  </a:cubicBezTo>
                  <a:cubicBezTo>
                    <a:pt x="323" y="86"/>
                    <a:pt x="1" y="528"/>
                    <a:pt x="68" y="1007"/>
                  </a:cubicBezTo>
                  <a:cubicBezTo>
                    <a:pt x="136" y="1433"/>
                    <a:pt x="504" y="1744"/>
                    <a:pt x="928" y="1744"/>
                  </a:cubicBezTo>
                  <a:cubicBezTo>
                    <a:pt x="973" y="1744"/>
                    <a:pt x="1018" y="1740"/>
                    <a:pt x="1064" y="1733"/>
                  </a:cubicBezTo>
                  <a:cubicBezTo>
                    <a:pt x="1543" y="1666"/>
                    <a:pt x="1865" y="1217"/>
                    <a:pt x="1798" y="745"/>
                  </a:cubicBezTo>
                  <a:cubicBezTo>
                    <a:pt x="1730" y="312"/>
                    <a:pt x="1362" y="1"/>
                    <a:pt x="938" y="1"/>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rgbClr val="FFFEF7"/>
                  </a:solidFill>
                </a:rPr>
                <a:t>2</a:t>
              </a:r>
              <a:endParaRPr dirty="0">
                <a:solidFill>
                  <a:srgbClr val="FFFEF7"/>
                </a:solidFill>
              </a:endParaRPr>
            </a:p>
          </p:txBody>
        </p:sp>
        <p:sp>
          <p:nvSpPr>
            <p:cNvPr id="2163" name="Google Shape;2163;p28"/>
            <p:cNvSpPr/>
            <p:nvPr/>
          </p:nvSpPr>
          <p:spPr>
            <a:xfrm>
              <a:off x="4859813" y="2219501"/>
              <a:ext cx="351591" cy="328767"/>
            </a:xfrm>
            <a:custGeom>
              <a:avLst/>
              <a:gdLst/>
              <a:ahLst/>
              <a:cxnLst/>
              <a:rect l="l" t="t" r="r" b="b"/>
              <a:pathLst>
                <a:path w="1865" h="1744" extrusionOk="0">
                  <a:moveTo>
                    <a:pt x="938" y="1"/>
                  </a:moveTo>
                  <a:cubicBezTo>
                    <a:pt x="893" y="1"/>
                    <a:pt x="848" y="4"/>
                    <a:pt x="802" y="11"/>
                  </a:cubicBezTo>
                  <a:cubicBezTo>
                    <a:pt x="323" y="86"/>
                    <a:pt x="1" y="528"/>
                    <a:pt x="68" y="1007"/>
                  </a:cubicBezTo>
                  <a:cubicBezTo>
                    <a:pt x="136" y="1433"/>
                    <a:pt x="504" y="1744"/>
                    <a:pt x="928" y="1744"/>
                  </a:cubicBezTo>
                  <a:cubicBezTo>
                    <a:pt x="973" y="1744"/>
                    <a:pt x="1018" y="1740"/>
                    <a:pt x="1064" y="1733"/>
                  </a:cubicBezTo>
                  <a:cubicBezTo>
                    <a:pt x="1543" y="1666"/>
                    <a:pt x="1865" y="1217"/>
                    <a:pt x="1798" y="745"/>
                  </a:cubicBezTo>
                  <a:cubicBezTo>
                    <a:pt x="1730" y="312"/>
                    <a:pt x="1362" y="1"/>
                    <a:pt x="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rgbClr val="FFFEF7"/>
                  </a:solidFill>
                </a:rPr>
                <a:t>1</a:t>
              </a:r>
              <a:endParaRPr dirty="0">
                <a:solidFill>
                  <a:srgbClr val="FFFEF7"/>
                </a:solidFill>
              </a:endParaRPr>
            </a:p>
          </p:txBody>
        </p:sp>
        <p:sp>
          <p:nvSpPr>
            <p:cNvPr id="2164" name="Google Shape;2164;p28"/>
            <p:cNvSpPr/>
            <p:nvPr/>
          </p:nvSpPr>
          <p:spPr>
            <a:xfrm>
              <a:off x="5933971" y="1271871"/>
              <a:ext cx="361379" cy="337923"/>
            </a:xfrm>
            <a:custGeom>
              <a:avLst/>
              <a:gdLst/>
              <a:ahLst/>
              <a:cxnLst/>
              <a:rect l="l" t="t" r="r" b="b"/>
              <a:pathLst>
                <a:path w="1865" h="1744" extrusionOk="0">
                  <a:moveTo>
                    <a:pt x="938" y="1"/>
                  </a:moveTo>
                  <a:cubicBezTo>
                    <a:pt x="893" y="1"/>
                    <a:pt x="848" y="4"/>
                    <a:pt x="802" y="11"/>
                  </a:cubicBezTo>
                  <a:cubicBezTo>
                    <a:pt x="323" y="86"/>
                    <a:pt x="1" y="528"/>
                    <a:pt x="68" y="1007"/>
                  </a:cubicBezTo>
                  <a:cubicBezTo>
                    <a:pt x="136" y="1433"/>
                    <a:pt x="504" y="1744"/>
                    <a:pt x="928" y="1744"/>
                  </a:cubicBezTo>
                  <a:cubicBezTo>
                    <a:pt x="973" y="1744"/>
                    <a:pt x="1018" y="1740"/>
                    <a:pt x="1064" y="1733"/>
                  </a:cubicBezTo>
                  <a:cubicBezTo>
                    <a:pt x="1543" y="1666"/>
                    <a:pt x="1865" y="1217"/>
                    <a:pt x="1798" y="745"/>
                  </a:cubicBezTo>
                  <a:cubicBezTo>
                    <a:pt x="1730" y="312"/>
                    <a:pt x="1362"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rgbClr val="FFFEF7"/>
                  </a:solidFill>
                </a:rPr>
                <a:t>3</a:t>
              </a:r>
              <a:endParaRPr dirty="0">
                <a:solidFill>
                  <a:srgbClr val="FFFEF7"/>
                </a:solidFill>
              </a:endParaRPr>
            </a:p>
          </p:txBody>
        </p:sp>
        <p:sp>
          <p:nvSpPr>
            <p:cNvPr id="4" name="TextBox 3">
              <a:extLst>
                <a:ext uri="{FF2B5EF4-FFF2-40B4-BE49-F238E27FC236}">
                  <a16:creationId xmlns:a16="http://schemas.microsoft.com/office/drawing/2014/main" id="{2E083AF8-2455-8F47-AD22-5B6BA58A9A1B}"/>
                </a:ext>
              </a:extLst>
            </p:cNvPr>
            <p:cNvSpPr txBox="1"/>
            <p:nvPr/>
          </p:nvSpPr>
          <p:spPr>
            <a:xfrm>
              <a:off x="2171919" y="2730800"/>
              <a:ext cx="1080745" cy="307777"/>
            </a:xfrm>
            <a:prstGeom prst="rect">
              <a:avLst/>
            </a:prstGeom>
            <a:noFill/>
          </p:spPr>
          <p:txBody>
            <a:bodyPr wrap="none" rtlCol="0">
              <a:spAutoFit/>
            </a:bodyPr>
            <a:lstStyle/>
            <a:p>
              <a:r>
                <a:rPr lang="en-VN" dirty="0"/>
                <a:t>Start: city 0</a:t>
              </a:r>
            </a:p>
          </p:txBody>
        </p:sp>
        <p:sp>
          <p:nvSpPr>
            <p:cNvPr id="5" name="TextBox 4">
              <a:extLst>
                <a:ext uri="{FF2B5EF4-FFF2-40B4-BE49-F238E27FC236}">
                  <a16:creationId xmlns:a16="http://schemas.microsoft.com/office/drawing/2014/main" id="{7EF172F5-7A69-5D4A-9F9A-E9FD241187D7}"/>
                </a:ext>
              </a:extLst>
            </p:cNvPr>
            <p:cNvSpPr txBox="1"/>
            <p:nvPr/>
          </p:nvSpPr>
          <p:spPr>
            <a:xfrm>
              <a:off x="3585029" y="972144"/>
              <a:ext cx="643125" cy="307777"/>
            </a:xfrm>
            <a:prstGeom prst="rect">
              <a:avLst/>
            </a:prstGeom>
            <a:noFill/>
          </p:spPr>
          <p:txBody>
            <a:bodyPr wrap="none" rtlCol="0">
              <a:spAutoFit/>
            </a:bodyPr>
            <a:lstStyle/>
            <a:p>
              <a:r>
                <a:rPr lang="en-VN" dirty="0"/>
                <a:t>City 2</a:t>
              </a:r>
            </a:p>
          </p:txBody>
        </p:sp>
        <p:sp>
          <p:nvSpPr>
            <p:cNvPr id="6" name="TextBox 5">
              <a:extLst>
                <a:ext uri="{FF2B5EF4-FFF2-40B4-BE49-F238E27FC236}">
                  <a16:creationId xmlns:a16="http://schemas.microsoft.com/office/drawing/2014/main" id="{E2686B89-7CCC-3741-9F12-161C9BA97D66}"/>
                </a:ext>
              </a:extLst>
            </p:cNvPr>
            <p:cNvSpPr txBox="1"/>
            <p:nvPr/>
          </p:nvSpPr>
          <p:spPr>
            <a:xfrm>
              <a:off x="4714045" y="2707799"/>
              <a:ext cx="643125" cy="307777"/>
            </a:xfrm>
            <a:prstGeom prst="rect">
              <a:avLst/>
            </a:prstGeom>
            <a:noFill/>
          </p:spPr>
          <p:txBody>
            <a:bodyPr wrap="none" rtlCol="0">
              <a:spAutoFit/>
            </a:bodyPr>
            <a:lstStyle/>
            <a:p>
              <a:r>
                <a:rPr lang="en-VN" dirty="0"/>
                <a:t>City 1</a:t>
              </a:r>
            </a:p>
          </p:txBody>
        </p:sp>
        <p:sp>
          <p:nvSpPr>
            <p:cNvPr id="42" name="TextBox 41">
              <a:extLst>
                <a:ext uri="{FF2B5EF4-FFF2-40B4-BE49-F238E27FC236}">
                  <a16:creationId xmlns:a16="http://schemas.microsoft.com/office/drawing/2014/main" id="{CEED4557-ADB0-DC43-A40A-9035E5D2C511}"/>
                </a:ext>
              </a:extLst>
            </p:cNvPr>
            <p:cNvSpPr txBox="1"/>
            <p:nvPr/>
          </p:nvSpPr>
          <p:spPr>
            <a:xfrm>
              <a:off x="5793097" y="935256"/>
              <a:ext cx="643125" cy="307777"/>
            </a:xfrm>
            <a:prstGeom prst="rect">
              <a:avLst/>
            </a:prstGeom>
            <a:noFill/>
          </p:spPr>
          <p:txBody>
            <a:bodyPr wrap="none" rtlCol="0">
              <a:spAutoFit/>
            </a:bodyPr>
            <a:lstStyle/>
            <a:p>
              <a:r>
                <a:rPr lang="en-VN" dirty="0"/>
                <a:t>City 3</a:t>
              </a:r>
            </a:p>
          </p:txBody>
        </p:sp>
        <p:cxnSp>
          <p:nvCxnSpPr>
            <p:cNvPr id="8" name="Straight Arrow Connector 7">
              <a:extLst>
                <a:ext uri="{FF2B5EF4-FFF2-40B4-BE49-F238E27FC236}">
                  <a16:creationId xmlns:a16="http://schemas.microsoft.com/office/drawing/2014/main" id="{E539F85F-F8C2-924E-A9B0-ADDDE7C906BE}"/>
                </a:ext>
              </a:extLst>
            </p:cNvPr>
            <p:cNvCxnSpPr>
              <a:cxnSpLocks/>
            </p:cNvCxnSpPr>
            <p:nvPr/>
          </p:nvCxnSpPr>
          <p:spPr>
            <a:xfrm flipV="1">
              <a:off x="2786743" y="1529022"/>
              <a:ext cx="1000852" cy="1019021"/>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B446BD0-CCCB-FF4F-B8EC-750FBAF1DCF6}"/>
                </a:ext>
              </a:extLst>
            </p:cNvPr>
            <p:cNvCxnSpPr>
              <a:cxnSpLocks/>
            </p:cNvCxnSpPr>
            <p:nvPr/>
          </p:nvCxnSpPr>
          <p:spPr>
            <a:xfrm>
              <a:off x="4059479" y="1621522"/>
              <a:ext cx="851242" cy="726491"/>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00D33-7439-864D-9427-505AF08240A5}"/>
                </a:ext>
              </a:extLst>
            </p:cNvPr>
            <p:cNvCxnSpPr>
              <a:cxnSpLocks/>
            </p:cNvCxnSpPr>
            <p:nvPr/>
          </p:nvCxnSpPr>
          <p:spPr>
            <a:xfrm flipV="1">
              <a:off x="5199992" y="1593042"/>
              <a:ext cx="821662" cy="713577"/>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BA7D092-0A56-0E43-9260-1FE04F851EA9}"/>
                </a:ext>
              </a:extLst>
            </p:cNvPr>
            <p:cNvCxnSpPr>
              <a:cxnSpLocks/>
            </p:cNvCxnSpPr>
            <p:nvPr/>
          </p:nvCxnSpPr>
          <p:spPr>
            <a:xfrm flipH="1">
              <a:off x="2822785" y="1472361"/>
              <a:ext cx="3150103" cy="1123512"/>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F5E461-69E8-1446-9C8F-0289E549D537}"/>
                </a:ext>
              </a:extLst>
            </p:cNvPr>
            <p:cNvSpPr txBox="1"/>
            <p:nvPr/>
          </p:nvSpPr>
          <p:spPr>
            <a:xfrm>
              <a:off x="6601536" y="1793782"/>
              <a:ext cx="1495922" cy="307777"/>
            </a:xfrm>
            <a:prstGeom prst="rect">
              <a:avLst/>
            </a:prstGeom>
            <a:noFill/>
          </p:spPr>
          <p:txBody>
            <a:bodyPr wrap="none" rtlCol="0">
              <a:spAutoFit/>
            </a:bodyPr>
            <a:lstStyle/>
            <a:p>
              <a:r>
                <a:rPr lang="en-VN" dirty="0"/>
                <a:t>Route: 0-2-1-3-0</a:t>
              </a:r>
            </a:p>
          </p:txBody>
        </p:sp>
      </p:grpSp>
      <p:sp>
        <p:nvSpPr>
          <p:cNvPr id="21" name="TextBox 20">
            <a:extLst>
              <a:ext uri="{FF2B5EF4-FFF2-40B4-BE49-F238E27FC236}">
                <a16:creationId xmlns:a16="http://schemas.microsoft.com/office/drawing/2014/main" id="{77D901D1-7C95-554C-9C28-CB687263325A}"/>
              </a:ext>
            </a:extLst>
          </p:cNvPr>
          <p:cNvSpPr txBox="1"/>
          <p:nvPr/>
        </p:nvSpPr>
        <p:spPr>
          <a:xfrm>
            <a:off x="856800" y="1281772"/>
            <a:ext cx="1927665" cy="923330"/>
          </a:xfrm>
          <a:prstGeom prst="rect">
            <a:avLst/>
          </a:prstGeom>
          <a:noFill/>
        </p:spPr>
        <p:txBody>
          <a:bodyPr wrap="square" rtlCol="0">
            <a:spAutoFit/>
          </a:bodyPr>
          <a:lstStyle/>
          <a:p>
            <a:r>
              <a:rPr lang="en-VN" sz="1800" b="1" dirty="0">
                <a:solidFill>
                  <a:schemeClr val="tx2"/>
                </a:solidFill>
              </a:rPr>
              <a:t>Route</a:t>
            </a:r>
          </a:p>
          <a:p>
            <a:r>
              <a:rPr lang="en-VN" sz="1800" dirty="0"/>
              <a:t>is a composition of </a:t>
            </a:r>
            <a:r>
              <a:rPr lang="en-VN" sz="1800" b="1" dirty="0">
                <a:solidFill>
                  <a:schemeClr val="tx2"/>
                </a:solidFill>
              </a:rPr>
              <a:t>Nodes</a:t>
            </a:r>
          </a:p>
        </p:txBody>
      </p:sp>
      <p:grpSp>
        <p:nvGrpSpPr>
          <p:cNvPr id="62" name="Google Shape;15435;p40">
            <a:extLst>
              <a:ext uri="{FF2B5EF4-FFF2-40B4-BE49-F238E27FC236}">
                <a16:creationId xmlns:a16="http://schemas.microsoft.com/office/drawing/2014/main" id="{58DBF48D-9562-0B4E-9F77-AF8B1A09E680}"/>
              </a:ext>
            </a:extLst>
          </p:cNvPr>
          <p:cNvGrpSpPr/>
          <p:nvPr/>
        </p:nvGrpSpPr>
        <p:grpSpPr>
          <a:xfrm>
            <a:off x="4856846" y="2972191"/>
            <a:ext cx="1126784" cy="1023898"/>
            <a:chOff x="6485985" y="910941"/>
            <a:chExt cx="1877974" cy="1706497"/>
          </a:xfrm>
        </p:grpSpPr>
        <p:sp>
          <p:nvSpPr>
            <p:cNvPr id="63" name="Google Shape;15436;p40">
              <a:extLst>
                <a:ext uri="{FF2B5EF4-FFF2-40B4-BE49-F238E27FC236}">
                  <a16:creationId xmlns:a16="http://schemas.microsoft.com/office/drawing/2014/main" id="{D6343613-A491-AA4A-9309-E4780F7D0341}"/>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37;p40">
              <a:extLst>
                <a:ext uri="{FF2B5EF4-FFF2-40B4-BE49-F238E27FC236}">
                  <a16:creationId xmlns:a16="http://schemas.microsoft.com/office/drawing/2014/main" id="{82B96BE1-7BA9-4D4B-8703-D02C93BB25CD}"/>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38;p40">
              <a:extLst>
                <a:ext uri="{FF2B5EF4-FFF2-40B4-BE49-F238E27FC236}">
                  <a16:creationId xmlns:a16="http://schemas.microsoft.com/office/drawing/2014/main" id="{22634D76-8D49-284A-81C9-AED1D5AA3A76}"/>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39;p40">
              <a:extLst>
                <a:ext uri="{FF2B5EF4-FFF2-40B4-BE49-F238E27FC236}">
                  <a16:creationId xmlns:a16="http://schemas.microsoft.com/office/drawing/2014/main" id="{76069880-2CEE-4844-8F98-C10558AE996A}"/>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40;p40">
              <a:extLst>
                <a:ext uri="{FF2B5EF4-FFF2-40B4-BE49-F238E27FC236}">
                  <a16:creationId xmlns:a16="http://schemas.microsoft.com/office/drawing/2014/main" id="{4C3E54FF-5709-554E-8F67-2725EE2931C0}"/>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41;p40">
              <a:extLst>
                <a:ext uri="{FF2B5EF4-FFF2-40B4-BE49-F238E27FC236}">
                  <a16:creationId xmlns:a16="http://schemas.microsoft.com/office/drawing/2014/main" id="{18F27CB2-B37B-F341-AE51-8F92848EFCF5}"/>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42;p40">
              <a:extLst>
                <a:ext uri="{FF2B5EF4-FFF2-40B4-BE49-F238E27FC236}">
                  <a16:creationId xmlns:a16="http://schemas.microsoft.com/office/drawing/2014/main" id="{3C2666CC-A79C-BB4C-BA9A-81F28721B11B}"/>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443;p40">
              <a:extLst>
                <a:ext uri="{FF2B5EF4-FFF2-40B4-BE49-F238E27FC236}">
                  <a16:creationId xmlns:a16="http://schemas.microsoft.com/office/drawing/2014/main" id="{492211F1-3DAC-524E-A3E0-4C98AAE38909}"/>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44;p40">
              <a:extLst>
                <a:ext uri="{FF2B5EF4-FFF2-40B4-BE49-F238E27FC236}">
                  <a16:creationId xmlns:a16="http://schemas.microsoft.com/office/drawing/2014/main" id="{D9F60C9B-CA5E-7049-8607-8C1B968452F2}"/>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445;p40">
              <a:extLst>
                <a:ext uri="{FF2B5EF4-FFF2-40B4-BE49-F238E27FC236}">
                  <a16:creationId xmlns:a16="http://schemas.microsoft.com/office/drawing/2014/main" id="{E466DB02-CA23-3148-9339-0FF01DF3DE94}"/>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446;p40">
              <a:extLst>
                <a:ext uri="{FF2B5EF4-FFF2-40B4-BE49-F238E27FC236}">
                  <a16:creationId xmlns:a16="http://schemas.microsoft.com/office/drawing/2014/main" id="{79EC7724-514D-4C47-8EAA-9F1870646EB3}"/>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15447;p40">
            <a:extLst>
              <a:ext uri="{FF2B5EF4-FFF2-40B4-BE49-F238E27FC236}">
                <a16:creationId xmlns:a16="http://schemas.microsoft.com/office/drawing/2014/main" id="{9EC08D1A-6B3F-AC44-A27F-F268F0FB8DAB}"/>
              </a:ext>
            </a:extLst>
          </p:cNvPr>
          <p:cNvGrpSpPr/>
          <p:nvPr/>
        </p:nvGrpSpPr>
        <p:grpSpPr>
          <a:xfrm>
            <a:off x="4849842" y="3684011"/>
            <a:ext cx="1126784" cy="1023898"/>
            <a:chOff x="6485985" y="910941"/>
            <a:chExt cx="1877974" cy="1706497"/>
          </a:xfrm>
        </p:grpSpPr>
        <p:sp>
          <p:nvSpPr>
            <p:cNvPr id="75" name="Google Shape;15448;p40">
              <a:extLst>
                <a:ext uri="{FF2B5EF4-FFF2-40B4-BE49-F238E27FC236}">
                  <a16:creationId xmlns:a16="http://schemas.microsoft.com/office/drawing/2014/main" id="{1A206112-8B4B-124A-95BD-4F7C62A11430}"/>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449;p40">
              <a:extLst>
                <a:ext uri="{FF2B5EF4-FFF2-40B4-BE49-F238E27FC236}">
                  <a16:creationId xmlns:a16="http://schemas.microsoft.com/office/drawing/2014/main" id="{9EBF0C59-2174-BC4F-BF87-B1E8B5D2E5D1}"/>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450;p40">
              <a:extLst>
                <a:ext uri="{FF2B5EF4-FFF2-40B4-BE49-F238E27FC236}">
                  <a16:creationId xmlns:a16="http://schemas.microsoft.com/office/drawing/2014/main" id="{770DF0CE-7F3A-9C41-BBD9-118E895B6331}"/>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451;p40">
              <a:extLst>
                <a:ext uri="{FF2B5EF4-FFF2-40B4-BE49-F238E27FC236}">
                  <a16:creationId xmlns:a16="http://schemas.microsoft.com/office/drawing/2014/main" id="{A4451DE1-D22F-7649-AED6-A22593869F7C}"/>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52;p40">
              <a:extLst>
                <a:ext uri="{FF2B5EF4-FFF2-40B4-BE49-F238E27FC236}">
                  <a16:creationId xmlns:a16="http://schemas.microsoft.com/office/drawing/2014/main" id="{98ED4407-6E37-FD4B-91F0-EA0C6B1B2A87}"/>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53;p40">
              <a:extLst>
                <a:ext uri="{FF2B5EF4-FFF2-40B4-BE49-F238E27FC236}">
                  <a16:creationId xmlns:a16="http://schemas.microsoft.com/office/drawing/2014/main" id="{8A632190-53C7-6847-80F5-A60FCDA988CC}"/>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54;p40">
              <a:extLst>
                <a:ext uri="{FF2B5EF4-FFF2-40B4-BE49-F238E27FC236}">
                  <a16:creationId xmlns:a16="http://schemas.microsoft.com/office/drawing/2014/main" id="{0011B155-EEAC-5945-B5FF-4E09A1244476}"/>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55;p40">
              <a:extLst>
                <a:ext uri="{FF2B5EF4-FFF2-40B4-BE49-F238E27FC236}">
                  <a16:creationId xmlns:a16="http://schemas.microsoft.com/office/drawing/2014/main" id="{6E1D9CCC-06FB-FA47-A765-4FF7B56BA76C}"/>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56;p40">
              <a:extLst>
                <a:ext uri="{FF2B5EF4-FFF2-40B4-BE49-F238E27FC236}">
                  <a16:creationId xmlns:a16="http://schemas.microsoft.com/office/drawing/2014/main" id="{3B784B1E-8ACF-8B43-A373-EB43FDAE0D6C}"/>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57;p40">
              <a:extLst>
                <a:ext uri="{FF2B5EF4-FFF2-40B4-BE49-F238E27FC236}">
                  <a16:creationId xmlns:a16="http://schemas.microsoft.com/office/drawing/2014/main" id="{87EE4C18-D54B-3A4A-9C94-302E8E5EB988}"/>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58;p40">
              <a:extLst>
                <a:ext uri="{FF2B5EF4-FFF2-40B4-BE49-F238E27FC236}">
                  <a16:creationId xmlns:a16="http://schemas.microsoft.com/office/drawing/2014/main" id="{E290BB02-C12C-EA45-87D2-CAFEA51BE1A0}"/>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15459;p40">
            <a:extLst>
              <a:ext uri="{FF2B5EF4-FFF2-40B4-BE49-F238E27FC236}">
                <a16:creationId xmlns:a16="http://schemas.microsoft.com/office/drawing/2014/main" id="{848D391E-86E6-F046-975B-5528B0EC54E1}"/>
              </a:ext>
            </a:extLst>
          </p:cNvPr>
          <p:cNvGrpSpPr/>
          <p:nvPr/>
        </p:nvGrpSpPr>
        <p:grpSpPr>
          <a:xfrm rot="10800000">
            <a:off x="3401756" y="3691143"/>
            <a:ext cx="1126784" cy="1023898"/>
            <a:chOff x="6485985" y="910941"/>
            <a:chExt cx="1877974" cy="1706497"/>
          </a:xfrm>
        </p:grpSpPr>
        <p:sp>
          <p:nvSpPr>
            <p:cNvPr id="87" name="Google Shape;15460;p40">
              <a:extLst>
                <a:ext uri="{FF2B5EF4-FFF2-40B4-BE49-F238E27FC236}">
                  <a16:creationId xmlns:a16="http://schemas.microsoft.com/office/drawing/2014/main" id="{FAC977A3-DCE1-E945-B7E9-C2C2CDCB9986}"/>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61;p40">
              <a:extLst>
                <a:ext uri="{FF2B5EF4-FFF2-40B4-BE49-F238E27FC236}">
                  <a16:creationId xmlns:a16="http://schemas.microsoft.com/office/drawing/2014/main" id="{A2FE939D-EABF-CC41-876A-CB4725FBF605}"/>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462;p40">
              <a:extLst>
                <a:ext uri="{FF2B5EF4-FFF2-40B4-BE49-F238E27FC236}">
                  <a16:creationId xmlns:a16="http://schemas.microsoft.com/office/drawing/2014/main" id="{77AC17AF-C6FA-0D43-843F-437C87531FE8}"/>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463;p40">
              <a:extLst>
                <a:ext uri="{FF2B5EF4-FFF2-40B4-BE49-F238E27FC236}">
                  <a16:creationId xmlns:a16="http://schemas.microsoft.com/office/drawing/2014/main" id="{2F818E04-D4B7-5043-A44F-C6485AA680F2}"/>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464;p40">
              <a:extLst>
                <a:ext uri="{FF2B5EF4-FFF2-40B4-BE49-F238E27FC236}">
                  <a16:creationId xmlns:a16="http://schemas.microsoft.com/office/drawing/2014/main" id="{4E12D746-8F90-C049-8150-3D7093353962}"/>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465;p40">
              <a:extLst>
                <a:ext uri="{FF2B5EF4-FFF2-40B4-BE49-F238E27FC236}">
                  <a16:creationId xmlns:a16="http://schemas.microsoft.com/office/drawing/2014/main" id="{DE083FD2-A7CC-3145-BF7B-7CCEFE43A1CA}"/>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466;p40">
              <a:extLst>
                <a:ext uri="{FF2B5EF4-FFF2-40B4-BE49-F238E27FC236}">
                  <a16:creationId xmlns:a16="http://schemas.microsoft.com/office/drawing/2014/main" id="{AA5A5C83-A79D-F740-8B02-D5C5C8A158F2}"/>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467;p40">
              <a:extLst>
                <a:ext uri="{FF2B5EF4-FFF2-40B4-BE49-F238E27FC236}">
                  <a16:creationId xmlns:a16="http://schemas.microsoft.com/office/drawing/2014/main" id="{5B7FF27A-C66C-304E-B2E5-36C154696BD0}"/>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68;p40">
              <a:extLst>
                <a:ext uri="{FF2B5EF4-FFF2-40B4-BE49-F238E27FC236}">
                  <a16:creationId xmlns:a16="http://schemas.microsoft.com/office/drawing/2014/main" id="{C4DB4E61-9F50-EB4C-BCBF-BE47D2DA6FD2}"/>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469;p40">
              <a:extLst>
                <a:ext uri="{FF2B5EF4-FFF2-40B4-BE49-F238E27FC236}">
                  <a16:creationId xmlns:a16="http://schemas.microsoft.com/office/drawing/2014/main" id="{1FE99231-2EDB-D04C-AFFC-5FE7B6792D79}"/>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470;p40">
              <a:extLst>
                <a:ext uri="{FF2B5EF4-FFF2-40B4-BE49-F238E27FC236}">
                  <a16:creationId xmlns:a16="http://schemas.microsoft.com/office/drawing/2014/main" id="{17E9907F-5763-3C4B-AACE-6E1C42873B1C}"/>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5471;p40">
            <a:extLst>
              <a:ext uri="{FF2B5EF4-FFF2-40B4-BE49-F238E27FC236}">
                <a16:creationId xmlns:a16="http://schemas.microsoft.com/office/drawing/2014/main" id="{7F0800F6-E3E7-3447-8D6D-C9F547D1632D}"/>
              </a:ext>
            </a:extLst>
          </p:cNvPr>
          <p:cNvGrpSpPr/>
          <p:nvPr/>
        </p:nvGrpSpPr>
        <p:grpSpPr>
          <a:xfrm rot="10800000">
            <a:off x="3401759" y="3001650"/>
            <a:ext cx="1126784" cy="1023898"/>
            <a:chOff x="6485985" y="910941"/>
            <a:chExt cx="1877974" cy="1706497"/>
          </a:xfrm>
        </p:grpSpPr>
        <p:sp>
          <p:nvSpPr>
            <p:cNvPr id="99" name="Google Shape;15472;p40">
              <a:extLst>
                <a:ext uri="{FF2B5EF4-FFF2-40B4-BE49-F238E27FC236}">
                  <a16:creationId xmlns:a16="http://schemas.microsoft.com/office/drawing/2014/main" id="{2CC56207-B4BC-5842-8274-9DFA7F9A9293}"/>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473;p40">
              <a:extLst>
                <a:ext uri="{FF2B5EF4-FFF2-40B4-BE49-F238E27FC236}">
                  <a16:creationId xmlns:a16="http://schemas.microsoft.com/office/drawing/2014/main" id="{3175C77B-B9F6-6041-B0EB-6DC500C42D45}"/>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474;p40">
              <a:extLst>
                <a:ext uri="{FF2B5EF4-FFF2-40B4-BE49-F238E27FC236}">
                  <a16:creationId xmlns:a16="http://schemas.microsoft.com/office/drawing/2014/main" id="{439D1BC5-F187-A74C-BE19-ED0179C03EAC}"/>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475;p40">
              <a:extLst>
                <a:ext uri="{FF2B5EF4-FFF2-40B4-BE49-F238E27FC236}">
                  <a16:creationId xmlns:a16="http://schemas.microsoft.com/office/drawing/2014/main" id="{6A5843B9-B6D7-0E49-A9B5-09E80A2573D8}"/>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476;p40">
              <a:extLst>
                <a:ext uri="{FF2B5EF4-FFF2-40B4-BE49-F238E27FC236}">
                  <a16:creationId xmlns:a16="http://schemas.microsoft.com/office/drawing/2014/main" id="{54496B0C-8CBF-E74B-8E39-A0E04652B4F8}"/>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477;p40">
              <a:extLst>
                <a:ext uri="{FF2B5EF4-FFF2-40B4-BE49-F238E27FC236}">
                  <a16:creationId xmlns:a16="http://schemas.microsoft.com/office/drawing/2014/main" id="{13BBFDCF-1E35-B549-9DE1-BCC9EDE087B0}"/>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478;p40">
              <a:extLst>
                <a:ext uri="{FF2B5EF4-FFF2-40B4-BE49-F238E27FC236}">
                  <a16:creationId xmlns:a16="http://schemas.microsoft.com/office/drawing/2014/main" id="{2D078647-5491-794E-8D1A-7081B1408403}"/>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479;p40">
              <a:extLst>
                <a:ext uri="{FF2B5EF4-FFF2-40B4-BE49-F238E27FC236}">
                  <a16:creationId xmlns:a16="http://schemas.microsoft.com/office/drawing/2014/main" id="{D4677C6B-7401-1142-9C51-44AB01130720}"/>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480;p40">
              <a:extLst>
                <a:ext uri="{FF2B5EF4-FFF2-40B4-BE49-F238E27FC236}">
                  <a16:creationId xmlns:a16="http://schemas.microsoft.com/office/drawing/2014/main" id="{1EF7FCDE-E112-1B4C-9DA8-217A7808D293}"/>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481;p40">
              <a:extLst>
                <a:ext uri="{FF2B5EF4-FFF2-40B4-BE49-F238E27FC236}">
                  <a16:creationId xmlns:a16="http://schemas.microsoft.com/office/drawing/2014/main" id="{C344B0FE-11A7-774F-99A9-D802283240DE}"/>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482;p40">
              <a:extLst>
                <a:ext uri="{FF2B5EF4-FFF2-40B4-BE49-F238E27FC236}">
                  <a16:creationId xmlns:a16="http://schemas.microsoft.com/office/drawing/2014/main" id="{3B697E70-04E9-474F-AB5C-6D5C496BF871}"/>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136273A7-AE6A-5A41-BDA7-1967AB740695}"/>
              </a:ext>
            </a:extLst>
          </p:cNvPr>
          <p:cNvSpPr txBox="1"/>
          <p:nvPr/>
        </p:nvSpPr>
        <p:spPr>
          <a:xfrm>
            <a:off x="835818" y="3395516"/>
            <a:ext cx="1927664" cy="923330"/>
          </a:xfrm>
          <a:prstGeom prst="rect">
            <a:avLst/>
          </a:prstGeom>
          <a:noFill/>
        </p:spPr>
        <p:txBody>
          <a:bodyPr wrap="square" rtlCol="0">
            <a:spAutoFit/>
          </a:bodyPr>
          <a:lstStyle/>
          <a:p>
            <a:r>
              <a:rPr lang="en-VN" sz="1800" b="1" dirty="0">
                <a:solidFill>
                  <a:schemeClr val="tx2"/>
                </a:solidFill>
              </a:rPr>
              <a:t>Population</a:t>
            </a:r>
          </a:p>
          <a:p>
            <a:r>
              <a:rPr lang="en-VN" sz="1800" dirty="0"/>
              <a:t>is a composition of </a:t>
            </a:r>
            <a:r>
              <a:rPr lang="en-VN" sz="1800" b="1" dirty="0">
                <a:solidFill>
                  <a:schemeClr val="tx2"/>
                </a:solidFill>
              </a:rPr>
              <a:t>Individuals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80" name="Google Shape;180;p18"/>
          <p:cNvGrpSpPr/>
          <p:nvPr/>
        </p:nvGrpSpPr>
        <p:grpSpPr>
          <a:xfrm>
            <a:off x="491823" y="1802168"/>
            <a:ext cx="1673098" cy="2354721"/>
            <a:chOff x="1337755" y="2052473"/>
            <a:chExt cx="1626300" cy="1492802"/>
          </a:xfrm>
        </p:grpSpPr>
        <p:cxnSp>
          <p:nvCxnSpPr>
            <p:cNvPr id="181" name="Google Shape;181;p18"/>
            <p:cNvCxnSpPr/>
            <p:nvPr/>
          </p:nvCxnSpPr>
          <p:spPr>
            <a:xfrm>
              <a:off x="2150905" y="3073675"/>
              <a:ext cx="0" cy="471600"/>
            </a:xfrm>
            <a:prstGeom prst="straightConnector1">
              <a:avLst/>
            </a:prstGeom>
            <a:noFill/>
            <a:ln w="19050" cap="flat" cmpd="sng">
              <a:solidFill>
                <a:schemeClr val="lt2"/>
              </a:solidFill>
              <a:prstDash val="solid"/>
              <a:round/>
              <a:headEnd type="none" w="med" len="med"/>
              <a:tailEnd type="none" w="med" len="med"/>
            </a:ln>
          </p:spPr>
        </p:cxnSp>
        <p:sp>
          <p:nvSpPr>
            <p:cNvPr id="182" name="Google Shape;182;p18"/>
            <p:cNvSpPr/>
            <p:nvPr/>
          </p:nvSpPr>
          <p:spPr>
            <a:xfrm>
              <a:off x="1337755" y="2052473"/>
              <a:ext cx="1626300" cy="10212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8"/>
          <p:cNvSpPr txBox="1"/>
          <p:nvPr/>
        </p:nvSpPr>
        <p:spPr>
          <a:xfrm>
            <a:off x="618201" y="1900410"/>
            <a:ext cx="1312009" cy="5573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600" b="1" dirty="0">
                <a:solidFill>
                  <a:schemeClr val="dk1"/>
                </a:solidFill>
                <a:latin typeface="Fira Sans"/>
                <a:ea typeface="Fira Sans"/>
                <a:cs typeface="Fira Sans"/>
                <a:sym typeface="Fira Sans"/>
              </a:rPr>
              <a:t>Problem statement</a:t>
            </a:r>
            <a:endParaRPr sz="1600" b="1" dirty="0">
              <a:solidFill>
                <a:schemeClr val="dk1"/>
              </a:solidFill>
              <a:latin typeface="Fira Sans"/>
              <a:ea typeface="Fira Sans"/>
              <a:cs typeface="Fira Sans"/>
              <a:sym typeface="Fira Sans"/>
            </a:endParaRPr>
          </a:p>
        </p:txBody>
      </p:sp>
      <p:sp>
        <p:nvSpPr>
          <p:cNvPr id="184" name="Google Shape;184;p18"/>
          <p:cNvSpPr txBox="1"/>
          <p:nvPr/>
        </p:nvSpPr>
        <p:spPr>
          <a:xfrm>
            <a:off x="513809" y="2480648"/>
            <a:ext cx="1507193"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dirty="0">
                <a:solidFill>
                  <a:schemeClr val="dk1"/>
                </a:solidFill>
                <a:latin typeface="Fira Sans"/>
                <a:ea typeface="Fira Sans"/>
                <a:cs typeface="Fira Sans"/>
                <a:sym typeface="Fira Sans"/>
              </a:rPr>
              <a:t>Overview of TSP and Genetic algorithm</a:t>
            </a:r>
            <a:endParaRPr sz="1200" dirty="0">
              <a:solidFill>
                <a:schemeClr val="dk1"/>
              </a:solidFill>
              <a:latin typeface="Fira Sans"/>
              <a:ea typeface="Fira Sans"/>
              <a:cs typeface="Fira Sans"/>
              <a:sym typeface="Fira Sans"/>
            </a:endParaRPr>
          </a:p>
        </p:txBody>
      </p:sp>
      <p:sp>
        <p:nvSpPr>
          <p:cNvPr id="191" name="Google Shape;191;p18"/>
          <p:cNvSpPr txBox="1">
            <a:spLocks noGrp="1"/>
          </p:cNvSpPr>
          <p:nvPr>
            <p:ph type="title"/>
          </p:nvPr>
        </p:nvSpPr>
        <p:spPr>
          <a:xfrm>
            <a:off x="2724790" y="372604"/>
            <a:ext cx="3703575" cy="6177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TABLE OF CONTENT</a:t>
            </a:r>
            <a:endParaRPr sz="2800" dirty="0"/>
          </a:p>
        </p:txBody>
      </p:sp>
      <p:grpSp>
        <p:nvGrpSpPr>
          <p:cNvPr id="192" name="Google Shape;192;p18"/>
          <p:cNvGrpSpPr/>
          <p:nvPr/>
        </p:nvGrpSpPr>
        <p:grpSpPr>
          <a:xfrm>
            <a:off x="479366" y="3687797"/>
            <a:ext cx="8149433" cy="1048808"/>
            <a:chOff x="1191856" y="3094586"/>
            <a:chExt cx="7928236" cy="1225709"/>
          </a:xfrm>
        </p:grpSpPr>
        <p:grpSp>
          <p:nvGrpSpPr>
            <p:cNvPr id="193" name="Google Shape;193;p18"/>
            <p:cNvGrpSpPr/>
            <p:nvPr/>
          </p:nvGrpSpPr>
          <p:grpSpPr>
            <a:xfrm rot="5400000">
              <a:off x="2584719" y="1701723"/>
              <a:ext cx="1225709" cy="4011436"/>
              <a:chOff x="2747450" y="237700"/>
              <a:chExt cx="2100975" cy="5215075"/>
            </a:xfrm>
          </p:grpSpPr>
          <p:sp>
            <p:nvSpPr>
              <p:cNvPr id="194" name="Google Shape;194;p18"/>
              <p:cNvSpPr/>
              <p:nvPr/>
            </p:nvSpPr>
            <p:spPr>
              <a:xfrm>
                <a:off x="3099475" y="3101025"/>
                <a:ext cx="535300" cy="61100"/>
              </a:xfrm>
              <a:custGeom>
                <a:avLst/>
                <a:gdLst/>
                <a:ahLst/>
                <a:cxnLst/>
                <a:rect l="l" t="t" r="r" b="b"/>
                <a:pathLst>
                  <a:path w="21412" h="2444" extrusionOk="0">
                    <a:moveTo>
                      <a:pt x="1608" y="0"/>
                    </a:moveTo>
                    <a:cubicBezTo>
                      <a:pt x="0" y="0"/>
                      <a:pt x="0" y="2444"/>
                      <a:pt x="1608" y="2444"/>
                    </a:cubicBezTo>
                    <a:lnTo>
                      <a:pt x="19804" y="2444"/>
                    </a:lnTo>
                    <a:cubicBezTo>
                      <a:pt x="21412" y="2444"/>
                      <a:pt x="21412" y="0"/>
                      <a:pt x="1980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2839075" y="3332500"/>
                <a:ext cx="795700" cy="61100"/>
              </a:xfrm>
              <a:custGeom>
                <a:avLst/>
                <a:gdLst/>
                <a:ahLst/>
                <a:cxnLst/>
                <a:rect l="l" t="t" r="r" b="b"/>
                <a:pathLst>
                  <a:path w="31828" h="2444" extrusionOk="0">
                    <a:moveTo>
                      <a:pt x="1608" y="0"/>
                    </a:moveTo>
                    <a:cubicBezTo>
                      <a:pt x="0" y="0"/>
                      <a:pt x="0" y="2444"/>
                      <a:pt x="1608" y="2444"/>
                    </a:cubicBezTo>
                    <a:lnTo>
                      <a:pt x="30220" y="2444"/>
                    </a:lnTo>
                    <a:cubicBezTo>
                      <a:pt x="31828" y="2444"/>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3139650" y="3563975"/>
                <a:ext cx="495125" cy="59500"/>
              </a:xfrm>
              <a:custGeom>
                <a:avLst/>
                <a:gdLst/>
                <a:ahLst/>
                <a:cxnLst/>
                <a:rect l="l" t="t" r="r" b="b"/>
                <a:pathLst>
                  <a:path w="19805" h="2380" extrusionOk="0">
                    <a:moveTo>
                      <a:pt x="1608" y="0"/>
                    </a:moveTo>
                    <a:cubicBezTo>
                      <a:pt x="1" y="0"/>
                      <a:pt x="1" y="2379"/>
                      <a:pt x="1608" y="2379"/>
                    </a:cubicBezTo>
                    <a:lnTo>
                      <a:pt x="18197" y="2379"/>
                    </a:lnTo>
                    <a:cubicBezTo>
                      <a:pt x="19805" y="2379"/>
                      <a:pt x="19805" y="0"/>
                      <a:pt x="18197"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3099475" y="4105700"/>
                <a:ext cx="535300" cy="61100"/>
              </a:xfrm>
              <a:custGeom>
                <a:avLst/>
                <a:gdLst/>
                <a:ahLst/>
                <a:cxnLst/>
                <a:rect l="l" t="t" r="r" b="b"/>
                <a:pathLst>
                  <a:path w="21412" h="2444" extrusionOk="0">
                    <a:moveTo>
                      <a:pt x="1608" y="0"/>
                    </a:moveTo>
                    <a:cubicBezTo>
                      <a:pt x="0" y="0"/>
                      <a:pt x="0" y="2443"/>
                      <a:pt x="1608" y="2443"/>
                    </a:cubicBezTo>
                    <a:lnTo>
                      <a:pt x="19804" y="2443"/>
                    </a:lnTo>
                    <a:cubicBezTo>
                      <a:pt x="21412" y="2443"/>
                      <a:pt x="21412" y="0"/>
                      <a:pt x="1980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2839075" y="4337175"/>
                <a:ext cx="795700" cy="61100"/>
              </a:xfrm>
              <a:custGeom>
                <a:avLst/>
                <a:gdLst/>
                <a:ahLst/>
                <a:cxnLst/>
                <a:rect l="l" t="t" r="r" b="b"/>
                <a:pathLst>
                  <a:path w="31828" h="2444" extrusionOk="0">
                    <a:moveTo>
                      <a:pt x="1608" y="0"/>
                    </a:moveTo>
                    <a:cubicBezTo>
                      <a:pt x="0" y="0"/>
                      <a:pt x="0" y="2443"/>
                      <a:pt x="1608" y="2443"/>
                    </a:cubicBezTo>
                    <a:lnTo>
                      <a:pt x="30220" y="2443"/>
                    </a:lnTo>
                    <a:cubicBezTo>
                      <a:pt x="31828" y="2443"/>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3139650" y="4568650"/>
                <a:ext cx="495125" cy="59500"/>
              </a:xfrm>
              <a:custGeom>
                <a:avLst/>
                <a:gdLst/>
                <a:ahLst/>
                <a:cxnLst/>
                <a:rect l="l" t="t" r="r" b="b"/>
                <a:pathLst>
                  <a:path w="19805" h="2380" extrusionOk="0">
                    <a:moveTo>
                      <a:pt x="1608" y="0"/>
                    </a:moveTo>
                    <a:cubicBezTo>
                      <a:pt x="1" y="0"/>
                      <a:pt x="1" y="2379"/>
                      <a:pt x="1608" y="2379"/>
                    </a:cubicBezTo>
                    <a:lnTo>
                      <a:pt x="18197" y="2379"/>
                    </a:lnTo>
                    <a:cubicBezTo>
                      <a:pt x="19805" y="2379"/>
                      <a:pt x="19805" y="0"/>
                      <a:pt x="18197"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3099475" y="2077050"/>
                <a:ext cx="535300" cy="59500"/>
              </a:xfrm>
              <a:custGeom>
                <a:avLst/>
                <a:gdLst/>
                <a:ahLst/>
                <a:cxnLst/>
                <a:rect l="l" t="t" r="r" b="b"/>
                <a:pathLst>
                  <a:path w="21412" h="2380" extrusionOk="0">
                    <a:moveTo>
                      <a:pt x="1608" y="1"/>
                    </a:moveTo>
                    <a:cubicBezTo>
                      <a:pt x="0" y="1"/>
                      <a:pt x="0" y="2380"/>
                      <a:pt x="1608" y="2380"/>
                    </a:cubicBezTo>
                    <a:lnTo>
                      <a:pt x="19804" y="2380"/>
                    </a:lnTo>
                    <a:cubicBezTo>
                      <a:pt x="21412" y="2380"/>
                      <a:pt x="21412" y="1"/>
                      <a:pt x="19804"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2839075" y="2308525"/>
                <a:ext cx="795700" cy="59500"/>
              </a:xfrm>
              <a:custGeom>
                <a:avLst/>
                <a:gdLst/>
                <a:ahLst/>
                <a:cxnLst/>
                <a:rect l="l" t="t" r="r" b="b"/>
                <a:pathLst>
                  <a:path w="31828" h="2380" extrusionOk="0">
                    <a:moveTo>
                      <a:pt x="1608" y="1"/>
                    </a:moveTo>
                    <a:cubicBezTo>
                      <a:pt x="0" y="1"/>
                      <a:pt x="0" y="2380"/>
                      <a:pt x="1608" y="2380"/>
                    </a:cubicBezTo>
                    <a:lnTo>
                      <a:pt x="30220" y="2380"/>
                    </a:lnTo>
                    <a:cubicBezTo>
                      <a:pt x="31828" y="2380"/>
                      <a:pt x="31828" y="1"/>
                      <a:pt x="3022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139650" y="2538400"/>
                <a:ext cx="495125" cy="61125"/>
              </a:xfrm>
              <a:custGeom>
                <a:avLst/>
                <a:gdLst/>
                <a:ahLst/>
                <a:cxnLst/>
                <a:rect l="l" t="t" r="r" b="b"/>
                <a:pathLst>
                  <a:path w="19805" h="2445" extrusionOk="0">
                    <a:moveTo>
                      <a:pt x="1608" y="1"/>
                    </a:moveTo>
                    <a:cubicBezTo>
                      <a:pt x="1" y="1"/>
                      <a:pt x="1" y="2444"/>
                      <a:pt x="1608" y="2444"/>
                    </a:cubicBezTo>
                    <a:lnTo>
                      <a:pt x="18197" y="2444"/>
                    </a:lnTo>
                    <a:cubicBezTo>
                      <a:pt x="19805" y="2444"/>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3099475" y="1072400"/>
                <a:ext cx="535300" cy="59500"/>
              </a:xfrm>
              <a:custGeom>
                <a:avLst/>
                <a:gdLst/>
                <a:ahLst/>
                <a:cxnLst/>
                <a:rect l="l" t="t" r="r" b="b"/>
                <a:pathLst>
                  <a:path w="21412" h="2380" extrusionOk="0">
                    <a:moveTo>
                      <a:pt x="1608" y="0"/>
                    </a:moveTo>
                    <a:cubicBezTo>
                      <a:pt x="0" y="0"/>
                      <a:pt x="0" y="2379"/>
                      <a:pt x="1608" y="2379"/>
                    </a:cubicBezTo>
                    <a:lnTo>
                      <a:pt x="19804" y="2379"/>
                    </a:lnTo>
                    <a:cubicBezTo>
                      <a:pt x="21412" y="2379"/>
                      <a:pt x="21412" y="0"/>
                      <a:pt x="1980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2839075" y="1303875"/>
                <a:ext cx="795700" cy="59500"/>
              </a:xfrm>
              <a:custGeom>
                <a:avLst/>
                <a:gdLst/>
                <a:ahLst/>
                <a:cxnLst/>
                <a:rect l="l" t="t" r="r" b="b"/>
                <a:pathLst>
                  <a:path w="31828" h="2380" extrusionOk="0">
                    <a:moveTo>
                      <a:pt x="1608" y="0"/>
                    </a:moveTo>
                    <a:cubicBezTo>
                      <a:pt x="0" y="0"/>
                      <a:pt x="0" y="2379"/>
                      <a:pt x="1608" y="2379"/>
                    </a:cubicBezTo>
                    <a:lnTo>
                      <a:pt x="30220" y="2379"/>
                    </a:lnTo>
                    <a:cubicBezTo>
                      <a:pt x="31828" y="2379"/>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3139650" y="1533725"/>
                <a:ext cx="495125" cy="61125"/>
              </a:xfrm>
              <a:custGeom>
                <a:avLst/>
                <a:gdLst/>
                <a:ahLst/>
                <a:cxnLst/>
                <a:rect l="l" t="t" r="r" b="b"/>
                <a:pathLst>
                  <a:path w="19805" h="2445" extrusionOk="0">
                    <a:moveTo>
                      <a:pt x="1608" y="1"/>
                    </a:moveTo>
                    <a:cubicBezTo>
                      <a:pt x="1" y="1"/>
                      <a:pt x="1" y="2444"/>
                      <a:pt x="1608" y="2444"/>
                    </a:cubicBezTo>
                    <a:lnTo>
                      <a:pt x="18197" y="2444"/>
                    </a:lnTo>
                    <a:cubicBezTo>
                      <a:pt x="19805" y="2444"/>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2839075" y="278300"/>
                <a:ext cx="795700" cy="61100"/>
              </a:xfrm>
              <a:custGeom>
                <a:avLst/>
                <a:gdLst/>
                <a:ahLst/>
                <a:cxnLst/>
                <a:rect l="l" t="t" r="r" b="b"/>
                <a:pathLst>
                  <a:path w="31828" h="2444" extrusionOk="0">
                    <a:moveTo>
                      <a:pt x="1608" y="0"/>
                    </a:moveTo>
                    <a:cubicBezTo>
                      <a:pt x="0" y="0"/>
                      <a:pt x="0" y="2444"/>
                      <a:pt x="1608" y="2444"/>
                    </a:cubicBezTo>
                    <a:lnTo>
                      <a:pt x="30220" y="2444"/>
                    </a:lnTo>
                    <a:cubicBezTo>
                      <a:pt x="31828" y="2444"/>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3139650" y="509775"/>
                <a:ext cx="495125" cy="59500"/>
              </a:xfrm>
              <a:custGeom>
                <a:avLst/>
                <a:gdLst/>
                <a:ahLst/>
                <a:cxnLst/>
                <a:rect l="l" t="t" r="r" b="b"/>
                <a:pathLst>
                  <a:path w="19805" h="2380" extrusionOk="0">
                    <a:moveTo>
                      <a:pt x="1608" y="1"/>
                    </a:moveTo>
                    <a:cubicBezTo>
                      <a:pt x="1" y="1"/>
                      <a:pt x="1" y="2380"/>
                      <a:pt x="1608" y="2380"/>
                    </a:cubicBezTo>
                    <a:lnTo>
                      <a:pt x="18197" y="2380"/>
                    </a:lnTo>
                    <a:cubicBezTo>
                      <a:pt x="19805" y="2380"/>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2839075" y="5372375"/>
                <a:ext cx="795700" cy="59500"/>
              </a:xfrm>
              <a:custGeom>
                <a:avLst/>
                <a:gdLst/>
                <a:ahLst/>
                <a:cxnLst/>
                <a:rect l="l" t="t" r="r" b="b"/>
                <a:pathLst>
                  <a:path w="31828" h="2380" extrusionOk="0">
                    <a:moveTo>
                      <a:pt x="1608" y="1"/>
                    </a:moveTo>
                    <a:cubicBezTo>
                      <a:pt x="0" y="1"/>
                      <a:pt x="0" y="2380"/>
                      <a:pt x="1608" y="2380"/>
                    </a:cubicBezTo>
                    <a:lnTo>
                      <a:pt x="30220" y="2380"/>
                    </a:lnTo>
                    <a:cubicBezTo>
                      <a:pt x="31828" y="2380"/>
                      <a:pt x="31828" y="1"/>
                      <a:pt x="3022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3139650" y="5140900"/>
                <a:ext cx="495125" cy="61100"/>
              </a:xfrm>
              <a:custGeom>
                <a:avLst/>
                <a:gdLst/>
                <a:ahLst/>
                <a:cxnLst/>
                <a:rect l="l" t="t" r="r" b="b"/>
                <a:pathLst>
                  <a:path w="19805" h="2444" extrusionOk="0">
                    <a:moveTo>
                      <a:pt x="1608" y="1"/>
                    </a:moveTo>
                    <a:cubicBezTo>
                      <a:pt x="1" y="1"/>
                      <a:pt x="1" y="2444"/>
                      <a:pt x="1608" y="2444"/>
                    </a:cubicBezTo>
                    <a:lnTo>
                      <a:pt x="18197" y="2444"/>
                    </a:lnTo>
                    <a:cubicBezTo>
                      <a:pt x="19805" y="2444"/>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4004475" y="3101025"/>
                <a:ext cx="533700" cy="61100"/>
              </a:xfrm>
              <a:custGeom>
                <a:avLst/>
                <a:gdLst/>
                <a:ahLst/>
                <a:cxnLst/>
                <a:rect l="l" t="t" r="r" b="b"/>
                <a:pathLst>
                  <a:path w="21348" h="2444" extrusionOk="0">
                    <a:moveTo>
                      <a:pt x="1608" y="0"/>
                    </a:moveTo>
                    <a:cubicBezTo>
                      <a:pt x="1" y="0"/>
                      <a:pt x="1" y="2444"/>
                      <a:pt x="1608" y="2444"/>
                    </a:cubicBezTo>
                    <a:lnTo>
                      <a:pt x="19740" y="2444"/>
                    </a:lnTo>
                    <a:cubicBezTo>
                      <a:pt x="21348" y="2444"/>
                      <a:pt x="21348" y="0"/>
                      <a:pt x="1974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4004475" y="3332500"/>
                <a:ext cx="795725" cy="61100"/>
              </a:xfrm>
              <a:custGeom>
                <a:avLst/>
                <a:gdLst/>
                <a:ahLst/>
                <a:cxnLst/>
                <a:rect l="l" t="t" r="r" b="b"/>
                <a:pathLst>
                  <a:path w="31829" h="2444" extrusionOk="0">
                    <a:moveTo>
                      <a:pt x="1608" y="0"/>
                    </a:moveTo>
                    <a:cubicBezTo>
                      <a:pt x="1" y="0"/>
                      <a:pt x="1" y="2444"/>
                      <a:pt x="1608" y="2444"/>
                    </a:cubicBezTo>
                    <a:lnTo>
                      <a:pt x="30221" y="2444"/>
                    </a:lnTo>
                    <a:cubicBezTo>
                      <a:pt x="31829" y="2444"/>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4004475" y="3563975"/>
                <a:ext cx="493525" cy="59500"/>
              </a:xfrm>
              <a:custGeom>
                <a:avLst/>
                <a:gdLst/>
                <a:ahLst/>
                <a:cxnLst/>
                <a:rect l="l" t="t" r="r" b="b"/>
                <a:pathLst>
                  <a:path w="19741" h="2380" extrusionOk="0">
                    <a:moveTo>
                      <a:pt x="1608" y="0"/>
                    </a:moveTo>
                    <a:cubicBezTo>
                      <a:pt x="1" y="0"/>
                      <a:pt x="1" y="2379"/>
                      <a:pt x="1608" y="2379"/>
                    </a:cubicBezTo>
                    <a:lnTo>
                      <a:pt x="18133" y="2379"/>
                    </a:lnTo>
                    <a:cubicBezTo>
                      <a:pt x="19740" y="2379"/>
                      <a:pt x="19740" y="0"/>
                      <a:pt x="18133"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4004475" y="4105700"/>
                <a:ext cx="533700" cy="61100"/>
              </a:xfrm>
              <a:custGeom>
                <a:avLst/>
                <a:gdLst/>
                <a:ahLst/>
                <a:cxnLst/>
                <a:rect l="l" t="t" r="r" b="b"/>
                <a:pathLst>
                  <a:path w="21348" h="2444" extrusionOk="0">
                    <a:moveTo>
                      <a:pt x="1608" y="0"/>
                    </a:moveTo>
                    <a:cubicBezTo>
                      <a:pt x="1" y="0"/>
                      <a:pt x="1" y="2443"/>
                      <a:pt x="1608" y="2443"/>
                    </a:cubicBezTo>
                    <a:lnTo>
                      <a:pt x="19740" y="2443"/>
                    </a:lnTo>
                    <a:cubicBezTo>
                      <a:pt x="21348" y="2443"/>
                      <a:pt x="21348" y="0"/>
                      <a:pt x="1974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4004475" y="4337175"/>
                <a:ext cx="795725" cy="61100"/>
              </a:xfrm>
              <a:custGeom>
                <a:avLst/>
                <a:gdLst/>
                <a:ahLst/>
                <a:cxnLst/>
                <a:rect l="l" t="t" r="r" b="b"/>
                <a:pathLst>
                  <a:path w="31829" h="2444" extrusionOk="0">
                    <a:moveTo>
                      <a:pt x="1608" y="0"/>
                    </a:moveTo>
                    <a:cubicBezTo>
                      <a:pt x="1" y="0"/>
                      <a:pt x="1" y="2443"/>
                      <a:pt x="1608" y="2443"/>
                    </a:cubicBezTo>
                    <a:lnTo>
                      <a:pt x="30221" y="2443"/>
                    </a:lnTo>
                    <a:cubicBezTo>
                      <a:pt x="31829" y="2443"/>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4004475" y="4568650"/>
                <a:ext cx="493525" cy="59500"/>
              </a:xfrm>
              <a:custGeom>
                <a:avLst/>
                <a:gdLst/>
                <a:ahLst/>
                <a:cxnLst/>
                <a:rect l="l" t="t" r="r" b="b"/>
                <a:pathLst>
                  <a:path w="19741" h="2380" extrusionOk="0">
                    <a:moveTo>
                      <a:pt x="1608" y="0"/>
                    </a:moveTo>
                    <a:cubicBezTo>
                      <a:pt x="1" y="0"/>
                      <a:pt x="1" y="2379"/>
                      <a:pt x="1608" y="2379"/>
                    </a:cubicBezTo>
                    <a:lnTo>
                      <a:pt x="18133" y="2379"/>
                    </a:lnTo>
                    <a:cubicBezTo>
                      <a:pt x="19740" y="2379"/>
                      <a:pt x="19740" y="0"/>
                      <a:pt x="18133"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4004475" y="2077050"/>
                <a:ext cx="533700" cy="59500"/>
              </a:xfrm>
              <a:custGeom>
                <a:avLst/>
                <a:gdLst/>
                <a:ahLst/>
                <a:cxnLst/>
                <a:rect l="l" t="t" r="r" b="b"/>
                <a:pathLst>
                  <a:path w="21348" h="2380" extrusionOk="0">
                    <a:moveTo>
                      <a:pt x="1608" y="1"/>
                    </a:moveTo>
                    <a:cubicBezTo>
                      <a:pt x="1" y="1"/>
                      <a:pt x="1" y="2380"/>
                      <a:pt x="1608" y="2380"/>
                    </a:cubicBezTo>
                    <a:lnTo>
                      <a:pt x="19740" y="2380"/>
                    </a:lnTo>
                    <a:cubicBezTo>
                      <a:pt x="21348" y="2380"/>
                      <a:pt x="21348" y="1"/>
                      <a:pt x="1974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4004475" y="2308525"/>
                <a:ext cx="795725" cy="59500"/>
              </a:xfrm>
              <a:custGeom>
                <a:avLst/>
                <a:gdLst/>
                <a:ahLst/>
                <a:cxnLst/>
                <a:rect l="l" t="t" r="r" b="b"/>
                <a:pathLst>
                  <a:path w="31829" h="2380" extrusionOk="0">
                    <a:moveTo>
                      <a:pt x="1608" y="1"/>
                    </a:moveTo>
                    <a:cubicBezTo>
                      <a:pt x="1" y="1"/>
                      <a:pt x="1" y="2380"/>
                      <a:pt x="1608" y="2380"/>
                    </a:cubicBezTo>
                    <a:lnTo>
                      <a:pt x="30221" y="2380"/>
                    </a:lnTo>
                    <a:cubicBezTo>
                      <a:pt x="31829" y="2380"/>
                      <a:pt x="31829" y="1"/>
                      <a:pt x="30221"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4004475" y="2538400"/>
                <a:ext cx="493525" cy="61125"/>
              </a:xfrm>
              <a:custGeom>
                <a:avLst/>
                <a:gdLst/>
                <a:ahLst/>
                <a:cxnLst/>
                <a:rect l="l" t="t" r="r" b="b"/>
                <a:pathLst>
                  <a:path w="19741" h="2445" extrusionOk="0">
                    <a:moveTo>
                      <a:pt x="1608" y="1"/>
                    </a:moveTo>
                    <a:cubicBezTo>
                      <a:pt x="1" y="1"/>
                      <a:pt x="1" y="2444"/>
                      <a:pt x="1608" y="2444"/>
                    </a:cubicBezTo>
                    <a:lnTo>
                      <a:pt x="18133" y="2444"/>
                    </a:lnTo>
                    <a:cubicBezTo>
                      <a:pt x="19740" y="2444"/>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4004475" y="1072400"/>
                <a:ext cx="533700" cy="59500"/>
              </a:xfrm>
              <a:custGeom>
                <a:avLst/>
                <a:gdLst/>
                <a:ahLst/>
                <a:cxnLst/>
                <a:rect l="l" t="t" r="r" b="b"/>
                <a:pathLst>
                  <a:path w="21348" h="2380" extrusionOk="0">
                    <a:moveTo>
                      <a:pt x="1608" y="0"/>
                    </a:moveTo>
                    <a:cubicBezTo>
                      <a:pt x="1" y="0"/>
                      <a:pt x="1" y="2379"/>
                      <a:pt x="1608" y="2379"/>
                    </a:cubicBezTo>
                    <a:lnTo>
                      <a:pt x="19740" y="2379"/>
                    </a:lnTo>
                    <a:cubicBezTo>
                      <a:pt x="21348" y="2379"/>
                      <a:pt x="21348" y="0"/>
                      <a:pt x="1974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4004475" y="1303875"/>
                <a:ext cx="795725" cy="59500"/>
              </a:xfrm>
              <a:custGeom>
                <a:avLst/>
                <a:gdLst/>
                <a:ahLst/>
                <a:cxnLst/>
                <a:rect l="l" t="t" r="r" b="b"/>
                <a:pathLst>
                  <a:path w="31829" h="2380" extrusionOk="0">
                    <a:moveTo>
                      <a:pt x="1608" y="0"/>
                    </a:moveTo>
                    <a:cubicBezTo>
                      <a:pt x="1" y="0"/>
                      <a:pt x="1" y="2379"/>
                      <a:pt x="1608" y="2379"/>
                    </a:cubicBezTo>
                    <a:lnTo>
                      <a:pt x="30221" y="2379"/>
                    </a:lnTo>
                    <a:cubicBezTo>
                      <a:pt x="31829" y="2379"/>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4004475" y="1533725"/>
                <a:ext cx="493525" cy="61125"/>
              </a:xfrm>
              <a:custGeom>
                <a:avLst/>
                <a:gdLst/>
                <a:ahLst/>
                <a:cxnLst/>
                <a:rect l="l" t="t" r="r" b="b"/>
                <a:pathLst>
                  <a:path w="19741" h="2445" extrusionOk="0">
                    <a:moveTo>
                      <a:pt x="1608" y="1"/>
                    </a:moveTo>
                    <a:cubicBezTo>
                      <a:pt x="1" y="1"/>
                      <a:pt x="1" y="2444"/>
                      <a:pt x="1608" y="2444"/>
                    </a:cubicBezTo>
                    <a:lnTo>
                      <a:pt x="18133" y="2444"/>
                    </a:lnTo>
                    <a:cubicBezTo>
                      <a:pt x="19740" y="2444"/>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4004475" y="278300"/>
                <a:ext cx="795725" cy="61100"/>
              </a:xfrm>
              <a:custGeom>
                <a:avLst/>
                <a:gdLst/>
                <a:ahLst/>
                <a:cxnLst/>
                <a:rect l="l" t="t" r="r" b="b"/>
                <a:pathLst>
                  <a:path w="31829" h="2444" extrusionOk="0">
                    <a:moveTo>
                      <a:pt x="1608" y="0"/>
                    </a:moveTo>
                    <a:cubicBezTo>
                      <a:pt x="1" y="0"/>
                      <a:pt x="1" y="2444"/>
                      <a:pt x="1608" y="2444"/>
                    </a:cubicBezTo>
                    <a:lnTo>
                      <a:pt x="30221" y="2444"/>
                    </a:lnTo>
                    <a:cubicBezTo>
                      <a:pt x="31829" y="2444"/>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004475" y="509775"/>
                <a:ext cx="493525" cy="59500"/>
              </a:xfrm>
              <a:custGeom>
                <a:avLst/>
                <a:gdLst/>
                <a:ahLst/>
                <a:cxnLst/>
                <a:rect l="l" t="t" r="r" b="b"/>
                <a:pathLst>
                  <a:path w="19741" h="2380" extrusionOk="0">
                    <a:moveTo>
                      <a:pt x="1608" y="1"/>
                    </a:moveTo>
                    <a:cubicBezTo>
                      <a:pt x="1" y="1"/>
                      <a:pt x="1" y="2380"/>
                      <a:pt x="1608" y="2380"/>
                    </a:cubicBezTo>
                    <a:lnTo>
                      <a:pt x="18133" y="2380"/>
                    </a:lnTo>
                    <a:cubicBezTo>
                      <a:pt x="19740" y="2380"/>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4004475" y="5372375"/>
                <a:ext cx="795725" cy="59500"/>
              </a:xfrm>
              <a:custGeom>
                <a:avLst/>
                <a:gdLst/>
                <a:ahLst/>
                <a:cxnLst/>
                <a:rect l="l" t="t" r="r" b="b"/>
                <a:pathLst>
                  <a:path w="31829" h="2380" extrusionOk="0">
                    <a:moveTo>
                      <a:pt x="1608" y="1"/>
                    </a:moveTo>
                    <a:cubicBezTo>
                      <a:pt x="1" y="1"/>
                      <a:pt x="1" y="2380"/>
                      <a:pt x="1608" y="2380"/>
                    </a:cubicBezTo>
                    <a:lnTo>
                      <a:pt x="30221" y="2380"/>
                    </a:lnTo>
                    <a:cubicBezTo>
                      <a:pt x="31829" y="2380"/>
                      <a:pt x="31829" y="1"/>
                      <a:pt x="30221"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4004475" y="5140900"/>
                <a:ext cx="493525" cy="61100"/>
              </a:xfrm>
              <a:custGeom>
                <a:avLst/>
                <a:gdLst/>
                <a:ahLst/>
                <a:cxnLst/>
                <a:rect l="l" t="t" r="r" b="b"/>
                <a:pathLst>
                  <a:path w="19741" h="2444" extrusionOk="0">
                    <a:moveTo>
                      <a:pt x="1608" y="1"/>
                    </a:moveTo>
                    <a:cubicBezTo>
                      <a:pt x="1" y="1"/>
                      <a:pt x="1" y="2444"/>
                      <a:pt x="1608" y="2444"/>
                    </a:cubicBezTo>
                    <a:lnTo>
                      <a:pt x="18133" y="2444"/>
                    </a:lnTo>
                    <a:cubicBezTo>
                      <a:pt x="19740" y="2444"/>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2747450" y="237700"/>
                <a:ext cx="2100975" cy="5215075"/>
              </a:xfrm>
              <a:custGeom>
                <a:avLst/>
                <a:gdLst/>
                <a:ahLst/>
                <a:cxnLst/>
                <a:rect l="l" t="t" r="r" b="b"/>
                <a:pathLst>
                  <a:path w="84039" h="208603" extrusionOk="0">
                    <a:moveTo>
                      <a:pt x="80824" y="1"/>
                    </a:moveTo>
                    <a:cubicBezTo>
                      <a:pt x="79216" y="1"/>
                      <a:pt x="77609" y="1078"/>
                      <a:pt x="77609" y="3232"/>
                    </a:cubicBezTo>
                    <a:cubicBezTo>
                      <a:pt x="77609" y="10884"/>
                      <a:pt x="57419" y="16092"/>
                      <a:pt x="41216" y="20335"/>
                    </a:cubicBezTo>
                    <a:cubicBezTo>
                      <a:pt x="19997" y="25865"/>
                      <a:pt x="0" y="31073"/>
                      <a:pt x="0" y="43676"/>
                    </a:cubicBezTo>
                    <a:cubicBezTo>
                      <a:pt x="0" y="56279"/>
                      <a:pt x="19997" y="61487"/>
                      <a:pt x="41216" y="66952"/>
                    </a:cubicBezTo>
                    <a:cubicBezTo>
                      <a:pt x="57419" y="71196"/>
                      <a:pt x="77609" y="76468"/>
                      <a:pt x="77609" y="84056"/>
                    </a:cubicBezTo>
                    <a:cubicBezTo>
                      <a:pt x="77609" y="91707"/>
                      <a:pt x="57419" y="96980"/>
                      <a:pt x="41216" y="101159"/>
                    </a:cubicBezTo>
                    <a:cubicBezTo>
                      <a:pt x="19997" y="106689"/>
                      <a:pt x="0" y="111897"/>
                      <a:pt x="0" y="124500"/>
                    </a:cubicBezTo>
                    <a:cubicBezTo>
                      <a:pt x="0" y="137102"/>
                      <a:pt x="19997" y="142310"/>
                      <a:pt x="41216" y="147840"/>
                    </a:cubicBezTo>
                    <a:cubicBezTo>
                      <a:pt x="57419" y="152084"/>
                      <a:pt x="77609" y="157292"/>
                      <a:pt x="77609" y="164944"/>
                    </a:cubicBezTo>
                    <a:cubicBezTo>
                      <a:pt x="77609" y="172531"/>
                      <a:pt x="57419" y="177803"/>
                      <a:pt x="41216" y="182047"/>
                    </a:cubicBezTo>
                    <a:cubicBezTo>
                      <a:pt x="19997" y="187577"/>
                      <a:pt x="0" y="192785"/>
                      <a:pt x="0" y="205388"/>
                    </a:cubicBezTo>
                    <a:cubicBezTo>
                      <a:pt x="0" y="207124"/>
                      <a:pt x="1415" y="208603"/>
                      <a:pt x="3215" y="208603"/>
                    </a:cubicBezTo>
                    <a:cubicBezTo>
                      <a:pt x="5015" y="208603"/>
                      <a:pt x="6430" y="207124"/>
                      <a:pt x="6430" y="205388"/>
                    </a:cubicBezTo>
                    <a:cubicBezTo>
                      <a:pt x="6430" y="197736"/>
                      <a:pt x="26620" y="192464"/>
                      <a:pt x="42823" y="188284"/>
                    </a:cubicBezTo>
                    <a:cubicBezTo>
                      <a:pt x="63977" y="182754"/>
                      <a:pt x="84039" y="177546"/>
                      <a:pt x="84039" y="164944"/>
                    </a:cubicBezTo>
                    <a:cubicBezTo>
                      <a:pt x="84039" y="152341"/>
                      <a:pt x="63977" y="147133"/>
                      <a:pt x="42823" y="141603"/>
                    </a:cubicBezTo>
                    <a:cubicBezTo>
                      <a:pt x="26620" y="137359"/>
                      <a:pt x="6430" y="132151"/>
                      <a:pt x="6430" y="124500"/>
                    </a:cubicBezTo>
                    <a:cubicBezTo>
                      <a:pt x="6430" y="116912"/>
                      <a:pt x="26620" y="111640"/>
                      <a:pt x="42823" y="107396"/>
                    </a:cubicBezTo>
                    <a:cubicBezTo>
                      <a:pt x="63977" y="101866"/>
                      <a:pt x="84039" y="96658"/>
                      <a:pt x="84039" y="84056"/>
                    </a:cubicBezTo>
                    <a:cubicBezTo>
                      <a:pt x="84039" y="71517"/>
                      <a:pt x="63977" y="66309"/>
                      <a:pt x="42823" y="60779"/>
                    </a:cubicBezTo>
                    <a:cubicBezTo>
                      <a:pt x="26620" y="56536"/>
                      <a:pt x="6430" y="51263"/>
                      <a:pt x="6430" y="43676"/>
                    </a:cubicBezTo>
                    <a:cubicBezTo>
                      <a:pt x="6430" y="36024"/>
                      <a:pt x="26620" y="30752"/>
                      <a:pt x="42823" y="26572"/>
                    </a:cubicBezTo>
                    <a:cubicBezTo>
                      <a:pt x="63977" y="21043"/>
                      <a:pt x="84039" y="15835"/>
                      <a:pt x="84039" y="3232"/>
                    </a:cubicBezTo>
                    <a:cubicBezTo>
                      <a:pt x="84039" y="1078"/>
                      <a:pt x="82431" y="1"/>
                      <a:pt x="80824"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2747450" y="237700"/>
                <a:ext cx="2100975" cy="5215075"/>
              </a:xfrm>
              <a:custGeom>
                <a:avLst/>
                <a:gdLst/>
                <a:ahLst/>
                <a:cxnLst/>
                <a:rect l="l" t="t" r="r" b="b"/>
                <a:pathLst>
                  <a:path w="84039" h="208603" extrusionOk="0">
                    <a:moveTo>
                      <a:pt x="3215" y="1"/>
                    </a:moveTo>
                    <a:cubicBezTo>
                      <a:pt x="1607" y="1"/>
                      <a:pt x="0" y="1078"/>
                      <a:pt x="0" y="3232"/>
                    </a:cubicBezTo>
                    <a:cubicBezTo>
                      <a:pt x="0" y="15835"/>
                      <a:pt x="19997" y="21043"/>
                      <a:pt x="41216" y="26572"/>
                    </a:cubicBezTo>
                    <a:cubicBezTo>
                      <a:pt x="57419" y="30752"/>
                      <a:pt x="77609" y="36024"/>
                      <a:pt x="77609" y="43676"/>
                    </a:cubicBezTo>
                    <a:cubicBezTo>
                      <a:pt x="77609" y="51263"/>
                      <a:pt x="57419" y="56536"/>
                      <a:pt x="41216" y="60779"/>
                    </a:cubicBezTo>
                    <a:cubicBezTo>
                      <a:pt x="19997" y="66309"/>
                      <a:pt x="0" y="71517"/>
                      <a:pt x="0" y="84120"/>
                    </a:cubicBezTo>
                    <a:cubicBezTo>
                      <a:pt x="0" y="96658"/>
                      <a:pt x="19997" y="101866"/>
                      <a:pt x="41216" y="107396"/>
                    </a:cubicBezTo>
                    <a:cubicBezTo>
                      <a:pt x="57419" y="111640"/>
                      <a:pt x="77609" y="116912"/>
                      <a:pt x="77609" y="124500"/>
                    </a:cubicBezTo>
                    <a:cubicBezTo>
                      <a:pt x="77609" y="132151"/>
                      <a:pt x="57419" y="137424"/>
                      <a:pt x="41216" y="141603"/>
                    </a:cubicBezTo>
                    <a:cubicBezTo>
                      <a:pt x="19997" y="147133"/>
                      <a:pt x="0" y="152341"/>
                      <a:pt x="0" y="164944"/>
                    </a:cubicBezTo>
                    <a:cubicBezTo>
                      <a:pt x="0" y="177546"/>
                      <a:pt x="19997" y="182754"/>
                      <a:pt x="41216" y="188284"/>
                    </a:cubicBezTo>
                    <a:cubicBezTo>
                      <a:pt x="57419" y="192464"/>
                      <a:pt x="77609" y="197736"/>
                      <a:pt x="77609" y="205388"/>
                    </a:cubicBezTo>
                    <a:cubicBezTo>
                      <a:pt x="77609" y="207124"/>
                      <a:pt x="79023" y="208603"/>
                      <a:pt x="80824" y="208603"/>
                    </a:cubicBezTo>
                    <a:cubicBezTo>
                      <a:pt x="82560" y="208603"/>
                      <a:pt x="83974" y="207124"/>
                      <a:pt x="84039" y="205388"/>
                    </a:cubicBezTo>
                    <a:cubicBezTo>
                      <a:pt x="84039" y="192785"/>
                      <a:pt x="63977" y="187577"/>
                      <a:pt x="42823" y="182047"/>
                    </a:cubicBezTo>
                    <a:cubicBezTo>
                      <a:pt x="26620" y="177803"/>
                      <a:pt x="6430" y="172595"/>
                      <a:pt x="6430" y="164944"/>
                    </a:cubicBezTo>
                    <a:cubicBezTo>
                      <a:pt x="6430" y="157292"/>
                      <a:pt x="26620" y="152084"/>
                      <a:pt x="42823" y="147840"/>
                    </a:cubicBezTo>
                    <a:cubicBezTo>
                      <a:pt x="63977" y="142310"/>
                      <a:pt x="84039" y="137102"/>
                      <a:pt x="84039" y="124500"/>
                    </a:cubicBezTo>
                    <a:cubicBezTo>
                      <a:pt x="84039" y="111897"/>
                      <a:pt x="63977" y="106689"/>
                      <a:pt x="42823" y="101159"/>
                    </a:cubicBezTo>
                    <a:cubicBezTo>
                      <a:pt x="26620" y="96980"/>
                      <a:pt x="6430" y="91707"/>
                      <a:pt x="6430" y="84120"/>
                    </a:cubicBezTo>
                    <a:cubicBezTo>
                      <a:pt x="6430" y="76468"/>
                      <a:pt x="26620" y="71196"/>
                      <a:pt x="42823" y="66952"/>
                    </a:cubicBezTo>
                    <a:cubicBezTo>
                      <a:pt x="63977" y="61487"/>
                      <a:pt x="84039" y="56279"/>
                      <a:pt x="84039" y="43676"/>
                    </a:cubicBezTo>
                    <a:cubicBezTo>
                      <a:pt x="84039" y="31073"/>
                      <a:pt x="63977" y="25865"/>
                      <a:pt x="42823" y="20335"/>
                    </a:cubicBezTo>
                    <a:cubicBezTo>
                      <a:pt x="26620" y="16092"/>
                      <a:pt x="6430" y="10884"/>
                      <a:pt x="6430" y="3232"/>
                    </a:cubicBezTo>
                    <a:cubicBezTo>
                      <a:pt x="6430" y="1078"/>
                      <a:pt x="4822" y="1"/>
                      <a:pt x="321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8"/>
            <p:cNvGrpSpPr/>
            <p:nvPr/>
          </p:nvGrpSpPr>
          <p:grpSpPr>
            <a:xfrm rot="5400000" flipH="1">
              <a:off x="6501519" y="1701723"/>
              <a:ext cx="1225709" cy="4011436"/>
              <a:chOff x="2747450" y="237700"/>
              <a:chExt cx="2100975" cy="5215075"/>
            </a:xfrm>
          </p:grpSpPr>
          <p:sp>
            <p:nvSpPr>
              <p:cNvPr id="229" name="Google Shape;229;p18"/>
              <p:cNvSpPr/>
              <p:nvPr/>
            </p:nvSpPr>
            <p:spPr>
              <a:xfrm>
                <a:off x="3099475" y="3101025"/>
                <a:ext cx="535300" cy="61100"/>
              </a:xfrm>
              <a:custGeom>
                <a:avLst/>
                <a:gdLst/>
                <a:ahLst/>
                <a:cxnLst/>
                <a:rect l="l" t="t" r="r" b="b"/>
                <a:pathLst>
                  <a:path w="21412" h="2444" extrusionOk="0">
                    <a:moveTo>
                      <a:pt x="1608" y="0"/>
                    </a:moveTo>
                    <a:cubicBezTo>
                      <a:pt x="0" y="0"/>
                      <a:pt x="0" y="2444"/>
                      <a:pt x="1608" y="2444"/>
                    </a:cubicBezTo>
                    <a:lnTo>
                      <a:pt x="19804" y="2444"/>
                    </a:lnTo>
                    <a:cubicBezTo>
                      <a:pt x="21412" y="2444"/>
                      <a:pt x="21412" y="0"/>
                      <a:pt x="1980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2839075" y="3332500"/>
                <a:ext cx="795700" cy="61100"/>
              </a:xfrm>
              <a:custGeom>
                <a:avLst/>
                <a:gdLst/>
                <a:ahLst/>
                <a:cxnLst/>
                <a:rect l="l" t="t" r="r" b="b"/>
                <a:pathLst>
                  <a:path w="31828" h="2444" extrusionOk="0">
                    <a:moveTo>
                      <a:pt x="1608" y="0"/>
                    </a:moveTo>
                    <a:cubicBezTo>
                      <a:pt x="0" y="0"/>
                      <a:pt x="0" y="2444"/>
                      <a:pt x="1608" y="2444"/>
                    </a:cubicBezTo>
                    <a:lnTo>
                      <a:pt x="30220" y="2444"/>
                    </a:lnTo>
                    <a:cubicBezTo>
                      <a:pt x="31828" y="2444"/>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139650" y="3563975"/>
                <a:ext cx="495125" cy="59500"/>
              </a:xfrm>
              <a:custGeom>
                <a:avLst/>
                <a:gdLst/>
                <a:ahLst/>
                <a:cxnLst/>
                <a:rect l="l" t="t" r="r" b="b"/>
                <a:pathLst>
                  <a:path w="19805" h="2380" extrusionOk="0">
                    <a:moveTo>
                      <a:pt x="1608" y="0"/>
                    </a:moveTo>
                    <a:cubicBezTo>
                      <a:pt x="1" y="0"/>
                      <a:pt x="1" y="2379"/>
                      <a:pt x="1608" y="2379"/>
                    </a:cubicBezTo>
                    <a:lnTo>
                      <a:pt x="18197" y="2379"/>
                    </a:lnTo>
                    <a:cubicBezTo>
                      <a:pt x="19805" y="2379"/>
                      <a:pt x="19805" y="0"/>
                      <a:pt x="18197"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099475" y="4105700"/>
                <a:ext cx="535300" cy="61100"/>
              </a:xfrm>
              <a:custGeom>
                <a:avLst/>
                <a:gdLst/>
                <a:ahLst/>
                <a:cxnLst/>
                <a:rect l="l" t="t" r="r" b="b"/>
                <a:pathLst>
                  <a:path w="21412" h="2444" extrusionOk="0">
                    <a:moveTo>
                      <a:pt x="1608" y="0"/>
                    </a:moveTo>
                    <a:cubicBezTo>
                      <a:pt x="0" y="0"/>
                      <a:pt x="0" y="2443"/>
                      <a:pt x="1608" y="2443"/>
                    </a:cubicBezTo>
                    <a:lnTo>
                      <a:pt x="19804" y="2443"/>
                    </a:lnTo>
                    <a:cubicBezTo>
                      <a:pt x="21412" y="2443"/>
                      <a:pt x="21412" y="0"/>
                      <a:pt x="1980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2839075" y="4337175"/>
                <a:ext cx="795700" cy="61100"/>
              </a:xfrm>
              <a:custGeom>
                <a:avLst/>
                <a:gdLst/>
                <a:ahLst/>
                <a:cxnLst/>
                <a:rect l="l" t="t" r="r" b="b"/>
                <a:pathLst>
                  <a:path w="31828" h="2444" extrusionOk="0">
                    <a:moveTo>
                      <a:pt x="1608" y="0"/>
                    </a:moveTo>
                    <a:cubicBezTo>
                      <a:pt x="0" y="0"/>
                      <a:pt x="0" y="2443"/>
                      <a:pt x="1608" y="2443"/>
                    </a:cubicBezTo>
                    <a:lnTo>
                      <a:pt x="30220" y="2443"/>
                    </a:lnTo>
                    <a:cubicBezTo>
                      <a:pt x="31828" y="2443"/>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3139650" y="4568650"/>
                <a:ext cx="495125" cy="59500"/>
              </a:xfrm>
              <a:custGeom>
                <a:avLst/>
                <a:gdLst/>
                <a:ahLst/>
                <a:cxnLst/>
                <a:rect l="l" t="t" r="r" b="b"/>
                <a:pathLst>
                  <a:path w="19805" h="2380" extrusionOk="0">
                    <a:moveTo>
                      <a:pt x="1608" y="0"/>
                    </a:moveTo>
                    <a:cubicBezTo>
                      <a:pt x="1" y="0"/>
                      <a:pt x="1" y="2379"/>
                      <a:pt x="1608" y="2379"/>
                    </a:cubicBezTo>
                    <a:lnTo>
                      <a:pt x="18197" y="2379"/>
                    </a:lnTo>
                    <a:cubicBezTo>
                      <a:pt x="19805" y="2379"/>
                      <a:pt x="19805" y="0"/>
                      <a:pt x="18197"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3099475" y="2077050"/>
                <a:ext cx="535300" cy="59500"/>
              </a:xfrm>
              <a:custGeom>
                <a:avLst/>
                <a:gdLst/>
                <a:ahLst/>
                <a:cxnLst/>
                <a:rect l="l" t="t" r="r" b="b"/>
                <a:pathLst>
                  <a:path w="21412" h="2380" extrusionOk="0">
                    <a:moveTo>
                      <a:pt x="1608" y="1"/>
                    </a:moveTo>
                    <a:cubicBezTo>
                      <a:pt x="0" y="1"/>
                      <a:pt x="0" y="2380"/>
                      <a:pt x="1608" y="2380"/>
                    </a:cubicBezTo>
                    <a:lnTo>
                      <a:pt x="19804" y="2380"/>
                    </a:lnTo>
                    <a:cubicBezTo>
                      <a:pt x="21412" y="2380"/>
                      <a:pt x="21412" y="1"/>
                      <a:pt x="19804"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839075" y="2308525"/>
                <a:ext cx="795700" cy="59500"/>
              </a:xfrm>
              <a:custGeom>
                <a:avLst/>
                <a:gdLst/>
                <a:ahLst/>
                <a:cxnLst/>
                <a:rect l="l" t="t" r="r" b="b"/>
                <a:pathLst>
                  <a:path w="31828" h="2380" extrusionOk="0">
                    <a:moveTo>
                      <a:pt x="1608" y="1"/>
                    </a:moveTo>
                    <a:cubicBezTo>
                      <a:pt x="0" y="1"/>
                      <a:pt x="0" y="2380"/>
                      <a:pt x="1608" y="2380"/>
                    </a:cubicBezTo>
                    <a:lnTo>
                      <a:pt x="30220" y="2380"/>
                    </a:lnTo>
                    <a:cubicBezTo>
                      <a:pt x="31828" y="2380"/>
                      <a:pt x="31828" y="1"/>
                      <a:pt x="3022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3139650" y="2538400"/>
                <a:ext cx="495125" cy="61125"/>
              </a:xfrm>
              <a:custGeom>
                <a:avLst/>
                <a:gdLst/>
                <a:ahLst/>
                <a:cxnLst/>
                <a:rect l="l" t="t" r="r" b="b"/>
                <a:pathLst>
                  <a:path w="19805" h="2445" extrusionOk="0">
                    <a:moveTo>
                      <a:pt x="1608" y="1"/>
                    </a:moveTo>
                    <a:cubicBezTo>
                      <a:pt x="1" y="1"/>
                      <a:pt x="1" y="2444"/>
                      <a:pt x="1608" y="2444"/>
                    </a:cubicBezTo>
                    <a:lnTo>
                      <a:pt x="18197" y="2444"/>
                    </a:lnTo>
                    <a:cubicBezTo>
                      <a:pt x="19805" y="2444"/>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3099475" y="1072400"/>
                <a:ext cx="535300" cy="59500"/>
              </a:xfrm>
              <a:custGeom>
                <a:avLst/>
                <a:gdLst/>
                <a:ahLst/>
                <a:cxnLst/>
                <a:rect l="l" t="t" r="r" b="b"/>
                <a:pathLst>
                  <a:path w="21412" h="2380" extrusionOk="0">
                    <a:moveTo>
                      <a:pt x="1608" y="0"/>
                    </a:moveTo>
                    <a:cubicBezTo>
                      <a:pt x="0" y="0"/>
                      <a:pt x="0" y="2379"/>
                      <a:pt x="1608" y="2379"/>
                    </a:cubicBezTo>
                    <a:lnTo>
                      <a:pt x="19804" y="2379"/>
                    </a:lnTo>
                    <a:cubicBezTo>
                      <a:pt x="21412" y="2379"/>
                      <a:pt x="21412" y="0"/>
                      <a:pt x="19804"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2839075" y="1303875"/>
                <a:ext cx="795700" cy="59500"/>
              </a:xfrm>
              <a:custGeom>
                <a:avLst/>
                <a:gdLst/>
                <a:ahLst/>
                <a:cxnLst/>
                <a:rect l="l" t="t" r="r" b="b"/>
                <a:pathLst>
                  <a:path w="31828" h="2380" extrusionOk="0">
                    <a:moveTo>
                      <a:pt x="1608" y="0"/>
                    </a:moveTo>
                    <a:cubicBezTo>
                      <a:pt x="0" y="0"/>
                      <a:pt x="0" y="2379"/>
                      <a:pt x="1608" y="2379"/>
                    </a:cubicBezTo>
                    <a:lnTo>
                      <a:pt x="30220" y="2379"/>
                    </a:lnTo>
                    <a:cubicBezTo>
                      <a:pt x="31828" y="2379"/>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3139650" y="1533725"/>
                <a:ext cx="495125" cy="61125"/>
              </a:xfrm>
              <a:custGeom>
                <a:avLst/>
                <a:gdLst/>
                <a:ahLst/>
                <a:cxnLst/>
                <a:rect l="l" t="t" r="r" b="b"/>
                <a:pathLst>
                  <a:path w="19805" h="2445" extrusionOk="0">
                    <a:moveTo>
                      <a:pt x="1608" y="1"/>
                    </a:moveTo>
                    <a:cubicBezTo>
                      <a:pt x="1" y="1"/>
                      <a:pt x="1" y="2444"/>
                      <a:pt x="1608" y="2444"/>
                    </a:cubicBezTo>
                    <a:lnTo>
                      <a:pt x="18197" y="2444"/>
                    </a:lnTo>
                    <a:cubicBezTo>
                      <a:pt x="19805" y="2444"/>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2839075" y="278300"/>
                <a:ext cx="795700" cy="61100"/>
              </a:xfrm>
              <a:custGeom>
                <a:avLst/>
                <a:gdLst/>
                <a:ahLst/>
                <a:cxnLst/>
                <a:rect l="l" t="t" r="r" b="b"/>
                <a:pathLst>
                  <a:path w="31828" h="2444" extrusionOk="0">
                    <a:moveTo>
                      <a:pt x="1608" y="0"/>
                    </a:moveTo>
                    <a:cubicBezTo>
                      <a:pt x="0" y="0"/>
                      <a:pt x="0" y="2444"/>
                      <a:pt x="1608" y="2444"/>
                    </a:cubicBezTo>
                    <a:lnTo>
                      <a:pt x="30220" y="2444"/>
                    </a:lnTo>
                    <a:cubicBezTo>
                      <a:pt x="31828" y="2444"/>
                      <a:pt x="31828" y="0"/>
                      <a:pt x="3022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3139650" y="509775"/>
                <a:ext cx="495125" cy="59500"/>
              </a:xfrm>
              <a:custGeom>
                <a:avLst/>
                <a:gdLst/>
                <a:ahLst/>
                <a:cxnLst/>
                <a:rect l="l" t="t" r="r" b="b"/>
                <a:pathLst>
                  <a:path w="19805" h="2380" extrusionOk="0">
                    <a:moveTo>
                      <a:pt x="1608" y="1"/>
                    </a:moveTo>
                    <a:cubicBezTo>
                      <a:pt x="1" y="1"/>
                      <a:pt x="1" y="2380"/>
                      <a:pt x="1608" y="2380"/>
                    </a:cubicBezTo>
                    <a:lnTo>
                      <a:pt x="18197" y="2380"/>
                    </a:lnTo>
                    <a:cubicBezTo>
                      <a:pt x="19805" y="2380"/>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3139650" y="5140900"/>
                <a:ext cx="495125" cy="61100"/>
              </a:xfrm>
              <a:custGeom>
                <a:avLst/>
                <a:gdLst/>
                <a:ahLst/>
                <a:cxnLst/>
                <a:rect l="l" t="t" r="r" b="b"/>
                <a:pathLst>
                  <a:path w="19805" h="2444" extrusionOk="0">
                    <a:moveTo>
                      <a:pt x="1608" y="1"/>
                    </a:moveTo>
                    <a:cubicBezTo>
                      <a:pt x="1" y="1"/>
                      <a:pt x="1" y="2444"/>
                      <a:pt x="1608" y="2444"/>
                    </a:cubicBezTo>
                    <a:lnTo>
                      <a:pt x="18197" y="2444"/>
                    </a:lnTo>
                    <a:cubicBezTo>
                      <a:pt x="19805" y="2444"/>
                      <a:pt x="19805" y="1"/>
                      <a:pt x="18197"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4004475" y="3101025"/>
                <a:ext cx="533700" cy="61100"/>
              </a:xfrm>
              <a:custGeom>
                <a:avLst/>
                <a:gdLst/>
                <a:ahLst/>
                <a:cxnLst/>
                <a:rect l="l" t="t" r="r" b="b"/>
                <a:pathLst>
                  <a:path w="21348" h="2444" extrusionOk="0">
                    <a:moveTo>
                      <a:pt x="1608" y="0"/>
                    </a:moveTo>
                    <a:cubicBezTo>
                      <a:pt x="1" y="0"/>
                      <a:pt x="1" y="2444"/>
                      <a:pt x="1608" y="2444"/>
                    </a:cubicBezTo>
                    <a:lnTo>
                      <a:pt x="19740" y="2444"/>
                    </a:lnTo>
                    <a:cubicBezTo>
                      <a:pt x="21348" y="2444"/>
                      <a:pt x="21348" y="0"/>
                      <a:pt x="1974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4004475" y="3332500"/>
                <a:ext cx="795725" cy="61100"/>
              </a:xfrm>
              <a:custGeom>
                <a:avLst/>
                <a:gdLst/>
                <a:ahLst/>
                <a:cxnLst/>
                <a:rect l="l" t="t" r="r" b="b"/>
                <a:pathLst>
                  <a:path w="31829" h="2444" extrusionOk="0">
                    <a:moveTo>
                      <a:pt x="1608" y="0"/>
                    </a:moveTo>
                    <a:cubicBezTo>
                      <a:pt x="1" y="0"/>
                      <a:pt x="1" y="2444"/>
                      <a:pt x="1608" y="2444"/>
                    </a:cubicBezTo>
                    <a:lnTo>
                      <a:pt x="30221" y="2444"/>
                    </a:lnTo>
                    <a:cubicBezTo>
                      <a:pt x="31829" y="2444"/>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4004475" y="3563975"/>
                <a:ext cx="493525" cy="59500"/>
              </a:xfrm>
              <a:custGeom>
                <a:avLst/>
                <a:gdLst/>
                <a:ahLst/>
                <a:cxnLst/>
                <a:rect l="l" t="t" r="r" b="b"/>
                <a:pathLst>
                  <a:path w="19741" h="2380" extrusionOk="0">
                    <a:moveTo>
                      <a:pt x="1608" y="0"/>
                    </a:moveTo>
                    <a:cubicBezTo>
                      <a:pt x="1" y="0"/>
                      <a:pt x="1" y="2379"/>
                      <a:pt x="1608" y="2379"/>
                    </a:cubicBezTo>
                    <a:lnTo>
                      <a:pt x="18133" y="2379"/>
                    </a:lnTo>
                    <a:cubicBezTo>
                      <a:pt x="19740" y="2379"/>
                      <a:pt x="19740" y="0"/>
                      <a:pt x="18133"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4004475" y="4105700"/>
                <a:ext cx="533700" cy="61100"/>
              </a:xfrm>
              <a:custGeom>
                <a:avLst/>
                <a:gdLst/>
                <a:ahLst/>
                <a:cxnLst/>
                <a:rect l="l" t="t" r="r" b="b"/>
                <a:pathLst>
                  <a:path w="21348" h="2444" extrusionOk="0">
                    <a:moveTo>
                      <a:pt x="1608" y="0"/>
                    </a:moveTo>
                    <a:cubicBezTo>
                      <a:pt x="1" y="0"/>
                      <a:pt x="1" y="2443"/>
                      <a:pt x="1608" y="2443"/>
                    </a:cubicBezTo>
                    <a:lnTo>
                      <a:pt x="19740" y="2443"/>
                    </a:lnTo>
                    <a:cubicBezTo>
                      <a:pt x="21348" y="2443"/>
                      <a:pt x="21348" y="0"/>
                      <a:pt x="1974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4004475" y="4337175"/>
                <a:ext cx="795725" cy="61100"/>
              </a:xfrm>
              <a:custGeom>
                <a:avLst/>
                <a:gdLst/>
                <a:ahLst/>
                <a:cxnLst/>
                <a:rect l="l" t="t" r="r" b="b"/>
                <a:pathLst>
                  <a:path w="31829" h="2444" extrusionOk="0">
                    <a:moveTo>
                      <a:pt x="1608" y="0"/>
                    </a:moveTo>
                    <a:cubicBezTo>
                      <a:pt x="1" y="0"/>
                      <a:pt x="1" y="2443"/>
                      <a:pt x="1608" y="2443"/>
                    </a:cubicBezTo>
                    <a:lnTo>
                      <a:pt x="30221" y="2443"/>
                    </a:lnTo>
                    <a:cubicBezTo>
                      <a:pt x="31829" y="2443"/>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4004475" y="4568650"/>
                <a:ext cx="493525" cy="59500"/>
              </a:xfrm>
              <a:custGeom>
                <a:avLst/>
                <a:gdLst/>
                <a:ahLst/>
                <a:cxnLst/>
                <a:rect l="l" t="t" r="r" b="b"/>
                <a:pathLst>
                  <a:path w="19741" h="2380" extrusionOk="0">
                    <a:moveTo>
                      <a:pt x="1608" y="0"/>
                    </a:moveTo>
                    <a:cubicBezTo>
                      <a:pt x="1" y="0"/>
                      <a:pt x="1" y="2379"/>
                      <a:pt x="1608" y="2379"/>
                    </a:cubicBezTo>
                    <a:lnTo>
                      <a:pt x="18133" y="2379"/>
                    </a:lnTo>
                    <a:cubicBezTo>
                      <a:pt x="19740" y="2379"/>
                      <a:pt x="19740" y="0"/>
                      <a:pt x="18133"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4004475" y="2077050"/>
                <a:ext cx="533700" cy="59500"/>
              </a:xfrm>
              <a:custGeom>
                <a:avLst/>
                <a:gdLst/>
                <a:ahLst/>
                <a:cxnLst/>
                <a:rect l="l" t="t" r="r" b="b"/>
                <a:pathLst>
                  <a:path w="21348" h="2380" extrusionOk="0">
                    <a:moveTo>
                      <a:pt x="1608" y="1"/>
                    </a:moveTo>
                    <a:cubicBezTo>
                      <a:pt x="1" y="1"/>
                      <a:pt x="1" y="2380"/>
                      <a:pt x="1608" y="2380"/>
                    </a:cubicBezTo>
                    <a:lnTo>
                      <a:pt x="19740" y="2380"/>
                    </a:lnTo>
                    <a:cubicBezTo>
                      <a:pt x="21348" y="2380"/>
                      <a:pt x="21348" y="1"/>
                      <a:pt x="1974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4004475" y="2308525"/>
                <a:ext cx="795725" cy="59500"/>
              </a:xfrm>
              <a:custGeom>
                <a:avLst/>
                <a:gdLst/>
                <a:ahLst/>
                <a:cxnLst/>
                <a:rect l="l" t="t" r="r" b="b"/>
                <a:pathLst>
                  <a:path w="31829" h="2380" extrusionOk="0">
                    <a:moveTo>
                      <a:pt x="1608" y="1"/>
                    </a:moveTo>
                    <a:cubicBezTo>
                      <a:pt x="1" y="1"/>
                      <a:pt x="1" y="2380"/>
                      <a:pt x="1608" y="2380"/>
                    </a:cubicBezTo>
                    <a:lnTo>
                      <a:pt x="30221" y="2380"/>
                    </a:lnTo>
                    <a:cubicBezTo>
                      <a:pt x="31829" y="2380"/>
                      <a:pt x="31829" y="1"/>
                      <a:pt x="30221"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4004475" y="2538400"/>
                <a:ext cx="493525" cy="61125"/>
              </a:xfrm>
              <a:custGeom>
                <a:avLst/>
                <a:gdLst/>
                <a:ahLst/>
                <a:cxnLst/>
                <a:rect l="l" t="t" r="r" b="b"/>
                <a:pathLst>
                  <a:path w="19741" h="2445" extrusionOk="0">
                    <a:moveTo>
                      <a:pt x="1608" y="1"/>
                    </a:moveTo>
                    <a:cubicBezTo>
                      <a:pt x="1" y="1"/>
                      <a:pt x="1" y="2444"/>
                      <a:pt x="1608" y="2444"/>
                    </a:cubicBezTo>
                    <a:lnTo>
                      <a:pt x="18133" y="2444"/>
                    </a:lnTo>
                    <a:cubicBezTo>
                      <a:pt x="19740" y="2444"/>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4004475" y="1072400"/>
                <a:ext cx="533700" cy="59500"/>
              </a:xfrm>
              <a:custGeom>
                <a:avLst/>
                <a:gdLst/>
                <a:ahLst/>
                <a:cxnLst/>
                <a:rect l="l" t="t" r="r" b="b"/>
                <a:pathLst>
                  <a:path w="21348" h="2380" extrusionOk="0">
                    <a:moveTo>
                      <a:pt x="1608" y="0"/>
                    </a:moveTo>
                    <a:cubicBezTo>
                      <a:pt x="1" y="0"/>
                      <a:pt x="1" y="2379"/>
                      <a:pt x="1608" y="2379"/>
                    </a:cubicBezTo>
                    <a:lnTo>
                      <a:pt x="19740" y="2379"/>
                    </a:lnTo>
                    <a:cubicBezTo>
                      <a:pt x="21348" y="2379"/>
                      <a:pt x="21348" y="0"/>
                      <a:pt x="1974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4004475" y="1303875"/>
                <a:ext cx="795725" cy="59500"/>
              </a:xfrm>
              <a:custGeom>
                <a:avLst/>
                <a:gdLst/>
                <a:ahLst/>
                <a:cxnLst/>
                <a:rect l="l" t="t" r="r" b="b"/>
                <a:pathLst>
                  <a:path w="31829" h="2380" extrusionOk="0">
                    <a:moveTo>
                      <a:pt x="1608" y="0"/>
                    </a:moveTo>
                    <a:cubicBezTo>
                      <a:pt x="1" y="0"/>
                      <a:pt x="1" y="2379"/>
                      <a:pt x="1608" y="2379"/>
                    </a:cubicBezTo>
                    <a:lnTo>
                      <a:pt x="30221" y="2379"/>
                    </a:lnTo>
                    <a:cubicBezTo>
                      <a:pt x="31829" y="2379"/>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004475" y="1533725"/>
                <a:ext cx="493525" cy="61125"/>
              </a:xfrm>
              <a:custGeom>
                <a:avLst/>
                <a:gdLst/>
                <a:ahLst/>
                <a:cxnLst/>
                <a:rect l="l" t="t" r="r" b="b"/>
                <a:pathLst>
                  <a:path w="19741" h="2445" extrusionOk="0">
                    <a:moveTo>
                      <a:pt x="1608" y="1"/>
                    </a:moveTo>
                    <a:cubicBezTo>
                      <a:pt x="1" y="1"/>
                      <a:pt x="1" y="2444"/>
                      <a:pt x="1608" y="2444"/>
                    </a:cubicBezTo>
                    <a:lnTo>
                      <a:pt x="18133" y="2444"/>
                    </a:lnTo>
                    <a:cubicBezTo>
                      <a:pt x="19740" y="2444"/>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4004475" y="278300"/>
                <a:ext cx="795725" cy="61100"/>
              </a:xfrm>
              <a:custGeom>
                <a:avLst/>
                <a:gdLst/>
                <a:ahLst/>
                <a:cxnLst/>
                <a:rect l="l" t="t" r="r" b="b"/>
                <a:pathLst>
                  <a:path w="31829" h="2444" extrusionOk="0">
                    <a:moveTo>
                      <a:pt x="1608" y="0"/>
                    </a:moveTo>
                    <a:cubicBezTo>
                      <a:pt x="1" y="0"/>
                      <a:pt x="1" y="2444"/>
                      <a:pt x="1608" y="2444"/>
                    </a:cubicBezTo>
                    <a:lnTo>
                      <a:pt x="30221" y="2444"/>
                    </a:lnTo>
                    <a:cubicBezTo>
                      <a:pt x="31829" y="2444"/>
                      <a:pt x="31829" y="0"/>
                      <a:pt x="30221"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4004475" y="509775"/>
                <a:ext cx="493525" cy="59500"/>
              </a:xfrm>
              <a:custGeom>
                <a:avLst/>
                <a:gdLst/>
                <a:ahLst/>
                <a:cxnLst/>
                <a:rect l="l" t="t" r="r" b="b"/>
                <a:pathLst>
                  <a:path w="19741" h="2380" extrusionOk="0">
                    <a:moveTo>
                      <a:pt x="1608" y="1"/>
                    </a:moveTo>
                    <a:cubicBezTo>
                      <a:pt x="1" y="1"/>
                      <a:pt x="1" y="2380"/>
                      <a:pt x="1608" y="2380"/>
                    </a:cubicBezTo>
                    <a:lnTo>
                      <a:pt x="18133" y="2380"/>
                    </a:lnTo>
                    <a:cubicBezTo>
                      <a:pt x="19740" y="2380"/>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4004475" y="5140900"/>
                <a:ext cx="493525" cy="61100"/>
              </a:xfrm>
              <a:custGeom>
                <a:avLst/>
                <a:gdLst/>
                <a:ahLst/>
                <a:cxnLst/>
                <a:rect l="l" t="t" r="r" b="b"/>
                <a:pathLst>
                  <a:path w="19741" h="2444" extrusionOk="0">
                    <a:moveTo>
                      <a:pt x="1608" y="1"/>
                    </a:moveTo>
                    <a:cubicBezTo>
                      <a:pt x="1" y="1"/>
                      <a:pt x="1" y="2444"/>
                      <a:pt x="1608" y="2444"/>
                    </a:cubicBezTo>
                    <a:lnTo>
                      <a:pt x="18133" y="2444"/>
                    </a:lnTo>
                    <a:cubicBezTo>
                      <a:pt x="19740" y="2444"/>
                      <a:pt x="19740" y="1"/>
                      <a:pt x="18133"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2747450" y="237700"/>
                <a:ext cx="2100975" cy="5215075"/>
              </a:xfrm>
              <a:custGeom>
                <a:avLst/>
                <a:gdLst/>
                <a:ahLst/>
                <a:cxnLst/>
                <a:rect l="l" t="t" r="r" b="b"/>
                <a:pathLst>
                  <a:path w="84039" h="208603" extrusionOk="0">
                    <a:moveTo>
                      <a:pt x="80824" y="1"/>
                    </a:moveTo>
                    <a:cubicBezTo>
                      <a:pt x="79216" y="1"/>
                      <a:pt x="77609" y="1078"/>
                      <a:pt x="77609" y="3232"/>
                    </a:cubicBezTo>
                    <a:cubicBezTo>
                      <a:pt x="77609" y="10884"/>
                      <a:pt x="57419" y="16092"/>
                      <a:pt x="41216" y="20335"/>
                    </a:cubicBezTo>
                    <a:cubicBezTo>
                      <a:pt x="19997" y="25865"/>
                      <a:pt x="0" y="31073"/>
                      <a:pt x="0" y="43676"/>
                    </a:cubicBezTo>
                    <a:cubicBezTo>
                      <a:pt x="0" y="56279"/>
                      <a:pt x="19997" y="61487"/>
                      <a:pt x="41216" y="66952"/>
                    </a:cubicBezTo>
                    <a:cubicBezTo>
                      <a:pt x="57419" y="71196"/>
                      <a:pt x="77609" y="76468"/>
                      <a:pt x="77609" y="84056"/>
                    </a:cubicBezTo>
                    <a:cubicBezTo>
                      <a:pt x="77609" y="91707"/>
                      <a:pt x="57419" y="96980"/>
                      <a:pt x="41216" y="101159"/>
                    </a:cubicBezTo>
                    <a:cubicBezTo>
                      <a:pt x="19997" y="106689"/>
                      <a:pt x="0" y="111897"/>
                      <a:pt x="0" y="124500"/>
                    </a:cubicBezTo>
                    <a:cubicBezTo>
                      <a:pt x="0" y="137102"/>
                      <a:pt x="19997" y="142310"/>
                      <a:pt x="41216" y="147840"/>
                    </a:cubicBezTo>
                    <a:cubicBezTo>
                      <a:pt x="57419" y="152084"/>
                      <a:pt x="77609" y="157292"/>
                      <a:pt x="77609" y="164944"/>
                    </a:cubicBezTo>
                    <a:cubicBezTo>
                      <a:pt x="77609" y="172531"/>
                      <a:pt x="57419" y="177803"/>
                      <a:pt x="41216" y="182047"/>
                    </a:cubicBezTo>
                    <a:cubicBezTo>
                      <a:pt x="19997" y="187577"/>
                      <a:pt x="0" y="192785"/>
                      <a:pt x="0" y="205388"/>
                    </a:cubicBezTo>
                    <a:cubicBezTo>
                      <a:pt x="0" y="207124"/>
                      <a:pt x="1415" y="208603"/>
                      <a:pt x="3215" y="208603"/>
                    </a:cubicBezTo>
                    <a:cubicBezTo>
                      <a:pt x="5015" y="208603"/>
                      <a:pt x="6430" y="207124"/>
                      <a:pt x="6430" y="205388"/>
                    </a:cubicBezTo>
                    <a:cubicBezTo>
                      <a:pt x="6430" y="197736"/>
                      <a:pt x="26620" y="192464"/>
                      <a:pt x="42823" y="188284"/>
                    </a:cubicBezTo>
                    <a:cubicBezTo>
                      <a:pt x="63977" y="182754"/>
                      <a:pt x="84039" y="177546"/>
                      <a:pt x="84039" y="164944"/>
                    </a:cubicBezTo>
                    <a:cubicBezTo>
                      <a:pt x="84039" y="152341"/>
                      <a:pt x="63977" y="147133"/>
                      <a:pt x="42823" y="141603"/>
                    </a:cubicBezTo>
                    <a:cubicBezTo>
                      <a:pt x="26620" y="137359"/>
                      <a:pt x="6430" y="132151"/>
                      <a:pt x="6430" y="124500"/>
                    </a:cubicBezTo>
                    <a:cubicBezTo>
                      <a:pt x="6430" y="116912"/>
                      <a:pt x="26620" y="111640"/>
                      <a:pt x="42823" y="107396"/>
                    </a:cubicBezTo>
                    <a:cubicBezTo>
                      <a:pt x="63977" y="101866"/>
                      <a:pt x="84039" y="96658"/>
                      <a:pt x="84039" y="84056"/>
                    </a:cubicBezTo>
                    <a:cubicBezTo>
                      <a:pt x="84039" y="71517"/>
                      <a:pt x="63977" y="66309"/>
                      <a:pt x="42823" y="60779"/>
                    </a:cubicBezTo>
                    <a:cubicBezTo>
                      <a:pt x="26620" y="56536"/>
                      <a:pt x="6430" y="51263"/>
                      <a:pt x="6430" y="43676"/>
                    </a:cubicBezTo>
                    <a:cubicBezTo>
                      <a:pt x="6430" y="36024"/>
                      <a:pt x="26620" y="30752"/>
                      <a:pt x="42823" y="26572"/>
                    </a:cubicBezTo>
                    <a:cubicBezTo>
                      <a:pt x="63977" y="21043"/>
                      <a:pt x="84039" y="15835"/>
                      <a:pt x="84039" y="3232"/>
                    </a:cubicBezTo>
                    <a:cubicBezTo>
                      <a:pt x="84039" y="1078"/>
                      <a:pt x="82431" y="1"/>
                      <a:pt x="80824"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2747450" y="237700"/>
                <a:ext cx="2100975" cy="5215075"/>
              </a:xfrm>
              <a:custGeom>
                <a:avLst/>
                <a:gdLst/>
                <a:ahLst/>
                <a:cxnLst/>
                <a:rect l="l" t="t" r="r" b="b"/>
                <a:pathLst>
                  <a:path w="84039" h="208603" extrusionOk="0">
                    <a:moveTo>
                      <a:pt x="3215" y="1"/>
                    </a:moveTo>
                    <a:cubicBezTo>
                      <a:pt x="1607" y="1"/>
                      <a:pt x="0" y="1078"/>
                      <a:pt x="0" y="3232"/>
                    </a:cubicBezTo>
                    <a:cubicBezTo>
                      <a:pt x="0" y="15835"/>
                      <a:pt x="19997" y="21043"/>
                      <a:pt x="41216" y="26572"/>
                    </a:cubicBezTo>
                    <a:cubicBezTo>
                      <a:pt x="57419" y="30752"/>
                      <a:pt x="77609" y="36024"/>
                      <a:pt x="77609" y="43676"/>
                    </a:cubicBezTo>
                    <a:cubicBezTo>
                      <a:pt x="77609" y="51263"/>
                      <a:pt x="57419" y="56536"/>
                      <a:pt x="41216" y="60779"/>
                    </a:cubicBezTo>
                    <a:cubicBezTo>
                      <a:pt x="19997" y="66309"/>
                      <a:pt x="0" y="71517"/>
                      <a:pt x="0" y="84120"/>
                    </a:cubicBezTo>
                    <a:cubicBezTo>
                      <a:pt x="0" y="96658"/>
                      <a:pt x="19997" y="101866"/>
                      <a:pt x="41216" y="107396"/>
                    </a:cubicBezTo>
                    <a:cubicBezTo>
                      <a:pt x="57419" y="111640"/>
                      <a:pt x="77609" y="116912"/>
                      <a:pt x="77609" y="124500"/>
                    </a:cubicBezTo>
                    <a:cubicBezTo>
                      <a:pt x="77609" y="132151"/>
                      <a:pt x="57419" y="137424"/>
                      <a:pt x="41216" y="141603"/>
                    </a:cubicBezTo>
                    <a:cubicBezTo>
                      <a:pt x="19997" y="147133"/>
                      <a:pt x="0" y="152341"/>
                      <a:pt x="0" y="164944"/>
                    </a:cubicBezTo>
                    <a:cubicBezTo>
                      <a:pt x="0" y="177546"/>
                      <a:pt x="19997" y="182754"/>
                      <a:pt x="41216" y="188284"/>
                    </a:cubicBezTo>
                    <a:cubicBezTo>
                      <a:pt x="57419" y="192464"/>
                      <a:pt x="77609" y="197736"/>
                      <a:pt x="77609" y="205388"/>
                    </a:cubicBezTo>
                    <a:cubicBezTo>
                      <a:pt x="77609" y="207124"/>
                      <a:pt x="79023" y="208603"/>
                      <a:pt x="80824" y="208603"/>
                    </a:cubicBezTo>
                    <a:cubicBezTo>
                      <a:pt x="82560" y="208603"/>
                      <a:pt x="83974" y="207124"/>
                      <a:pt x="84039" y="205388"/>
                    </a:cubicBezTo>
                    <a:cubicBezTo>
                      <a:pt x="84039" y="192785"/>
                      <a:pt x="63977" y="187577"/>
                      <a:pt x="42823" y="182047"/>
                    </a:cubicBezTo>
                    <a:cubicBezTo>
                      <a:pt x="26620" y="177803"/>
                      <a:pt x="6430" y="172595"/>
                      <a:pt x="6430" y="164944"/>
                    </a:cubicBezTo>
                    <a:cubicBezTo>
                      <a:pt x="6430" y="157292"/>
                      <a:pt x="26620" y="152084"/>
                      <a:pt x="42823" y="147840"/>
                    </a:cubicBezTo>
                    <a:cubicBezTo>
                      <a:pt x="63977" y="142310"/>
                      <a:pt x="84039" y="137102"/>
                      <a:pt x="84039" y="124500"/>
                    </a:cubicBezTo>
                    <a:cubicBezTo>
                      <a:pt x="84039" y="111897"/>
                      <a:pt x="63977" y="106689"/>
                      <a:pt x="42823" y="101159"/>
                    </a:cubicBezTo>
                    <a:cubicBezTo>
                      <a:pt x="26620" y="96980"/>
                      <a:pt x="6430" y="91707"/>
                      <a:pt x="6430" y="84120"/>
                    </a:cubicBezTo>
                    <a:cubicBezTo>
                      <a:pt x="6430" y="76468"/>
                      <a:pt x="26620" y="71196"/>
                      <a:pt x="42823" y="66952"/>
                    </a:cubicBezTo>
                    <a:cubicBezTo>
                      <a:pt x="63977" y="61487"/>
                      <a:pt x="84039" y="56279"/>
                      <a:pt x="84039" y="43676"/>
                    </a:cubicBezTo>
                    <a:cubicBezTo>
                      <a:pt x="84039" y="31073"/>
                      <a:pt x="63977" y="25865"/>
                      <a:pt x="42823" y="20335"/>
                    </a:cubicBezTo>
                    <a:cubicBezTo>
                      <a:pt x="26620" y="16092"/>
                      <a:pt x="6430" y="10884"/>
                      <a:pt x="6430" y="3232"/>
                    </a:cubicBezTo>
                    <a:cubicBezTo>
                      <a:pt x="6430" y="1078"/>
                      <a:pt x="4822" y="1"/>
                      <a:pt x="321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78E42B7B-1338-C247-9D85-8FEC1384D669}"/>
              </a:ext>
            </a:extLst>
          </p:cNvPr>
          <p:cNvGrpSpPr/>
          <p:nvPr/>
        </p:nvGrpSpPr>
        <p:grpSpPr>
          <a:xfrm>
            <a:off x="971069" y="1245017"/>
            <a:ext cx="606272" cy="606272"/>
            <a:chOff x="6590810" y="1348550"/>
            <a:chExt cx="793800" cy="793800"/>
          </a:xfrm>
        </p:grpSpPr>
        <p:sp>
          <p:nvSpPr>
            <p:cNvPr id="178" name="Google Shape;178;p18"/>
            <p:cNvSpPr/>
            <p:nvPr/>
          </p:nvSpPr>
          <p:spPr>
            <a:xfrm>
              <a:off x="6590810" y="1348550"/>
              <a:ext cx="793800" cy="793800"/>
            </a:xfrm>
            <a:prstGeom prst="flowChartConnector">
              <a:avLst/>
            </a:prstGeom>
            <a:solidFill>
              <a:schemeClr val="accent4"/>
            </a:solidFill>
            <a:ln w="76200" cap="flat" cmpd="sng">
              <a:solidFill>
                <a:srgbClr val="7ED8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6758438" y="1578819"/>
              <a:ext cx="458524" cy="381487"/>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80;p18">
            <a:extLst>
              <a:ext uri="{FF2B5EF4-FFF2-40B4-BE49-F238E27FC236}">
                <a16:creationId xmlns:a16="http://schemas.microsoft.com/office/drawing/2014/main" id="{18F305DD-40A0-5D45-B22B-8EA58441D41D}"/>
              </a:ext>
            </a:extLst>
          </p:cNvPr>
          <p:cNvGrpSpPr/>
          <p:nvPr/>
        </p:nvGrpSpPr>
        <p:grpSpPr>
          <a:xfrm>
            <a:off x="2445752" y="1802168"/>
            <a:ext cx="1673098" cy="2354721"/>
            <a:chOff x="1337755" y="2052473"/>
            <a:chExt cx="1626300" cy="1492802"/>
          </a:xfrm>
        </p:grpSpPr>
        <p:cxnSp>
          <p:nvCxnSpPr>
            <p:cNvPr id="123" name="Google Shape;181;p18">
              <a:extLst>
                <a:ext uri="{FF2B5EF4-FFF2-40B4-BE49-F238E27FC236}">
                  <a16:creationId xmlns:a16="http://schemas.microsoft.com/office/drawing/2014/main" id="{BFACD1E5-2208-D64A-94EB-8EC2E5D64E61}"/>
                </a:ext>
              </a:extLst>
            </p:cNvPr>
            <p:cNvCxnSpPr/>
            <p:nvPr/>
          </p:nvCxnSpPr>
          <p:spPr>
            <a:xfrm>
              <a:off x="2150905" y="3073675"/>
              <a:ext cx="0" cy="471600"/>
            </a:xfrm>
            <a:prstGeom prst="straightConnector1">
              <a:avLst/>
            </a:prstGeom>
            <a:noFill/>
            <a:ln w="19050" cap="flat" cmpd="sng">
              <a:solidFill>
                <a:schemeClr val="lt2"/>
              </a:solidFill>
              <a:prstDash val="solid"/>
              <a:round/>
              <a:headEnd type="none" w="med" len="med"/>
              <a:tailEnd type="none" w="med" len="med"/>
            </a:ln>
          </p:spPr>
        </p:cxnSp>
        <p:sp>
          <p:nvSpPr>
            <p:cNvPr id="124" name="Google Shape;182;p18">
              <a:extLst>
                <a:ext uri="{FF2B5EF4-FFF2-40B4-BE49-F238E27FC236}">
                  <a16:creationId xmlns:a16="http://schemas.microsoft.com/office/drawing/2014/main" id="{0949E961-ABD9-4C42-AD00-06AF617E735E}"/>
                </a:ext>
              </a:extLst>
            </p:cNvPr>
            <p:cNvSpPr/>
            <p:nvPr/>
          </p:nvSpPr>
          <p:spPr>
            <a:xfrm>
              <a:off x="1337755" y="2052473"/>
              <a:ext cx="1626300" cy="10212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83;p18">
            <a:extLst>
              <a:ext uri="{FF2B5EF4-FFF2-40B4-BE49-F238E27FC236}">
                <a16:creationId xmlns:a16="http://schemas.microsoft.com/office/drawing/2014/main" id="{EC098487-B407-A942-840D-C2C4CB447C0C}"/>
              </a:ext>
            </a:extLst>
          </p:cNvPr>
          <p:cNvSpPr txBox="1"/>
          <p:nvPr/>
        </p:nvSpPr>
        <p:spPr>
          <a:xfrm>
            <a:off x="2572130" y="1987053"/>
            <a:ext cx="1312009" cy="4044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600" b="1" dirty="0">
                <a:solidFill>
                  <a:schemeClr val="dk1"/>
                </a:solidFill>
                <a:latin typeface="Fira Sans"/>
                <a:ea typeface="Fira Sans"/>
                <a:cs typeface="Fira Sans"/>
                <a:sym typeface="Fira Sans"/>
              </a:rPr>
              <a:t>Diagram</a:t>
            </a:r>
            <a:endParaRPr sz="1600" b="1" dirty="0">
              <a:solidFill>
                <a:schemeClr val="dk1"/>
              </a:solidFill>
              <a:latin typeface="Fira Sans"/>
              <a:ea typeface="Fira Sans"/>
              <a:cs typeface="Fira Sans"/>
              <a:sym typeface="Fira Sans"/>
            </a:endParaRPr>
          </a:p>
        </p:txBody>
      </p:sp>
      <p:sp>
        <p:nvSpPr>
          <p:cNvPr id="126" name="Google Shape;184;p18">
            <a:extLst>
              <a:ext uri="{FF2B5EF4-FFF2-40B4-BE49-F238E27FC236}">
                <a16:creationId xmlns:a16="http://schemas.microsoft.com/office/drawing/2014/main" id="{E52FF771-B99D-0544-8990-E4A183096763}"/>
              </a:ext>
            </a:extLst>
          </p:cNvPr>
          <p:cNvSpPr txBox="1"/>
          <p:nvPr/>
        </p:nvSpPr>
        <p:spPr>
          <a:xfrm>
            <a:off x="2467738" y="2423296"/>
            <a:ext cx="1507193"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dirty="0">
                <a:solidFill>
                  <a:schemeClr val="dk1"/>
                </a:solidFill>
                <a:latin typeface="Fira Sans"/>
                <a:ea typeface="Fira Sans"/>
                <a:cs typeface="Fira Sans"/>
                <a:sym typeface="Fira Sans"/>
              </a:rPr>
              <a:t>Use case diagram,</a:t>
            </a:r>
          </a:p>
          <a:p>
            <a:pPr marL="0" lvl="0" indent="0" algn="ctr" rtl="0">
              <a:spcBef>
                <a:spcPts val="0"/>
              </a:spcBef>
              <a:spcAft>
                <a:spcPts val="0"/>
              </a:spcAft>
              <a:buNone/>
            </a:pPr>
            <a:r>
              <a:rPr lang="vi-VN" sz="1200" dirty="0">
                <a:solidFill>
                  <a:schemeClr val="dk1"/>
                </a:solidFill>
                <a:latin typeface="Fira Sans"/>
                <a:ea typeface="Fira Sans"/>
                <a:cs typeface="Fira Sans"/>
                <a:sym typeface="Fira Sans"/>
              </a:rPr>
              <a:t>General and detailed class diagram</a:t>
            </a:r>
            <a:endParaRPr sz="1200" dirty="0">
              <a:solidFill>
                <a:schemeClr val="dk1"/>
              </a:solidFill>
              <a:latin typeface="Fira Sans"/>
              <a:ea typeface="Fira Sans"/>
              <a:cs typeface="Fira Sans"/>
              <a:sym typeface="Fira Sans"/>
            </a:endParaRPr>
          </a:p>
        </p:txBody>
      </p:sp>
      <p:grpSp>
        <p:nvGrpSpPr>
          <p:cNvPr id="130" name="Google Shape;180;p18">
            <a:extLst>
              <a:ext uri="{FF2B5EF4-FFF2-40B4-BE49-F238E27FC236}">
                <a16:creationId xmlns:a16="http://schemas.microsoft.com/office/drawing/2014/main" id="{BC53B60E-92A9-6D45-97D5-FC53EDFAD2C0}"/>
              </a:ext>
            </a:extLst>
          </p:cNvPr>
          <p:cNvGrpSpPr/>
          <p:nvPr/>
        </p:nvGrpSpPr>
        <p:grpSpPr>
          <a:xfrm>
            <a:off x="4427705" y="1802168"/>
            <a:ext cx="1673098" cy="2354721"/>
            <a:chOff x="1337755" y="2052473"/>
            <a:chExt cx="1626300" cy="1492802"/>
          </a:xfrm>
        </p:grpSpPr>
        <p:cxnSp>
          <p:nvCxnSpPr>
            <p:cNvPr id="131" name="Google Shape;181;p18">
              <a:extLst>
                <a:ext uri="{FF2B5EF4-FFF2-40B4-BE49-F238E27FC236}">
                  <a16:creationId xmlns:a16="http://schemas.microsoft.com/office/drawing/2014/main" id="{EC20B768-22E7-D74F-A3AA-DD6B296E8C3C}"/>
                </a:ext>
              </a:extLst>
            </p:cNvPr>
            <p:cNvCxnSpPr/>
            <p:nvPr/>
          </p:nvCxnSpPr>
          <p:spPr>
            <a:xfrm>
              <a:off x="2150905" y="3073675"/>
              <a:ext cx="0" cy="471600"/>
            </a:xfrm>
            <a:prstGeom prst="straightConnector1">
              <a:avLst/>
            </a:prstGeom>
            <a:noFill/>
            <a:ln w="19050" cap="flat" cmpd="sng">
              <a:solidFill>
                <a:schemeClr val="lt2"/>
              </a:solidFill>
              <a:prstDash val="solid"/>
              <a:round/>
              <a:headEnd type="none" w="med" len="med"/>
              <a:tailEnd type="none" w="med" len="med"/>
            </a:ln>
          </p:spPr>
        </p:cxnSp>
        <p:sp>
          <p:nvSpPr>
            <p:cNvPr id="132" name="Google Shape;182;p18">
              <a:extLst>
                <a:ext uri="{FF2B5EF4-FFF2-40B4-BE49-F238E27FC236}">
                  <a16:creationId xmlns:a16="http://schemas.microsoft.com/office/drawing/2014/main" id="{2078A5C9-4FD0-F540-ACD0-24C99E8A7F2D}"/>
                </a:ext>
              </a:extLst>
            </p:cNvPr>
            <p:cNvSpPr/>
            <p:nvPr/>
          </p:nvSpPr>
          <p:spPr>
            <a:xfrm>
              <a:off x="1337755" y="2052473"/>
              <a:ext cx="1626300" cy="10212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83;p18">
            <a:extLst>
              <a:ext uri="{FF2B5EF4-FFF2-40B4-BE49-F238E27FC236}">
                <a16:creationId xmlns:a16="http://schemas.microsoft.com/office/drawing/2014/main" id="{DB25E2FB-438B-F149-AEDD-823CCE5A8870}"/>
              </a:ext>
            </a:extLst>
          </p:cNvPr>
          <p:cNvSpPr txBox="1"/>
          <p:nvPr/>
        </p:nvSpPr>
        <p:spPr>
          <a:xfrm>
            <a:off x="4554083" y="1900410"/>
            <a:ext cx="1312009" cy="5573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600" b="1" dirty="0">
                <a:solidFill>
                  <a:schemeClr val="dk1"/>
                </a:solidFill>
                <a:latin typeface="Fira Sans"/>
                <a:ea typeface="Fira Sans"/>
                <a:cs typeface="Fira Sans"/>
                <a:sym typeface="Fira Sans"/>
              </a:rPr>
              <a:t>OOP techniques</a:t>
            </a:r>
            <a:endParaRPr sz="1600" b="1" dirty="0">
              <a:solidFill>
                <a:schemeClr val="dk1"/>
              </a:solidFill>
              <a:latin typeface="Fira Sans"/>
              <a:ea typeface="Fira Sans"/>
              <a:cs typeface="Fira Sans"/>
              <a:sym typeface="Fira Sans"/>
            </a:endParaRPr>
          </a:p>
        </p:txBody>
      </p:sp>
      <p:sp>
        <p:nvSpPr>
          <p:cNvPr id="134" name="Google Shape;184;p18">
            <a:extLst>
              <a:ext uri="{FF2B5EF4-FFF2-40B4-BE49-F238E27FC236}">
                <a16:creationId xmlns:a16="http://schemas.microsoft.com/office/drawing/2014/main" id="{40F9131F-4965-2D4C-95C1-3F45F596E25C}"/>
              </a:ext>
            </a:extLst>
          </p:cNvPr>
          <p:cNvSpPr txBox="1"/>
          <p:nvPr/>
        </p:nvSpPr>
        <p:spPr>
          <a:xfrm>
            <a:off x="4449691" y="2480648"/>
            <a:ext cx="1507193" cy="4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dirty="0">
                <a:solidFill>
                  <a:schemeClr val="dk1"/>
                </a:solidFill>
                <a:latin typeface="Fira Sans"/>
                <a:ea typeface="Fira Sans"/>
                <a:cs typeface="Fira Sans"/>
                <a:sym typeface="Fira Sans"/>
              </a:rPr>
              <a:t>Explanation of OOP techniques in our design</a:t>
            </a:r>
            <a:endParaRPr sz="1200" dirty="0">
              <a:solidFill>
                <a:schemeClr val="dk1"/>
              </a:solidFill>
              <a:latin typeface="Fira Sans"/>
              <a:ea typeface="Fira Sans"/>
              <a:cs typeface="Fira Sans"/>
              <a:sym typeface="Fira Sans"/>
            </a:endParaRPr>
          </a:p>
        </p:txBody>
      </p:sp>
      <p:grpSp>
        <p:nvGrpSpPr>
          <p:cNvPr id="138" name="Google Shape;180;p18">
            <a:extLst>
              <a:ext uri="{FF2B5EF4-FFF2-40B4-BE49-F238E27FC236}">
                <a16:creationId xmlns:a16="http://schemas.microsoft.com/office/drawing/2014/main" id="{86D96DEF-E64D-3C4E-9D90-EDBB0E818C60}"/>
              </a:ext>
            </a:extLst>
          </p:cNvPr>
          <p:cNvGrpSpPr/>
          <p:nvPr/>
        </p:nvGrpSpPr>
        <p:grpSpPr>
          <a:xfrm>
            <a:off x="6728143" y="1802168"/>
            <a:ext cx="1673098" cy="2354721"/>
            <a:chOff x="1337755" y="2052473"/>
            <a:chExt cx="1626300" cy="1492802"/>
          </a:xfrm>
        </p:grpSpPr>
        <p:cxnSp>
          <p:nvCxnSpPr>
            <p:cNvPr id="139" name="Google Shape;181;p18">
              <a:extLst>
                <a:ext uri="{FF2B5EF4-FFF2-40B4-BE49-F238E27FC236}">
                  <a16:creationId xmlns:a16="http://schemas.microsoft.com/office/drawing/2014/main" id="{F296E9BC-6543-FB4D-863D-7DA728BA4E5B}"/>
                </a:ext>
              </a:extLst>
            </p:cNvPr>
            <p:cNvCxnSpPr/>
            <p:nvPr/>
          </p:nvCxnSpPr>
          <p:spPr>
            <a:xfrm>
              <a:off x="2150905" y="3073675"/>
              <a:ext cx="0" cy="471600"/>
            </a:xfrm>
            <a:prstGeom prst="straightConnector1">
              <a:avLst/>
            </a:prstGeom>
            <a:noFill/>
            <a:ln w="19050" cap="flat" cmpd="sng">
              <a:solidFill>
                <a:schemeClr val="lt2"/>
              </a:solidFill>
              <a:prstDash val="solid"/>
              <a:round/>
              <a:headEnd type="none" w="med" len="med"/>
              <a:tailEnd type="none" w="med" len="med"/>
            </a:ln>
          </p:spPr>
        </p:cxnSp>
        <p:sp>
          <p:nvSpPr>
            <p:cNvPr id="140" name="Google Shape;182;p18">
              <a:extLst>
                <a:ext uri="{FF2B5EF4-FFF2-40B4-BE49-F238E27FC236}">
                  <a16:creationId xmlns:a16="http://schemas.microsoft.com/office/drawing/2014/main" id="{E03A612C-AEE2-D342-879A-C6B7D46B605E}"/>
                </a:ext>
              </a:extLst>
            </p:cNvPr>
            <p:cNvSpPr/>
            <p:nvPr/>
          </p:nvSpPr>
          <p:spPr>
            <a:xfrm>
              <a:off x="1337755" y="2052473"/>
              <a:ext cx="1626300" cy="10212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83;p18">
            <a:extLst>
              <a:ext uri="{FF2B5EF4-FFF2-40B4-BE49-F238E27FC236}">
                <a16:creationId xmlns:a16="http://schemas.microsoft.com/office/drawing/2014/main" id="{6A3D3E74-F52F-B543-8890-E062FC673F9E}"/>
              </a:ext>
            </a:extLst>
          </p:cNvPr>
          <p:cNvSpPr txBox="1"/>
          <p:nvPr/>
        </p:nvSpPr>
        <p:spPr>
          <a:xfrm>
            <a:off x="6843310" y="1900410"/>
            <a:ext cx="1402801" cy="5573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600" b="1" dirty="0">
                <a:solidFill>
                  <a:schemeClr val="dk1"/>
                </a:solidFill>
                <a:latin typeface="Fira Sans"/>
                <a:ea typeface="Fira Sans"/>
                <a:cs typeface="Fira Sans"/>
                <a:sym typeface="Fira Sans"/>
              </a:rPr>
              <a:t>Demo and further work</a:t>
            </a:r>
            <a:endParaRPr sz="1600" b="1" dirty="0">
              <a:solidFill>
                <a:schemeClr val="dk1"/>
              </a:solidFill>
              <a:latin typeface="Fira Sans"/>
              <a:ea typeface="Fira Sans"/>
              <a:cs typeface="Fira Sans"/>
              <a:sym typeface="Fira Sans"/>
            </a:endParaRPr>
          </a:p>
        </p:txBody>
      </p:sp>
      <p:sp>
        <p:nvSpPr>
          <p:cNvPr id="142" name="Google Shape;184;p18">
            <a:extLst>
              <a:ext uri="{FF2B5EF4-FFF2-40B4-BE49-F238E27FC236}">
                <a16:creationId xmlns:a16="http://schemas.microsoft.com/office/drawing/2014/main" id="{3C7109C1-EA62-BB4D-8492-787652B20D8D}"/>
              </a:ext>
            </a:extLst>
          </p:cNvPr>
          <p:cNvSpPr txBox="1"/>
          <p:nvPr/>
        </p:nvSpPr>
        <p:spPr>
          <a:xfrm>
            <a:off x="6749509" y="2459049"/>
            <a:ext cx="1507193" cy="76939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Fira Sans"/>
                <a:ea typeface="Fira Sans"/>
                <a:cs typeface="Fira Sans"/>
                <a:sym typeface="Fira Sans"/>
              </a:rPr>
              <a:t>Demo the application with GUI and some more explanation</a:t>
            </a:r>
            <a:endParaRPr sz="1200" dirty="0">
              <a:solidFill>
                <a:schemeClr val="dk1"/>
              </a:solidFill>
              <a:latin typeface="Fira Sans"/>
              <a:ea typeface="Fira Sans"/>
              <a:cs typeface="Fira Sans"/>
              <a:sym typeface="Fira Sans"/>
            </a:endParaRPr>
          </a:p>
        </p:txBody>
      </p:sp>
      <p:sp>
        <p:nvSpPr>
          <p:cNvPr id="144" name="Google Shape;178;p18">
            <a:extLst>
              <a:ext uri="{FF2B5EF4-FFF2-40B4-BE49-F238E27FC236}">
                <a16:creationId xmlns:a16="http://schemas.microsoft.com/office/drawing/2014/main" id="{04767ED4-A422-644F-81F3-15766C91B037}"/>
              </a:ext>
            </a:extLst>
          </p:cNvPr>
          <p:cNvSpPr/>
          <p:nvPr/>
        </p:nvSpPr>
        <p:spPr>
          <a:xfrm>
            <a:off x="7199969" y="1259246"/>
            <a:ext cx="606272" cy="606272"/>
          </a:xfrm>
          <a:prstGeom prst="flowChartConnector">
            <a:avLst/>
          </a:prstGeom>
          <a:solidFill>
            <a:schemeClr val="accent4"/>
          </a:solidFill>
          <a:ln w="76200" cap="flat" cmpd="sng">
            <a:solidFill>
              <a:srgbClr val="7ED8C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9C6E8157-A7CC-3247-841B-75BD9F88C94F}"/>
              </a:ext>
            </a:extLst>
          </p:cNvPr>
          <p:cNvGrpSpPr/>
          <p:nvPr/>
        </p:nvGrpSpPr>
        <p:grpSpPr>
          <a:xfrm>
            <a:off x="2928503" y="1237631"/>
            <a:ext cx="649502" cy="649502"/>
            <a:chOff x="1446079" y="-24296"/>
            <a:chExt cx="793800" cy="793800"/>
          </a:xfrm>
        </p:grpSpPr>
        <p:sp>
          <p:nvSpPr>
            <p:cNvPr id="185" name="Google Shape;185;p18"/>
            <p:cNvSpPr/>
            <p:nvPr/>
          </p:nvSpPr>
          <p:spPr>
            <a:xfrm>
              <a:off x="1446079" y="-24296"/>
              <a:ext cx="793800" cy="793800"/>
            </a:xfrm>
            <a:prstGeom prst="flowChartConnector">
              <a:avLst/>
            </a:prstGeom>
            <a:solidFill>
              <a:schemeClr val="accent2"/>
            </a:solidFill>
            <a:ln w="76200"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aphic 4" descr="Branching diagram with solid fill">
              <a:extLst>
                <a:ext uri="{FF2B5EF4-FFF2-40B4-BE49-F238E27FC236}">
                  <a16:creationId xmlns:a16="http://schemas.microsoft.com/office/drawing/2014/main" id="{1E5B2487-554A-8A4E-A846-32D928EB11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808" y="108705"/>
              <a:ext cx="577128" cy="577128"/>
            </a:xfrm>
            <a:prstGeom prst="rect">
              <a:avLst/>
            </a:prstGeom>
          </p:spPr>
        </p:pic>
      </p:grpSp>
      <p:grpSp>
        <p:nvGrpSpPr>
          <p:cNvPr id="9" name="Group 8">
            <a:extLst>
              <a:ext uri="{FF2B5EF4-FFF2-40B4-BE49-F238E27FC236}">
                <a16:creationId xmlns:a16="http://schemas.microsoft.com/office/drawing/2014/main" id="{0A2331F9-D4DE-B748-AC2C-CBA0B99D1321}"/>
              </a:ext>
            </a:extLst>
          </p:cNvPr>
          <p:cNvGrpSpPr/>
          <p:nvPr/>
        </p:nvGrpSpPr>
        <p:grpSpPr>
          <a:xfrm>
            <a:off x="4900113" y="1237631"/>
            <a:ext cx="649502" cy="649502"/>
            <a:chOff x="177269" y="-51538"/>
            <a:chExt cx="793800" cy="793800"/>
          </a:xfrm>
        </p:grpSpPr>
        <p:sp>
          <p:nvSpPr>
            <p:cNvPr id="171" name="Google Shape;171;p18"/>
            <p:cNvSpPr/>
            <p:nvPr/>
          </p:nvSpPr>
          <p:spPr>
            <a:xfrm>
              <a:off x="177269" y="-51538"/>
              <a:ext cx="793800" cy="793800"/>
            </a:xfrm>
            <a:prstGeom prst="flowChartConnector">
              <a:avLst/>
            </a:prstGeom>
            <a:solidFill>
              <a:schemeClr val="accent5"/>
            </a:solidFill>
            <a:ln w="76200"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raphic 7" descr="Blockchain with solid fill">
              <a:extLst>
                <a:ext uri="{FF2B5EF4-FFF2-40B4-BE49-F238E27FC236}">
                  <a16:creationId xmlns:a16="http://schemas.microsoft.com/office/drawing/2014/main" id="{7E8A0357-AC30-CA41-A4BB-C7DD49E6B2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118" y="52576"/>
              <a:ext cx="518102" cy="518102"/>
            </a:xfrm>
            <a:prstGeom prst="rect">
              <a:avLst/>
            </a:prstGeom>
          </p:spPr>
        </p:pic>
      </p:grpSp>
      <p:pic>
        <p:nvPicPr>
          <p:cNvPr id="11" name="Graphic 10" descr="Monitor with solid fill">
            <a:extLst>
              <a:ext uri="{FF2B5EF4-FFF2-40B4-BE49-F238E27FC236}">
                <a16:creationId xmlns:a16="http://schemas.microsoft.com/office/drawing/2014/main" id="{C737FB04-DC61-544B-959E-A9722D06C1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95950" y="1376316"/>
            <a:ext cx="407306" cy="4073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32"/>
          <p:cNvSpPr txBox="1">
            <a:spLocks noGrp="1"/>
          </p:cNvSpPr>
          <p:nvPr>
            <p:ph type="title"/>
          </p:nvPr>
        </p:nvSpPr>
        <p:spPr>
          <a:xfrm>
            <a:off x="3058884" y="299118"/>
            <a:ext cx="3026230" cy="451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GUI Demonstration</a:t>
            </a:r>
            <a:endParaRPr sz="2400" dirty="0"/>
          </a:p>
        </p:txBody>
      </p:sp>
      <p:sp>
        <p:nvSpPr>
          <p:cNvPr id="2523" name="Google Shape;2523;p32"/>
          <p:cNvSpPr/>
          <p:nvPr/>
        </p:nvSpPr>
        <p:spPr>
          <a:xfrm>
            <a:off x="457200" y="310675"/>
            <a:ext cx="681808" cy="17714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2"/>
          <p:cNvSpPr/>
          <p:nvPr/>
        </p:nvSpPr>
        <p:spPr>
          <a:xfrm>
            <a:off x="1419258" y="1733432"/>
            <a:ext cx="1378371" cy="358113"/>
          </a:xfrm>
          <a:prstGeom prst="round2SameRect">
            <a:avLst>
              <a:gd name="adj1" fmla="val 5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2"/>
          <p:cNvSpPr/>
          <p:nvPr/>
        </p:nvSpPr>
        <p:spPr>
          <a:xfrm>
            <a:off x="7497973" y="268174"/>
            <a:ext cx="1188828" cy="308868"/>
          </a:xfrm>
          <a:prstGeom prst="round2SameRect">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2"/>
          <p:cNvSpPr/>
          <p:nvPr/>
        </p:nvSpPr>
        <p:spPr>
          <a:xfrm>
            <a:off x="7827115" y="671622"/>
            <a:ext cx="859686" cy="223354"/>
          </a:xfrm>
          <a:prstGeom prst="round2SameRect">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A53BFBA7-885B-794E-BF87-CCA48E8CD1B1}"/>
              </a:ext>
            </a:extLst>
          </p:cNvPr>
          <p:cNvSpPr txBox="1"/>
          <p:nvPr/>
        </p:nvSpPr>
        <p:spPr>
          <a:xfrm>
            <a:off x="3058884" y="1712433"/>
            <a:ext cx="3302507" cy="400110"/>
          </a:xfrm>
          <a:prstGeom prst="rect">
            <a:avLst/>
          </a:prstGeom>
          <a:noFill/>
        </p:spPr>
        <p:txBody>
          <a:bodyPr wrap="none" rtlCol="0">
            <a:spAutoFit/>
          </a:bodyPr>
          <a:lstStyle/>
          <a:p>
            <a:r>
              <a:rPr lang="en-US" sz="2000" dirty="0">
                <a:hlinkClick r:id="rId3"/>
              </a:rPr>
              <a:t>https://</a:t>
            </a:r>
            <a:r>
              <a:rPr lang="en-US" sz="2000" dirty="0" err="1">
                <a:hlinkClick r:id="rId3"/>
              </a:rPr>
              <a:t>tinyurl.com</a:t>
            </a:r>
            <a:r>
              <a:rPr lang="en-US" sz="2000" dirty="0">
                <a:hlinkClick r:id="rId3"/>
              </a:rPr>
              <a:t>/2zhh22j6</a:t>
            </a:r>
            <a:endParaRPr lang="en-VN" sz="2000" dirty="0"/>
          </a:p>
        </p:txBody>
      </p:sp>
      <p:sp>
        <p:nvSpPr>
          <p:cNvPr id="4" name="TextBox 3">
            <a:extLst>
              <a:ext uri="{FF2B5EF4-FFF2-40B4-BE49-F238E27FC236}">
                <a16:creationId xmlns:a16="http://schemas.microsoft.com/office/drawing/2014/main" id="{15AB334B-9829-AF47-B9EA-BC2584940DF1}"/>
              </a:ext>
            </a:extLst>
          </p:cNvPr>
          <p:cNvSpPr txBox="1"/>
          <p:nvPr/>
        </p:nvSpPr>
        <p:spPr>
          <a:xfrm>
            <a:off x="1531201" y="1733432"/>
            <a:ext cx="1154483" cy="369332"/>
          </a:xfrm>
          <a:prstGeom prst="rect">
            <a:avLst/>
          </a:prstGeom>
          <a:noFill/>
        </p:spPr>
        <p:txBody>
          <a:bodyPr wrap="none" rtlCol="0">
            <a:spAutoFit/>
          </a:bodyPr>
          <a:lstStyle/>
          <a:p>
            <a:r>
              <a:rPr lang="en-VN" sz="1800" b="1" dirty="0">
                <a:solidFill>
                  <a:srgbClr val="FFFEF7"/>
                </a:solidFill>
                <a:latin typeface="Fira Sans" panose="020B0503050000020004" pitchFamily="34" charset="0"/>
                <a:ea typeface="Fira Sans" panose="020B0503050000020004" pitchFamily="34" charset="0"/>
              </a:rPr>
              <a:t>Visit link: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73"/>
        <p:cNvGrpSpPr/>
        <p:nvPr/>
      </p:nvGrpSpPr>
      <p:grpSpPr>
        <a:xfrm>
          <a:off x="0" y="0"/>
          <a:ext cx="0" cy="0"/>
          <a:chOff x="0" y="0"/>
          <a:chExt cx="0" cy="0"/>
        </a:xfrm>
      </p:grpSpPr>
      <p:sp>
        <p:nvSpPr>
          <p:cNvPr id="15274" name="Google Shape;15274;p39"/>
          <p:cNvSpPr txBox="1">
            <a:spLocks noGrp="1"/>
          </p:cNvSpPr>
          <p:nvPr>
            <p:ph type="title"/>
          </p:nvPr>
        </p:nvSpPr>
        <p:spPr>
          <a:xfrm>
            <a:off x="575964" y="180729"/>
            <a:ext cx="5988778" cy="6286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Thank you for listening</a:t>
            </a:r>
            <a:endParaRPr sz="4000" dirty="0"/>
          </a:p>
        </p:txBody>
      </p:sp>
      <p:grpSp>
        <p:nvGrpSpPr>
          <p:cNvPr id="15275" name="Google Shape;15275;p39"/>
          <p:cNvGrpSpPr/>
          <p:nvPr/>
        </p:nvGrpSpPr>
        <p:grpSpPr>
          <a:xfrm rot="5400000">
            <a:off x="1501206" y="1474343"/>
            <a:ext cx="1008444" cy="3572679"/>
            <a:chOff x="3716345" y="1895058"/>
            <a:chExt cx="802071" cy="2841549"/>
          </a:xfrm>
        </p:grpSpPr>
        <p:sp>
          <p:nvSpPr>
            <p:cNvPr id="15276" name="Google Shape;15276;p39"/>
            <p:cNvSpPr/>
            <p:nvPr/>
          </p:nvSpPr>
          <p:spPr>
            <a:xfrm>
              <a:off x="3716345" y="1895058"/>
              <a:ext cx="802071" cy="2841549"/>
            </a:xfrm>
            <a:custGeom>
              <a:avLst/>
              <a:gdLst/>
              <a:ahLst/>
              <a:cxnLst/>
              <a:rect l="l" t="t" r="r" b="b"/>
              <a:pathLst>
                <a:path w="7670" h="27173" extrusionOk="0">
                  <a:moveTo>
                    <a:pt x="6724" y="1"/>
                  </a:moveTo>
                  <a:cubicBezTo>
                    <a:pt x="6199" y="1"/>
                    <a:pt x="5779" y="428"/>
                    <a:pt x="5779" y="946"/>
                  </a:cubicBezTo>
                  <a:cubicBezTo>
                    <a:pt x="5779" y="3745"/>
                    <a:pt x="4556" y="5081"/>
                    <a:pt x="3137" y="6634"/>
                  </a:cubicBezTo>
                  <a:cubicBezTo>
                    <a:pt x="1666" y="8240"/>
                    <a:pt x="1" y="10064"/>
                    <a:pt x="1" y="13590"/>
                  </a:cubicBezTo>
                  <a:cubicBezTo>
                    <a:pt x="1" y="17117"/>
                    <a:pt x="1666" y="18941"/>
                    <a:pt x="3137" y="20547"/>
                  </a:cubicBezTo>
                  <a:cubicBezTo>
                    <a:pt x="4556" y="22100"/>
                    <a:pt x="5779" y="23436"/>
                    <a:pt x="5779" y="26235"/>
                  </a:cubicBezTo>
                  <a:cubicBezTo>
                    <a:pt x="5779" y="26753"/>
                    <a:pt x="6199" y="27173"/>
                    <a:pt x="6724" y="27173"/>
                  </a:cubicBezTo>
                  <a:cubicBezTo>
                    <a:pt x="7250" y="27173"/>
                    <a:pt x="7670" y="26753"/>
                    <a:pt x="7670" y="26227"/>
                  </a:cubicBezTo>
                  <a:cubicBezTo>
                    <a:pt x="7670" y="22700"/>
                    <a:pt x="6004" y="20884"/>
                    <a:pt x="4533" y="19271"/>
                  </a:cubicBezTo>
                  <a:cubicBezTo>
                    <a:pt x="3115" y="17725"/>
                    <a:pt x="1892" y="16382"/>
                    <a:pt x="1892" y="13590"/>
                  </a:cubicBezTo>
                  <a:cubicBezTo>
                    <a:pt x="1892" y="10799"/>
                    <a:pt x="3115" y="9456"/>
                    <a:pt x="4533" y="7910"/>
                  </a:cubicBezTo>
                  <a:cubicBezTo>
                    <a:pt x="6004" y="6296"/>
                    <a:pt x="7670" y="4473"/>
                    <a:pt x="7670" y="946"/>
                  </a:cubicBezTo>
                  <a:cubicBezTo>
                    <a:pt x="7670" y="428"/>
                    <a:pt x="7250" y="1"/>
                    <a:pt x="672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39"/>
            <p:cNvSpPr/>
            <p:nvPr/>
          </p:nvSpPr>
          <p:spPr>
            <a:xfrm>
              <a:off x="3756396" y="2061433"/>
              <a:ext cx="715694" cy="87945"/>
            </a:xfrm>
            <a:custGeom>
              <a:avLst/>
              <a:gdLst/>
              <a:ahLst/>
              <a:cxnLst/>
              <a:rect l="l" t="t" r="r" b="b"/>
              <a:pathLst>
                <a:path w="6844" h="841" extrusionOk="0">
                  <a:moveTo>
                    <a:pt x="563" y="0"/>
                  </a:moveTo>
                  <a:cubicBezTo>
                    <a:pt x="0" y="0"/>
                    <a:pt x="0" y="841"/>
                    <a:pt x="563" y="841"/>
                  </a:cubicBezTo>
                  <a:lnTo>
                    <a:pt x="6281" y="841"/>
                  </a:lnTo>
                  <a:cubicBezTo>
                    <a:pt x="6844" y="841"/>
                    <a:pt x="6844" y="0"/>
                    <a:pt x="628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39"/>
            <p:cNvSpPr/>
            <p:nvPr/>
          </p:nvSpPr>
          <p:spPr>
            <a:xfrm>
              <a:off x="3823114" y="2286682"/>
              <a:ext cx="588639" cy="87945"/>
            </a:xfrm>
            <a:custGeom>
              <a:avLst/>
              <a:gdLst/>
              <a:ahLst/>
              <a:cxnLst/>
              <a:rect l="l" t="t" r="r" b="b"/>
              <a:pathLst>
                <a:path w="5629" h="841" extrusionOk="0">
                  <a:moveTo>
                    <a:pt x="563" y="0"/>
                  </a:moveTo>
                  <a:cubicBezTo>
                    <a:pt x="0" y="0"/>
                    <a:pt x="0" y="841"/>
                    <a:pt x="563" y="841"/>
                  </a:cubicBezTo>
                  <a:lnTo>
                    <a:pt x="5065" y="841"/>
                  </a:lnTo>
                  <a:cubicBezTo>
                    <a:pt x="5628" y="841"/>
                    <a:pt x="5628" y="0"/>
                    <a:pt x="50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39"/>
            <p:cNvSpPr/>
            <p:nvPr/>
          </p:nvSpPr>
          <p:spPr>
            <a:xfrm>
              <a:off x="3756396" y="4476012"/>
              <a:ext cx="715694" cy="87945"/>
            </a:xfrm>
            <a:custGeom>
              <a:avLst/>
              <a:gdLst/>
              <a:ahLst/>
              <a:cxnLst/>
              <a:rect l="l" t="t" r="r" b="b"/>
              <a:pathLst>
                <a:path w="6844" h="841" extrusionOk="0">
                  <a:moveTo>
                    <a:pt x="563" y="1"/>
                  </a:moveTo>
                  <a:cubicBezTo>
                    <a:pt x="0" y="1"/>
                    <a:pt x="0" y="841"/>
                    <a:pt x="563" y="841"/>
                  </a:cubicBezTo>
                  <a:lnTo>
                    <a:pt x="6281" y="841"/>
                  </a:lnTo>
                  <a:cubicBezTo>
                    <a:pt x="6844" y="841"/>
                    <a:pt x="6844" y="1"/>
                    <a:pt x="628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39"/>
            <p:cNvSpPr/>
            <p:nvPr/>
          </p:nvSpPr>
          <p:spPr>
            <a:xfrm>
              <a:off x="3816839" y="4250763"/>
              <a:ext cx="588639" cy="88050"/>
            </a:xfrm>
            <a:custGeom>
              <a:avLst/>
              <a:gdLst/>
              <a:ahLst/>
              <a:cxnLst/>
              <a:rect l="l" t="t" r="r" b="b"/>
              <a:pathLst>
                <a:path w="5629" h="842" extrusionOk="0">
                  <a:moveTo>
                    <a:pt x="563" y="1"/>
                  </a:moveTo>
                  <a:cubicBezTo>
                    <a:pt x="0" y="1"/>
                    <a:pt x="0" y="841"/>
                    <a:pt x="563" y="841"/>
                  </a:cubicBezTo>
                  <a:lnTo>
                    <a:pt x="5065" y="841"/>
                  </a:lnTo>
                  <a:cubicBezTo>
                    <a:pt x="5628" y="841"/>
                    <a:pt x="5628" y="1"/>
                    <a:pt x="506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39"/>
            <p:cNvSpPr/>
            <p:nvPr/>
          </p:nvSpPr>
          <p:spPr>
            <a:xfrm>
              <a:off x="3812133" y="2961488"/>
              <a:ext cx="610599" cy="88050"/>
            </a:xfrm>
            <a:custGeom>
              <a:avLst/>
              <a:gdLst/>
              <a:ahLst/>
              <a:cxnLst/>
              <a:rect l="l" t="t" r="r" b="b"/>
              <a:pathLst>
                <a:path w="5839" h="842" extrusionOk="0">
                  <a:moveTo>
                    <a:pt x="563" y="1"/>
                  </a:moveTo>
                  <a:cubicBezTo>
                    <a:pt x="0" y="1"/>
                    <a:pt x="0" y="841"/>
                    <a:pt x="563" y="841"/>
                  </a:cubicBezTo>
                  <a:lnTo>
                    <a:pt x="5275" y="841"/>
                  </a:lnTo>
                  <a:cubicBezTo>
                    <a:pt x="5838" y="841"/>
                    <a:pt x="5838" y="1"/>
                    <a:pt x="527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39"/>
            <p:cNvSpPr/>
            <p:nvPr/>
          </p:nvSpPr>
          <p:spPr>
            <a:xfrm>
              <a:off x="3812133" y="3593211"/>
              <a:ext cx="610599" cy="87945"/>
            </a:xfrm>
            <a:custGeom>
              <a:avLst/>
              <a:gdLst/>
              <a:ahLst/>
              <a:cxnLst/>
              <a:rect l="l" t="t" r="r" b="b"/>
              <a:pathLst>
                <a:path w="5839" h="841" extrusionOk="0">
                  <a:moveTo>
                    <a:pt x="563" y="0"/>
                  </a:moveTo>
                  <a:cubicBezTo>
                    <a:pt x="0" y="0"/>
                    <a:pt x="0" y="841"/>
                    <a:pt x="563" y="841"/>
                  </a:cubicBezTo>
                  <a:lnTo>
                    <a:pt x="5275" y="841"/>
                  </a:lnTo>
                  <a:cubicBezTo>
                    <a:pt x="5838" y="841"/>
                    <a:pt x="5838" y="0"/>
                    <a:pt x="527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39"/>
            <p:cNvSpPr/>
            <p:nvPr/>
          </p:nvSpPr>
          <p:spPr>
            <a:xfrm>
              <a:off x="3756396" y="3299676"/>
              <a:ext cx="715694" cy="88050"/>
            </a:xfrm>
            <a:custGeom>
              <a:avLst/>
              <a:gdLst/>
              <a:ahLst/>
              <a:cxnLst/>
              <a:rect l="l" t="t" r="r" b="b"/>
              <a:pathLst>
                <a:path w="6844" h="842" extrusionOk="0">
                  <a:moveTo>
                    <a:pt x="563" y="1"/>
                  </a:moveTo>
                  <a:cubicBezTo>
                    <a:pt x="0" y="1"/>
                    <a:pt x="0" y="841"/>
                    <a:pt x="563" y="841"/>
                  </a:cubicBezTo>
                  <a:lnTo>
                    <a:pt x="6281" y="841"/>
                  </a:lnTo>
                  <a:cubicBezTo>
                    <a:pt x="6844" y="841"/>
                    <a:pt x="6844" y="1"/>
                    <a:pt x="628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39"/>
            <p:cNvSpPr/>
            <p:nvPr/>
          </p:nvSpPr>
          <p:spPr>
            <a:xfrm>
              <a:off x="3716345" y="1895058"/>
              <a:ext cx="802071" cy="2841549"/>
            </a:xfrm>
            <a:custGeom>
              <a:avLst/>
              <a:gdLst/>
              <a:ahLst/>
              <a:cxnLst/>
              <a:rect l="l" t="t" r="r" b="b"/>
              <a:pathLst>
                <a:path w="7670" h="27173" extrusionOk="0">
                  <a:moveTo>
                    <a:pt x="946" y="1"/>
                  </a:moveTo>
                  <a:cubicBezTo>
                    <a:pt x="421" y="1"/>
                    <a:pt x="1" y="428"/>
                    <a:pt x="1" y="946"/>
                  </a:cubicBezTo>
                  <a:cubicBezTo>
                    <a:pt x="1" y="4473"/>
                    <a:pt x="1666" y="6296"/>
                    <a:pt x="3137" y="7910"/>
                  </a:cubicBezTo>
                  <a:cubicBezTo>
                    <a:pt x="4556" y="9456"/>
                    <a:pt x="5779" y="10799"/>
                    <a:pt x="5779" y="13590"/>
                  </a:cubicBezTo>
                  <a:cubicBezTo>
                    <a:pt x="5779" y="16382"/>
                    <a:pt x="4556" y="17725"/>
                    <a:pt x="3137" y="19271"/>
                  </a:cubicBezTo>
                  <a:cubicBezTo>
                    <a:pt x="1666" y="20884"/>
                    <a:pt x="1" y="22708"/>
                    <a:pt x="1" y="26235"/>
                  </a:cubicBezTo>
                  <a:cubicBezTo>
                    <a:pt x="1" y="26753"/>
                    <a:pt x="421" y="27173"/>
                    <a:pt x="946" y="27173"/>
                  </a:cubicBezTo>
                  <a:cubicBezTo>
                    <a:pt x="1471" y="27173"/>
                    <a:pt x="1892" y="26753"/>
                    <a:pt x="1892" y="26235"/>
                  </a:cubicBezTo>
                  <a:cubicBezTo>
                    <a:pt x="1892" y="23436"/>
                    <a:pt x="3115" y="22100"/>
                    <a:pt x="4533" y="20547"/>
                  </a:cubicBezTo>
                  <a:cubicBezTo>
                    <a:pt x="6004" y="18941"/>
                    <a:pt x="7670" y="17117"/>
                    <a:pt x="7670" y="13590"/>
                  </a:cubicBezTo>
                  <a:cubicBezTo>
                    <a:pt x="7670" y="10064"/>
                    <a:pt x="6004" y="8240"/>
                    <a:pt x="4533" y="6634"/>
                  </a:cubicBezTo>
                  <a:cubicBezTo>
                    <a:pt x="3115" y="5081"/>
                    <a:pt x="1892" y="3745"/>
                    <a:pt x="1892" y="946"/>
                  </a:cubicBezTo>
                  <a:cubicBezTo>
                    <a:pt x="1892" y="428"/>
                    <a:pt x="1471" y="1"/>
                    <a:pt x="946"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5285" name="Google Shape;15285;p39"/>
            <p:cNvSpPr/>
            <p:nvPr/>
          </p:nvSpPr>
          <p:spPr>
            <a:xfrm>
              <a:off x="3873308" y="3724554"/>
              <a:ext cx="482707" cy="476119"/>
            </a:xfrm>
            <a:custGeom>
              <a:avLst/>
              <a:gdLst/>
              <a:ahLst/>
              <a:cxnLst/>
              <a:rect l="l" t="t" r="r" b="b"/>
              <a:pathLst>
                <a:path w="4616" h="4553" extrusionOk="0">
                  <a:moveTo>
                    <a:pt x="1069" y="1"/>
                  </a:moveTo>
                  <a:cubicBezTo>
                    <a:pt x="870" y="1"/>
                    <a:pt x="668" y="63"/>
                    <a:pt x="496" y="193"/>
                  </a:cubicBezTo>
                  <a:cubicBezTo>
                    <a:pt x="83" y="515"/>
                    <a:pt x="0" y="1108"/>
                    <a:pt x="316" y="1521"/>
                  </a:cubicBezTo>
                  <a:cubicBezTo>
                    <a:pt x="736" y="2069"/>
                    <a:pt x="1193" y="2572"/>
                    <a:pt x="1636" y="3052"/>
                  </a:cubicBezTo>
                  <a:cubicBezTo>
                    <a:pt x="1989" y="3442"/>
                    <a:pt x="2327" y="3810"/>
                    <a:pt x="2642" y="4200"/>
                  </a:cubicBezTo>
                  <a:cubicBezTo>
                    <a:pt x="2822" y="4425"/>
                    <a:pt x="3092" y="4553"/>
                    <a:pt x="3377" y="4553"/>
                  </a:cubicBezTo>
                  <a:cubicBezTo>
                    <a:pt x="4173" y="4553"/>
                    <a:pt x="4615" y="3630"/>
                    <a:pt x="4113" y="3014"/>
                  </a:cubicBezTo>
                  <a:cubicBezTo>
                    <a:pt x="3760" y="2579"/>
                    <a:pt x="3392" y="2174"/>
                    <a:pt x="3032" y="1776"/>
                  </a:cubicBezTo>
                  <a:cubicBezTo>
                    <a:pt x="2597" y="1303"/>
                    <a:pt x="2192" y="861"/>
                    <a:pt x="1824" y="373"/>
                  </a:cubicBezTo>
                  <a:cubicBezTo>
                    <a:pt x="1638" y="130"/>
                    <a:pt x="1356" y="1"/>
                    <a:pt x="1069"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39"/>
            <p:cNvSpPr/>
            <p:nvPr/>
          </p:nvSpPr>
          <p:spPr>
            <a:xfrm>
              <a:off x="3845806" y="2383934"/>
              <a:ext cx="529764" cy="539176"/>
            </a:xfrm>
            <a:custGeom>
              <a:avLst/>
              <a:gdLst/>
              <a:ahLst/>
              <a:cxnLst/>
              <a:rect l="l" t="t" r="r" b="b"/>
              <a:pathLst>
                <a:path w="5066" h="5156" extrusionOk="0">
                  <a:moveTo>
                    <a:pt x="3997" y="0"/>
                  </a:moveTo>
                  <a:cubicBezTo>
                    <a:pt x="3707" y="0"/>
                    <a:pt x="3420" y="134"/>
                    <a:pt x="3235" y="383"/>
                  </a:cubicBezTo>
                  <a:cubicBezTo>
                    <a:pt x="2815" y="931"/>
                    <a:pt x="2372" y="1456"/>
                    <a:pt x="1899" y="1959"/>
                  </a:cubicBezTo>
                  <a:cubicBezTo>
                    <a:pt x="1389" y="2492"/>
                    <a:pt x="909" y="3055"/>
                    <a:pt x="466" y="3648"/>
                  </a:cubicBezTo>
                  <a:cubicBezTo>
                    <a:pt x="1" y="4270"/>
                    <a:pt x="451" y="5156"/>
                    <a:pt x="1224" y="5156"/>
                  </a:cubicBezTo>
                  <a:cubicBezTo>
                    <a:pt x="1524" y="5156"/>
                    <a:pt x="1809" y="5013"/>
                    <a:pt x="1989" y="4766"/>
                  </a:cubicBezTo>
                  <a:cubicBezTo>
                    <a:pt x="2395" y="4233"/>
                    <a:pt x="2830" y="3723"/>
                    <a:pt x="3295" y="3235"/>
                  </a:cubicBezTo>
                  <a:cubicBezTo>
                    <a:pt x="3813" y="2680"/>
                    <a:pt x="4308" y="2102"/>
                    <a:pt x="4758" y="1501"/>
                  </a:cubicBezTo>
                  <a:cubicBezTo>
                    <a:pt x="5066" y="1074"/>
                    <a:pt x="4968" y="488"/>
                    <a:pt x="4548" y="181"/>
                  </a:cubicBezTo>
                  <a:cubicBezTo>
                    <a:pt x="4381" y="58"/>
                    <a:pt x="4188" y="0"/>
                    <a:pt x="399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TextBox 63">
            <a:extLst>
              <a:ext uri="{FF2B5EF4-FFF2-40B4-BE49-F238E27FC236}">
                <a16:creationId xmlns:a16="http://schemas.microsoft.com/office/drawing/2014/main" id="{39FF3055-49AB-544B-A859-2E38C88BAEA6}"/>
              </a:ext>
            </a:extLst>
          </p:cNvPr>
          <p:cNvSpPr txBox="1"/>
          <p:nvPr/>
        </p:nvSpPr>
        <p:spPr>
          <a:xfrm>
            <a:off x="905720" y="1184042"/>
            <a:ext cx="3916849" cy="1384995"/>
          </a:xfrm>
          <a:prstGeom prst="rect">
            <a:avLst/>
          </a:prstGeom>
          <a:noFill/>
        </p:spPr>
        <p:txBody>
          <a:bodyPr wrap="square">
            <a:spAutoFit/>
          </a:bodyPr>
          <a:lstStyle/>
          <a:p>
            <a:pPr marL="0" indent="0"/>
            <a:r>
              <a:rPr lang="en-US" sz="2000" b="1" dirty="0"/>
              <a:t>Group 1’s member:</a:t>
            </a:r>
          </a:p>
          <a:p>
            <a:pPr marL="285750" lvl="0" indent="-285750" rtl="0">
              <a:spcBef>
                <a:spcPts val="0"/>
              </a:spcBef>
              <a:spcAft>
                <a:spcPts val="0"/>
              </a:spcAft>
              <a:buFont typeface="Arial" panose="020B0604020202020204" pitchFamily="34" charset="0"/>
              <a:buChar char="•"/>
            </a:pPr>
            <a:r>
              <a:rPr lang="en-US" sz="1600" dirty="0"/>
              <a:t>Hoang Van An 20204864</a:t>
            </a:r>
          </a:p>
          <a:p>
            <a:pPr marL="285750" lvl="0" indent="-285750" rtl="0">
              <a:spcBef>
                <a:spcPts val="0"/>
              </a:spcBef>
              <a:spcAft>
                <a:spcPts val="0"/>
              </a:spcAft>
              <a:buFont typeface="Arial" panose="020B0604020202020204" pitchFamily="34" charset="0"/>
              <a:buChar char="•"/>
            </a:pPr>
            <a:r>
              <a:rPr lang="en-US" sz="1600" dirty="0"/>
              <a:t>Nguyen The An 20204865</a:t>
            </a:r>
          </a:p>
          <a:p>
            <a:pPr marL="285750" lvl="0" indent="-285750" rtl="0">
              <a:spcBef>
                <a:spcPts val="0"/>
              </a:spcBef>
              <a:spcAft>
                <a:spcPts val="0"/>
              </a:spcAft>
              <a:buFont typeface="Arial" panose="020B0604020202020204" pitchFamily="34" charset="0"/>
              <a:buChar char="•"/>
            </a:pPr>
            <a:r>
              <a:rPr lang="en-US" sz="1600" dirty="0"/>
              <a:t>Nguyen </a:t>
            </a:r>
            <a:r>
              <a:rPr lang="en-US" sz="1600" dirty="0" err="1"/>
              <a:t>Phuc</a:t>
            </a:r>
            <a:r>
              <a:rPr lang="en-US" sz="1600" dirty="0"/>
              <a:t> Truong An 20200005</a:t>
            </a:r>
          </a:p>
          <a:p>
            <a:pPr marL="285750" lvl="0" indent="-285750" rtl="0">
              <a:spcBef>
                <a:spcPts val="0"/>
              </a:spcBef>
              <a:spcAft>
                <a:spcPts val="0"/>
              </a:spcAft>
              <a:buFont typeface="Arial" panose="020B0604020202020204" pitchFamily="34" charset="0"/>
              <a:buChar char="•"/>
            </a:pPr>
            <a:r>
              <a:rPr lang="en-US" sz="1600" dirty="0"/>
              <a:t>Nguyen Truong Truong An 20204865</a:t>
            </a:r>
          </a:p>
        </p:txBody>
      </p:sp>
      <p:grpSp>
        <p:nvGrpSpPr>
          <p:cNvPr id="16" name="Google Shape;55;p15">
            <a:extLst>
              <a:ext uri="{FF2B5EF4-FFF2-40B4-BE49-F238E27FC236}">
                <a16:creationId xmlns:a16="http://schemas.microsoft.com/office/drawing/2014/main" id="{3E21A1C9-03D5-CE40-B774-E21ACA87CB65}"/>
              </a:ext>
            </a:extLst>
          </p:cNvPr>
          <p:cNvGrpSpPr/>
          <p:nvPr/>
        </p:nvGrpSpPr>
        <p:grpSpPr>
          <a:xfrm flipV="1">
            <a:off x="3889200" y="-399921"/>
            <a:ext cx="5941495" cy="5943341"/>
            <a:chOff x="1190225" y="238125"/>
            <a:chExt cx="5230650" cy="5232275"/>
          </a:xfrm>
        </p:grpSpPr>
        <p:sp>
          <p:nvSpPr>
            <p:cNvPr id="17" name="Google Shape;56;p15">
              <a:extLst>
                <a:ext uri="{FF2B5EF4-FFF2-40B4-BE49-F238E27FC236}">
                  <a16:creationId xmlns:a16="http://schemas.microsoft.com/office/drawing/2014/main" id="{FFA13203-C2CA-7945-97DD-378D25FA1ED4}"/>
                </a:ext>
              </a:extLst>
            </p:cNvPr>
            <p:cNvSpPr/>
            <p:nvPr/>
          </p:nvSpPr>
          <p:spPr>
            <a:xfrm>
              <a:off x="2153600" y="2157600"/>
              <a:ext cx="3283650" cy="1339075"/>
            </a:xfrm>
            <a:custGeom>
              <a:avLst/>
              <a:gdLst/>
              <a:ahLst/>
              <a:cxnLst/>
              <a:rect l="l" t="t" r="r" b="b"/>
              <a:pathLst>
                <a:path w="131346" h="53563" extrusionOk="0">
                  <a:moveTo>
                    <a:pt x="1" y="1"/>
                  </a:moveTo>
                  <a:cubicBezTo>
                    <a:pt x="10655" y="24547"/>
                    <a:pt x="35104" y="41743"/>
                    <a:pt x="63471" y="41743"/>
                  </a:cubicBezTo>
                  <a:lnTo>
                    <a:pt x="63503" y="41710"/>
                  </a:lnTo>
                  <a:lnTo>
                    <a:pt x="107188" y="41710"/>
                  </a:lnTo>
                  <a:cubicBezTo>
                    <a:pt x="116644" y="41710"/>
                    <a:pt x="125549" y="46082"/>
                    <a:pt x="131346" y="53562"/>
                  </a:cubicBezTo>
                  <a:cubicBezTo>
                    <a:pt x="120692" y="29016"/>
                    <a:pt x="96275" y="11821"/>
                    <a:pt x="67875" y="11821"/>
                  </a:cubicBezTo>
                  <a:lnTo>
                    <a:pt x="67843" y="11853"/>
                  </a:lnTo>
                  <a:lnTo>
                    <a:pt x="24158" y="11853"/>
                  </a:lnTo>
                  <a:cubicBezTo>
                    <a:pt x="14702" y="11853"/>
                    <a:pt x="5797" y="7481"/>
                    <a:pt x="1"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p15">
              <a:extLst>
                <a:ext uri="{FF2B5EF4-FFF2-40B4-BE49-F238E27FC236}">
                  <a16:creationId xmlns:a16="http://schemas.microsoft.com/office/drawing/2014/main" id="{D691EE6C-E251-AF43-B645-8584F91A6D98}"/>
                </a:ext>
              </a:extLst>
            </p:cNvPr>
            <p:cNvSpPr/>
            <p:nvPr/>
          </p:nvSpPr>
          <p:spPr>
            <a:xfrm>
              <a:off x="4831675" y="3200350"/>
              <a:ext cx="747250" cy="2270050"/>
            </a:xfrm>
            <a:custGeom>
              <a:avLst/>
              <a:gdLst/>
              <a:ahLst/>
              <a:cxnLst/>
              <a:rect l="l" t="t" r="r" b="b"/>
              <a:pathLst>
                <a:path w="29890" h="90802" extrusionOk="0">
                  <a:moveTo>
                    <a:pt x="0" y="0"/>
                  </a:moveTo>
                  <a:lnTo>
                    <a:pt x="0" y="39248"/>
                  </a:lnTo>
                  <a:lnTo>
                    <a:pt x="0" y="75938"/>
                  </a:lnTo>
                  <a:cubicBezTo>
                    <a:pt x="33" y="84163"/>
                    <a:pt x="6703" y="90802"/>
                    <a:pt x="14929" y="90802"/>
                  </a:cubicBezTo>
                  <a:cubicBezTo>
                    <a:pt x="23154" y="90802"/>
                    <a:pt x="29825" y="84163"/>
                    <a:pt x="29890" y="75938"/>
                  </a:cubicBezTo>
                  <a:lnTo>
                    <a:pt x="29890" y="39248"/>
                  </a:lnTo>
                  <a:cubicBezTo>
                    <a:pt x="29890" y="29825"/>
                    <a:pt x="27947" y="20466"/>
                    <a:pt x="24190" y="11820"/>
                  </a:cubicBezTo>
                  <a:cubicBezTo>
                    <a:pt x="18426" y="4339"/>
                    <a:pt x="9488" y="0"/>
                    <a:pt x="65"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p15">
              <a:extLst>
                <a:ext uri="{FF2B5EF4-FFF2-40B4-BE49-F238E27FC236}">
                  <a16:creationId xmlns:a16="http://schemas.microsoft.com/office/drawing/2014/main" id="{3507F2C7-2EE6-6340-953E-0738A531B8A8}"/>
                </a:ext>
              </a:extLst>
            </p:cNvPr>
            <p:cNvSpPr/>
            <p:nvPr/>
          </p:nvSpPr>
          <p:spPr>
            <a:xfrm>
              <a:off x="4534550" y="2594775"/>
              <a:ext cx="902700" cy="901900"/>
            </a:xfrm>
            <a:custGeom>
              <a:avLst/>
              <a:gdLst/>
              <a:ahLst/>
              <a:cxnLst/>
              <a:rect l="l" t="t" r="r" b="b"/>
              <a:pathLst>
                <a:path w="36108" h="36076" extrusionOk="0">
                  <a:moveTo>
                    <a:pt x="1" y="1"/>
                  </a:moveTo>
                  <a:cubicBezTo>
                    <a:pt x="7546" y="5765"/>
                    <a:pt x="11950" y="14735"/>
                    <a:pt x="11950" y="24223"/>
                  </a:cubicBezTo>
                  <a:cubicBezTo>
                    <a:pt x="21406" y="24223"/>
                    <a:pt x="30311" y="28595"/>
                    <a:pt x="36108" y="36075"/>
                  </a:cubicBezTo>
                  <a:cubicBezTo>
                    <a:pt x="29081" y="19916"/>
                    <a:pt x="16160" y="6995"/>
                    <a:pt x="1" y="1"/>
                  </a:cubicBezTo>
                  <a:close/>
                </a:path>
              </a:pathLst>
            </a:custGeom>
            <a:solidFill>
              <a:srgbClr val="2E3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p15">
              <a:extLst>
                <a:ext uri="{FF2B5EF4-FFF2-40B4-BE49-F238E27FC236}">
                  <a16:creationId xmlns:a16="http://schemas.microsoft.com/office/drawing/2014/main" id="{D25396E1-5D42-8E40-BD54-036A0A7844C4}"/>
                </a:ext>
              </a:extLst>
            </p:cNvPr>
            <p:cNvSpPr/>
            <p:nvPr/>
          </p:nvSpPr>
          <p:spPr>
            <a:xfrm>
              <a:off x="2011925" y="238125"/>
              <a:ext cx="747275" cy="2215825"/>
            </a:xfrm>
            <a:custGeom>
              <a:avLst/>
              <a:gdLst/>
              <a:ahLst/>
              <a:cxnLst/>
              <a:rect l="l" t="t" r="r" b="b"/>
              <a:pathLst>
                <a:path w="29891" h="88633" extrusionOk="0">
                  <a:moveTo>
                    <a:pt x="14962" y="0"/>
                  </a:moveTo>
                  <a:cubicBezTo>
                    <a:pt x="6704" y="0"/>
                    <a:pt x="1" y="6703"/>
                    <a:pt x="1" y="14961"/>
                  </a:cubicBezTo>
                  <a:lnTo>
                    <a:pt x="1" y="49384"/>
                  </a:lnTo>
                  <a:cubicBezTo>
                    <a:pt x="1" y="58807"/>
                    <a:pt x="1944" y="68134"/>
                    <a:pt x="5700" y="76812"/>
                  </a:cubicBezTo>
                  <a:cubicBezTo>
                    <a:pt x="11464" y="84260"/>
                    <a:pt x="20402" y="88632"/>
                    <a:pt x="29825" y="88632"/>
                  </a:cubicBezTo>
                  <a:lnTo>
                    <a:pt x="29890" y="88632"/>
                  </a:lnTo>
                  <a:lnTo>
                    <a:pt x="29890" y="20434"/>
                  </a:lnTo>
                  <a:lnTo>
                    <a:pt x="29890" y="14961"/>
                  </a:lnTo>
                  <a:cubicBezTo>
                    <a:pt x="29890" y="6703"/>
                    <a:pt x="23219" y="0"/>
                    <a:pt x="14962" y="0"/>
                  </a:cubicBezTo>
                  <a:close/>
                </a:path>
              </a:pathLst>
            </a:custGeom>
            <a:solidFill>
              <a:srgbClr val="287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p15">
              <a:extLst>
                <a:ext uri="{FF2B5EF4-FFF2-40B4-BE49-F238E27FC236}">
                  <a16:creationId xmlns:a16="http://schemas.microsoft.com/office/drawing/2014/main" id="{C9EE5B31-F9E3-3149-A946-31B4FC9DD6F4}"/>
                </a:ext>
              </a:extLst>
            </p:cNvPr>
            <p:cNvSpPr/>
            <p:nvPr/>
          </p:nvSpPr>
          <p:spPr>
            <a:xfrm>
              <a:off x="2153600" y="2157600"/>
              <a:ext cx="902700" cy="902700"/>
            </a:xfrm>
            <a:custGeom>
              <a:avLst/>
              <a:gdLst/>
              <a:ahLst/>
              <a:cxnLst/>
              <a:rect l="l" t="t" r="r" b="b"/>
              <a:pathLst>
                <a:path w="36108" h="36108" extrusionOk="0">
                  <a:moveTo>
                    <a:pt x="1" y="1"/>
                  </a:moveTo>
                  <a:lnTo>
                    <a:pt x="1" y="1"/>
                  </a:lnTo>
                  <a:cubicBezTo>
                    <a:pt x="7028" y="16160"/>
                    <a:pt x="19948" y="29081"/>
                    <a:pt x="36108" y="36108"/>
                  </a:cubicBezTo>
                  <a:cubicBezTo>
                    <a:pt x="28595" y="30311"/>
                    <a:pt x="24158" y="21341"/>
                    <a:pt x="24158" y="11853"/>
                  </a:cubicBezTo>
                  <a:cubicBezTo>
                    <a:pt x="14702" y="11853"/>
                    <a:pt x="5797" y="7481"/>
                    <a:pt x="1" y="1"/>
                  </a:cubicBezTo>
                  <a:close/>
                </a:path>
              </a:pathLst>
            </a:custGeom>
            <a:solidFill>
              <a:srgbClr val="07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p15">
              <a:extLst>
                <a:ext uri="{FF2B5EF4-FFF2-40B4-BE49-F238E27FC236}">
                  <a16:creationId xmlns:a16="http://schemas.microsoft.com/office/drawing/2014/main" id="{26D70148-5E07-7748-8730-6F5764CCDBD5}"/>
                </a:ext>
              </a:extLst>
            </p:cNvPr>
            <p:cNvSpPr/>
            <p:nvPr/>
          </p:nvSpPr>
          <p:spPr>
            <a:xfrm>
              <a:off x="3109700" y="1201500"/>
              <a:ext cx="1339075" cy="3283650"/>
            </a:xfrm>
            <a:custGeom>
              <a:avLst/>
              <a:gdLst/>
              <a:ahLst/>
              <a:cxnLst/>
              <a:rect l="l" t="t" r="r" b="b"/>
              <a:pathLst>
                <a:path w="53563" h="131346" extrusionOk="0">
                  <a:moveTo>
                    <a:pt x="1" y="1"/>
                  </a:moveTo>
                  <a:cubicBezTo>
                    <a:pt x="7481" y="5797"/>
                    <a:pt x="11853" y="14703"/>
                    <a:pt x="11853" y="24158"/>
                  </a:cubicBezTo>
                  <a:cubicBezTo>
                    <a:pt x="11853" y="24191"/>
                    <a:pt x="11853" y="24223"/>
                    <a:pt x="11853" y="24223"/>
                  </a:cubicBezTo>
                  <a:lnTo>
                    <a:pt x="11853" y="67843"/>
                  </a:lnTo>
                  <a:lnTo>
                    <a:pt x="11821" y="67875"/>
                  </a:lnTo>
                  <a:cubicBezTo>
                    <a:pt x="11821" y="96275"/>
                    <a:pt x="29016" y="120724"/>
                    <a:pt x="53562" y="131346"/>
                  </a:cubicBezTo>
                  <a:cubicBezTo>
                    <a:pt x="46082" y="125549"/>
                    <a:pt x="41710" y="116644"/>
                    <a:pt x="41710" y="107188"/>
                  </a:cubicBezTo>
                  <a:lnTo>
                    <a:pt x="41710" y="107123"/>
                  </a:lnTo>
                  <a:lnTo>
                    <a:pt x="41710" y="63504"/>
                  </a:lnTo>
                  <a:lnTo>
                    <a:pt x="41742" y="63471"/>
                  </a:lnTo>
                  <a:cubicBezTo>
                    <a:pt x="41742" y="35104"/>
                    <a:pt x="24547" y="10655"/>
                    <a:pt x="1" y="1"/>
                  </a:cubicBezTo>
                  <a:close/>
                </a:path>
              </a:pathLst>
            </a:custGeom>
            <a:solidFill>
              <a:srgbClr val="E94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p15">
              <a:extLst>
                <a:ext uri="{FF2B5EF4-FFF2-40B4-BE49-F238E27FC236}">
                  <a16:creationId xmlns:a16="http://schemas.microsoft.com/office/drawing/2014/main" id="{31709753-2DE9-6D43-82A4-10CB333D9F7A}"/>
                </a:ext>
              </a:extLst>
            </p:cNvPr>
            <p:cNvSpPr/>
            <p:nvPr/>
          </p:nvSpPr>
          <p:spPr>
            <a:xfrm>
              <a:off x="3405200" y="2453100"/>
              <a:ext cx="748075" cy="748075"/>
            </a:xfrm>
            <a:custGeom>
              <a:avLst/>
              <a:gdLst/>
              <a:ahLst/>
              <a:cxnLst/>
              <a:rect l="l" t="t" r="r" b="b"/>
              <a:pathLst>
                <a:path w="29923" h="29923" extrusionOk="0">
                  <a:moveTo>
                    <a:pt x="17811" y="1"/>
                  </a:moveTo>
                  <a:lnTo>
                    <a:pt x="17779" y="33"/>
                  </a:lnTo>
                  <a:lnTo>
                    <a:pt x="33" y="33"/>
                  </a:lnTo>
                  <a:lnTo>
                    <a:pt x="33" y="17779"/>
                  </a:lnTo>
                  <a:lnTo>
                    <a:pt x="1" y="17811"/>
                  </a:lnTo>
                  <a:cubicBezTo>
                    <a:pt x="1" y="21471"/>
                    <a:pt x="292" y="25162"/>
                    <a:pt x="875" y="28789"/>
                  </a:cubicBezTo>
                  <a:cubicBezTo>
                    <a:pt x="5020" y="29534"/>
                    <a:pt x="9230" y="29923"/>
                    <a:pt x="13439" y="29923"/>
                  </a:cubicBezTo>
                  <a:lnTo>
                    <a:pt x="13439" y="29890"/>
                  </a:lnTo>
                  <a:lnTo>
                    <a:pt x="29890" y="29890"/>
                  </a:lnTo>
                  <a:lnTo>
                    <a:pt x="29890" y="13440"/>
                  </a:lnTo>
                  <a:lnTo>
                    <a:pt x="29922" y="13407"/>
                  </a:lnTo>
                  <a:cubicBezTo>
                    <a:pt x="29922" y="9230"/>
                    <a:pt x="29534" y="5020"/>
                    <a:pt x="28789" y="875"/>
                  </a:cubicBezTo>
                  <a:cubicBezTo>
                    <a:pt x="25162" y="292"/>
                    <a:pt x="21470" y="1"/>
                    <a:pt x="17811" y="1"/>
                  </a:cubicBezTo>
                  <a:close/>
                </a:path>
              </a:pathLst>
            </a:custGeom>
            <a:solidFill>
              <a:srgbClr val="2B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p15">
              <a:extLst>
                <a:ext uri="{FF2B5EF4-FFF2-40B4-BE49-F238E27FC236}">
                  <a16:creationId xmlns:a16="http://schemas.microsoft.com/office/drawing/2014/main" id="{496DE873-0DF6-644A-941C-8EF4368C99DB}"/>
                </a:ext>
              </a:extLst>
            </p:cNvPr>
            <p:cNvSpPr/>
            <p:nvPr/>
          </p:nvSpPr>
          <p:spPr>
            <a:xfrm>
              <a:off x="4150000" y="3877150"/>
              <a:ext cx="2270875" cy="747250"/>
            </a:xfrm>
            <a:custGeom>
              <a:avLst/>
              <a:gdLst/>
              <a:ahLst/>
              <a:cxnLst/>
              <a:rect l="l" t="t" r="r" b="b"/>
              <a:pathLst>
                <a:path w="90835" h="29890" extrusionOk="0">
                  <a:moveTo>
                    <a:pt x="1" y="0"/>
                  </a:moveTo>
                  <a:lnTo>
                    <a:pt x="1" y="65"/>
                  </a:lnTo>
                  <a:cubicBezTo>
                    <a:pt x="1" y="9489"/>
                    <a:pt x="4373" y="18426"/>
                    <a:pt x="11853" y="24190"/>
                  </a:cubicBezTo>
                  <a:cubicBezTo>
                    <a:pt x="20499" y="27947"/>
                    <a:pt x="29825" y="29890"/>
                    <a:pt x="39281" y="29890"/>
                  </a:cubicBezTo>
                  <a:lnTo>
                    <a:pt x="75971" y="29890"/>
                  </a:lnTo>
                  <a:cubicBezTo>
                    <a:pt x="84196" y="29857"/>
                    <a:pt x="90835" y="23154"/>
                    <a:pt x="90835" y="14929"/>
                  </a:cubicBezTo>
                  <a:cubicBezTo>
                    <a:pt x="90835" y="6704"/>
                    <a:pt x="84196" y="33"/>
                    <a:pt x="75971"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p15">
              <a:extLst>
                <a:ext uri="{FF2B5EF4-FFF2-40B4-BE49-F238E27FC236}">
                  <a16:creationId xmlns:a16="http://schemas.microsoft.com/office/drawing/2014/main" id="{6EEC62DE-649D-854E-BDEB-002DD39CBEFB}"/>
                </a:ext>
              </a:extLst>
            </p:cNvPr>
            <p:cNvSpPr/>
            <p:nvPr/>
          </p:nvSpPr>
          <p:spPr>
            <a:xfrm>
              <a:off x="4829250" y="3877150"/>
              <a:ext cx="747250" cy="747250"/>
            </a:xfrm>
            <a:custGeom>
              <a:avLst/>
              <a:gdLst/>
              <a:ahLst/>
              <a:cxnLst/>
              <a:rect l="l" t="t" r="r" b="b"/>
              <a:pathLst>
                <a:path w="29890" h="29890" extrusionOk="0">
                  <a:moveTo>
                    <a:pt x="0" y="0"/>
                  </a:moveTo>
                  <a:lnTo>
                    <a:pt x="0" y="28756"/>
                  </a:lnTo>
                  <a:cubicBezTo>
                    <a:pt x="4080" y="29501"/>
                    <a:pt x="8258" y="29890"/>
                    <a:pt x="12403" y="29890"/>
                  </a:cubicBezTo>
                  <a:lnTo>
                    <a:pt x="29889" y="29890"/>
                  </a:lnTo>
                  <a:lnTo>
                    <a:pt x="29889" y="12435"/>
                  </a:lnTo>
                  <a:cubicBezTo>
                    <a:pt x="29889" y="8258"/>
                    <a:pt x="29501" y="4081"/>
                    <a:pt x="28756" y="0"/>
                  </a:cubicBezTo>
                  <a:close/>
                </a:path>
              </a:pathLst>
            </a:custGeom>
            <a:solidFill>
              <a:srgbClr val="CA2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p15">
              <a:extLst>
                <a:ext uri="{FF2B5EF4-FFF2-40B4-BE49-F238E27FC236}">
                  <a16:creationId xmlns:a16="http://schemas.microsoft.com/office/drawing/2014/main" id="{DB81F8F1-E4D9-E941-BF45-D88ED89F0E3F}"/>
                </a:ext>
              </a:extLst>
            </p:cNvPr>
            <p:cNvSpPr/>
            <p:nvPr/>
          </p:nvSpPr>
          <p:spPr>
            <a:xfrm>
              <a:off x="3546875" y="3582450"/>
              <a:ext cx="901900" cy="902700"/>
            </a:xfrm>
            <a:custGeom>
              <a:avLst/>
              <a:gdLst/>
              <a:ahLst/>
              <a:cxnLst/>
              <a:rect l="l" t="t" r="r" b="b"/>
              <a:pathLst>
                <a:path w="36076" h="36108" extrusionOk="0">
                  <a:moveTo>
                    <a:pt x="1" y="1"/>
                  </a:moveTo>
                  <a:cubicBezTo>
                    <a:pt x="6995" y="16160"/>
                    <a:pt x="19916" y="29081"/>
                    <a:pt x="36075" y="36108"/>
                  </a:cubicBezTo>
                  <a:cubicBezTo>
                    <a:pt x="28595" y="30311"/>
                    <a:pt x="24223" y="21406"/>
                    <a:pt x="24223" y="11950"/>
                  </a:cubicBezTo>
                  <a:cubicBezTo>
                    <a:pt x="14735" y="11950"/>
                    <a:pt x="5765" y="7546"/>
                    <a:pt x="1" y="1"/>
                  </a:cubicBezTo>
                  <a:close/>
                </a:path>
              </a:pathLst>
            </a:custGeom>
            <a:solidFill>
              <a:srgbClr val="C62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p15">
              <a:extLst>
                <a:ext uri="{FF2B5EF4-FFF2-40B4-BE49-F238E27FC236}">
                  <a16:creationId xmlns:a16="http://schemas.microsoft.com/office/drawing/2014/main" id="{0130FA54-8FE1-3A46-805B-21C86029CF66}"/>
                </a:ext>
              </a:extLst>
            </p:cNvPr>
            <p:cNvSpPr/>
            <p:nvPr/>
          </p:nvSpPr>
          <p:spPr>
            <a:xfrm>
              <a:off x="1190225" y="1059825"/>
              <a:ext cx="2215800" cy="747275"/>
            </a:xfrm>
            <a:custGeom>
              <a:avLst/>
              <a:gdLst/>
              <a:ahLst/>
              <a:cxnLst/>
              <a:rect l="l" t="t" r="r" b="b"/>
              <a:pathLst>
                <a:path w="88632" h="29891" extrusionOk="0">
                  <a:moveTo>
                    <a:pt x="14961" y="1"/>
                  </a:moveTo>
                  <a:cubicBezTo>
                    <a:pt x="6703" y="1"/>
                    <a:pt x="0" y="6704"/>
                    <a:pt x="0" y="14962"/>
                  </a:cubicBezTo>
                  <a:cubicBezTo>
                    <a:pt x="0" y="23219"/>
                    <a:pt x="6703" y="29890"/>
                    <a:pt x="14961" y="29890"/>
                  </a:cubicBezTo>
                  <a:lnTo>
                    <a:pt x="88632" y="29890"/>
                  </a:lnTo>
                  <a:lnTo>
                    <a:pt x="88632" y="29825"/>
                  </a:lnTo>
                  <a:cubicBezTo>
                    <a:pt x="88632" y="20402"/>
                    <a:pt x="84260" y="11464"/>
                    <a:pt x="76812" y="5700"/>
                  </a:cubicBezTo>
                  <a:cubicBezTo>
                    <a:pt x="68134" y="1944"/>
                    <a:pt x="58807" y="1"/>
                    <a:pt x="4938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7;p15">
              <a:extLst>
                <a:ext uri="{FF2B5EF4-FFF2-40B4-BE49-F238E27FC236}">
                  <a16:creationId xmlns:a16="http://schemas.microsoft.com/office/drawing/2014/main" id="{948328F5-EE96-7B45-8428-54D53AF99D0B}"/>
                </a:ext>
              </a:extLst>
            </p:cNvPr>
            <p:cNvSpPr/>
            <p:nvPr/>
          </p:nvSpPr>
          <p:spPr>
            <a:xfrm>
              <a:off x="2011925" y="1059825"/>
              <a:ext cx="747275" cy="747275"/>
            </a:xfrm>
            <a:custGeom>
              <a:avLst/>
              <a:gdLst/>
              <a:ahLst/>
              <a:cxnLst/>
              <a:rect l="l" t="t" r="r" b="b"/>
              <a:pathLst>
                <a:path w="29891" h="29891" extrusionOk="0">
                  <a:moveTo>
                    <a:pt x="1" y="1"/>
                  </a:moveTo>
                  <a:lnTo>
                    <a:pt x="1" y="16516"/>
                  </a:lnTo>
                  <a:cubicBezTo>
                    <a:pt x="1" y="21017"/>
                    <a:pt x="454" y="25486"/>
                    <a:pt x="1328" y="29890"/>
                  </a:cubicBezTo>
                  <a:lnTo>
                    <a:pt x="29890" y="29890"/>
                  </a:lnTo>
                  <a:lnTo>
                    <a:pt x="29890" y="16516"/>
                  </a:lnTo>
                  <a:lnTo>
                    <a:pt x="29890" y="1328"/>
                  </a:lnTo>
                  <a:cubicBezTo>
                    <a:pt x="25486" y="454"/>
                    <a:pt x="20985" y="1"/>
                    <a:pt x="16516" y="1"/>
                  </a:cubicBezTo>
                  <a:close/>
                </a:path>
              </a:pathLst>
            </a:custGeom>
            <a:solidFill>
              <a:srgbClr val="295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6F0C8BAE-033E-8440-8799-7EE31B21A731}"/>
              </a:ext>
            </a:extLst>
          </p:cNvPr>
          <p:cNvCxnSpPr>
            <a:cxnSpLocks/>
          </p:cNvCxnSpPr>
          <p:nvPr/>
        </p:nvCxnSpPr>
        <p:spPr>
          <a:xfrm flipV="1">
            <a:off x="5069533" y="1721576"/>
            <a:ext cx="394661" cy="1634659"/>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3B7A85-175E-2F49-BFCE-E4DC10457827}"/>
              </a:ext>
            </a:extLst>
          </p:cNvPr>
          <p:cNvCxnSpPr>
            <a:cxnSpLocks/>
          </p:cNvCxnSpPr>
          <p:nvPr/>
        </p:nvCxnSpPr>
        <p:spPr>
          <a:xfrm flipV="1">
            <a:off x="5531696" y="1546077"/>
            <a:ext cx="1306891" cy="13418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57B6B6D-A347-C443-BE8E-91F73419BAD4}"/>
              </a:ext>
            </a:extLst>
          </p:cNvPr>
          <p:cNvCxnSpPr>
            <a:cxnSpLocks/>
          </p:cNvCxnSpPr>
          <p:nvPr/>
        </p:nvCxnSpPr>
        <p:spPr>
          <a:xfrm>
            <a:off x="6837250" y="1546077"/>
            <a:ext cx="721779" cy="1629808"/>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9FB15AA-826C-494F-A1A6-BCA50D1AA4BA}"/>
              </a:ext>
            </a:extLst>
          </p:cNvPr>
          <p:cNvCxnSpPr>
            <a:cxnSpLocks/>
          </p:cNvCxnSpPr>
          <p:nvPr/>
        </p:nvCxnSpPr>
        <p:spPr>
          <a:xfrm flipV="1">
            <a:off x="5124048" y="3274649"/>
            <a:ext cx="2434981" cy="141899"/>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5F6402-217C-D848-86B9-4FE589FB58CC}"/>
              </a:ext>
            </a:extLst>
          </p:cNvPr>
          <p:cNvCxnSpPr>
            <a:cxnSpLocks/>
          </p:cNvCxnSpPr>
          <p:nvPr/>
        </p:nvCxnSpPr>
        <p:spPr>
          <a:xfrm flipV="1">
            <a:off x="5124048" y="1546077"/>
            <a:ext cx="1713202" cy="1806962"/>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897639-AF24-5E4E-A355-0DE977CD7062}"/>
              </a:ext>
            </a:extLst>
          </p:cNvPr>
          <p:cNvCxnSpPr>
            <a:cxnSpLocks/>
          </p:cNvCxnSpPr>
          <p:nvPr/>
        </p:nvCxnSpPr>
        <p:spPr>
          <a:xfrm>
            <a:off x="5464194" y="1721576"/>
            <a:ext cx="2094835" cy="1454309"/>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DCE968-8F1B-A146-B200-379A411D9E99}"/>
              </a:ext>
            </a:extLst>
          </p:cNvPr>
          <p:cNvSpPr txBox="1"/>
          <p:nvPr/>
        </p:nvSpPr>
        <p:spPr>
          <a:xfrm>
            <a:off x="573954" y="241054"/>
            <a:ext cx="3813865" cy="584775"/>
          </a:xfrm>
          <a:prstGeom prst="rect">
            <a:avLst/>
          </a:prstGeom>
          <a:noFill/>
        </p:spPr>
        <p:txBody>
          <a:bodyPr wrap="none" rtlCol="0">
            <a:spAutoFit/>
          </a:bodyPr>
          <a:lstStyle/>
          <a:p>
            <a:r>
              <a:rPr lang="en-VN" sz="3200" b="1" dirty="0">
                <a:latin typeface="Fira Sans" panose="020B0503050000020004" pitchFamily="34" charset="0"/>
                <a:ea typeface="Fira Sans" panose="020B0503050000020004" pitchFamily="34" charset="0"/>
              </a:rPr>
              <a:t>Problem statement</a:t>
            </a:r>
          </a:p>
        </p:txBody>
      </p:sp>
      <p:sp>
        <p:nvSpPr>
          <p:cNvPr id="129" name="Google Shape;1995;p25">
            <a:extLst>
              <a:ext uri="{FF2B5EF4-FFF2-40B4-BE49-F238E27FC236}">
                <a16:creationId xmlns:a16="http://schemas.microsoft.com/office/drawing/2014/main" id="{61259319-06E3-1946-A28E-C1CAD8394D11}"/>
              </a:ext>
            </a:extLst>
          </p:cNvPr>
          <p:cNvSpPr/>
          <p:nvPr/>
        </p:nvSpPr>
        <p:spPr>
          <a:xfrm>
            <a:off x="5307257" y="1522097"/>
            <a:ext cx="313874" cy="268365"/>
          </a:xfrm>
          <a:custGeom>
            <a:avLst/>
            <a:gdLst/>
            <a:ahLst/>
            <a:cxnLst/>
            <a:rect l="l" t="t" r="r" b="b"/>
            <a:pathLst>
              <a:path w="4283" h="3662" extrusionOk="0">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30" name="Google Shape;1996;p25">
            <a:extLst>
              <a:ext uri="{FF2B5EF4-FFF2-40B4-BE49-F238E27FC236}">
                <a16:creationId xmlns:a16="http://schemas.microsoft.com/office/drawing/2014/main" id="{C97D6D64-0D90-4F4E-8F93-97CC3F9339BD}"/>
              </a:ext>
            </a:extLst>
          </p:cNvPr>
          <p:cNvSpPr/>
          <p:nvPr/>
        </p:nvSpPr>
        <p:spPr>
          <a:xfrm>
            <a:off x="4922196" y="3274649"/>
            <a:ext cx="294674" cy="268438"/>
          </a:xfrm>
          <a:custGeom>
            <a:avLst/>
            <a:gdLst/>
            <a:ahLst/>
            <a:cxnLst/>
            <a:rect l="l" t="t" r="r" b="b"/>
            <a:pathLst>
              <a:path w="4021" h="3663" extrusionOk="0">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95;p25">
            <a:extLst>
              <a:ext uri="{FF2B5EF4-FFF2-40B4-BE49-F238E27FC236}">
                <a16:creationId xmlns:a16="http://schemas.microsoft.com/office/drawing/2014/main" id="{BA0022F6-A32C-FC4A-B621-707E308F5BF5}"/>
              </a:ext>
            </a:extLst>
          </p:cNvPr>
          <p:cNvSpPr/>
          <p:nvPr/>
        </p:nvSpPr>
        <p:spPr>
          <a:xfrm>
            <a:off x="6681650" y="1411895"/>
            <a:ext cx="313874" cy="268365"/>
          </a:xfrm>
          <a:custGeom>
            <a:avLst/>
            <a:gdLst/>
            <a:ahLst/>
            <a:cxnLst/>
            <a:rect l="l" t="t" r="r" b="b"/>
            <a:pathLst>
              <a:path w="4283" h="3662" extrusionOk="0">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32" name="Google Shape;1996;p25">
            <a:extLst>
              <a:ext uri="{FF2B5EF4-FFF2-40B4-BE49-F238E27FC236}">
                <a16:creationId xmlns:a16="http://schemas.microsoft.com/office/drawing/2014/main" id="{98501037-68F8-BE4E-AE4C-000AC645532F}"/>
              </a:ext>
            </a:extLst>
          </p:cNvPr>
          <p:cNvSpPr/>
          <p:nvPr/>
        </p:nvSpPr>
        <p:spPr>
          <a:xfrm>
            <a:off x="7447550" y="3127408"/>
            <a:ext cx="294674" cy="268438"/>
          </a:xfrm>
          <a:custGeom>
            <a:avLst/>
            <a:gdLst/>
            <a:ahLst/>
            <a:cxnLst/>
            <a:rect l="l" t="t" r="r" b="b"/>
            <a:pathLst>
              <a:path w="4021" h="3663" extrusionOk="0">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5D0701A5-C26B-6847-9274-61BFE0B6A99C}"/>
              </a:ext>
            </a:extLst>
          </p:cNvPr>
          <p:cNvSpPr txBox="1"/>
          <p:nvPr/>
        </p:nvSpPr>
        <p:spPr>
          <a:xfrm>
            <a:off x="573954" y="1279088"/>
            <a:ext cx="3423987" cy="2585323"/>
          </a:xfrm>
          <a:prstGeom prst="rect">
            <a:avLst/>
          </a:prstGeom>
          <a:noFill/>
        </p:spPr>
        <p:txBody>
          <a:bodyPr wrap="square" rtlCol="0">
            <a:spAutoFit/>
          </a:bodyPr>
          <a:lstStyle/>
          <a:p>
            <a:r>
              <a:rPr lang="en-US" sz="1800" b="1" i="1" dirty="0"/>
              <a:t>Travelling salesman problem (TSP): </a:t>
            </a:r>
            <a:endParaRPr lang="en-US" sz="1800" dirty="0"/>
          </a:p>
          <a:p>
            <a:r>
              <a:rPr lang="en-US" sz="1800" dirty="0"/>
              <a:t>Given a set of cities and distances between every pair of cities, the problem is to find the shortest possible route that visits every city exactly once and returns to the starting point. </a:t>
            </a:r>
          </a:p>
          <a:p>
            <a:endParaRPr lang="en-VN" sz="1800" dirty="0"/>
          </a:p>
        </p:txBody>
      </p:sp>
      <p:sp>
        <p:nvSpPr>
          <p:cNvPr id="22" name="TextBox 21">
            <a:extLst>
              <a:ext uri="{FF2B5EF4-FFF2-40B4-BE49-F238E27FC236}">
                <a16:creationId xmlns:a16="http://schemas.microsoft.com/office/drawing/2014/main" id="{3DEB7158-75EE-A246-B2BA-60E45035B575}"/>
              </a:ext>
            </a:extLst>
          </p:cNvPr>
          <p:cNvSpPr txBox="1"/>
          <p:nvPr/>
        </p:nvSpPr>
        <p:spPr>
          <a:xfrm>
            <a:off x="5307257" y="3864411"/>
            <a:ext cx="2146742" cy="369332"/>
          </a:xfrm>
          <a:prstGeom prst="rect">
            <a:avLst/>
          </a:prstGeom>
          <a:noFill/>
        </p:spPr>
        <p:txBody>
          <a:bodyPr wrap="none" rtlCol="0">
            <a:spAutoFit/>
          </a:bodyPr>
          <a:lstStyle/>
          <a:p>
            <a:r>
              <a:rPr lang="en-VN" sz="1800" b="1">
                <a:solidFill>
                  <a:schemeClr val="accent2"/>
                </a:solidFill>
              </a:rPr>
              <a:t>Minumum route!!!</a:t>
            </a:r>
            <a:endParaRPr lang="en-VN" sz="1800" b="1" dirty="0">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animEffect transition="in" filter="wipe(right)">
                                      <p:cBhvr>
                                        <p:cTn id="11" dur="500"/>
                                        <p:tgtEl>
                                          <p:spTgt spid="13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in" filter="wipe(up)">
                                      <p:cBhvr>
                                        <p:cTn id="15" dur="500"/>
                                        <p:tgtEl>
                                          <p:spTgt spid="18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3"/>
                                        </p:tgtEl>
                                        <p:attrNameLst>
                                          <p:attrName>style.visibility</p:attrName>
                                        </p:attrNameLst>
                                      </p:cBhvr>
                                      <p:to>
                                        <p:strVal val="visible"/>
                                      </p:to>
                                    </p:set>
                                    <p:animEffect transition="in" filter="wipe(right)">
                                      <p:cBhvr>
                                        <p:cTn id="19" dur="500"/>
                                        <p:tgtEl>
                                          <p:spTgt spid="143"/>
                                        </p:tgtEl>
                                      </p:cBhvr>
                                    </p:animEffect>
                                  </p:childTnLst>
                                </p:cTn>
                              </p:par>
                            </p:childTnLst>
                          </p:cTn>
                        </p:par>
                        <p:par>
                          <p:cTn id="20" fill="hold">
                            <p:stCondLst>
                              <p:cond delay="2000"/>
                            </p:stCondLst>
                            <p:childTnLst>
                              <p:par>
                                <p:cTn id="21" presetID="3" presetClass="exit" presetSubtype="10" fill="hold" nodeType="afterEffect">
                                  <p:stCondLst>
                                    <p:cond delay="0"/>
                                  </p:stCondLst>
                                  <p:childTnLst>
                                    <p:animEffect transition="out" filter="blinds(horizontal)">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137"/>
                                        </p:tgtEl>
                                      </p:cBhvr>
                                    </p:animEffect>
                                    <p:set>
                                      <p:cBhvr>
                                        <p:cTn id="26" dur="1" fill="hold">
                                          <p:stCondLst>
                                            <p:cond delay="499"/>
                                          </p:stCondLst>
                                        </p:cTn>
                                        <p:tgtEl>
                                          <p:spTgt spid="137"/>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185"/>
                                        </p:tgtEl>
                                      </p:cBhvr>
                                    </p:animEffect>
                                    <p:set>
                                      <p:cBhvr>
                                        <p:cTn id="29" dur="1" fill="hold">
                                          <p:stCondLst>
                                            <p:cond delay="499"/>
                                          </p:stCondLst>
                                        </p:cTn>
                                        <p:tgtEl>
                                          <p:spTgt spid="185"/>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143"/>
                                        </p:tgtEl>
                                      </p:cBhvr>
                                    </p:animEffect>
                                    <p:set>
                                      <p:cBhvr>
                                        <p:cTn id="32" dur="1" fill="hold">
                                          <p:stCondLst>
                                            <p:cond delay="499"/>
                                          </p:stCondLst>
                                        </p:cTn>
                                        <p:tgtEl>
                                          <p:spTgt spid="143"/>
                                        </p:tgtEl>
                                        <p:attrNameLst>
                                          <p:attrName>style.visibility</p:attrName>
                                        </p:attrNameLst>
                                      </p:cBhvr>
                                      <p:to>
                                        <p:strVal val="hidden"/>
                                      </p:to>
                                    </p:se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137"/>
                                        </p:tgtEl>
                                        <p:attrNameLst>
                                          <p:attrName>style.visibility</p:attrName>
                                        </p:attrNameLst>
                                      </p:cBhvr>
                                      <p:to>
                                        <p:strVal val="visible"/>
                                      </p:to>
                                    </p:set>
                                    <p:animEffect transition="in" filter="wipe(down)">
                                      <p:cBhvr>
                                        <p:cTn id="40" dur="500"/>
                                        <p:tgtEl>
                                          <p:spTgt spid="137"/>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140"/>
                                        </p:tgtEl>
                                        <p:attrNameLst>
                                          <p:attrName>style.visibility</p:attrName>
                                        </p:attrNameLst>
                                      </p:cBhvr>
                                      <p:to>
                                        <p:strVal val="visible"/>
                                      </p:to>
                                    </p:set>
                                    <p:animEffect transition="in" filter="wipe(up)">
                                      <p:cBhvr>
                                        <p:cTn id="44" dur="500"/>
                                        <p:tgtEl>
                                          <p:spTgt spid="140"/>
                                        </p:tgtEl>
                                      </p:cBhvr>
                                    </p:animEffect>
                                  </p:childTnLst>
                                </p:cTn>
                              </p:par>
                            </p:childTnLst>
                          </p:cTn>
                        </p:par>
                        <p:par>
                          <p:cTn id="45" fill="hold">
                            <p:stCondLst>
                              <p:cond delay="4000"/>
                            </p:stCondLst>
                            <p:childTnLst>
                              <p:par>
                                <p:cTn id="46" presetID="22" presetClass="entr" presetSubtype="2" fill="hold" nodeType="after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wipe(right)">
                                      <p:cBhvr>
                                        <p:cTn id="48" dur="500"/>
                                        <p:tgtEl>
                                          <p:spTgt spid="143"/>
                                        </p:tgtEl>
                                      </p:cBhvr>
                                    </p:animEffect>
                                  </p:childTnLst>
                                </p:cTn>
                              </p:par>
                            </p:childTnLst>
                          </p:cTn>
                        </p:par>
                        <p:par>
                          <p:cTn id="49" fill="hold">
                            <p:stCondLst>
                              <p:cond delay="4500"/>
                            </p:stCondLst>
                            <p:childTnLst>
                              <p:par>
                                <p:cTn id="50" presetID="1"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4" name="TextBox 3">
            <a:extLst>
              <a:ext uri="{FF2B5EF4-FFF2-40B4-BE49-F238E27FC236}">
                <a16:creationId xmlns:a16="http://schemas.microsoft.com/office/drawing/2014/main" id="{F6DCE968-8F1B-A146-B200-379A411D9E99}"/>
              </a:ext>
            </a:extLst>
          </p:cNvPr>
          <p:cNvSpPr txBox="1"/>
          <p:nvPr/>
        </p:nvSpPr>
        <p:spPr>
          <a:xfrm>
            <a:off x="573954" y="241054"/>
            <a:ext cx="3813865" cy="584775"/>
          </a:xfrm>
          <a:prstGeom prst="rect">
            <a:avLst/>
          </a:prstGeom>
          <a:noFill/>
        </p:spPr>
        <p:txBody>
          <a:bodyPr wrap="none" rtlCol="0">
            <a:spAutoFit/>
          </a:bodyPr>
          <a:lstStyle/>
          <a:p>
            <a:r>
              <a:rPr lang="en-VN" sz="3200" b="1" dirty="0">
                <a:latin typeface="Fira Sans" panose="020B0503050000020004" pitchFamily="34" charset="0"/>
                <a:ea typeface="Fira Sans" panose="020B0503050000020004" pitchFamily="34" charset="0"/>
              </a:rPr>
              <a:t>Problem statement</a:t>
            </a:r>
          </a:p>
        </p:txBody>
      </p:sp>
      <p:sp>
        <p:nvSpPr>
          <p:cNvPr id="1965" name="Google Shape;1965;p25"/>
          <p:cNvSpPr/>
          <p:nvPr/>
        </p:nvSpPr>
        <p:spPr>
          <a:xfrm>
            <a:off x="5666900" y="1057015"/>
            <a:ext cx="259589" cy="36320"/>
          </a:xfrm>
          <a:custGeom>
            <a:avLst/>
            <a:gdLst/>
            <a:ahLst/>
            <a:cxnLst/>
            <a:rect l="l" t="t" r="r" b="b"/>
            <a:pathLst>
              <a:path w="5196" h="727" extrusionOk="0">
                <a:moveTo>
                  <a:pt x="1" y="1"/>
                </a:moveTo>
                <a:lnTo>
                  <a:pt x="1" y="727"/>
                </a:lnTo>
                <a:lnTo>
                  <a:pt x="5196" y="727"/>
                </a:lnTo>
                <a:lnTo>
                  <a:pt x="5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5"/>
          <p:cNvSpPr/>
          <p:nvPr/>
        </p:nvSpPr>
        <p:spPr>
          <a:xfrm>
            <a:off x="5913749" y="1057015"/>
            <a:ext cx="259939" cy="36320"/>
          </a:xfrm>
          <a:custGeom>
            <a:avLst/>
            <a:gdLst/>
            <a:ahLst/>
            <a:cxnLst/>
            <a:rect l="l" t="t" r="r" b="b"/>
            <a:pathLst>
              <a:path w="5203" h="727" extrusionOk="0">
                <a:moveTo>
                  <a:pt x="0" y="1"/>
                </a:moveTo>
                <a:lnTo>
                  <a:pt x="0" y="727"/>
                </a:lnTo>
                <a:lnTo>
                  <a:pt x="5203" y="727"/>
                </a:lnTo>
                <a:lnTo>
                  <a:pt x="5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5"/>
          <p:cNvSpPr/>
          <p:nvPr/>
        </p:nvSpPr>
        <p:spPr>
          <a:xfrm>
            <a:off x="5714011" y="1232072"/>
            <a:ext cx="211728" cy="36320"/>
          </a:xfrm>
          <a:custGeom>
            <a:avLst/>
            <a:gdLst/>
            <a:ahLst/>
            <a:cxnLst/>
            <a:rect l="l" t="t" r="r" b="b"/>
            <a:pathLst>
              <a:path w="4238" h="727" extrusionOk="0">
                <a:moveTo>
                  <a:pt x="1" y="0"/>
                </a:moveTo>
                <a:lnTo>
                  <a:pt x="1" y="726"/>
                </a:lnTo>
                <a:lnTo>
                  <a:pt x="4238" y="726"/>
                </a:lnTo>
                <a:lnTo>
                  <a:pt x="4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5"/>
          <p:cNvSpPr/>
          <p:nvPr/>
        </p:nvSpPr>
        <p:spPr>
          <a:xfrm>
            <a:off x="5915597" y="1232072"/>
            <a:ext cx="211728" cy="36320"/>
          </a:xfrm>
          <a:custGeom>
            <a:avLst/>
            <a:gdLst/>
            <a:ahLst/>
            <a:cxnLst/>
            <a:rect l="l" t="t" r="r" b="b"/>
            <a:pathLst>
              <a:path w="4238" h="727" extrusionOk="0">
                <a:moveTo>
                  <a:pt x="1" y="0"/>
                </a:moveTo>
                <a:lnTo>
                  <a:pt x="1" y="726"/>
                </a:lnTo>
                <a:lnTo>
                  <a:pt x="4237" y="726"/>
                </a:lnTo>
                <a:lnTo>
                  <a:pt x="4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5"/>
          <p:cNvSpPr/>
          <p:nvPr/>
        </p:nvSpPr>
        <p:spPr>
          <a:xfrm>
            <a:off x="5555441"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5"/>
          <p:cNvSpPr/>
          <p:nvPr/>
        </p:nvSpPr>
        <p:spPr>
          <a:xfrm>
            <a:off x="5555441"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5"/>
          <p:cNvSpPr/>
          <p:nvPr/>
        </p:nvSpPr>
        <p:spPr>
          <a:xfrm>
            <a:off x="5664302" y="1195802"/>
            <a:ext cx="136539" cy="117255"/>
          </a:xfrm>
          <a:custGeom>
            <a:avLst/>
            <a:gdLst/>
            <a:ahLst/>
            <a:cxnLst/>
            <a:rect l="l" t="t" r="r" b="b"/>
            <a:pathLst>
              <a:path w="2733" h="2347" extrusionOk="0">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5"/>
          <p:cNvSpPr/>
          <p:nvPr/>
        </p:nvSpPr>
        <p:spPr>
          <a:xfrm>
            <a:off x="6157550"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5"/>
          <p:cNvSpPr/>
          <p:nvPr/>
        </p:nvSpPr>
        <p:spPr>
          <a:xfrm>
            <a:off x="6157550"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5"/>
          <p:cNvSpPr/>
          <p:nvPr/>
        </p:nvSpPr>
        <p:spPr>
          <a:xfrm>
            <a:off x="6048739" y="1195802"/>
            <a:ext cx="116705" cy="117105"/>
          </a:xfrm>
          <a:custGeom>
            <a:avLst/>
            <a:gdLst/>
            <a:ahLst/>
            <a:cxnLst/>
            <a:rect l="l" t="t" r="r" b="b"/>
            <a:pathLst>
              <a:path w="2336" h="2344" extrusionOk="0">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5"/>
          <p:cNvSpPr/>
          <p:nvPr/>
        </p:nvSpPr>
        <p:spPr>
          <a:xfrm>
            <a:off x="6027057" y="1546565"/>
            <a:ext cx="136539" cy="117005"/>
          </a:xfrm>
          <a:custGeom>
            <a:avLst/>
            <a:gdLst/>
            <a:ahLst/>
            <a:cxnLst/>
            <a:rect l="l" t="t" r="r" b="b"/>
            <a:pathLst>
              <a:path w="2733" h="2342" extrusionOk="0">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5"/>
          <p:cNvSpPr/>
          <p:nvPr/>
        </p:nvSpPr>
        <p:spPr>
          <a:xfrm>
            <a:off x="6178133" y="1895131"/>
            <a:ext cx="136539" cy="117055"/>
          </a:xfrm>
          <a:custGeom>
            <a:avLst/>
            <a:gdLst/>
            <a:ahLst/>
            <a:cxnLst/>
            <a:rect l="l" t="t" r="r" b="b"/>
            <a:pathLst>
              <a:path w="2733" h="2343" extrusionOk="0">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5"/>
          <p:cNvSpPr/>
          <p:nvPr/>
        </p:nvSpPr>
        <p:spPr>
          <a:xfrm>
            <a:off x="6165793" y="2080629"/>
            <a:ext cx="136939" cy="116955"/>
          </a:xfrm>
          <a:custGeom>
            <a:avLst/>
            <a:gdLst/>
            <a:ahLst/>
            <a:cxnLst/>
            <a:rect l="l" t="t" r="r" b="b"/>
            <a:pathLst>
              <a:path w="2741" h="2341" extrusionOk="0">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5"/>
          <p:cNvSpPr/>
          <p:nvPr/>
        </p:nvSpPr>
        <p:spPr>
          <a:xfrm>
            <a:off x="6024808" y="2427296"/>
            <a:ext cx="136539" cy="116855"/>
          </a:xfrm>
          <a:custGeom>
            <a:avLst/>
            <a:gdLst/>
            <a:ahLst/>
            <a:cxnLst/>
            <a:rect l="l" t="t" r="r" b="b"/>
            <a:pathLst>
              <a:path w="2733" h="2339" extrusionOk="0">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5"/>
          <p:cNvSpPr/>
          <p:nvPr/>
        </p:nvSpPr>
        <p:spPr>
          <a:xfrm>
            <a:off x="5675893" y="1546565"/>
            <a:ext cx="136539" cy="117005"/>
          </a:xfrm>
          <a:custGeom>
            <a:avLst/>
            <a:gdLst/>
            <a:ahLst/>
            <a:cxnLst/>
            <a:rect l="l" t="t" r="r" b="b"/>
            <a:pathLst>
              <a:path w="2733" h="2342" extrusionOk="0">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83" name="Google Shape;1983;p25"/>
          <p:cNvSpPr/>
          <p:nvPr/>
        </p:nvSpPr>
        <p:spPr>
          <a:xfrm>
            <a:off x="5524816" y="1895131"/>
            <a:ext cx="136539" cy="117055"/>
          </a:xfrm>
          <a:custGeom>
            <a:avLst/>
            <a:gdLst/>
            <a:ahLst/>
            <a:cxnLst/>
            <a:rect l="l" t="t" r="r" b="b"/>
            <a:pathLst>
              <a:path w="2733" h="2343" extrusionOk="0">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84" name="Google Shape;1984;p25"/>
          <p:cNvSpPr/>
          <p:nvPr/>
        </p:nvSpPr>
        <p:spPr>
          <a:xfrm>
            <a:off x="5536756" y="2080629"/>
            <a:ext cx="136539" cy="116955"/>
          </a:xfrm>
          <a:custGeom>
            <a:avLst/>
            <a:gdLst/>
            <a:ahLst/>
            <a:cxnLst/>
            <a:rect l="l" t="t" r="r" b="b"/>
            <a:pathLst>
              <a:path w="2733" h="2341" extrusionOk="0">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5"/>
          <p:cNvSpPr/>
          <p:nvPr/>
        </p:nvSpPr>
        <p:spPr>
          <a:xfrm>
            <a:off x="5677741" y="2427296"/>
            <a:ext cx="136539" cy="116855"/>
          </a:xfrm>
          <a:custGeom>
            <a:avLst/>
            <a:gdLst/>
            <a:ahLst/>
            <a:cxnLst/>
            <a:rect l="l" t="t" r="r" b="b"/>
            <a:pathLst>
              <a:path w="2733" h="2339" extrusionOk="0">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5"/>
          <p:cNvSpPr/>
          <p:nvPr/>
        </p:nvSpPr>
        <p:spPr>
          <a:xfrm>
            <a:off x="6178133" y="3132220"/>
            <a:ext cx="136539" cy="117255"/>
          </a:xfrm>
          <a:custGeom>
            <a:avLst/>
            <a:gdLst/>
            <a:ahLst/>
            <a:cxnLst/>
            <a:rect l="l" t="t" r="r" b="b"/>
            <a:pathLst>
              <a:path w="2733" h="2347" extrusionOk="0">
                <a:moveTo>
                  <a:pt x="1565" y="1"/>
                </a:moveTo>
                <a:cubicBezTo>
                  <a:pt x="517" y="1"/>
                  <a:pt x="1" y="1266"/>
                  <a:pt x="734" y="1999"/>
                </a:cubicBezTo>
                <a:cubicBezTo>
                  <a:pt x="974" y="2239"/>
                  <a:pt x="1268" y="2347"/>
                  <a:pt x="1557" y="2347"/>
                </a:cubicBezTo>
                <a:cubicBezTo>
                  <a:pt x="2158" y="2347"/>
                  <a:pt x="2733" y="1879"/>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5"/>
          <p:cNvSpPr/>
          <p:nvPr/>
        </p:nvSpPr>
        <p:spPr>
          <a:xfrm>
            <a:off x="6165793" y="3317719"/>
            <a:ext cx="136939" cy="117105"/>
          </a:xfrm>
          <a:custGeom>
            <a:avLst/>
            <a:gdLst/>
            <a:ahLst/>
            <a:cxnLst/>
            <a:rect l="l" t="t" r="r" b="b"/>
            <a:pathLst>
              <a:path w="2741" h="2344" extrusionOk="0">
                <a:moveTo>
                  <a:pt x="1565" y="1"/>
                </a:moveTo>
                <a:cubicBezTo>
                  <a:pt x="524" y="1"/>
                  <a:pt x="0" y="1258"/>
                  <a:pt x="742" y="1999"/>
                </a:cubicBezTo>
                <a:cubicBezTo>
                  <a:pt x="979" y="2237"/>
                  <a:pt x="1272" y="2343"/>
                  <a:pt x="1560" y="2343"/>
                </a:cubicBezTo>
                <a:cubicBezTo>
                  <a:pt x="2161" y="2343"/>
                  <a:pt x="2740" y="1877"/>
                  <a:pt x="2740" y="1168"/>
                </a:cubicBezTo>
                <a:cubicBezTo>
                  <a:pt x="2740" y="525"/>
                  <a:pt x="2216"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5"/>
          <p:cNvSpPr/>
          <p:nvPr/>
        </p:nvSpPr>
        <p:spPr>
          <a:xfrm>
            <a:off x="5532659" y="3132220"/>
            <a:ext cx="136539" cy="117255"/>
          </a:xfrm>
          <a:custGeom>
            <a:avLst/>
            <a:gdLst/>
            <a:ahLst/>
            <a:cxnLst/>
            <a:rect l="l" t="t" r="r" b="b"/>
            <a:pathLst>
              <a:path w="2733" h="2347" extrusionOk="0">
                <a:moveTo>
                  <a:pt x="1176" y="1"/>
                </a:moveTo>
                <a:cubicBezTo>
                  <a:pt x="524" y="1"/>
                  <a:pt x="0" y="525"/>
                  <a:pt x="0" y="1176"/>
                </a:cubicBezTo>
                <a:cubicBezTo>
                  <a:pt x="0" y="1879"/>
                  <a:pt x="578" y="2347"/>
                  <a:pt x="1180" y="2347"/>
                </a:cubicBezTo>
                <a:cubicBezTo>
                  <a:pt x="1468" y="2347"/>
                  <a:pt x="1761" y="2239"/>
                  <a:pt x="1999" y="1999"/>
                </a:cubicBezTo>
                <a:cubicBezTo>
                  <a:pt x="2733" y="1266"/>
                  <a:pt x="2216" y="1"/>
                  <a:pt x="1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5"/>
          <p:cNvSpPr/>
          <p:nvPr/>
        </p:nvSpPr>
        <p:spPr>
          <a:xfrm>
            <a:off x="5544999" y="3317719"/>
            <a:ext cx="116705" cy="117105"/>
          </a:xfrm>
          <a:custGeom>
            <a:avLst/>
            <a:gdLst/>
            <a:ahLst/>
            <a:cxnLst/>
            <a:rect l="l" t="t" r="r" b="b"/>
            <a:pathLst>
              <a:path w="2336" h="2344" extrusionOk="0">
                <a:moveTo>
                  <a:pt x="1168" y="1"/>
                </a:moveTo>
                <a:cubicBezTo>
                  <a:pt x="524" y="1"/>
                  <a:pt x="0" y="525"/>
                  <a:pt x="0" y="1168"/>
                </a:cubicBezTo>
                <a:cubicBezTo>
                  <a:pt x="0" y="1820"/>
                  <a:pt x="524" y="2344"/>
                  <a:pt x="1168" y="2344"/>
                </a:cubicBezTo>
                <a:cubicBezTo>
                  <a:pt x="1812" y="2344"/>
                  <a:pt x="2336" y="1820"/>
                  <a:pt x="2336" y="1168"/>
                </a:cubicBezTo>
                <a:cubicBezTo>
                  <a:pt x="2336" y="525"/>
                  <a:pt x="1812"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5"/>
          <p:cNvSpPr/>
          <p:nvPr/>
        </p:nvSpPr>
        <p:spPr>
          <a:xfrm>
            <a:off x="5799292" y="1342382"/>
            <a:ext cx="213976" cy="182951"/>
          </a:xfrm>
          <a:custGeom>
            <a:avLst/>
            <a:gdLst/>
            <a:ahLst/>
            <a:cxnLst/>
            <a:rect l="l" t="t" r="r" b="b"/>
            <a:pathLst>
              <a:path w="4283" h="3662" extrusionOk="0">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96" name="Google Shape;1996;p25"/>
          <p:cNvSpPr/>
          <p:nvPr/>
        </p:nvSpPr>
        <p:spPr>
          <a:xfrm>
            <a:off x="7350990" y="1354130"/>
            <a:ext cx="200887" cy="183001"/>
          </a:xfrm>
          <a:custGeom>
            <a:avLst/>
            <a:gdLst/>
            <a:ahLst/>
            <a:cxnLst/>
            <a:rect l="l" t="t" r="r" b="b"/>
            <a:pathLst>
              <a:path w="4021" h="3663" extrusionOk="0">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roup 7">
            <a:extLst>
              <a:ext uri="{FF2B5EF4-FFF2-40B4-BE49-F238E27FC236}">
                <a16:creationId xmlns:a16="http://schemas.microsoft.com/office/drawing/2014/main" id="{1B79743C-CC24-F849-9F27-FE714934991B}"/>
              </a:ext>
            </a:extLst>
          </p:cNvPr>
          <p:cNvGrpSpPr/>
          <p:nvPr/>
        </p:nvGrpSpPr>
        <p:grpSpPr>
          <a:xfrm>
            <a:off x="7102718" y="3313646"/>
            <a:ext cx="701228" cy="117005"/>
            <a:chOff x="5568930" y="1721972"/>
            <a:chExt cx="701228" cy="117005"/>
          </a:xfrm>
        </p:grpSpPr>
        <p:sp>
          <p:nvSpPr>
            <p:cNvPr id="1976" name="Google Shape;1976;p25"/>
            <p:cNvSpPr/>
            <p:nvPr/>
          </p:nvSpPr>
          <p:spPr>
            <a:xfrm>
              <a:off x="6133619" y="1721972"/>
              <a:ext cx="136539" cy="117005"/>
            </a:xfrm>
            <a:custGeom>
              <a:avLst/>
              <a:gdLst/>
              <a:ahLst/>
              <a:cxnLst/>
              <a:rect l="l" t="t" r="r" b="b"/>
              <a:pathLst>
                <a:path w="2733" h="2342" extrusionOk="0">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5"/>
            <p:cNvSpPr/>
            <p:nvPr/>
          </p:nvSpPr>
          <p:spPr>
            <a:xfrm>
              <a:off x="5568930" y="1721972"/>
              <a:ext cx="117105" cy="116705"/>
            </a:xfrm>
            <a:custGeom>
              <a:avLst/>
              <a:gdLst/>
              <a:ahLst/>
              <a:cxnLst/>
              <a:rect l="l" t="t" r="r" b="b"/>
              <a:pathLst>
                <a:path w="2344" h="2336" extrusionOk="0">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97" name="Google Shape;1997;p25"/>
            <p:cNvSpPr/>
            <p:nvPr/>
          </p:nvSpPr>
          <p:spPr>
            <a:xfrm>
              <a:off x="5666900" y="1761240"/>
              <a:ext cx="259589" cy="36320"/>
            </a:xfrm>
            <a:custGeom>
              <a:avLst/>
              <a:gdLst/>
              <a:ahLst/>
              <a:cxnLst/>
              <a:rect l="l" t="t" r="r" b="b"/>
              <a:pathLst>
                <a:path w="5196" h="727" extrusionOk="0">
                  <a:moveTo>
                    <a:pt x="1" y="0"/>
                  </a:moveTo>
                  <a:lnTo>
                    <a:pt x="1" y="726"/>
                  </a:lnTo>
                  <a:lnTo>
                    <a:pt x="5196" y="726"/>
                  </a:lnTo>
                  <a:lnTo>
                    <a:pt x="5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98" name="Google Shape;1998;p25"/>
            <p:cNvSpPr/>
            <p:nvPr/>
          </p:nvSpPr>
          <p:spPr>
            <a:xfrm>
              <a:off x="5913749" y="1761240"/>
              <a:ext cx="259939" cy="36320"/>
            </a:xfrm>
            <a:custGeom>
              <a:avLst/>
              <a:gdLst/>
              <a:ahLst/>
              <a:cxnLst/>
              <a:rect l="l" t="t" r="r" b="b"/>
              <a:pathLst>
                <a:path w="5203" h="727" extrusionOk="0">
                  <a:moveTo>
                    <a:pt x="0" y="0"/>
                  </a:moveTo>
                  <a:lnTo>
                    <a:pt x="0" y="726"/>
                  </a:lnTo>
                  <a:lnTo>
                    <a:pt x="5203" y="726"/>
                  </a:lnTo>
                  <a:lnTo>
                    <a:pt x="52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25"/>
          <p:cNvSpPr/>
          <p:nvPr/>
        </p:nvSpPr>
        <p:spPr>
          <a:xfrm>
            <a:off x="5627632" y="1939595"/>
            <a:ext cx="303353" cy="36371"/>
          </a:xfrm>
          <a:custGeom>
            <a:avLst/>
            <a:gdLst/>
            <a:ahLst/>
            <a:cxnLst/>
            <a:rect l="l" t="t" r="r" b="b"/>
            <a:pathLst>
              <a:path w="6072" h="728" extrusionOk="0">
                <a:moveTo>
                  <a:pt x="1" y="1"/>
                </a:moveTo>
                <a:lnTo>
                  <a:pt x="1" y="727"/>
                </a:lnTo>
                <a:lnTo>
                  <a:pt x="6071" y="727"/>
                </a:lnTo>
                <a:lnTo>
                  <a:pt x="6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00" name="Google Shape;2000;p25"/>
          <p:cNvSpPr/>
          <p:nvPr/>
        </p:nvSpPr>
        <p:spPr>
          <a:xfrm>
            <a:off x="5916346" y="1939595"/>
            <a:ext cx="303703" cy="36371"/>
          </a:xfrm>
          <a:custGeom>
            <a:avLst/>
            <a:gdLst/>
            <a:ahLst/>
            <a:cxnLst/>
            <a:rect l="l" t="t" r="r" b="b"/>
            <a:pathLst>
              <a:path w="6079" h="728" extrusionOk="0">
                <a:moveTo>
                  <a:pt x="1" y="1"/>
                </a:moveTo>
                <a:lnTo>
                  <a:pt x="1" y="727"/>
                </a:lnTo>
                <a:lnTo>
                  <a:pt x="6079" y="727"/>
                </a:lnTo>
                <a:lnTo>
                  <a:pt x="6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5"/>
          <p:cNvSpPr/>
          <p:nvPr/>
        </p:nvSpPr>
        <p:spPr>
          <a:xfrm>
            <a:off x="5916346" y="3353989"/>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5"/>
          <p:cNvSpPr/>
          <p:nvPr/>
        </p:nvSpPr>
        <p:spPr>
          <a:xfrm>
            <a:off x="5627632" y="3353989"/>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a:extLst>
              <a:ext uri="{FF2B5EF4-FFF2-40B4-BE49-F238E27FC236}">
                <a16:creationId xmlns:a16="http://schemas.microsoft.com/office/drawing/2014/main" id="{422791FD-1805-9546-A706-DB70B7BBBD10}"/>
              </a:ext>
            </a:extLst>
          </p:cNvPr>
          <p:cNvGrpSpPr/>
          <p:nvPr/>
        </p:nvGrpSpPr>
        <p:grpSpPr>
          <a:xfrm>
            <a:off x="7126848" y="1714429"/>
            <a:ext cx="669105" cy="116905"/>
            <a:chOff x="5585017" y="2245894"/>
            <a:chExt cx="669105" cy="116905"/>
          </a:xfrm>
        </p:grpSpPr>
        <p:sp>
          <p:nvSpPr>
            <p:cNvPr id="1979" name="Google Shape;1979;p25"/>
            <p:cNvSpPr/>
            <p:nvPr/>
          </p:nvSpPr>
          <p:spPr>
            <a:xfrm>
              <a:off x="6117533" y="2245894"/>
              <a:ext cx="136589" cy="116905"/>
            </a:xfrm>
            <a:custGeom>
              <a:avLst/>
              <a:gdLst/>
              <a:ahLst/>
              <a:cxnLst/>
              <a:rect l="l" t="t" r="r" b="b"/>
              <a:pathLst>
                <a:path w="2734" h="2340" extrusionOk="0">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5"/>
            <p:cNvSpPr/>
            <p:nvPr/>
          </p:nvSpPr>
          <p:spPr>
            <a:xfrm>
              <a:off x="5585017" y="2245894"/>
              <a:ext cx="136889" cy="116905"/>
            </a:xfrm>
            <a:custGeom>
              <a:avLst/>
              <a:gdLst/>
              <a:ahLst/>
              <a:cxnLst/>
              <a:rect l="l" t="t" r="r" b="b"/>
              <a:pathLst>
                <a:path w="2740" h="2340" extrusionOk="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a:off x="5627632" y="2290058"/>
              <a:ext cx="303353" cy="36320"/>
            </a:xfrm>
            <a:custGeom>
              <a:avLst/>
              <a:gdLst/>
              <a:ahLst/>
              <a:cxnLst/>
              <a:rect l="l" t="t" r="r" b="b"/>
              <a:pathLst>
                <a:path w="6072" h="727" extrusionOk="0">
                  <a:moveTo>
                    <a:pt x="1" y="0"/>
                  </a:moveTo>
                  <a:lnTo>
                    <a:pt x="1" y="726"/>
                  </a:lnTo>
                  <a:lnTo>
                    <a:pt x="6071" y="726"/>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a:off x="5916346" y="2290058"/>
              <a:ext cx="303703" cy="36320"/>
            </a:xfrm>
            <a:custGeom>
              <a:avLst/>
              <a:gdLst/>
              <a:ahLst/>
              <a:cxnLst/>
              <a:rect l="l" t="t" r="r" b="b"/>
              <a:pathLst>
                <a:path w="6079" h="727" extrusionOk="0">
                  <a:moveTo>
                    <a:pt x="1" y="0"/>
                  </a:moveTo>
                  <a:lnTo>
                    <a:pt x="1" y="726"/>
                  </a:lnTo>
                  <a:lnTo>
                    <a:pt x="6079" y="726"/>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5" name="Google Shape;2005;p25"/>
          <p:cNvSpPr/>
          <p:nvPr/>
        </p:nvSpPr>
        <p:spPr>
          <a:xfrm>
            <a:off x="5627632" y="2108656"/>
            <a:ext cx="303353" cy="36320"/>
          </a:xfrm>
          <a:custGeom>
            <a:avLst/>
            <a:gdLst/>
            <a:ahLst/>
            <a:cxnLst/>
            <a:rect l="l" t="t" r="r" b="b"/>
            <a:pathLst>
              <a:path w="6072" h="727" extrusionOk="0">
                <a:moveTo>
                  <a:pt x="1" y="0"/>
                </a:moveTo>
                <a:lnTo>
                  <a:pt x="1" y="727"/>
                </a:lnTo>
                <a:lnTo>
                  <a:pt x="6071" y="727"/>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a:off x="5916346" y="2108656"/>
            <a:ext cx="303703" cy="36320"/>
          </a:xfrm>
          <a:custGeom>
            <a:avLst/>
            <a:gdLst/>
            <a:ahLst/>
            <a:cxnLst/>
            <a:rect l="l" t="t" r="r" b="b"/>
            <a:pathLst>
              <a:path w="6079" h="727" extrusionOk="0">
                <a:moveTo>
                  <a:pt x="1" y="0"/>
                </a:moveTo>
                <a:lnTo>
                  <a:pt x="1" y="727"/>
                </a:lnTo>
                <a:lnTo>
                  <a:pt x="6079" y="727"/>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5"/>
          <p:cNvSpPr/>
          <p:nvPr/>
        </p:nvSpPr>
        <p:spPr>
          <a:xfrm>
            <a:off x="5714011" y="1588831"/>
            <a:ext cx="211728" cy="36320"/>
          </a:xfrm>
          <a:custGeom>
            <a:avLst/>
            <a:gdLst/>
            <a:ahLst/>
            <a:cxnLst/>
            <a:rect l="l" t="t" r="r" b="b"/>
            <a:pathLst>
              <a:path w="4238" h="727" extrusionOk="0">
                <a:moveTo>
                  <a:pt x="1" y="0"/>
                </a:moveTo>
                <a:lnTo>
                  <a:pt x="1" y="727"/>
                </a:lnTo>
                <a:lnTo>
                  <a:pt x="4238" y="727"/>
                </a:lnTo>
                <a:lnTo>
                  <a:pt x="4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08" name="Google Shape;2008;p25"/>
          <p:cNvSpPr/>
          <p:nvPr/>
        </p:nvSpPr>
        <p:spPr>
          <a:xfrm>
            <a:off x="5915597" y="1588831"/>
            <a:ext cx="211728" cy="36320"/>
          </a:xfrm>
          <a:custGeom>
            <a:avLst/>
            <a:gdLst/>
            <a:ahLst/>
            <a:cxnLst/>
            <a:rect l="l" t="t" r="r" b="b"/>
            <a:pathLst>
              <a:path w="4238" h="727" extrusionOk="0">
                <a:moveTo>
                  <a:pt x="1" y="0"/>
                </a:moveTo>
                <a:lnTo>
                  <a:pt x="1" y="727"/>
                </a:lnTo>
                <a:lnTo>
                  <a:pt x="4237" y="727"/>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a:off x="5714011" y="2468413"/>
            <a:ext cx="211728" cy="36320"/>
          </a:xfrm>
          <a:custGeom>
            <a:avLst/>
            <a:gdLst/>
            <a:ahLst/>
            <a:cxnLst/>
            <a:rect l="l" t="t" r="r" b="b"/>
            <a:pathLst>
              <a:path w="4238" h="727" extrusionOk="0">
                <a:moveTo>
                  <a:pt x="1" y="1"/>
                </a:moveTo>
                <a:lnTo>
                  <a:pt x="1" y="727"/>
                </a:lnTo>
                <a:lnTo>
                  <a:pt x="4238" y="727"/>
                </a:lnTo>
                <a:lnTo>
                  <a:pt x="4238"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a:off x="5915597" y="2468413"/>
            <a:ext cx="211728" cy="36320"/>
          </a:xfrm>
          <a:custGeom>
            <a:avLst/>
            <a:gdLst/>
            <a:ahLst/>
            <a:cxnLst/>
            <a:rect l="l" t="t" r="r" b="b"/>
            <a:pathLst>
              <a:path w="4238" h="727" extrusionOk="0">
                <a:moveTo>
                  <a:pt x="1" y="1"/>
                </a:moveTo>
                <a:lnTo>
                  <a:pt x="1" y="727"/>
                </a:lnTo>
                <a:lnTo>
                  <a:pt x="4237" y="727"/>
                </a:lnTo>
                <a:lnTo>
                  <a:pt x="4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7DA2C72F-F650-8045-924F-384B151FE5D4}"/>
              </a:ext>
            </a:extLst>
          </p:cNvPr>
          <p:cNvGrpSpPr/>
          <p:nvPr/>
        </p:nvGrpSpPr>
        <p:grpSpPr>
          <a:xfrm>
            <a:off x="7099520" y="1020445"/>
            <a:ext cx="692985" cy="117105"/>
            <a:chOff x="5577173" y="2959062"/>
            <a:chExt cx="692985" cy="117105"/>
          </a:xfrm>
        </p:grpSpPr>
        <p:sp>
          <p:nvSpPr>
            <p:cNvPr id="1988" name="Google Shape;1988;p25"/>
            <p:cNvSpPr/>
            <p:nvPr/>
          </p:nvSpPr>
          <p:spPr>
            <a:xfrm>
              <a:off x="6133619" y="2959062"/>
              <a:ext cx="136539" cy="117105"/>
            </a:xfrm>
            <a:custGeom>
              <a:avLst/>
              <a:gdLst/>
              <a:ahLst/>
              <a:cxnLst/>
              <a:rect l="l" t="t" r="r" b="b"/>
              <a:pathLst>
                <a:path w="2733" h="2344" extrusionOk="0">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5"/>
            <p:cNvSpPr/>
            <p:nvPr/>
          </p:nvSpPr>
          <p:spPr>
            <a:xfrm>
              <a:off x="5577173" y="2959062"/>
              <a:ext cx="136539" cy="117105"/>
            </a:xfrm>
            <a:custGeom>
              <a:avLst/>
              <a:gdLst/>
              <a:ahLst/>
              <a:cxnLst/>
              <a:rect l="l" t="t" r="r" b="b"/>
              <a:pathLst>
                <a:path w="2733" h="2344" extrusionOk="0">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a:off x="5916346" y="3000578"/>
              <a:ext cx="303703" cy="35971"/>
            </a:xfrm>
            <a:custGeom>
              <a:avLst/>
              <a:gdLst/>
              <a:ahLst/>
              <a:cxnLst/>
              <a:rect l="l" t="t" r="r" b="b"/>
              <a:pathLst>
                <a:path w="6079" h="720" extrusionOk="0">
                  <a:moveTo>
                    <a:pt x="1" y="1"/>
                  </a:moveTo>
                  <a:lnTo>
                    <a:pt x="1" y="719"/>
                  </a:lnTo>
                  <a:lnTo>
                    <a:pt x="6079" y="719"/>
                  </a:lnTo>
                  <a:lnTo>
                    <a:pt x="6079"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5"/>
            <p:cNvSpPr/>
            <p:nvPr/>
          </p:nvSpPr>
          <p:spPr>
            <a:xfrm>
              <a:off x="5627632" y="3000578"/>
              <a:ext cx="303353" cy="35971"/>
            </a:xfrm>
            <a:custGeom>
              <a:avLst/>
              <a:gdLst/>
              <a:ahLst/>
              <a:cxnLst/>
              <a:rect l="l" t="t" r="r" b="b"/>
              <a:pathLst>
                <a:path w="6072" h="720" extrusionOk="0">
                  <a:moveTo>
                    <a:pt x="1" y="1"/>
                  </a:moveTo>
                  <a:lnTo>
                    <a:pt x="1" y="719"/>
                  </a:lnTo>
                  <a:lnTo>
                    <a:pt x="6071" y="719"/>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3" name="Google Shape;2013;p25"/>
          <p:cNvSpPr/>
          <p:nvPr/>
        </p:nvSpPr>
        <p:spPr>
          <a:xfrm>
            <a:off x="5916346" y="3181580"/>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5"/>
          <p:cNvSpPr/>
          <p:nvPr/>
        </p:nvSpPr>
        <p:spPr>
          <a:xfrm>
            <a:off x="5627632" y="3181580"/>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C4618E92-4160-C142-8096-BFFCAD240C87}"/>
              </a:ext>
            </a:extLst>
          </p:cNvPr>
          <p:cNvGrpSpPr/>
          <p:nvPr/>
        </p:nvGrpSpPr>
        <p:grpSpPr>
          <a:xfrm>
            <a:off x="5683737" y="2783705"/>
            <a:ext cx="479859" cy="117255"/>
            <a:chOff x="5683737" y="2783705"/>
            <a:chExt cx="479859" cy="117255"/>
          </a:xfrm>
        </p:grpSpPr>
        <p:sp>
          <p:nvSpPr>
            <p:cNvPr id="1987" name="Google Shape;1987;p25"/>
            <p:cNvSpPr/>
            <p:nvPr/>
          </p:nvSpPr>
          <p:spPr>
            <a:xfrm>
              <a:off x="6046491" y="2783705"/>
              <a:ext cx="117105" cy="117105"/>
            </a:xfrm>
            <a:custGeom>
              <a:avLst/>
              <a:gdLst/>
              <a:ahLst/>
              <a:cxnLst/>
              <a:rect l="l" t="t" r="r" b="b"/>
              <a:pathLst>
                <a:path w="2344" h="2344" extrusionOk="0">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5"/>
            <p:cNvSpPr/>
            <p:nvPr/>
          </p:nvSpPr>
          <p:spPr>
            <a:xfrm>
              <a:off x="5683737" y="2783705"/>
              <a:ext cx="136939" cy="117255"/>
            </a:xfrm>
            <a:custGeom>
              <a:avLst/>
              <a:gdLst/>
              <a:ahLst/>
              <a:cxnLst/>
              <a:rect l="l" t="t" r="r" b="b"/>
              <a:pathLst>
                <a:path w="2741" h="2347" extrusionOk="0">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5"/>
            <p:cNvSpPr/>
            <p:nvPr/>
          </p:nvSpPr>
          <p:spPr>
            <a:xfrm>
              <a:off x="5921592"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15;p25">
              <a:extLst>
                <a:ext uri="{FF2B5EF4-FFF2-40B4-BE49-F238E27FC236}">
                  <a16:creationId xmlns:a16="http://schemas.microsoft.com/office/drawing/2014/main" id="{C7E317DB-4FD2-F345-B034-3374469C55D7}"/>
                </a:ext>
              </a:extLst>
            </p:cNvPr>
            <p:cNvSpPr/>
            <p:nvPr/>
          </p:nvSpPr>
          <p:spPr>
            <a:xfrm>
              <a:off x="5713802"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439103C7-28C6-A445-88B9-18144D0C3CF9}"/>
              </a:ext>
            </a:extLst>
          </p:cNvPr>
          <p:cNvGrpSpPr/>
          <p:nvPr/>
        </p:nvGrpSpPr>
        <p:grpSpPr>
          <a:xfrm>
            <a:off x="5577341" y="2951748"/>
            <a:ext cx="738698" cy="117105"/>
            <a:chOff x="7085857" y="1018497"/>
            <a:chExt cx="738698" cy="117105"/>
          </a:xfrm>
        </p:grpSpPr>
        <p:sp>
          <p:nvSpPr>
            <p:cNvPr id="68" name="Google Shape;1965;p25">
              <a:extLst>
                <a:ext uri="{FF2B5EF4-FFF2-40B4-BE49-F238E27FC236}">
                  <a16:creationId xmlns:a16="http://schemas.microsoft.com/office/drawing/2014/main" id="{F41A2BA7-A4F2-D04F-9762-09376771A3D8}"/>
                </a:ext>
              </a:extLst>
            </p:cNvPr>
            <p:cNvSpPr/>
            <p:nvPr/>
          </p:nvSpPr>
          <p:spPr>
            <a:xfrm>
              <a:off x="7197316" y="1057015"/>
              <a:ext cx="259589" cy="36320"/>
            </a:xfrm>
            <a:custGeom>
              <a:avLst/>
              <a:gdLst/>
              <a:ahLst/>
              <a:cxnLst/>
              <a:rect l="l" t="t" r="r" b="b"/>
              <a:pathLst>
                <a:path w="5196" h="727" extrusionOk="0">
                  <a:moveTo>
                    <a:pt x="1" y="1"/>
                  </a:moveTo>
                  <a:lnTo>
                    <a:pt x="1" y="727"/>
                  </a:lnTo>
                  <a:lnTo>
                    <a:pt x="5196" y="727"/>
                  </a:lnTo>
                  <a:lnTo>
                    <a:pt x="5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66;p25">
              <a:extLst>
                <a:ext uri="{FF2B5EF4-FFF2-40B4-BE49-F238E27FC236}">
                  <a16:creationId xmlns:a16="http://schemas.microsoft.com/office/drawing/2014/main" id="{F0BCEF67-BDA9-E542-9B4E-9BC1414C5738}"/>
                </a:ext>
              </a:extLst>
            </p:cNvPr>
            <p:cNvSpPr/>
            <p:nvPr/>
          </p:nvSpPr>
          <p:spPr>
            <a:xfrm>
              <a:off x="7444165" y="1057015"/>
              <a:ext cx="259939" cy="36320"/>
            </a:xfrm>
            <a:custGeom>
              <a:avLst/>
              <a:gdLst/>
              <a:ahLst/>
              <a:cxnLst/>
              <a:rect l="l" t="t" r="r" b="b"/>
              <a:pathLst>
                <a:path w="5203" h="727" extrusionOk="0">
                  <a:moveTo>
                    <a:pt x="0" y="1"/>
                  </a:moveTo>
                  <a:lnTo>
                    <a:pt x="0" y="727"/>
                  </a:lnTo>
                  <a:lnTo>
                    <a:pt x="5203" y="727"/>
                  </a:lnTo>
                  <a:lnTo>
                    <a:pt x="5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69;p25">
              <a:extLst>
                <a:ext uri="{FF2B5EF4-FFF2-40B4-BE49-F238E27FC236}">
                  <a16:creationId xmlns:a16="http://schemas.microsoft.com/office/drawing/2014/main" id="{1A46F8C8-DFA3-2A43-9BDD-D9F0783FF690}"/>
                </a:ext>
              </a:extLst>
            </p:cNvPr>
            <p:cNvSpPr/>
            <p:nvPr/>
          </p:nvSpPr>
          <p:spPr>
            <a:xfrm>
              <a:off x="7085857"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70;p25">
              <a:extLst>
                <a:ext uri="{FF2B5EF4-FFF2-40B4-BE49-F238E27FC236}">
                  <a16:creationId xmlns:a16="http://schemas.microsoft.com/office/drawing/2014/main" id="{A2336D37-1024-5641-B575-DE94625C8133}"/>
                </a:ext>
              </a:extLst>
            </p:cNvPr>
            <p:cNvSpPr/>
            <p:nvPr/>
          </p:nvSpPr>
          <p:spPr>
            <a:xfrm>
              <a:off x="7085857"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72;p25">
              <a:extLst>
                <a:ext uri="{FF2B5EF4-FFF2-40B4-BE49-F238E27FC236}">
                  <a16:creationId xmlns:a16="http://schemas.microsoft.com/office/drawing/2014/main" id="{C4BA4F24-77C5-384C-BD7C-12B0A9149F07}"/>
                </a:ext>
              </a:extLst>
            </p:cNvPr>
            <p:cNvSpPr/>
            <p:nvPr/>
          </p:nvSpPr>
          <p:spPr>
            <a:xfrm>
              <a:off x="7687966"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73;p25">
              <a:extLst>
                <a:ext uri="{FF2B5EF4-FFF2-40B4-BE49-F238E27FC236}">
                  <a16:creationId xmlns:a16="http://schemas.microsoft.com/office/drawing/2014/main" id="{5F391461-1DDA-0049-AE1E-B1AD58A9F520}"/>
                </a:ext>
              </a:extLst>
            </p:cNvPr>
            <p:cNvSpPr/>
            <p:nvPr/>
          </p:nvSpPr>
          <p:spPr>
            <a:xfrm>
              <a:off x="7687966"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3DAF696A-5169-F840-ABBA-A9BC37DF0BD4}"/>
              </a:ext>
            </a:extLst>
          </p:cNvPr>
          <p:cNvGrpSpPr/>
          <p:nvPr/>
        </p:nvGrpSpPr>
        <p:grpSpPr>
          <a:xfrm>
            <a:off x="7194718" y="1195802"/>
            <a:ext cx="501142" cy="117255"/>
            <a:chOff x="7194718" y="1195802"/>
            <a:chExt cx="501142" cy="117255"/>
          </a:xfrm>
        </p:grpSpPr>
        <p:sp>
          <p:nvSpPr>
            <p:cNvPr id="70" name="Google Shape;1967;p25">
              <a:extLst>
                <a:ext uri="{FF2B5EF4-FFF2-40B4-BE49-F238E27FC236}">
                  <a16:creationId xmlns:a16="http://schemas.microsoft.com/office/drawing/2014/main" id="{4CE26010-CC70-0C4F-A78C-DFF3581E7E57}"/>
                </a:ext>
              </a:extLst>
            </p:cNvPr>
            <p:cNvSpPr/>
            <p:nvPr/>
          </p:nvSpPr>
          <p:spPr>
            <a:xfrm>
              <a:off x="7244427" y="1232072"/>
              <a:ext cx="211728" cy="36320"/>
            </a:xfrm>
            <a:custGeom>
              <a:avLst/>
              <a:gdLst/>
              <a:ahLst/>
              <a:cxnLst/>
              <a:rect l="l" t="t" r="r" b="b"/>
              <a:pathLst>
                <a:path w="4238" h="727" extrusionOk="0">
                  <a:moveTo>
                    <a:pt x="1" y="0"/>
                  </a:moveTo>
                  <a:lnTo>
                    <a:pt x="1" y="726"/>
                  </a:lnTo>
                  <a:lnTo>
                    <a:pt x="4238" y="726"/>
                  </a:lnTo>
                  <a:lnTo>
                    <a:pt x="4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68;p25">
              <a:extLst>
                <a:ext uri="{FF2B5EF4-FFF2-40B4-BE49-F238E27FC236}">
                  <a16:creationId xmlns:a16="http://schemas.microsoft.com/office/drawing/2014/main" id="{9CC36690-94D4-804F-964B-F89FBFF5629E}"/>
                </a:ext>
              </a:extLst>
            </p:cNvPr>
            <p:cNvSpPr/>
            <p:nvPr/>
          </p:nvSpPr>
          <p:spPr>
            <a:xfrm>
              <a:off x="7446013" y="1232072"/>
              <a:ext cx="211728" cy="36320"/>
            </a:xfrm>
            <a:custGeom>
              <a:avLst/>
              <a:gdLst/>
              <a:ahLst/>
              <a:cxnLst/>
              <a:rect l="l" t="t" r="r" b="b"/>
              <a:pathLst>
                <a:path w="4238" h="727" extrusionOk="0">
                  <a:moveTo>
                    <a:pt x="1" y="0"/>
                  </a:moveTo>
                  <a:lnTo>
                    <a:pt x="1" y="726"/>
                  </a:lnTo>
                  <a:lnTo>
                    <a:pt x="4237" y="726"/>
                  </a:lnTo>
                  <a:lnTo>
                    <a:pt x="4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71;p25">
              <a:extLst>
                <a:ext uri="{FF2B5EF4-FFF2-40B4-BE49-F238E27FC236}">
                  <a16:creationId xmlns:a16="http://schemas.microsoft.com/office/drawing/2014/main" id="{727E5123-5C87-3543-A36E-3FCB88DCC3DA}"/>
                </a:ext>
              </a:extLst>
            </p:cNvPr>
            <p:cNvSpPr/>
            <p:nvPr/>
          </p:nvSpPr>
          <p:spPr>
            <a:xfrm>
              <a:off x="7194718" y="1195802"/>
              <a:ext cx="136539" cy="117255"/>
            </a:xfrm>
            <a:custGeom>
              <a:avLst/>
              <a:gdLst/>
              <a:ahLst/>
              <a:cxnLst/>
              <a:rect l="l" t="t" r="r" b="b"/>
              <a:pathLst>
                <a:path w="2733" h="2347" extrusionOk="0">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74;p25">
              <a:extLst>
                <a:ext uri="{FF2B5EF4-FFF2-40B4-BE49-F238E27FC236}">
                  <a16:creationId xmlns:a16="http://schemas.microsoft.com/office/drawing/2014/main" id="{7AFBE3AC-1F28-564B-ACFE-CF4B8F640193}"/>
                </a:ext>
              </a:extLst>
            </p:cNvPr>
            <p:cNvSpPr/>
            <p:nvPr/>
          </p:nvSpPr>
          <p:spPr>
            <a:xfrm>
              <a:off x="7579155" y="1195802"/>
              <a:ext cx="116705" cy="117105"/>
            </a:xfrm>
            <a:custGeom>
              <a:avLst/>
              <a:gdLst/>
              <a:ahLst/>
              <a:cxnLst/>
              <a:rect l="l" t="t" r="r" b="b"/>
              <a:pathLst>
                <a:path w="2336" h="2344" extrusionOk="0">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1975;p25">
            <a:extLst>
              <a:ext uri="{FF2B5EF4-FFF2-40B4-BE49-F238E27FC236}">
                <a16:creationId xmlns:a16="http://schemas.microsoft.com/office/drawing/2014/main" id="{F508A123-85BB-0D4B-A7B2-F27CF54A0DC7}"/>
              </a:ext>
            </a:extLst>
          </p:cNvPr>
          <p:cNvSpPr/>
          <p:nvPr/>
        </p:nvSpPr>
        <p:spPr>
          <a:xfrm>
            <a:off x="7557473" y="1546565"/>
            <a:ext cx="136539" cy="117005"/>
          </a:xfrm>
          <a:custGeom>
            <a:avLst/>
            <a:gdLst/>
            <a:ahLst/>
            <a:cxnLst/>
            <a:rect l="l" t="t" r="r" b="b"/>
            <a:pathLst>
              <a:path w="2733" h="2342" extrusionOk="0">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77;p25">
            <a:extLst>
              <a:ext uri="{FF2B5EF4-FFF2-40B4-BE49-F238E27FC236}">
                <a16:creationId xmlns:a16="http://schemas.microsoft.com/office/drawing/2014/main" id="{71777012-A46A-EE4E-B2F3-837B6C0BFE0D}"/>
              </a:ext>
            </a:extLst>
          </p:cNvPr>
          <p:cNvSpPr/>
          <p:nvPr/>
        </p:nvSpPr>
        <p:spPr>
          <a:xfrm>
            <a:off x="7708549" y="1895131"/>
            <a:ext cx="136539" cy="117055"/>
          </a:xfrm>
          <a:custGeom>
            <a:avLst/>
            <a:gdLst/>
            <a:ahLst/>
            <a:cxnLst/>
            <a:rect l="l" t="t" r="r" b="b"/>
            <a:pathLst>
              <a:path w="2733" h="2343" extrusionOk="0">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78;p25">
            <a:extLst>
              <a:ext uri="{FF2B5EF4-FFF2-40B4-BE49-F238E27FC236}">
                <a16:creationId xmlns:a16="http://schemas.microsoft.com/office/drawing/2014/main" id="{3A78F412-929C-E843-B7D8-2E2E9EEFFA97}"/>
              </a:ext>
            </a:extLst>
          </p:cNvPr>
          <p:cNvSpPr/>
          <p:nvPr/>
        </p:nvSpPr>
        <p:spPr>
          <a:xfrm>
            <a:off x="7696209" y="2080629"/>
            <a:ext cx="136939" cy="116955"/>
          </a:xfrm>
          <a:custGeom>
            <a:avLst/>
            <a:gdLst/>
            <a:ahLst/>
            <a:cxnLst/>
            <a:rect l="l" t="t" r="r" b="b"/>
            <a:pathLst>
              <a:path w="2741" h="2341" extrusionOk="0">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79;p25">
            <a:extLst>
              <a:ext uri="{FF2B5EF4-FFF2-40B4-BE49-F238E27FC236}">
                <a16:creationId xmlns:a16="http://schemas.microsoft.com/office/drawing/2014/main" id="{B5253332-2D31-0F4B-AA30-9C26FA18E1C9}"/>
              </a:ext>
            </a:extLst>
          </p:cNvPr>
          <p:cNvSpPr/>
          <p:nvPr/>
        </p:nvSpPr>
        <p:spPr>
          <a:xfrm>
            <a:off x="7647949" y="2245894"/>
            <a:ext cx="136589" cy="116905"/>
          </a:xfrm>
          <a:custGeom>
            <a:avLst/>
            <a:gdLst/>
            <a:ahLst/>
            <a:cxnLst/>
            <a:rect l="l" t="t" r="r" b="b"/>
            <a:pathLst>
              <a:path w="2734" h="2340" extrusionOk="0">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80;p25">
            <a:extLst>
              <a:ext uri="{FF2B5EF4-FFF2-40B4-BE49-F238E27FC236}">
                <a16:creationId xmlns:a16="http://schemas.microsoft.com/office/drawing/2014/main" id="{30AC3034-55A0-9C48-947B-AA0827B8ADF5}"/>
              </a:ext>
            </a:extLst>
          </p:cNvPr>
          <p:cNvSpPr/>
          <p:nvPr/>
        </p:nvSpPr>
        <p:spPr>
          <a:xfrm>
            <a:off x="7555224" y="2427296"/>
            <a:ext cx="136539" cy="116855"/>
          </a:xfrm>
          <a:custGeom>
            <a:avLst/>
            <a:gdLst/>
            <a:ahLst/>
            <a:cxnLst/>
            <a:rect l="l" t="t" r="r" b="b"/>
            <a:pathLst>
              <a:path w="2733" h="2339" extrusionOk="0">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81;p25">
            <a:extLst>
              <a:ext uri="{FF2B5EF4-FFF2-40B4-BE49-F238E27FC236}">
                <a16:creationId xmlns:a16="http://schemas.microsoft.com/office/drawing/2014/main" id="{6B515E72-EA57-1344-A813-B8D765B7A808}"/>
              </a:ext>
            </a:extLst>
          </p:cNvPr>
          <p:cNvSpPr/>
          <p:nvPr/>
        </p:nvSpPr>
        <p:spPr>
          <a:xfrm>
            <a:off x="7206309" y="1546565"/>
            <a:ext cx="136539" cy="117005"/>
          </a:xfrm>
          <a:custGeom>
            <a:avLst/>
            <a:gdLst/>
            <a:ahLst/>
            <a:cxnLst/>
            <a:rect l="l" t="t" r="r" b="b"/>
            <a:pathLst>
              <a:path w="2733" h="2342" extrusionOk="0">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6" name="Google Shape;1983;p25">
            <a:extLst>
              <a:ext uri="{FF2B5EF4-FFF2-40B4-BE49-F238E27FC236}">
                <a16:creationId xmlns:a16="http://schemas.microsoft.com/office/drawing/2014/main" id="{069BFE34-E98E-C44F-A7DE-9563DED5B82D}"/>
              </a:ext>
            </a:extLst>
          </p:cNvPr>
          <p:cNvSpPr/>
          <p:nvPr/>
        </p:nvSpPr>
        <p:spPr>
          <a:xfrm>
            <a:off x="7055232" y="1895131"/>
            <a:ext cx="136539" cy="117055"/>
          </a:xfrm>
          <a:custGeom>
            <a:avLst/>
            <a:gdLst/>
            <a:ahLst/>
            <a:cxnLst/>
            <a:rect l="l" t="t" r="r" b="b"/>
            <a:pathLst>
              <a:path w="2733" h="2343" extrusionOk="0">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7" name="Google Shape;1984;p25">
            <a:extLst>
              <a:ext uri="{FF2B5EF4-FFF2-40B4-BE49-F238E27FC236}">
                <a16:creationId xmlns:a16="http://schemas.microsoft.com/office/drawing/2014/main" id="{5DD1C412-B8A6-E84F-A74F-39B534B84F82}"/>
              </a:ext>
            </a:extLst>
          </p:cNvPr>
          <p:cNvSpPr/>
          <p:nvPr/>
        </p:nvSpPr>
        <p:spPr>
          <a:xfrm>
            <a:off x="7067172" y="2080629"/>
            <a:ext cx="136539" cy="116955"/>
          </a:xfrm>
          <a:custGeom>
            <a:avLst/>
            <a:gdLst/>
            <a:ahLst/>
            <a:cxnLst/>
            <a:rect l="l" t="t" r="r" b="b"/>
            <a:pathLst>
              <a:path w="2733" h="2341" extrusionOk="0">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85;p25">
            <a:extLst>
              <a:ext uri="{FF2B5EF4-FFF2-40B4-BE49-F238E27FC236}">
                <a16:creationId xmlns:a16="http://schemas.microsoft.com/office/drawing/2014/main" id="{BC8D83B9-DCF5-2D45-A4BC-FC8CC56B0E5D}"/>
              </a:ext>
            </a:extLst>
          </p:cNvPr>
          <p:cNvSpPr/>
          <p:nvPr/>
        </p:nvSpPr>
        <p:spPr>
          <a:xfrm>
            <a:off x="7115433" y="2245894"/>
            <a:ext cx="136889" cy="116905"/>
          </a:xfrm>
          <a:custGeom>
            <a:avLst/>
            <a:gdLst/>
            <a:ahLst/>
            <a:cxnLst/>
            <a:rect l="l" t="t" r="r" b="b"/>
            <a:pathLst>
              <a:path w="2740" h="2340" extrusionOk="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86;p25">
            <a:extLst>
              <a:ext uri="{FF2B5EF4-FFF2-40B4-BE49-F238E27FC236}">
                <a16:creationId xmlns:a16="http://schemas.microsoft.com/office/drawing/2014/main" id="{0E0C96D6-6879-6748-BD1A-61F2083564B7}"/>
              </a:ext>
            </a:extLst>
          </p:cNvPr>
          <p:cNvSpPr/>
          <p:nvPr/>
        </p:nvSpPr>
        <p:spPr>
          <a:xfrm>
            <a:off x="7208157" y="2427296"/>
            <a:ext cx="136539" cy="116855"/>
          </a:xfrm>
          <a:custGeom>
            <a:avLst/>
            <a:gdLst/>
            <a:ahLst/>
            <a:cxnLst/>
            <a:rect l="l" t="t" r="r" b="b"/>
            <a:pathLst>
              <a:path w="2733" h="2339" extrusionOk="0">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87;p25">
            <a:extLst>
              <a:ext uri="{FF2B5EF4-FFF2-40B4-BE49-F238E27FC236}">
                <a16:creationId xmlns:a16="http://schemas.microsoft.com/office/drawing/2014/main" id="{4D7B7312-2E92-0543-8A7B-3B80985AFC05}"/>
              </a:ext>
            </a:extLst>
          </p:cNvPr>
          <p:cNvSpPr/>
          <p:nvPr/>
        </p:nvSpPr>
        <p:spPr>
          <a:xfrm>
            <a:off x="7576907" y="2783705"/>
            <a:ext cx="117105" cy="117105"/>
          </a:xfrm>
          <a:custGeom>
            <a:avLst/>
            <a:gdLst/>
            <a:ahLst/>
            <a:cxnLst/>
            <a:rect l="l" t="t" r="r" b="b"/>
            <a:pathLst>
              <a:path w="2344" h="2344" extrusionOk="0">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88;p25">
            <a:extLst>
              <a:ext uri="{FF2B5EF4-FFF2-40B4-BE49-F238E27FC236}">
                <a16:creationId xmlns:a16="http://schemas.microsoft.com/office/drawing/2014/main" id="{D05CBE1B-9281-464E-81C0-D51A82C9ADA1}"/>
              </a:ext>
            </a:extLst>
          </p:cNvPr>
          <p:cNvSpPr/>
          <p:nvPr/>
        </p:nvSpPr>
        <p:spPr>
          <a:xfrm>
            <a:off x="7664035" y="2959062"/>
            <a:ext cx="136539" cy="117105"/>
          </a:xfrm>
          <a:custGeom>
            <a:avLst/>
            <a:gdLst/>
            <a:ahLst/>
            <a:cxnLst/>
            <a:rect l="l" t="t" r="r" b="b"/>
            <a:pathLst>
              <a:path w="2733" h="2344" extrusionOk="0">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89;p25">
            <a:extLst>
              <a:ext uri="{FF2B5EF4-FFF2-40B4-BE49-F238E27FC236}">
                <a16:creationId xmlns:a16="http://schemas.microsoft.com/office/drawing/2014/main" id="{BC849CD5-7207-3C45-82EE-519CCC9CE012}"/>
              </a:ext>
            </a:extLst>
          </p:cNvPr>
          <p:cNvSpPr/>
          <p:nvPr/>
        </p:nvSpPr>
        <p:spPr>
          <a:xfrm>
            <a:off x="7708549" y="3132220"/>
            <a:ext cx="136539" cy="117255"/>
          </a:xfrm>
          <a:custGeom>
            <a:avLst/>
            <a:gdLst/>
            <a:ahLst/>
            <a:cxnLst/>
            <a:rect l="l" t="t" r="r" b="b"/>
            <a:pathLst>
              <a:path w="2733" h="2347" extrusionOk="0">
                <a:moveTo>
                  <a:pt x="1565" y="1"/>
                </a:moveTo>
                <a:cubicBezTo>
                  <a:pt x="517" y="1"/>
                  <a:pt x="1" y="1266"/>
                  <a:pt x="734" y="1999"/>
                </a:cubicBezTo>
                <a:cubicBezTo>
                  <a:pt x="974" y="2239"/>
                  <a:pt x="1268" y="2347"/>
                  <a:pt x="1557" y="2347"/>
                </a:cubicBezTo>
                <a:cubicBezTo>
                  <a:pt x="2158" y="2347"/>
                  <a:pt x="2733" y="1879"/>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91;p25">
            <a:extLst>
              <a:ext uri="{FF2B5EF4-FFF2-40B4-BE49-F238E27FC236}">
                <a16:creationId xmlns:a16="http://schemas.microsoft.com/office/drawing/2014/main" id="{98009F80-7D70-4048-8E1D-8BDEDFD4D527}"/>
              </a:ext>
            </a:extLst>
          </p:cNvPr>
          <p:cNvSpPr/>
          <p:nvPr/>
        </p:nvSpPr>
        <p:spPr>
          <a:xfrm>
            <a:off x="7214153" y="2783705"/>
            <a:ext cx="136939" cy="117255"/>
          </a:xfrm>
          <a:custGeom>
            <a:avLst/>
            <a:gdLst/>
            <a:ahLst/>
            <a:cxnLst/>
            <a:rect l="l" t="t" r="r" b="b"/>
            <a:pathLst>
              <a:path w="2741" h="2347" extrusionOk="0">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92;p25">
            <a:extLst>
              <a:ext uri="{FF2B5EF4-FFF2-40B4-BE49-F238E27FC236}">
                <a16:creationId xmlns:a16="http://schemas.microsoft.com/office/drawing/2014/main" id="{95EE7671-712A-9C4D-84BA-309053208A23}"/>
              </a:ext>
            </a:extLst>
          </p:cNvPr>
          <p:cNvSpPr/>
          <p:nvPr/>
        </p:nvSpPr>
        <p:spPr>
          <a:xfrm>
            <a:off x="7107589" y="2959062"/>
            <a:ext cx="136539" cy="117105"/>
          </a:xfrm>
          <a:custGeom>
            <a:avLst/>
            <a:gdLst/>
            <a:ahLst/>
            <a:cxnLst/>
            <a:rect l="l" t="t" r="r" b="b"/>
            <a:pathLst>
              <a:path w="2733" h="2344" extrusionOk="0">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93;p25">
            <a:extLst>
              <a:ext uri="{FF2B5EF4-FFF2-40B4-BE49-F238E27FC236}">
                <a16:creationId xmlns:a16="http://schemas.microsoft.com/office/drawing/2014/main" id="{DE992BA2-249F-AB48-90E5-1427A4AC3881}"/>
              </a:ext>
            </a:extLst>
          </p:cNvPr>
          <p:cNvSpPr/>
          <p:nvPr/>
        </p:nvSpPr>
        <p:spPr>
          <a:xfrm>
            <a:off x="7063075" y="3132220"/>
            <a:ext cx="136539" cy="117255"/>
          </a:xfrm>
          <a:custGeom>
            <a:avLst/>
            <a:gdLst/>
            <a:ahLst/>
            <a:cxnLst/>
            <a:rect l="l" t="t" r="r" b="b"/>
            <a:pathLst>
              <a:path w="2733" h="2347" extrusionOk="0">
                <a:moveTo>
                  <a:pt x="1176" y="1"/>
                </a:moveTo>
                <a:cubicBezTo>
                  <a:pt x="524" y="1"/>
                  <a:pt x="0" y="525"/>
                  <a:pt x="0" y="1176"/>
                </a:cubicBezTo>
                <a:cubicBezTo>
                  <a:pt x="0" y="1879"/>
                  <a:pt x="578" y="2347"/>
                  <a:pt x="1180" y="2347"/>
                </a:cubicBezTo>
                <a:cubicBezTo>
                  <a:pt x="1468" y="2347"/>
                  <a:pt x="1761" y="2239"/>
                  <a:pt x="1999" y="1999"/>
                </a:cubicBezTo>
                <a:cubicBezTo>
                  <a:pt x="2733" y="1266"/>
                  <a:pt x="2216" y="1"/>
                  <a:pt x="1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95;p25">
            <a:extLst>
              <a:ext uri="{FF2B5EF4-FFF2-40B4-BE49-F238E27FC236}">
                <a16:creationId xmlns:a16="http://schemas.microsoft.com/office/drawing/2014/main" id="{8F37E157-310A-4549-94B5-D31E5E0A98BC}"/>
              </a:ext>
            </a:extLst>
          </p:cNvPr>
          <p:cNvSpPr/>
          <p:nvPr/>
        </p:nvSpPr>
        <p:spPr>
          <a:xfrm>
            <a:off x="5806761" y="2586520"/>
            <a:ext cx="213976" cy="182951"/>
          </a:xfrm>
          <a:custGeom>
            <a:avLst/>
            <a:gdLst/>
            <a:ahLst/>
            <a:cxnLst/>
            <a:rect l="l" t="t" r="r" b="b"/>
            <a:pathLst>
              <a:path w="4283" h="3662" extrusionOk="0">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9" name="Google Shape;1996;p25">
            <a:extLst>
              <a:ext uri="{FF2B5EF4-FFF2-40B4-BE49-F238E27FC236}">
                <a16:creationId xmlns:a16="http://schemas.microsoft.com/office/drawing/2014/main" id="{86EB38D8-9DE8-0447-B011-BB4B546CFDD4}"/>
              </a:ext>
            </a:extLst>
          </p:cNvPr>
          <p:cNvSpPr/>
          <p:nvPr/>
        </p:nvSpPr>
        <p:spPr>
          <a:xfrm>
            <a:off x="7352889" y="2577273"/>
            <a:ext cx="200887" cy="183001"/>
          </a:xfrm>
          <a:custGeom>
            <a:avLst/>
            <a:gdLst/>
            <a:ahLst/>
            <a:cxnLst/>
            <a:rect l="l" t="t" r="r" b="b"/>
            <a:pathLst>
              <a:path w="4021" h="3663" extrusionOk="0">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roup 10">
            <a:extLst>
              <a:ext uri="{FF2B5EF4-FFF2-40B4-BE49-F238E27FC236}">
                <a16:creationId xmlns:a16="http://schemas.microsoft.com/office/drawing/2014/main" id="{55E68495-EA1B-1046-8DD8-5BFA12D2FDD1}"/>
              </a:ext>
            </a:extLst>
          </p:cNvPr>
          <p:cNvGrpSpPr/>
          <p:nvPr/>
        </p:nvGrpSpPr>
        <p:grpSpPr>
          <a:xfrm>
            <a:off x="5580371" y="2248291"/>
            <a:ext cx="701228" cy="117005"/>
            <a:chOff x="7099346" y="1721972"/>
            <a:chExt cx="701228" cy="117005"/>
          </a:xfrm>
        </p:grpSpPr>
        <p:sp>
          <p:nvSpPr>
            <p:cNvPr id="79" name="Google Shape;1976;p25">
              <a:extLst>
                <a:ext uri="{FF2B5EF4-FFF2-40B4-BE49-F238E27FC236}">
                  <a16:creationId xmlns:a16="http://schemas.microsoft.com/office/drawing/2014/main" id="{D5814449-535D-D244-B214-53B03283D2C5}"/>
                </a:ext>
              </a:extLst>
            </p:cNvPr>
            <p:cNvSpPr/>
            <p:nvPr/>
          </p:nvSpPr>
          <p:spPr>
            <a:xfrm>
              <a:off x="7664035" y="1721972"/>
              <a:ext cx="136539" cy="117005"/>
            </a:xfrm>
            <a:custGeom>
              <a:avLst/>
              <a:gdLst/>
              <a:ahLst/>
              <a:cxnLst/>
              <a:rect l="l" t="t" r="r" b="b"/>
              <a:pathLst>
                <a:path w="2733" h="2342" extrusionOk="0">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82;p25">
              <a:extLst>
                <a:ext uri="{FF2B5EF4-FFF2-40B4-BE49-F238E27FC236}">
                  <a16:creationId xmlns:a16="http://schemas.microsoft.com/office/drawing/2014/main" id="{060A8478-F15A-844F-A133-BDF304D7C091}"/>
                </a:ext>
              </a:extLst>
            </p:cNvPr>
            <p:cNvSpPr/>
            <p:nvPr/>
          </p:nvSpPr>
          <p:spPr>
            <a:xfrm>
              <a:off x="7099346" y="1721972"/>
              <a:ext cx="117105" cy="116705"/>
            </a:xfrm>
            <a:custGeom>
              <a:avLst/>
              <a:gdLst/>
              <a:ahLst/>
              <a:cxnLst/>
              <a:rect l="l" t="t" r="r" b="b"/>
              <a:pathLst>
                <a:path w="2344" h="2336" extrusionOk="0">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0" name="Google Shape;1997;p25">
              <a:extLst>
                <a:ext uri="{FF2B5EF4-FFF2-40B4-BE49-F238E27FC236}">
                  <a16:creationId xmlns:a16="http://schemas.microsoft.com/office/drawing/2014/main" id="{A2D0153C-02F7-0946-816C-B6D09328B1D2}"/>
                </a:ext>
              </a:extLst>
            </p:cNvPr>
            <p:cNvSpPr/>
            <p:nvPr/>
          </p:nvSpPr>
          <p:spPr>
            <a:xfrm>
              <a:off x="7197316" y="1761240"/>
              <a:ext cx="259589" cy="36320"/>
            </a:xfrm>
            <a:custGeom>
              <a:avLst/>
              <a:gdLst/>
              <a:ahLst/>
              <a:cxnLst/>
              <a:rect l="l" t="t" r="r" b="b"/>
              <a:pathLst>
                <a:path w="5196" h="727" extrusionOk="0">
                  <a:moveTo>
                    <a:pt x="1" y="0"/>
                  </a:moveTo>
                  <a:lnTo>
                    <a:pt x="1" y="726"/>
                  </a:lnTo>
                  <a:lnTo>
                    <a:pt x="5196" y="726"/>
                  </a:lnTo>
                  <a:lnTo>
                    <a:pt x="5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1" name="Google Shape;1998;p25">
              <a:extLst>
                <a:ext uri="{FF2B5EF4-FFF2-40B4-BE49-F238E27FC236}">
                  <a16:creationId xmlns:a16="http://schemas.microsoft.com/office/drawing/2014/main" id="{632867DE-8B3E-234D-8F3C-A0F728DAF79F}"/>
                </a:ext>
              </a:extLst>
            </p:cNvPr>
            <p:cNvSpPr/>
            <p:nvPr/>
          </p:nvSpPr>
          <p:spPr>
            <a:xfrm>
              <a:off x="7444165" y="1761240"/>
              <a:ext cx="259939" cy="36320"/>
            </a:xfrm>
            <a:custGeom>
              <a:avLst/>
              <a:gdLst/>
              <a:ahLst/>
              <a:cxnLst/>
              <a:rect l="l" t="t" r="r" b="b"/>
              <a:pathLst>
                <a:path w="5203" h="727" extrusionOk="0">
                  <a:moveTo>
                    <a:pt x="0" y="0"/>
                  </a:moveTo>
                  <a:lnTo>
                    <a:pt x="0" y="726"/>
                  </a:lnTo>
                  <a:lnTo>
                    <a:pt x="5203" y="726"/>
                  </a:lnTo>
                  <a:lnTo>
                    <a:pt x="52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999;p25">
            <a:extLst>
              <a:ext uri="{FF2B5EF4-FFF2-40B4-BE49-F238E27FC236}">
                <a16:creationId xmlns:a16="http://schemas.microsoft.com/office/drawing/2014/main" id="{835979A3-7782-4D41-A7AF-0A0374403714}"/>
              </a:ext>
            </a:extLst>
          </p:cNvPr>
          <p:cNvSpPr/>
          <p:nvPr/>
        </p:nvSpPr>
        <p:spPr>
          <a:xfrm>
            <a:off x="7158048" y="1939595"/>
            <a:ext cx="303353" cy="36371"/>
          </a:xfrm>
          <a:custGeom>
            <a:avLst/>
            <a:gdLst/>
            <a:ahLst/>
            <a:cxnLst/>
            <a:rect l="l" t="t" r="r" b="b"/>
            <a:pathLst>
              <a:path w="6072" h="728" extrusionOk="0">
                <a:moveTo>
                  <a:pt x="1" y="1"/>
                </a:moveTo>
                <a:lnTo>
                  <a:pt x="1" y="727"/>
                </a:lnTo>
                <a:lnTo>
                  <a:pt x="6071" y="727"/>
                </a:lnTo>
                <a:lnTo>
                  <a:pt x="6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3" name="Google Shape;2000;p25">
            <a:extLst>
              <a:ext uri="{FF2B5EF4-FFF2-40B4-BE49-F238E27FC236}">
                <a16:creationId xmlns:a16="http://schemas.microsoft.com/office/drawing/2014/main" id="{74EF4281-0CBF-6E41-801F-E06E3C489385}"/>
              </a:ext>
            </a:extLst>
          </p:cNvPr>
          <p:cNvSpPr/>
          <p:nvPr/>
        </p:nvSpPr>
        <p:spPr>
          <a:xfrm>
            <a:off x="7446762" y="1939595"/>
            <a:ext cx="303703" cy="36371"/>
          </a:xfrm>
          <a:custGeom>
            <a:avLst/>
            <a:gdLst/>
            <a:ahLst/>
            <a:cxnLst/>
            <a:rect l="l" t="t" r="r" b="b"/>
            <a:pathLst>
              <a:path w="6079" h="728" extrusionOk="0">
                <a:moveTo>
                  <a:pt x="1" y="1"/>
                </a:moveTo>
                <a:lnTo>
                  <a:pt x="1" y="727"/>
                </a:lnTo>
                <a:lnTo>
                  <a:pt x="6079" y="727"/>
                </a:lnTo>
                <a:lnTo>
                  <a:pt x="6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1F019551-2CC2-5A4B-A67A-98F06DA92C4F}"/>
              </a:ext>
            </a:extLst>
          </p:cNvPr>
          <p:cNvGrpSpPr/>
          <p:nvPr/>
        </p:nvGrpSpPr>
        <p:grpSpPr>
          <a:xfrm>
            <a:off x="5542725" y="1712229"/>
            <a:ext cx="757733" cy="117105"/>
            <a:chOff x="7075415" y="3317719"/>
            <a:chExt cx="757733" cy="117105"/>
          </a:xfrm>
        </p:grpSpPr>
        <p:sp>
          <p:nvSpPr>
            <p:cNvPr id="93" name="Google Shape;1990;p25">
              <a:extLst>
                <a:ext uri="{FF2B5EF4-FFF2-40B4-BE49-F238E27FC236}">
                  <a16:creationId xmlns:a16="http://schemas.microsoft.com/office/drawing/2014/main" id="{1723EEB3-E14C-E849-9B9A-E44E6E33B687}"/>
                </a:ext>
              </a:extLst>
            </p:cNvPr>
            <p:cNvSpPr/>
            <p:nvPr/>
          </p:nvSpPr>
          <p:spPr>
            <a:xfrm>
              <a:off x="7696209" y="3317719"/>
              <a:ext cx="136939" cy="117105"/>
            </a:xfrm>
            <a:custGeom>
              <a:avLst/>
              <a:gdLst/>
              <a:ahLst/>
              <a:cxnLst/>
              <a:rect l="l" t="t" r="r" b="b"/>
              <a:pathLst>
                <a:path w="2741" h="2344" extrusionOk="0">
                  <a:moveTo>
                    <a:pt x="1565" y="1"/>
                  </a:moveTo>
                  <a:cubicBezTo>
                    <a:pt x="524" y="1"/>
                    <a:pt x="0" y="1258"/>
                    <a:pt x="742" y="1999"/>
                  </a:cubicBezTo>
                  <a:cubicBezTo>
                    <a:pt x="979" y="2237"/>
                    <a:pt x="1272" y="2343"/>
                    <a:pt x="1560" y="2343"/>
                  </a:cubicBezTo>
                  <a:cubicBezTo>
                    <a:pt x="2161" y="2343"/>
                    <a:pt x="2740" y="1877"/>
                    <a:pt x="2740" y="1168"/>
                  </a:cubicBezTo>
                  <a:cubicBezTo>
                    <a:pt x="2740" y="525"/>
                    <a:pt x="2216"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94;p25">
              <a:extLst>
                <a:ext uri="{FF2B5EF4-FFF2-40B4-BE49-F238E27FC236}">
                  <a16:creationId xmlns:a16="http://schemas.microsoft.com/office/drawing/2014/main" id="{8F661658-6BA1-6543-9425-CD56D5245743}"/>
                </a:ext>
              </a:extLst>
            </p:cNvPr>
            <p:cNvSpPr/>
            <p:nvPr/>
          </p:nvSpPr>
          <p:spPr>
            <a:xfrm>
              <a:off x="7075415" y="3317719"/>
              <a:ext cx="116705" cy="117105"/>
            </a:xfrm>
            <a:custGeom>
              <a:avLst/>
              <a:gdLst/>
              <a:ahLst/>
              <a:cxnLst/>
              <a:rect l="l" t="t" r="r" b="b"/>
              <a:pathLst>
                <a:path w="2336" h="2344" extrusionOk="0">
                  <a:moveTo>
                    <a:pt x="1168" y="1"/>
                  </a:moveTo>
                  <a:cubicBezTo>
                    <a:pt x="524" y="1"/>
                    <a:pt x="0" y="525"/>
                    <a:pt x="0" y="1168"/>
                  </a:cubicBezTo>
                  <a:cubicBezTo>
                    <a:pt x="0" y="1820"/>
                    <a:pt x="524" y="2344"/>
                    <a:pt x="1168" y="2344"/>
                  </a:cubicBezTo>
                  <a:cubicBezTo>
                    <a:pt x="1812" y="2344"/>
                    <a:pt x="2336" y="1820"/>
                    <a:pt x="2336" y="1168"/>
                  </a:cubicBezTo>
                  <a:cubicBezTo>
                    <a:pt x="2336" y="525"/>
                    <a:pt x="1812"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1;p25">
              <a:extLst>
                <a:ext uri="{FF2B5EF4-FFF2-40B4-BE49-F238E27FC236}">
                  <a16:creationId xmlns:a16="http://schemas.microsoft.com/office/drawing/2014/main" id="{E8AE50E1-AE4E-2347-A7D9-54AA21FF752C}"/>
                </a:ext>
              </a:extLst>
            </p:cNvPr>
            <p:cNvSpPr/>
            <p:nvPr/>
          </p:nvSpPr>
          <p:spPr>
            <a:xfrm>
              <a:off x="7446762" y="3353989"/>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2;p25">
              <a:extLst>
                <a:ext uri="{FF2B5EF4-FFF2-40B4-BE49-F238E27FC236}">
                  <a16:creationId xmlns:a16="http://schemas.microsoft.com/office/drawing/2014/main" id="{00B7CF09-AD6F-8943-A6EC-0EF78AEC3826}"/>
                </a:ext>
              </a:extLst>
            </p:cNvPr>
            <p:cNvSpPr/>
            <p:nvPr/>
          </p:nvSpPr>
          <p:spPr>
            <a:xfrm>
              <a:off x="7158048" y="3353989"/>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2003;p25">
            <a:extLst>
              <a:ext uri="{FF2B5EF4-FFF2-40B4-BE49-F238E27FC236}">
                <a16:creationId xmlns:a16="http://schemas.microsoft.com/office/drawing/2014/main" id="{BADCB729-FADC-0E45-BF77-BB1382FD8324}"/>
              </a:ext>
            </a:extLst>
          </p:cNvPr>
          <p:cNvSpPr/>
          <p:nvPr/>
        </p:nvSpPr>
        <p:spPr>
          <a:xfrm>
            <a:off x="7158048" y="2290058"/>
            <a:ext cx="303353" cy="36320"/>
          </a:xfrm>
          <a:custGeom>
            <a:avLst/>
            <a:gdLst/>
            <a:ahLst/>
            <a:cxnLst/>
            <a:rect l="l" t="t" r="r" b="b"/>
            <a:pathLst>
              <a:path w="6072" h="727" extrusionOk="0">
                <a:moveTo>
                  <a:pt x="1" y="0"/>
                </a:moveTo>
                <a:lnTo>
                  <a:pt x="1" y="726"/>
                </a:lnTo>
                <a:lnTo>
                  <a:pt x="6071" y="726"/>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4;p25">
            <a:extLst>
              <a:ext uri="{FF2B5EF4-FFF2-40B4-BE49-F238E27FC236}">
                <a16:creationId xmlns:a16="http://schemas.microsoft.com/office/drawing/2014/main" id="{04B1501B-CEC5-7D4D-BDAE-E267B2EEE88C}"/>
              </a:ext>
            </a:extLst>
          </p:cNvPr>
          <p:cNvSpPr/>
          <p:nvPr/>
        </p:nvSpPr>
        <p:spPr>
          <a:xfrm>
            <a:off x="7446762" y="2290058"/>
            <a:ext cx="303703" cy="36320"/>
          </a:xfrm>
          <a:custGeom>
            <a:avLst/>
            <a:gdLst/>
            <a:ahLst/>
            <a:cxnLst/>
            <a:rect l="l" t="t" r="r" b="b"/>
            <a:pathLst>
              <a:path w="6079" h="727" extrusionOk="0">
                <a:moveTo>
                  <a:pt x="1" y="0"/>
                </a:moveTo>
                <a:lnTo>
                  <a:pt x="1" y="726"/>
                </a:lnTo>
                <a:lnTo>
                  <a:pt x="6079" y="726"/>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5;p25">
            <a:extLst>
              <a:ext uri="{FF2B5EF4-FFF2-40B4-BE49-F238E27FC236}">
                <a16:creationId xmlns:a16="http://schemas.microsoft.com/office/drawing/2014/main" id="{24FF2B4B-06DD-7943-86E9-561E9F18A9EC}"/>
              </a:ext>
            </a:extLst>
          </p:cNvPr>
          <p:cNvSpPr/>
          <p:nvPr/>
        </p:nvSpPr>
        <p:spPr>
          <a:xfrm>
            <a:off x="7158048" y="2108656"/>
            <a:ext cx="303353" cy="36320"/>
          </a:xfrm>
          <a:custGeom>
            <a:avLst/>
            <a:gdLst/>
            <a:ahLst/>
            <a:cxnLst/>
            <a:rect l="l" t="t" r="r" b="b"/>
            <a:pathLst>
              <a:path w="6072" h="727" extrusionOk="0">
                <a:moveTo>
                  <a:pt x="1" y="0"/>
                </a:moveTo>
                <a:lnTo>
                  <a:pt x="1" y="727"/>
                </a:lnTo>
                <a:lnTo>
                  <a:pt x="6071" y="727"/>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06;p25">
            <a:extLst>
              <a:ext uri="{FF2B5EF4-FFF2-40B4-BE49-F238E27FC236}">
                <a16:creationId xmlns:a16="http://schemas.microsoft.com/office/drawing/2014/main" id="{4EC02510-4C2C-FE44-8184-9CA28E318D6D}"/>
              </a:ext>
            </a:extLst>
          </p:cNvPr>
          <p:cNvSpPr/>
          <p:nvPr/>
        </p:nvSpPr>
        <p:spPr>
          <a:xfrm>
            <a:off x="7446762" y="2108656"/>
            <a:ext cx="303703" cy="36320"/>
          </a:xfrm>
          <a:custGeom>
            <a:avLst/>
            <a:gdLst/>
            <a:ahLst/>
            <a:cxnLst/>
            <a:rect l="l" t="t" r="r" b="b"/>
            <a:pathLst>
              <a:path w="6079" h="727" extrusionOk="0">
                <a:moveTo>
                  <a:pt x="1" y="0"/>
                </a:moveTo>
                <a:lnTo>
                  <a:pt x="1" y="727"/>
                </a:lnTo>
                <a:lnTo>
                  <a:pt x="6079" y="727"/>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07;p25">
            <a:extLst>
              <a:ext uri="{FF2B5EF4-FFF2-40B4-BE49-F238E27FC236}">
                <a16:creationId xmlns:a16="http://schemas.microsoft.com/office/drawing/2014/main" id="{F504587A-FD67-5242-9E0F-26E0A74DC420}"/>
              </a:ext>
            </a:extLst>
          </p:cNvPr>
          <p:cNvSpPr/>
          <p:nvPr/>
        </p:nvSpPr>
        <p:spPr>
          <a:xfrm>
            <a:off x="7244427" y="1588831"/>
            <a:ext cx="211728" cy="36320"/>
          </a:xfrm>
          <a:custGeom>
            <a:avLst/>
            <a:gdLst/>
            <a:ahLst/>
            <a:cxnLst/>
            <a:rect l="l" t="t" r="r" b="b"/>
            <a:pathLst>
              <a:path w="4238" h="727" extrusionOk="0">
                <a:moveTo>
                  <a:pt x="1" y="0"/>
                </a:moveTo>
                <a:lnTo>
                  <a:pt x="1" y="727"/>
                </a:lnTo>
                <a:lnTo>
                  <a:pt x="4238" y="727"/>
                </a:lnTo>
                <a:lnTo>
                  <a:pt x="4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11" name="Google Shape;2008;p25">
            <a:extLst>
              <a:ext uri="{FF2B5EF4-FFF2-40B4-BE49-F238E27FC236}">
                <a16:creationId xmlns:a16="http://schemas.microsoft.com/office/drawing/2014/main" id="{BBFBAAF4-A194-774F-A554-77339BFA812F}"/>
              </a:ext>
            </a:extLst>
          </p:cNvPr>
          <p:cNvSpPr/>
          <p:nvPr/>
        </p:nvSpPr>
        <p:spPr>
          <a:xfrm>
            <a:off x="7446013" y="1588831"/>
            <a:ext cx="211728" cy="36320"/>
          </a:xfrm>
          <a:custGeom>
            <a:avLst/>
            <a:gdLst/>
            <a:ahLst/>
            <a:cxnLst/>
            <a:rect l="l" t="t" r="r" b="b"/>
            <a:pathLst>
              <a:path w="4238" h="727" extrusionOk="0">
                <a:moveTo>
                  <a:pt x="1" y="0"/>
                </a:moveTo>
                <a:lnTo>
                  <a:pt x="1" y="727"/>
                </a:lnTo>
                <a:lnTo>
                  <a:pt x="4237" y="727"/>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09;p25">
            <a:extLst>
              <a:ext uri="{FF2B5EF4-FFF2-40B4-BE49-F238E27FC236}">
                <a16:creationId xmlns:a16="http://schemas.microsoft.com/office/drawing/2014/main" id="{60740474-6804-1444-B741-ECA916BE79C7}"/>
              </a:ext>
            </a:extLst>
          </p:cNvPr>
          <p:cNvSpPr/>
          <p:nvPr/>
        </p:nvSpPr>
        <p:spPr>
          <a:xfrm>
            <a:off x="7244427" y="2468413"/>
            <a:ext cx="211728" cy="36320"/>
          </a:xfrm>
          <a:custGeom>
            <a:avLst/>
            <a:gdLst/>
            <a:ahLst/>
            <a:cxnLst/>
            <a:rect l="l" t="t" r="r" b="b"/>
            <a:pathLst>
              <a:path w="4238" h="727" extrusionOk="0">
                <a:moveTo>
                  <a:pt x="1" y="1"/>
                </a:moveTo>
                <a:lnTo>
                  <a:pt x="1" y="727"/>
                </a:lnTo>
                <a:lnTo>
                  <a:pt x="4238" y="727"/>
                </a:lnTo>
                <a:lnTo>
                  <a:pt x="4238"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10;p25">
            <a:extLst>
              <a:ext uri="{FF2B5EF4-FFF2-40B4-BE49-F238E27FC236}">
                <a16:creationId xmlns:a16="http://schemas.microsoft.com/office/drawing/2014/main" id="{B0C647BD-9EB6-2440-9A17-DCA666CF70C8}"/>
              </a:ext>
            </a:extLst>
          </p:cNvPr>
          <p:cNvSpPr/>
          <p:nvPr/>
        </p:nvSpPr>
        <p:spPr>
          <a:xfrm>
            <a:off x="7446013" y="2468413"/>
            <a:ext cx="211728" cy="36320"/>
          </a:xfrm>
          <a:custGeom>
            <a:avLst/>
            <a:gdLst/>
            <a:ahLst/>
            <a:cxnLst/>
            <a:rect l="l" t="t" r="r" b="b"/>
            <a:pathLst>
              <a:path w="4238" h="727" extrusionOk="0">
                <a:moveTo>
                  <a:pt x="1" y="1"/>
                </a:moveTo>
                <a:lnTo>
                  <a:pt x="1" y="727"/>
                </a:lnTo>
                <a:lnTo>
                  <a:pt x="4237" y="727"/>
                </a:lnTo>
                <a:lnTo>
                  <a:pt x="4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11;p25">
            <a:extLst>
              <a:ext uri="{FF2B5EF4-FFF2-40B4-BE49-F238E27FC236}">
                <a16:creationId xmlns:a16="http://schemas.microsoft.com/office/drawing/2014/main" id="{1D37F8E5-5BFC-B14E-8CAF-77FFD7607665}"/>
              </a:ext>
            </a:extLst>
          </p:cNvPr>
          <p:cNvSpPr/>
          <p:nvPr/>
        </p:nvSpPr>
        <p:spPr>
          <a:xfrm>
            <a:off x="7446762" y="3000578"/>
            <a:ext cx="303703" cy="35971"/>
          </a:xfrm>
          <a:custGeom>
            <a:avLst/>
            <a:gdLst/>
            <a:ahLst/>
            <a:cxnLst/>
            <a:rect l="l" t="t" r="r" b="b"/>
            <a:pathLst>
              <a:path w="6079" h="720" extrusionOk="0">
                <a:moveTo>
                  <a:pt x="1" y="1"/>
                </a:moveTo>
                <a:lnTo>
                  <a:pt x="1" y="719"/>
                </a:lnTo>
                <a:lnTo>
                  <a:pt x="6079" y="719"/>
                </a:lnTo>
                <a:lnTo>
                  <a:pt x="6079"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12;p25">
            <a:extLst>
              <a:ext uri="{FF2B5EF4-FFF2-40B4-BE49-F238E27FC236}">
                <a16:creationId xmlns:a16="http://schemas.microsoft.com/office/drawing/2014/main" id="{13BB7E73-CF1B-D142-822A-8B999A9AAB23}"/>
              </a:ext>
            </a:extLst>
          </p:cNvPr>
          <p:cNvSpPr/>
          <p:nvPr/>
        </p:nvSpPr>
        <p:spPr>
          <a:xfrm>
            <a:off x="7158048" y="3000578"/>
            <a:ext cx="303353" cy="35971"/>
          </a:xfrm>
          <a:custGeom>
            <a:avLst/>
            <a:gdLst/>
            <a:ahLst/>
            <a:cxnLst/>
            <a:rect l="l" t="t" r="r" b="b"/>
            <a:pathLst>
              <a:path w="6072" h="720" extrusionOk="0">
                <a:moveTo>
                  <a:pt x="1" y="1"/>
                </a:moveTo>
                <a:lnTo>
                  <a:pt x="1" y="719"/>
                </a:lnTo>
                <a:lnTo>
                  <a:pt x="6071" y="719"/>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13;p25">
            <a:extLst>
              <a:ext uri="{FF2B5EF4-FFF2-40B4-BE49-F238E27FC236}">
                <a16:creationId xmlns:a16="http://schemas.microsoft.com/office/drawing/2014/main" id="{E7B7AF82-444B-FA45-A864-0812D0100828}"/>
              </a:ext>
            </a:extLst>
          </p:cNvPr>
          <p:cNvSpPr/>
          <p:nvPr/>
        </p:nvSpPr>
        <p:spPr>
          <a:xfrm>
            <a:off x="7446762" y="3181580"/>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14;p25">
            <a:extLst>
              <a:ext uri="{FF2B5EF4-FFF2-40B4-BE49-F238E27FC236}">
                <a16:creationId xmlns:a16="http://schemas.microsoft.com/office/drawing/2014/main" id="{E8E6C532-0F15-3146-AC78-2E4F9A32B863}"/>
              </a:ext>
            </a:extLst>
          </p:cNvPr>
          <p:cNvSpPr/>
          <p:nvPr/>
        </p:nvSpPr>
        <p:spPr>
          <a:xfrm>
            <a:off x="7158048" y="3181580"/>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15;p25">
            <a:extLst>
              <a:ext uri="{FF2B5EF4-FFF2-40B4-BE49-F238E27FC236}">
                <a16:creationId xmlns:a16="http://schemas.microsoft.com/office/drawing/2014/main" id="{C6D6E39D-1B5A-124C-96E1-317447534A56}"/>
              </a:ext>
            </a:extLst>
          </p:cNvPr>
          <p:cNvSpPr/>
          <p:nvPr/>
        </p:nvSpPr>
        <p:spPr>
          <a:xfrm>
            <a:off x="7452008"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15;p25">
            <a:extLst>
              <a:ext uri="{FF2B5EF4-FFF2-40B4-BE49-F238E27FC236}">
                <a16:creationId xmlns:a16="http://schemas.microsoft.com/office/drawing/2014/main" id="{826CAE1F-1FEA-EA4C-BCE5-32870701A3D0}"/>
              </a:ext>
            </a:extLst>
          </p:cNvPr>
          <p:cNvSpPr/>
          <p:nvPr/>
        </p:nvSpPr>
        <p:spPr>
          <a:xfrm>
            <a:off x="7244218"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5341;p40">
            <a:extLst>
              <a:ext uri="{FF2B5EF4-FFF2-40B4-BE49-F238E27FC236}">
                <a16:creationId xmlns:a16="http://schemas.microsoft.com/office/drawing/2014/main" id="{618F9E49-6660-DC43-8F3E-612A841BF384}"/>
              </a:ext>
            </a:extLst>
          </p:cNvPr>
          <p:cNvGrpSpPr/>
          <p:nvPr/>
        </p:nvGrpSpPr>
        <p:grpSpPr>
          <a:xfrm rot="7155304">
            <a:off x="953466" y="3427874"/>
            <a:ext cx="602039" cy="779707"/>
            <a:chOff x="1302584" y="1143038"/>
            <a:chExt cx="1022169" cy="1323822"/>
          </a:xfrm>
        </p:grpSpPr>
        <p:sp>
          <p:nvSpPr>
            <p:cNvPr id="121" name="Google Shape;15342;p40">
              <a:extLst>
                <a:ext uri="{FF2B5EF4-FFF2-40B4-BE49-F238E27FC236}">
                  <a16:creationId xmlns:a16="http://schemas.microsoft.com/office/drawing/2014/main" id="{A7CE885F-F610-C04E-AD64-30ACCA1E18A0}"/>
                </a:ext>
              </a:extLst>
            </p:cNvPr>
            <p:cNvSpPr/>
            <p:nvPr/>
          </p:nvSpPr>
          <p:spPr>
            <a:xfrm>
              <a:off x="1343785" y="1143038"/>
              <a:ext cx="956309" cy="1323822"/>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343;p40">
              <a:extLst>
                <a:ext uri="{FF2B5EF4-FFF2-40B4-BE49-F238E27FC236}">
                  <a16:creationId xmlns:a16="http://schemas.microsoft.com/office/drawing/2014/main" id="{F7D5F6EE-5F4F-6941-9F4B-9D3BDA62A16E}"/>
                </a:ext>
              </a:extLst>
            </p:cNvPr>
            <p:cNvSpPr/>
            <p:nvPr/>
          </p:nvSpPr>
          <p:spPr>
            <a:xfrm>
              <a:off x="1302584" y="1167376"/>
              <a:ext cx="451787" cy="257383"/>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344;p40">
              <a:extLst>
                <a:ext uri="{FF2B5EF4-FFF2-40B4-BE49-F238E27FC236}">
                  <a16:creationId xmlns:a16="http://schemas.microsoft.com/office/drawing/2014/main" id="{EE2E3B71-B493-F04D-965C-04ED8A874C43}"/>
                </a:ext>
              </a:extLst>
            </p:cNvPr>
            <p:cNvSpPr/>
            <p:nvPr/>
          </p:nvSpPr>
          <p:spPr>
            <a:xfrm>
              <a:off x="1632118" y="1727718"/>
              <a:ext cx="443515" cy="257145"/>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345;p40">
              <a:extLst>
                <a:ext uri="{FF2B5EF4-FFF2-40B4-BE49-F238E27FC236}">
                  <a16:creationId xmlns:a16="http://schemas.microsoft.com/office/drawing/2014/main" id="{1DC85174-5F0F-8C43-A5AA-254FD7824389}"/>
                </a:ext>
              </a:extLst>
            </p:cNvPr>
            <p:cNvSpPr/>
            <p:nvPr/>
          </p:nvSpPr>
          <p:spPr>
            <a:xfrm>
              <a:off x="1882748" y="2206215"/>
              <a:ext cx="442004" cy="255793"/>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346;p40">
              <a:extLst>
                <a:ext uri="{FF2B5EF4-FFF2-40B4-BE49-F238E27FC236}">
                  <a16:creationId xmlns:a16="http://schemas.microsoft.com/office/drawing/2014/main" id="{4AC96895-1D2A-F046-A95A-C4E4B0813B8A}"/>
                </a:ext>
              </a:extLst>
            </p:cNvPr>
            <p:cNvSpPr/>
            <p:nvPr/>
          </p:nvSpPr>
          <p:spPr>
            <a:xfrm>
              <a:off x="1585507" y="1639590"/>
              <a:ext cx="420289" cy="242271"/>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347;p40">
              <a:extLst>
                <a:ext uri="{FF2B5EF4-FFF2-40B4-BE49-F238E27FC236}">
                  <a16:creationId xmlns:a16="http://schemas.microsoft.com/office/drawing/2014/main" id="{F1E98B74-D512-514A-8EE8-6C2831AF4461}"/>
                </a:ext>
              </a:extLst>
            </p:cNvPr>
            <p:cNvSpPr/>
            <p:nvPr/>
          </p:nvSpPr>
          <p:spPr>
            <a:xfrm>
              <a:off x="1849978" y="2117611"/>
              <a:ext cx="410426" cy="242828"/>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348;p40">
              <a:extLst>
                <a:ext uri="{FF2B5EF4-FFF2-40B4-BE49-F238E27FC236}">
                  <a16:creationId xmlns:a16="http://schemas.microsoft.com/office/drawing/2014/main" id="{E8397DF6-D226-3E4E-9313-94605FD87B07}"/>
                </a:ext>
              </a:extLst>
            </p:cNvPr>
            <p:cNvSpPr/>
            <p:nvPr/>
          </p:nvSpPr>
          <p:spPr>
            <a:xfrm>
              <a:off x="1386817" y="1264173"/>
              <a:ext cx="392291" cy="227398"/>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349;p40">
              <a:extLst>
                <a:ext uri="{FF2B5EF4-FFF2-40B4-BE49-F238E27FC236}">
                  <a16:creationId xmlns:a16="http://schemas.microsoft.com/office/drawing/2014/main" id="{0C7A3CB6-BE9D-5E40-A9EF-7A5B933759D3}"/>
                </a:ext>
              </a:extLst>
            </p:cNvPr>
            <p:cNvSpPr/>
            <p:nvPr/>
          </p:nvSpPr>
          <p:spPr>
            <a:xfrm>
              <a:off x="1435097" y="1384036"/>
              <a:ext cx="346874" cy="198207"/>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350;p40">
              <a:extLst>
                <a:ext uri="{FF2B5EF4-FFF2-40B4-BE49-F238E27FC236}">
                  <a16:creationId xmlns:a16="http://schemas.microsoft.com/office/drawing/2014/main" id="{281A8235-EA65-6247-AA91-045B81D9A1FB}"/>
                </a:ext>
              </a:extLst>
            </p:cNvPr>
            <p:cNvSpPr/>
            <p:nvPr/>
          </p:nvSpPr>
          <p:spPr>
            <a:xfrm>
              <a:off x="1557828" y="1571983"/>
              <a:ext cx="347272" cy="198923"/>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351;p40">
              <a:extLst>
                <a:ext uri="{FF2B5EF4-FFF2-40B4-BE49-F238E27FC236}">
                  <a16:creationId xmlns:a16="http://schemas.microsoft.com/office/drawing/2014/main" id="{86C0DC03-5A67-B548-A1D8-AD20767C23CF}"/>
                </a:ext>
              </a:extLst>
            </p:cNvPr>
            <p:cNvSpPr/>
            <p:nvPr/>
          </p:nvSpPr>
          <p:spPr>
            <a:xfrm>
              <a:off x="1734168" y="1863329"/>
              <a:ext cx="328739" cy="186197"/>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352;p40">
              <a:extLst>
                <a:ext uri="{FF2B5EF4-FFF2-40B4-BE49-F238E27FC236}">
                  <a16:creationId xmlns:a16="http://schemas.microsoft.com/office/drawing/2014/main" id="{477C3AD0-8C03-0047-9EF7-7ED26A24FE1D}"/>
                </a:ext>
              </a:extLst>
            </p:cNvPr>
            <p:cNvSpPr/>
            <p:nvPr/>
          </p:nvSpPr>
          <p:spPr>
            <a:xfrm>
              <a:off x="1845762" y="2053821"/>
              <a:ext cx="318717" cy="192163"/>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5375;p40">
            <a:extLst>
              <a:ext uri="{FF2B5EF4-FFF2-40B4-BE49-F238E27FC236}">
                <a16:creationId xmlns:a16="http://schemas.microsoft.com/office/drawing/2014/main" id="{3386BDAE-31A7-8F4B-8939-251868E7682A}"/>
              </a:ext>
            </a:extLst>
          </p:cNvPr>
          <p:cNvGrpSpPr/>
          <p:nvPr/>
        </p:nvGrpSpPr>
        <p:grpSpPr>
          <a:xfrm rot="7155304">
            <a:off x="953466" y="3827212"/>
            <a:ext cx="602039" cy="779707"/>
            <a:chOff x="1302584" y="1143038"/>
            <a:chExt cx="1022169" cy="1323822"/>
          </a:xfrm>
        </p:grpSpPr>
        <p:sp>
          <p:nvSpPr>
            <p:cNvPr id="133" name="Google Shape;15376;p40">
              <a:extLst>
                <a:ext uri="{FF2B5EF4-FFF2-40B4-BE49-F238E27FC236}">
                  <a16:creationId xmlns:a16="http://schemas.microsoft.com/office/drawing/2014/main" id="{E0AB2B7F-1B8F-AE46-B40D-9EA5AE62D9DD}"/>
                </a:ext>
              </a:extLst>
            </p:cNvPr>
            <p:cNvSpPr/>
            <p:nvPr/>
          </p:nvSpPr>
          <p:spPr>
            <a:xfrm>
              <a:off x="1343785" y="1143038"/>
              <a:ext cx="956309" cy="1323822"/>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377;p40">
              <a:extLst>
                <a:ext uri="{FF2B5EF4-FFF2-40B4-BE49-F238E27FC236}">
                  <a16:creationId xmlns:a16="http://schemas.microsoft.com/office/drawing/2014/main" id="{99ED8522-3DF2-E640-9D83-40EA76861BCB}"/>
                </a:ext>
              </a:extLst>
            </p:cNvPr>
            <p:cNvSpPr/>
            <p:nvPr/>
          </p:nvSpPr>
          <p:spPr>
            <a:xfrm>
              <a:off x="1302584" y="1167376"/>
              <a:ext cx="451787" cy="257383"/>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378;p40">
              <a:extLst>
                <a:ext uri="{FF2B5EF4-FFF2-40B4-BE49-F238E27FC236}">
                  <a16:creationId xmlns:a16="http://schemas.microsoft.com/office/drawing/2014/main" id="{DFEE6DBD-37B1-7745-8664-AECBA9B0CA0C}"/>
                </a:ext>
              </a:extLst>
            </p:cNvPr>
            <p:cNvSpPr/>
            <p:nvPr/>
          </p:nvSpPr>
          <p:spPr>
            <a:xfrm>
              <a:off x="1632118" y="1727718"/>
              <a:ext cx="443515" cy="257145"/>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379;p40">
              <a:extLst>
                <a:ext uri="{FF2B5EF4-FFF2-40B4-BE49-F238E27FC236}">
                  <a16:creationId xmlns:a16="http://schemas.microsoft.com/office/drawing/2014/main" id="{F6C1D5D7-4DEE-6D4E-9A5F-03B3018DA9C7}"/>
                </a:ext>
              </a:extLst>
            </p:cNvPr>
            <p:cNvSpPr/>
            <p:nvPr/>
          </p:nvSpPr>
          <p:spPr>
            <a:xfrm>
              <a:off x="1882748" y="2206215"/>
              <a:ext cx="442004" cy="255793"/>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380;p40">
              <a:extLst>
                <a:ext uri="{FF2B5EF4-FFF2-40B4-BE49-F238E27FC236}">
                  <a16:creationId xmlns:a16="http://schemas.microsoft.com/office/drawing/2014/main" id="{AFD5EB7A-D172-2149-BB48-A8E68255C2E7}"/>
                </a:ext>
              </a:extLst>
            </p:cNvPr>
            <p:cNvSpPr/>
            <p:nvPr/>
          </p:nvSpPr>
          <p:spPr>
            <a:xfrm>
              <a:off x="1585507" y="1639590"/>
              <a:ext cx="420289" cy="242271"/>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381;p40">
              <a:extLst>
                <a:ext uri="{FF2B5EF4-FFF2-40B4-BE49-F238E27FC236}">
                  <a16:creationId xmlns:a16="http://schemas.microsoft.com/office/drawing/2014/main" id="{B072EFB7-A00C-3944-9EE1-F64C4A77FD5A}"/>
                </a:ext>
              </a:extLst>
            </p:cNvPr>
            <p:cNvSpPr/>
            <p:nvPr/>
          </p:nvSpPr>
          <p:spPr>
            <a:xfrm>
              <a:off x="1849978" y="2117611"/>
              <a:ext cx="410426" cy="242828"/>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382;p40">
              <a:extLst>
                <a:ext uri="{FF2B5EF4-FFF2-40B4-BE49-F238E27FC236}">
                  <a16:creationId xmlns:a16="http://schemas.microsoft.com/office/drawing/2014/main" id="{95EEE451-42A8-0442-9C7F-9F56F44815B5}"/>
                </a:ext>
              </a:extLst>
            </p:cNvPr>
            <p:cNvSpPr/>
            <p:nvPr/>
          </p:nvSpPr>
          <p:spPr>
            <a:xfrm>
              <a:off x="1386817" y="1264173"/>
              <a:ext cx="392291" cy="227398"/>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383;p40">
              <a:extLst>
                <a:ext uri="{FF2B5EF4-FFF2-40B4-BE49-F238E27FC236}">
                  <a16:creationId xmlns:a16="http://schemas.microsoft.com/office/drawing/2014/main" id="{076E4254-EB55-B94F-8EC0-32E5FBFCD11E}"/>
                </a:ext>
              </a:extLst>
            </p:cNvPr>
            <p:cNvSpPr/>
            <p:nvPr/>
          </p:nvSpPr>
          <p:spPr>
            <a:xfrm>
              <a:off x="1435097" y="1384036"/>
              <a:ext cx="346874" cy="198207"/>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384;p40">
              <a:extLst>
                <a:ext uri="{FF2B5EF4-FFF2-40B4-BE49-F238E27FC236}">
                  <a16:creationId xmlns:a16="http://schemas.microsoft.com/office/drawing/2014/main" id="{D5C1B11D-DD45-9045-AE78-98D7463DCCFA}"/>
                </a:ext>
              </a:extLst>
            </p:cNvPr>
            <p:cNvSpPr/>
            <p:nvPr/>
          </p:nvSpPr>
          <p:spPr>
            <a:xfrm>
              <a:off x="1557828" y="1571983"/>
              <a:ext cx="347272" cy="198923"/>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385;p40">
              <a:extLst>
                <a:ext uri="{FF2B5EF4-FFF2-40B4-BE49-F238E27FC236}">
                  <a16:creationId xmlns:a16="http://schemas.microsoft.com/office/drawing/2014/main" id="{D368EDB5-C9C3-0F49-8449-7E585C9B0C29}"/>
                </a:ext>
              </a:extLst>
            </p:cNvPr>
            <p:cNvSpPr/>
            <p:nvPr/>
          </p:nvSpPr>
          <p:spPr>
            <a:xfrm>
              <a:off x="1734168" y="1863329"/>
              <a:ext cx="328739" cy="186197"/>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386;p40">
              <a:extLst>
                <a:ext uri="{FF2B5EF4-FFF2-40B4-BE49-F238E27FC236}">
                  <a16:creationId xmlns:a16="http://schemas.microsoft.com/office/drawing/2014/main" id="{7D9AF119-D96E-C148-A1AC-F6417AA1C760}"/>
                </a:ext>
              </a:extLst>
            </p:cNvPr>
            <p:cNvSpPr/>
            <p:nvPr/>
          </p:nvSpPr>
          <p:spPr>
            <a:xfrm>
              <a:off x="1845762" y="2053821"/>
              <a:ext cx="318717" cy="192163"/>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a:extLst>
              <a:ext uri="{FF2B5EF4-FFF2-40B4-BE49-F238E27FC236}">
                <a16:creationId xmlns:a16="http://schemas.microsoft.com/office/drawing/2014/main" id="{1932758F-4068-2B42-809A-5634C183FC36}"/>
              </a:ext>
            </a:extLst>
          </p:cNvPr>
          <p:cNvSpPr txBox="1"/>
          <p:nvPr/>
        </p:nvSpPr>
        <p:spPr>
          <a:xfrm>
            <a:off x="575010" y="1172688"/>
            <a:ext cx="4280514" cy="2031325"/>
          </a:xfrm>
          <a:prstGeom prst="rect">
            <a:avLst/>
          </a:prstGeom>
          <a:noFill/>
        </p:spPr>
        <p:txBody>
          <a:bodyPr wrap="square" rtlCol="0">
            <a:spAutoFit/>
          </a:bodyPr>
          <a:lstStyle/>
          <a:p>
            <a:r>
              <a:rPr lang="en-US" sz="1800" b="1" dirty="0"/>
              <a:t>Genetic Algorithm (GA)</a:t>
            </a:r>
            <a:r>
              <a:rPr lang="en-US" sz="1800" dirty="0"/>
              <a:t> can determine the (near) optimal route. </a:t>
            </a:r>
          </a:p>
          <a:p>
            <a:r>
              <a:rPr lang="en-US" sz="1800" b="1" dirty="0"/>
              <a:t>Genetic algorithm (GA)</a:t>
            </a:r>
            <a:r>
              <a:rPr lang="en-US" sz="1800" dirty="0"/>
              <a:t> is a </a:t>
            </a:r>
            <a:r>
              <a:rPr lang="en-US" sz="1800" dirty="0">
                <a:hlinkClick r:id="rId3"/>
              </a:rPr>
              <a:t>metaheuristic</a:t>
            </a:r>
            <a:r>
              <a:rPr lang="en-US" sz="1800" dirty="0"/>
              <a:t> inspired by the process of </a:t>
            </a:r>
            <a:r>
              <a:rPr lang="en-US" sz="1800" dirty="0">
                <a:hlinkClick r:id="rId4"/>
              </a:rPr>
              <a:t>natural selection</a:t>
            </a:r>
            <a:r>
              <a:rPr lang="en-US" sz="1800" dirty="0"/>
              <a:t> operators such as </a:t>
            </a:r>
            <a:r>
              <a:rPr lang="en-US" sz="1800" b="1" i="1" dirty="0">
                <a:hlinkClick r:id="rId5"/>
              </a:rPr>
              <a:t>mutation</a:t>
            </a:r>
            <a:r>
              <a:rPr lang="en-US" sz="1800" dirty="0"/>
              <a:t>, </a:t>
            </a:r>
            <a:r>
              <a:rPr lang="en-US" sz="1800" b="1" i="1" dirty="0">
                <a:hlinkClick r:id="rId6"/>
              </a:rPr>
              <a:t>crossover</a:t>
            </a:r>
            <a:r>
              <a:rPr lang="en-US" sz="1800" b="1" i="1" dirty="0"/>
              <a:t> </a:t>
            </a:r>
            <a:r>
              <a:rPr lang="en-US" sz="1800" dirty="0"/>
              <a:t>and </a:t>
            </a:r>
            <a:r>
              <a:rPr lang="en-US" sz="1800" b="1" i="1" dirty="0">
                <a:hlinkClick r:id="rId7"/>
              </a:rPr>
              <a:t>selection</a:t>
            </a:r>
            <a:r>
              <a:rPr lang="en-US" sz="1800" dirty="0"/>
              <a:t>.</a:t>
            </a:r>
          </a:p>
          <a:p>
            <a:endParaRPr lang="en-VN" sz="1800" dirty="0"/>
          </a:p>
        </p:txBody>
      </p:sp>
    </p:spTree>
    <p:extLst>
      <p:ext uri="{BB962C8B-B14F-4D97-AF65-F5344CB8AC3E}">
        <p14:creationId xmlns:p14="http://schemas.microsoft.com/office/powerpoint/2010/main" val="1339740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4" name="TextBox 3">
            <a:extLst>
              <a:ext uri="{FF2B5EF4-FFF2-40B4-BE49-F238E27FC236}">
                <a16:creationId xmlns:a16="http://schemas.microsoft.com/office/drawing/2014/main" id="{F6DCE968-8F1B-A146-B200-379A411D9E99}"/>
              </a:ext>
            </a:extLst>
          </p:cNvPr>
          <p:cNvSpPr txBox="1"/>
          <p:nvPr/>
        </p:nvSpPr>
        <p:spPr>
          <a:xfrm>
            <a:off x="573954" y="241054"/>
            <a:ext cx="3813865" cy="584775"/>
          </a:xfrm>
          <a:prstGeom prst="rect">
            <a:avLst/>
          </a:prstGeom>
          <a:noFill/>
        </p:spPr>
        <p:txBody>
          <a:bodyPr wrap="none" rtlCol="0">
            <a:spAutoFit/>
          </a:bodyPr>
          <a:lstStyle/>
          <a:p>
            <a:r>
              <a:rPr lang="en-VN" sz="3200" b="1" dirty="0">
                <a:latin typeface="Fira Sans" panose="020B0503050000020004" pitchFamily="34" charset="0"/>
                <a:ea typeface="Fira Sans" panose="020B0503050000020004" pitchFamily="34" charset="0"/>
              </a:rPr>
              <a:t>Problem statement</a:t>
            </a:r>
          </a:p>
        </p:txBody>
      </p:sp>
      <p:sp>
        <p:nvSpPr>
          <p:cNvPr id="1965" name="Google Shape;1965;p25"/>
          <p:cNvSpPr/>
          <p:nvPr/>
        </p:nvSpPr>
        <p:spPr>
          <a:xfrm>
            <a:off x="5666900" y="1057015"/>
            <a:ext cx="259589" cy="36320"/>
          </a:xfrm>
          <a:custGeom>
            <a:avLst/>
            <a:gdLst/>
            <a:ahLst/>
            <a:cxnLst/>
            <a:rect l="l" t="t" r="r" b="b"/>
            <a:pathLst>
              <a:path w="5196" h="727" extrusionOk="0">
                <a:moveTo>
                  <a:pt x="1" y="1"/>
                </a:moveTo>
                <a:lnTo>
                  <a:pt x="1" y="727"/>
                </a:lnTo>
                <a:lnTo>
                  <a:pt x="5196" y="727"/>
                </a:lnTo>
                <a:lnTo>
                  <a:pt x="5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5"/>
          <p:cNvSpPr/>
          <p:nvPr/>
        </p:nvSpPr>
        <p:spPr>
          <a:xfrm>
            <a:off x="5913749" y="1057015"/>
            <a:ext cx="259939" cy="36320"/>
          </a:xfrm>
          <a:custGeom>
            <a:avLst/>
            <a:gdLst/>
            <a:ahLst/>
            <a:cxnLst/>
            <a:rect l="l" t="t" r="r" b="b"/>
            <a:pathLst>
              <a:path w="5203" h="727" extrusionOk="0">
                <a:moveTo>
                  <a:pt x="0" y="1"/>
                </a:moveTo>
                <a:lnTo>
                  <a:pt x="0" y="727"/>
                </a:lnTo>
                <a:lnTo>
                  <a:pt x="5203" y="727"/>
                </a:lnTo>
                <a:lnTo>
                  <a:pt x="5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5"/>
          <p:cNvSpPr/>
          <p:nvPr/>
        </p:nvSpPr>
        <p:spPr>
          <a:xfrm>
            <a:off x="5714011" y="1232072"/>
            <a:ext cx="211728" cy="36320"/>
          </a:xfrm>
          <a:custGeom>
            <a:avLst/>
            <a:gdLst/>
            <a:ahLst/>
            <a:cxnLst/>
            <a:rect l="l" t="t" r="r" b="b"/>
            <a:pathLst>
              <a:path w="4238" h="727" extrusionOk="0">
                <a:moveTo>
                  <a:pt x="1" y="0"/>
                </a:moveTo>
                <a:lnTo>
                  <a:pt x="1" y="726"/>
                </a:lnTo>
                <a:lnTo>
                  <a:pt x="4238" y="726"/>
                </a:lnTo>
                <a:lnTo>
                  <a:pt x="4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5"/>
          <p:cNvSpPr/>
          <p:nvPr/>
        </p:nvSpPr>
        <p:spPr>
          <a:xfrm>
            <a:off x="5915597" y="1232072"/>
            <a:ext cx="211728" cy="36320"/>
          </a:xfrm>
          <a:custGeom>
            <a:avLst/>
            <a:gdLst/>
            <a:ahLst/>
            <a:cxnLst/>
            <a:rect l="l" t="t" r="r" b="b"/>
            <a:pathLst>
              <a:path w="4238" h="727" extrusionOk="0">
                <a:moveTo>
                  <a:pt x="1" y="0"/>
                </a:moveTo>
                <a:lnTo>
                  <a:pt x="1" y="726"/>
                </a:lnTo>
                <a:lnTo>
                  <a:pt x="4237" y="726"/>
                </a:lnTo>
                <a:lnTo>
                  <a:pt x="4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5"/>
          <p:cNvSpPr/>
          <p:nvPr/>
        </p:nvSpPr>
        <p:spPr>
          <a:xfrm>
            <a:off x="5555441"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5"/>
          <p:cNvSpPr/>
          <p:nvPr/>
        </p:nvSpPr>
        <p:spPr>
          <a:xfrm>
            <a:off x="5555441"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5"/>
          <p:cNvSpPr/>
          <p:nvPr/>
        </p:nvSpPr>
        <p:spPr>
          <a:xfrm>
            <a:off x="5664302" y="1195802"/>
            <a:ext cx="136539" cy="117255"/>
          </a:xfrm>
          <a:custGeom>
            <a:avLst/>
            <a:gdLst/>
            <a:ahLst/>
            <a:cxnLst/>
            <a:rect l="l" t="t" r="r" b="b"/>
            <a:pathLst>
              <a:path w="2733" h="2347" extrusionOk="0">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5"/>
          <p:cNvSpPr/>
          <p:nvPr/>
        </p:nvSpPr>
        <p:spPr>
          <a:xfrm>
            <a:off x="6157550"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5"/>
          <p:cNvSpPr/>
          <p:nvPr/>
        </p:nvSpPr>
        <p:spPr>
          <a:xfrm>
            <a:off x="6157550"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5"/>
          <p:cNvSpPr/>
          <p:nvPr/>
        </p:nvSpPr>
        <p:spPr>
          <a:xfrm>
            <a:off x="6048739" y="1195802"/>
            <a:ext cx="116705" cy="117105"/>
          </a:xfrm>
          <a:custGeom>
            <a:avLst/>
            <a:gdLst/>
            <a:ahLst/>
            <a:cxnLst/>
            <a:rect l="l" t="t" r="r" b="b"/>
            <a:pathLst>
              <a:path w="2336" h="2344" extrusionOk="0">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5"/>
          <p:cNvSpPr/>
          <p:nvPr/>
        </p:nvSpPr>
        <p:spPr>
          <a:xfrm>
            <a:off x="6027057" y="1546565"/>
            <a:ext cx="136539" cy="117005"/>
          </a:xfrm>
          <a:custGeom>
            <a:avLst/>
            <a:gdLst/>
            <a:ahLst/>
            <a:cxnLst/>
            <a:rect l="l" t="t" r="r" b="b"/>
            <a:pathLst>
              <a:path w="2733" h="2342" extrusionOk="0">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5"/>
          <p:cNvSpPr/>
          <p:nvPr/>
        </p:nvSpPr>
        <p:spPr>
          <a:xfrm>
            <a:off x="6133619" y="1721972"/>
            <a:ext cx="136539" cy="117005"/>
          </a:xfrm>
          <a:custGeom>
            <a:avLst/>
            <a:gdLst/>
            <a:ahLst/>
            <a:cxnLst/>
            <a:rect l="l" t="t" r="r" b="b"/>
            <a:pathLst>
              <a:path w="2733" h="2342" extrusionOk="0">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5"/>
          <p:cNvSpPr/>
          <p:nvPr/>
        </p:nvSpPr>
        <p:spPr>
          <a:xfrm>
            <a:off x="6178133" y="1895131"/>
            <a:ext cx="136539" cy="117055"/>
          </a:xfrm>
          <a:custGeom>
            <a:avLst/>
            <a:gdLst/>
            <a:ahLst/>
            <a:cxnLst/>
            <a:rect l="l" t="t" r="r" b="b"/>
            <a:pathLst>
              <a:path w="2733" h="2343" extrusionOk="0">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5"/>
          <p:cNvSpPr/>
          <p:nvPr/>
        </p:nvSpPr>
        <p:spPr>
          <a:xfrm>
            <a:off x="6165793" y="2080629"/>
            <a:ext cx="136939" cy="116955"/>
          </a:xfrm>
          <a:custGeom>
            <a:avLst/>
            <a:gdLst/>
            <a:ahLst/>
            <a:cxnLst/>
            <a:rect l="l" t="t" r="r" b="b"/>
            <a:pathLst>
              <a:path w="2741" h="2341" extrusionOk="0">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5"/>
          <p:cNvSpPr/>
          <p:nvPr/>
        </p:nvSpPr>
        <p:spPr>
          <a:xfrm>
            <a:off x="6117533" y="2245894"/>
            <a:ext cx="136589" cy="116905"/>
          </a:xfrm>
          <a:custGeom>
            <a:avLst/>
            <a:gdLst/>
            <a:ahLst/>
            <a:cxnLst/>
            <a:rect l="l" t="t" r="r" b="b"/>
            <a:pathLst>
              <a:path w="2734" h="2340" extrusionOk="0">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5"/>
          <p:cNvSpPr/>
          <p:nvPr/>
        </p:nvSpPr>
        <p:spPr>
          <a:xfrm>
            <a:off x="6024808" y="2427296"/>
            <a:ext cx="136539" cy="116855"/>
          </a:xfrm>
          <a:custGeom>
            <a:avLst/>
            <a:gdLst/>
            <a:ahLst/>
            <a:cxnLst/>
            <a:rect l="l" t="t" r="r" b="b"/>
            <a:pathLst>
              <a:path w="2733" h="2339" extrusionOk="0">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5"/>
          <p:cNvSpPr/>
          <p:nvPr/>
        </p:nvSpPr>
        <p:spPr>
          <a:xfrm>
            <a:off x="5675893" y="1546565"/>
            <a:ext cx="136539" cy="117005"/>
          </a:xfrm>
          <a:custGeom>
            <a:avLst/>
            <a:gdLst/>
            <a:ahLst/>
            <a:cxnLst/>
            <a:rect l="l" t="t" r="r" b="b"/>
            <a:pathLst>
              <a:path w="2733" h="2342" extrusionOk="0">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82" name="Google Shape;1982;p25"/>
          <p:cNvSpPr/>
          <p:nvPr/>
        </p:nvSpPr>
        <p:spPr>
          <a:xfrm>
            <a:off x="5568930" y="1721972"/>
            <a:ext cx="117105" cy="116705"/>
          </a:xfrm>
          <a:custGeom>
            <a:avLst/>
            <a:gdLst/>
            <a:ahLst/>
            <a:cxnLst/>
            <a:rect l="l" t="t" r="r" b="b"/>
            <a:pathLst>
              <a:path w="2344" h="2336" extrusionOk="0">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83" name="Google Shape;1983;p25"/>
          <p:cNvSpPr/>
          <p:nvPr/>
        </p:nvSpPr>
        <p:spPr>
          <a:xfrm>
            <a:off x="5524816" y="1895131"/>
            <a:ext cx="136539" cy="117055"/>
          </a:xfrm>
          <a:custGeom>
            <a:avLst/>
            <a:gdLst/>
            <a:ahLst/>
            <a:cxnLst/>
            <a:rect l="l" t="t" r="r" b="b"/>
            <a:pathLst>
              <a:path w="2733" h="2343" extrusionOk="0">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84" name="Google Shape;1984;p25"/>
          <p:cNvSpPr/>
          <p:nvPr/>
        </p:nvSpPr>
        <p:spPr>
          <a:xfrm>
            <a:off x="5536756" y="2080629"/>
            <a:ext cx="136539" cy="116955"/>
          </a:xfrm>
          <a:custGeom>
            <a:avLst/>
            <a:gdLst/>
            <a:ahLst/>
            <a:cxnLst/>
            <a:rect l="l" t="t" r="r" b="b"/>
            <a:pathLst>
              <a:path w="2733" h="2341" extrusionOk="0">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5"/>
          <p:cNvSpPr/>
          <p:nvPr/>
        </p:nvSpPr>
        <p:spPr>
          <a:xfrm>
            <a:off x="5585017" y="2245894"/>
            <a:ext cx="136889" cy="116905"/>
          </a:xfrm>
          <a:custGeom>
            <a:avLst/>
            <a:gdLst/>
            <a:ahLst/>
            <a:cxnLst/>
            <a:rect l="l" t="t" r="r" b="b"/>
            <a:pathLst>
              <a:path w="2740" h="2340" extrusionOk="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5"/>
          <p:cNvSpPr/>
          <p:nvPr/>
        </p:nvSpPr>
        <p:spPr>
          <a:xfrm>
            <a:off x="5677741" y="2427296"/>
            <a:ext cx="136539" cy="116855"/>
          </a:xfrm>
          <a:custGeom>
            <a:avLst/>
            <a:gdLst/>
            <a:ahLst/>
            <a:cxnLst/>
            <a:rect l="l" t="t" r="r" b="b"/>
            <a:pathLst>
              <a:path w="2733" h="2339" extrusionOk="0">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5"/>
          <p:cNvSpPr/>
          <p:nvPr/>
        </p:nvSpPr>
        <p:spPr>
          <a:xfrm>
            <a:off x="6046491" y="2783705"/>
            <a:ext cx="117105" cy="117105"/>
          </a:xfrm>
          <a:custGeom>
            <a:avLst/>
            <a:gdLst/>
            <a:ahLst/>
            <a:cxnLst/>
            <a:rect l="l" t="t" r="r" b="b"/>
            <a:pathLst>
              <a:path w="2344" h="2344" extrusionOk="0">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5"/>
          <p:cNvSpPr/>
          <p:nvPr/>
        </p:nvSpPr>
        <p:spPr>
          <a:xfrm>
            <a:off x="6178133" y="3132220"/>
            <a:ext cx="136539" cy="117255"/>
          </a:xfrm>
          <a:custGeom>
            <a:avLst/>
            <a:gdLst/>
            <a:ahLst/>
            <a:cxnLst/>
            <a:rect l="l" t="t" r="r" b="b"/>
            <a:pathLst>
              <a:path w="2733" h="2347" extrusionOk="0">
                <a:moveTo>
                  <a:pt x="1565" y="1"/>
                </a:moveTo>
                <a:cubicBezTo>
                  <a:pt x="517" y="1"/>
                  <a:pt x="1" y="1266"/>
                  <a:pt x="734" y="1999"/>
                </a:cubicBezTo>
                <a:cubicBezTo>
                  <a:pt x="974" y="2239"/>
                  <a:pt x="1268" y="2347"/>
                  <a:pt x="1557" y="2347"/>
                </a:cubicBezTo>
                <a:cubicBezTo>
                  <a:pt x="2158" y="2347"/>
                  <a:pt x="2733" y="1879"/>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5"/>
          <p:cNvSpPr/>
          <p:nvPr/>
        </p:nvSpPr>
        <p:spPr>
          <a:xfrm>
            <a:off x="6165793" y="3317719"/>
            <a:ext cx="136939" cy="117105"/>
          </a:xfrm>
          <a:custGeom>
            <a:avLst/>
            <a:gdLst/>
            <a:ahLst/>
            <a:cxnLst/>
            <a:rect l="l" t="t" r="r" b="b"/>
            <a:pathLst>
              <a:path w="2741" h="2344" extrusionOk="0">
                <a:moveTo>
                  <a:pt x="1565" y="1"/>
                </a:moveTo>
                <a:cubicBezTo>
                  <a:pt x="524" y="1"/>
                  <a:pt x="0" y="1258"/>
                  <a:pt x="742" y="1999"/>
                </a:cubicBezTo>
                <a:cubicBezTo>
                  <a:pt x="979" y="2237"/>
                  <a:pt x="1272" y="2343"/>
                  <a:pt x="1560" y="2343"/>
                </a:cubicBezTo>
                <a:cubicBezTo>
                  <a:pt x="2161" y="2343"/>
                  <a:pt x="2740" y="1877"/>
                  <a:pt x="2740" y="1168"/>
                </a:cubicBezTo>
                <a:cubicBezTo>
                  <a:pt x="2740" y="525"/>
                  <a:pt x="2216"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5"/>
          <p:cNvSpPr/>
          <p:nvPr/>
        </p:nvSpPr>
        <p:spPr>
          <a:xfrm>
            <a:off x="5683737" y="2783705"/>
            <a:ext cx="136939" cy="117255"/>
          </a:xfrm>
          <a:custGeom>
            <a:avLst/>
            <a:gdLst/>
            <a:ahLst/>
            <a:cxnLst/>
            <a:rect l="l" t="t" r="r" b="b"/>
            <a:pathLst>
              <a:path w="2741" h="2347" extrusionOk="0">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5"/>
          <p:cNvSpPr/>
          <p:nvPr/>
        </p:nvSpPr>
        <p:spPr>
          <a:xfrm>
            <a:off x="5532659" y="3132220"/>
            <a:ext cx="136539" cy="117255"/>
          </a:xfrm>
          <a:custGeom>
            <a:avLst/>
            <a:gdLst/>
            <a:ahLst/>
            <a:cxnLst/>
            <a:rect l="l" t="t" r="r" b="b"/>
            <a:pathLst>
              <a:path w="2733" h="2347" extrusionOk="0">
                <a:moveTo>
                  <a:pt x="1176" y="1"/>
                </a:moveTo>
                <a:cubicBezTo>
                  <a:pt x="524" y="1"/>
                  <a:pt x="0" y="525"/>
                  <a:pt x="0" y="1176"/>
                </a:cubicBezTo>
                <a:cubicBezTo>
                  <a:pt x="0" y="1879"/>
                  <a:pt x="578" y="2347"/>
                  <a:pt x="1180" y="2347"/>
                </a:cubicBezTo>
                <a:cubicBezTo>
                  <a:pt x="1468" y="2347"/>
                  <a:pt x="1761" y="2239"/>
                  <a:pt x="1999" y="1999"/>
                </a:cubicBezTo>
                <a:cubicBezTo>
                  <a:pt x="2733" y="1266"/>
                  <a:pt x="2216" y="1"/>
                  <a:pt x="1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5"/>
          <p:cNvSpPr/>
          <p:nvPr/>
        </p:nvSpPr>
        <p:spPr>
          <a:xfrm>
            <a:off x="5544999" y="3317719"/>
            <a:ext cx="116705" cy="117105"/>
          </a:xfrm>
          <a:custGeom>
            <a:avLst/>
            <a:gdLst/>
            <a:ahLst/>
            <a:cxnLst/>
            <a:rect l="l" t="t" r="r" b="b"/>
            <a:pathLst>
              <a:path w="2336" h="2344" extrusionOk="0">
                <a:moveTo>
                  <a:pt x="1168" y="1"/>
                </a:moveTo>
                <a:cubicBezTo>
                  <a:pt x="524" y="1"/>
                  <a:pt x="0" y="525"/>
                  <a:pt x="0" y="1168"/>
                </a:cubicBezTo>
                <a:cubicBezTo>
                  <a:pt x="0" y="1820"/>
                  <a:pt x="524" y="2344"/>
                  <a:pt x="1168" y="2344"/>
                </a:cubicBezTo>
                <a:cubicBezTo>
                  <a:pt x="1812" y="2344"/>
                  <a:pt x="2336" y="1820"/>
                  <a:pt x="2336" y="1168"/>
                </a:cubicBezTo>
                <a:cubicBezTo>
                  <a:pt x="2336" y="525"/>
                  <a:pt x="1812"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5"/>
          <p:cNvSpPr/>
          <p:nvPr/>
        </p:nvSpPr>
        <p:spPr>
          <a:xfrm>
            <a:off x="5799292" y="1342382"/>
            <a:ext cx="213976" cy="182951"/>
          </a:xfrm>
          <a:custGeom>
            <a:avLst/>
            <a:gdLst/>
            <a:ahLst/>
            <a:cxnLst/>
            <a:rect l="l" t="t" r="r" b="b"/>
            <a:pathLst>
              <a:path w="4283" h="3662" extrusionOk="0">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96" name="Google Shape;1996;p25"/>
          <p:cNvSpPr/>
          <p:nvPr/>
        </p:nvSpPr>
        <p:spPr>
          <a:xfrm>
            <a:off x="5822473" y="2577273"/>
            <a:ext cx="200887" cy="183001"/>
          </a:xfrm>
          <a:custGeom>
            <a:avLst/>
            <a:gdLst/>
            <a:ahLst/>
            <a:cxnLst/>
            <a:rect l="l" t="t" r="r" b="b"/>
            <a:pathLst>
              <a:path w="4021" h="3663" extrusionOk="0">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5"/>
          <p:cNvSpPr/>
          <p:nvPr/>
        </p:nvSpPr>
        <p:spPr>
          <a:xfrm>
            <a:off x="5666900" y="1761240"/>
            <a:ext cx="259589" cy="36320"/>
          </a:xfrm>
          <a:custGeom>
            <a:avLst/>
            <a:gdLst/>
            <a:ahLst/>
            <a:cxnLst/>
            <a:rect l="l" t="t" r="r" b="b"/>
            <a:pathLst>
              <a:path w="5196" h="727" extrusionOk="0">
                <a:moveTo>
                  <a:pt x="1" y="0"/>
                </a:moveTo>
                <a:lnTo>
                  <a:pt x="1" y="726"/>
                </a:lnTo>
                <a:lnTo>
                  <a:pt x="5196" y="726"/>
                </a:lnTo>
                <a:lnTo>
                  <a:pt x="5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98" name="Google Shape;1998;p25"/>
          <p:cNvSpPr/>
          <p:nvPr/>
        </p:nvSpPr>
        <p:spPr>
          <a:xfrm>
            <a:off x="5913749" y="1761240"/>
            <a:ext cx="259939" cy="36320"/>
          </a:xfrm>
          <a:custGeom>
            <a:avLst/>
            <a:gdLst/>
            <a:ahLst/>
            <a:cxnLst/>
            <a:rect l="l" t="t" r="r" b="b"/>
            <a:pathLst>
              <a:path w="5203" h="727" extrusionOk="0">
                <a:moveTo>
                  <a:pt x="0" y="0"/>
                </a:moveTo>
                <a:lnTo>
                  <a:pt x="0" y="726"/>
                </a:lnTo>
                <a:lnTo>
                  <a:pt x="5203" y="726"/>
                </a:lnTo>
                <a:lnTo>
                  <a:pt x="52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5"/>
          <p:cNvSpPr/>
          <p:nvPr/>
        </p:nvSpPr>
        <p:spPr>
          <a:xfrm>
            <a:off x="5627632" y="1939595"/>
            <a:ext cx="303353" cy="36371"/>
          </a:xfrm>
          <a:custGeom>
            <a:avLst/>
            <a:gdLst/>
            <a:ahLst/>
            <a:cxnLst/>
            <a:rect l="l" t="t" r="r" b="b"/>
            <a:pathLst>
              <a:path w="6072" h="728" extrusionOk="0">
                <a:moveTo>
                  <a:pt x="1" y="1"/>
                </a:moveTo>
                <a:lnTo>
                  <a:pt x="1" y="727"/>
                </a:lnTo>
                <a:lnTo>
                  <a:pt x="6071" y="727"/>
                </a:lnTo>
                <a:lnTo>
                  <a:pt x="6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00" name="Google Shape;2000;p25"/>
          <p:cNvSpPr/>
          <p:nvPr/>
        </p:nvSpPr>
        <p:spPr>
          <a:xfrm>
            <a:off x="5916346" y="1939595"/>
            <a:ext cx="303703" cy="36371"/>
          </a:xfrm>
          <a:custGeom>
            <a:avLst/>
            <a:gdLst/>
            <a:ahLst/>
            <a:cxnLst/>
            <a:rect l="l" t="t" r="r" b="b"/>
            <a:pathLst>
              <a:path w="6079" h="728" extrusionOk="0">
                <a:moveTo>
                  <a:pt x="1" y="1"/>
                </a:moveTo>
                <a:lnTo>
                  <a:pt x="1" y="727"/>
                </a:lnTo>
                <a:lnTo>
                  <a:pt x="6079" y="727"/>
                </a:lnTo>
                <a:lnTo>
                  <a:pt x="6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5"/>
          <p:cNvSpPr/>
          <p:nvPr/>
        </p:nvSpPr>
        <p:spPr>
          <a:xfrm>
            <a:off x="5916346" y="3353989"/>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5"/>
          <p:cNvSpPr/>
          <p:nvPr/>
        </p:nvSpPr>
        <p:spPr>
          <a:xfrm>
            <a:off x="5627632" y="3353989"/>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a:off x="5627632" y="2290058"/>
            <a:ext cx="303353" cy="36320"/>
          </a:xfrm>
          <a:custGeom>
            <a:avLst/>
            <a:gdLst/>
            <a:ahLst/>
            <a:cxnLst/>
            <a:rect l="l" t="t" r="r" b="b"/>
            <a:pathLst>
              <a:path w="6072" h="727" extrusionOk="0">
                <a:moveTo>
                  <a:pt x="1" y="0"/>
                </a:moveTo>
                <a:lnTo>
                  <a:pt x="1" y="726"/>
                </a:lnTo>
                <a:lnTo>
                  <a:pt x="6071" y="726"/>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a:off x="5916346" y="2290058"/>
            <a:ext cx="303703" cy="36320"/>
          </a:xfrm>
          <a:custGeom>
            <a:avLst/>
            <a:gdLst/>
            <a:ahLst/>
            <a:cxnLst/>
            <a:rect l="l" t="t" r="r" b="b"/>
            <a:pathLst>
              <a:path w="6079" h="727" extrusionOk="0">
                <a:moveTo>
                  <a:pt x="1" y="0"/>
                </a:moveTo>
                <a:lnTo>
                  <a:pt x="1" y="726"/>
                </a:lnTo>
                <a:lnTo>
                  <a:pt x="6079" y="726"/>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5"/>
          <p:cNvSpPr/>
          <p:nvPr/>
        </p:nvSpPr>
        <p:spPr>
          <a:xfrm>
            <a:off x="5627632" y="2108656"/>
            <a:ext cx="303353" cy="36320"/>
          </a:xfrm>
          <a:custGeom>
            <a:avLst/>
            <a:gdLst/>
            <a:ahLst/>
            <a:cxnLst/>
            <a:rect l="l" t="t" r="r" b="b"/>
            <a:pathLst>
              <a:path w="6072" h="727" extrusionOk="0">
                <a:moveTo>
                  <a:pt x="1" y="0"/>
                </a:moveTo>
                <a:lnTo>
                  <a:pt x="1" y="727"/>
                </a:lnTo>
                <a:lnTo>
                  <a:pt x="6071" y="727"/>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a:off x="5916346" y="2108656"/>
            <a:ext cx="303703" cy="36320"/>
          </a:xfrm>
          <a:custGeom>
            <a:avLst/>
            <a:gdLst/>
            <a:ahLst/>
            <a:cxnLst/>
            <a:rect l="l" t="t" r="r" b="b"/>
            <a:pathLst>
              <a:path w="6079" h="727" extrusionOk="0">
                <a:moveTo>
                  <a:pt x="1" y="0"/>
                </a:moveTo>
                <a:lnTo>
                  <a:pt x="1" y="727"/>
                </a:lnTo>
                <a:lnTo>
                  <a:pt x="6079" y="727"/>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5"/>
          <p:cNvSpPr/>
          <p:nvPr/>
        </p:nvSpPr>
        <p:spPr>
          <a:xfrm>
            <a:off x="5714011" y="1588831"/>
            <a:ext cx="211728" cy="36320"/>
          </a:xfrm>
          <a:custGeom>
            <a:avLst/>
            <a:gdLst/>
            <a:ahLst/>
            <a:cxnLst/>
            <a:rect l="l" t="t" r="r" b="b"/>
            <a:pathLst>
              <a:path w="4238" h="727" extrusionOk="0">
                <a:moveTo>
                  <a:pt x="1" y="0"/>
                </a:moveTo>
                <a:lnTo>
                  <a:pt x="1" y="727"/>
                </a:lnTo>
                <a:lnTo>
                  <a:pt x="4238" y="727"/>
                </a:lnTo>
                <a:lnTo>
                  <a:pt x="4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08" name="Google Shape;2008;p25"/>
          <p:cNvSpPr/>
          <p:nvPr/>
        </p:nvSpPr>
        <p:spPr>
          <a:xfrm>
            <a:off x="5915597" y="1588831"/>
            <a:ext cx="211728" cy="36320"/>
          </a:xfrm>
          <a:custGeom>
            <a:avLst/>
            <a:gdLst/>
            <a:ahLst/>
            <a:cxnLst/>
            <a:rect l="l" t="t" r="r" b="b"/>
            <a:pathLst>
              <a:path w="4238" h="727" extrusionOk="0">
                <a:moveTo>
                  <a:pt x="1" y="0"/>
                </a:moveTo>
                <a:lnTo>
                  <a:pt x="1" y="727"/>
                </a:lnTo>
                <a:lnTo>
                  <a:pt x="4237" y="727"/>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a:off x="5714011" y="2468413"/>
            <a:ext cx="211728" cy="36320"/>
          </a:xfrm>
          <a:custGeom>
            <a:avLst/>
            <a:gdLst/>
            <a:ahLst/>
            <a:cxnLst/>
            <a:rect l="l" t="t" r="r" b="b"/>
            <a:pathLst>
              <a:path w="4238" h="727" extrusionOk="0">
                <a:moveTo>
                  <a:pt x="1" y="1"/>
                </a:moveTo>
                <a:lnTo>
                  <a:pt x="1" y="727"/>
                </a:lnTo>
                <a:lnTo>
                  <a:pt x="4238" y="727"/>
                </a:lnTo>
                <a:lnTo>
                  <a:pt x="4238"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a:off x="5915597" y="2468413"/>
            <a:ext cx="211728" cy="36320"/>
          </a:xfrm>
          <a:custGeom>
            <a:avLst/>
            <a:gdLst/>
            <a:ahLst/>
            <a:cxnLst/>
            <a:rect l="l" t="t" r="r" b="b"/>
            <a:pathLst>
              <a:path w="4238" h="727" extrusionOk="0">
                <a:moveTo>
                  <a:pt x="1" y="1"/>
                </a:moveTo>
                <a:lnTo>
                  <a:pt x="1" y="727"/>
                </a:lnTo>
                <a:lnTo>
                  <a:pt x="4237" y="727"/>
                </a:lnTo>
                <a:lnTo>
                  <a:pt x="4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7DA2C72F-F650-8045-924F-384B151FE5D4}"/>
              </a:ext>
            </a:extLst>
          </p:cNvPr>
          <p:cNvGrpSpPr/>
          <p:nvPr/>
        </p:nvGrpSpPr>
        <p:grpSpPr>
          <a:xfrm>
            <a:off x="5577173" y="2959062"/>
            <a:ext cx="692985" cy="117105"/>
            <a:chOff x="5577173" y="2959062"/>
            <a:chExt cx="692985" cy="117105"/>
          </a:xfrm>
        </p:grpSpPr>
        <p:sp>
          <p:nvSpPr>
            <p:cNvPr id="1988" name="Google Shape;1988;p25"/>
            <p:cNvSpPr/>
            <p:nvPr/>
          </p:nvSpPr>
          <p:spPr>
            <a:xfrm>
              <a:off x="6133619" y="2959062"/>
              <a:ext cx="136539" cy="117105"/>
            </a:xfrm>
            <a:custGeom>
              <a:avLst/>
              <a:gdLst/>
              <a:ahLst/>
              <a:cxnLst/>
              <a:rect l="l" t="t" r="r" b="b"/>
              <a:pathLst>
                <a:path w="2733" h="2344" extrusionOk="0">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5"/>
            <p:cNvSpPr/>
            <p:nvPr/>
          </p:nvSpPr>
          <p:spPr>
            <a:xfrm>
              <a:off x="5577173" y="2959062"/>
              <a:ext cx="136539" cy="117105"/>
            </a:xfrm>
            <a:custGeom>
              <a:avLst/>
              <a:gdLst/>
              <a:ahLst/>
              <a:cxnLst/>
              <a:rect l="l" t="t" r="r" b="b"/>
              <a:pathLst>
                <a:path w="2733" h="2344" extrusionOk="0">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a:off x="5916346" y="3000578"/>
              <a:ext cx="303703" cy="35971"/>
            </a:xfrm>
            <a:custGeom>
              <a:avLst/>
              <a:gdLst/>
              <a:ahLst/>
              <a:cxnLst/>
              <a:rect l="l" t="t" r="r" b="b"/>
              <a:pathLst>
                <a:path w="6079" h="720" extrusionOk="0">
                  <a:moveTo>
                    <a:pt x="1" y="1"/>
                  </a:moveTo>
                  <a:lnTo>
                    <a:pt x="1" y="719"/>
                  </a:lnTo>
                  <a:lnTo>
                    <a:pt x="6079" y="719"/>
                  </a:lnTo>
                  <a:lnTo>
                    <a:pt x="6079"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5"/>
            <p:cNvSpPr/>
            <p:nvPr/>
          </p:nvSpPr>
          <p:spPr>
            <a:xfrm>
              <a:off x="5627632" y="3000578"/>
              <a:ext cx="303353" cy="35971"/>
            </a:xfrm>
            <a:custGeom>
              <a:avLst/>
              <a:gdLst/>
              <a:ahLst/>
              <a:cxnLst/>
              <a:rect l="l" t="t" r="r" b="b"/>
              <a:pathLst>
                <a:path w="6072" h="720" extrusionOk="0">
                  <a:moveTo>
                    <a:pt x="1" y="1"/>
                  </a:moveTo>
                  <a:lnTo>
                    <a:pt x="1" y="719"/>
                  </a:lnTo>
                  <a:lnTo>
                    <a:pt x="6071" y="719"/>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3" name="Google Shape;2013;p25"/>
          <p:cNvSpPr/>
          <p:nvPr/>
        </p:nvSpPr>
        <p:spPr>
          <a:xfrm>
            <a:off x="5916346" y="3181580"/>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5"/>
          <p:cNvSpPr/>
          <p:nvPr/>
        </p:nvSpPr>
        <p:spPr>
          <a:xfrm>
            <a:off x="5627632" y="3181580"/>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5"/>
          <p:cNvSpPr/>
          <p:nvPr/>
        </p:nvSpPr>
        <p:spPr>
          <a:xfrm>
            <a:off x="5921592"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15;p25">
            <a:extLst>
              <a:ext uri="{FF2B5EF4-FFF2-40B4-BE49-F238E27FC236}">
                <a16:creationId xmlns:a16="http://schemas.microsoft.com/office/drawing/2014/main" id="{C7E317DB-4FD2-F345-B034-3374469C55D7}"/>
              </a:ext>
            </a:extLst>
          </p:cNvPr>
          <p:cNvSpPr/>
          <p:nvPr/>
        </p:nvSpPr>
        <p:spPr>
          <a:xfrm>
            <a:off x="5713802"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67;p25">
            <a:extLst>
              <a:ext uri="{FF2B5EF4-FFF2-40B4-BE49-F238E27FC236}">
                <a16:creationId xmlns:a16="http://schemas.microsoft.com/office/drawing/2014/main" id="{4CE26010-CC70-0C4F-A78C-DFF3581E7E57}"/>
              </a:ext>
            </a:extLst>
          </p:cNvPr>
          <p:cNvSpPr/>
          <p:nvPr/>
        </p:nvSpPr>
        <p:spPr>
          <a:xfrm>
            <a:off x="7244427" y="1232072"/>
            <a:ext cx="211728" cy="36320"/>
          </a:xfrm>
          <a:custGeom>
            <a:avLst/>
            <a:gdLst/>
            <a:ahLst/>
            <a:cxnLst/>
            <a:rect l="l" t="t" r="r" b="b"/>
            <a:pathLst>
              <a:path w="4238" h="727" extrusionOk="0">
                <a:moveTo>
                  <a:pt x="1" y="0"/>
                </a:moveTo>
                <a:lnTo>
                  <a:pt x="1" y="726"/>
                </a:lnTo>
                <a:lnTo>
                  <a:pt x="4238" y="726"/>
                </a:lnTo>
                <a:lnTo>
                  <a:pt x="4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68;p25">
            <a:extLst>
              <a:ext uri="{FF2B5EF4-FFF2-40B4-BE49-F238E27FC236}">
                <a16:creationId xmlns:a16="http://schemas.microsoft.com/office/drawing/2014/main" id="{9CC36690-94D4-804F-964B-F89FBFF5629E}"/>
              </a:ext>
            </a:extLst>
          </p:cNvPr>
          <p:cNvSpPr/>
          <p:nvPr/>
        </p:nvSpPr>
        <p:spPr>
          <a:xfrm>
            <a:off x="7446013" y="1232072"/>
            <a:ext cx="211728" cy="36320"/>
          </a:xfrm>
          <a:custGeom>
            <a:avLst/>
            <a:gdLst/>
            <a:ahLst/>
            <a:cxnLst/>
            <a:rect l="l" t="t" r="r" b="b"/>
            <a:pathLst>
              <a:path w="4238" h="727" extrusionOk="0">
                <a:moveTo>
                  <a:pt x="1" y="0"/>
                </a:moveTo>
                <a:lnTo>
                  <a:pt x="1" y="726"/>
                </a:lnTo>
                <a:lnTo>
                  <a:pt x="4237" y="726"/>
                </a:lnTo>
                <a:lnTo>
                  <a:pt x="42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71;p25">
            <a:extLst>
              <a:ext uri="{FF2B5EF4-FFF2-40B4-BE49-F238E27FC236}">
                <a16:creationId xmlns:a16="http://schemas.microsoft.com/office/drawing/2014/main" id="{727E5123-5C87-3543-A36E-3FCB88DCC3DA}"/>
              </a:ext>
            </a:extLst>
          </p:cNvPr>
          <p:cNvSpPr/>
          <p:nvPr/>
        </p:nvSpPr>
        <p:spPr>
          <a:xfrm>
            <a:off x="7194718" y="1195802"/>
            <a:ext cx="136539" cy="117255"/>
          </a:xfrm>
          <a:custGeom>
            <a:avLst/>
            <a:gdLst/>
            <a:ahLst/>
            <a:cxnLst/>
            <a:rect l="l" t="t" r="r" b="b"/>
            <a:pathLst>
              <a:path w="2733" h="2347" extrusionOk="0">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439103C7-28C6-A445-88B9-18144D0C3CF9}"/>
              </a:ext>
            </a:extLst>
          </p:cNvPr>
          <p:cNvGrpSpPr/>
          <p:nvPr/>
        </p:nvGrpSpPr>
        <p:grpSpPr>
          <a:xfrm>
            <a:off x="7085857" y="1018497"/>
            <a:ext cx="738698" cy="117105"/>
            <a:chOff x="7085857" y="1018497"/>
            <a:chExt cx="738698" cy="117105"/>
          </a:xfrm>
        </p:grpSpPr>
        <p:sp>
          <p:nvSpPr>
            <p:cNvPr id="68" name="Google Shape;1965;p25">
              <a:extLst>
                <a:ext uri="{FF2B5EF4-FFF2-40B4-BE49-F238E27FC236}">
                  <a16:creationId xmlns:a16="http://schemas.microsoft.com/office/drawing/2014/main" id="{F41A2BA7-A4F2-D04F-9762-09376771A3D8}"/>
                </a:ext>
              </a:extLst>
            </p:cNvPr>
            <p:cNvSpPr/>
            <p:nvPr/>
          </p:nvSpPr>
          <p:spPr>
            <a:xfrm>
              <a:off x="7197316" y="1057015"/>
              <a:ext cx="259589" cy="36320"/>
            </a:xfrm>
            <a:custGeom>
              <a:avLst/>
              <a:gdLst/>
              <a:ahLst/>
              <a:cxnLst/>
              <a:rect l="l" t="t" r="r" b="b"/>
              <a:pathLst>
                <a:path w="5196" h="727" extrusionOk="0">
                  <a:moveTo>
                    <a:pt x="1" y="1"/>
                  </a:moveTo>
                  <a:lnTo>
                    <a:pt x="1" y="727"/>
                  </a:lnTo>
                  <a:lnTo>
                    <a:pt x="5196" y="727"/>
                  </a:lnTo>
                  <a:lnTo>
                    <a:pt x="5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66;p25">
              <a:extLst>
                <a:ext uri="{FF2B5EF4-FFF2-40B4-BE49-F238E27FC236}">
                  <a16:creationId xmlns:a16="http://schemas.microsoft.com/office/drawing/2014/main" id="{F0BCEF67-BDA9-E542-9B4E-9BC1414C5738}"/>
                </a:ext>
              </a:extLst>
            </p:cNvPr>
            <p:cNvSpPr/>
            <p:nvPr/>
          </p:nvSpPr>
          <p:spPr>
            <a:xfrm>
              <a:off x="7444165" y="1057015"/>
              <a:ext cx="259939" cy="36320"/>
            </a:xfrm>
            <a:custGeom>
              <a:avLst/>
              <a:gdLst/>
              <a:ahLst/>
              <a:cxnLst/>
              <a:rect l="l" t="t" r="r" b="b"/>
              <a:pathLst>
                <a:path w="5203" h="727" extrusionOk="0">
                  <a:moveTo>
                    <a:pt x="0" y="1"/>
                  </a:moveTo>
                  <a:lnTo>
                    <a:pt x="0" y="727"/>
                  </a:lnTo>
                  <a:lnTo>
                    <a:pt x="5203" y="727"/>
                  </a:lnTo>
                  <a:lnTo>
                    <a:pt x="5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69;p25">
              <a:extLst>
                <a:ext uri="{FF2B5EF4-FFF2-40B4-BE49-F238E27FC236}">
                  <a16:creationId xmlns:a16="http://schemas.microsoft.com/office/drawing/2014/main" id="{1A46F8C8-DFA3-2A43-9BDD-D9F0783FF690}"/>
                </a:ext>
              </a:extLst>
            </p:cNvPr>
            <p:cNvSpPr/>
            <p:nvPr/>
          </p:nvSpPr>
          <p:spPr>
            <a:xfrm>
              <a:off x="7085857"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70;p25">
              <a:extLst>
                <a:ext uri="{FF2B5EF4-FFF2-40B4-BE49-F238E27FC236}">
                  <a16:creationId xmlns:a16="http://schemas.microsoft.com/office/drawing/2014/main" id="{A2336D37-1024-5641-B575-DE94625C8133}"/>
                </a:ext>
              </a:extLst>
            </p:cNvPr>
            <p:cNvSpPr/>
            <p:nvPr/>
          </p:nvSpPr>
          <p:spPr>
            <a:xfrm>
              <a:off x="7085857" y="1018497"/>
              <a:ext cx="136589" cy="117105"/>
            </a:xfrm>
            <a:custGeom>
              <a:avLst/>
              <a:gdLst/>
              <a:ahLst/>
              <a:cxnLst/>
              <a:rect l="l" t="t" r="r" b="b"/>
              <a:pathLst>
                <a:path w="2734" h="2344" extrusionOk="0">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72;p25">
              <a:extLst>
                <a:ext uri="{FF2B5EF4-FFF2-40B4-BE49-F238E27FC236}">
                  <a16:creationId xmlns:a16="http://schemas.microsoft.com/office/drawing/2014/main" id="{C4BA4F24-77C5-384C-BD7C-12B0A9149F07}"/>
                </a:ext>
              </a:extLst>
            </p:cNvPr>
            <p:cNvSpPr/>
            <p:nvPr/>
          </p:nvSpPr>
          <p:spPr>
            <a:xfrm>
              <a:off x="7687966"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73;p25">
              <a:extLst>
                <a:ext uri="{FF2B5EF4-FFF2-40B4-BE49-F238E27FC236}">
                  <a16:creationId xmlns:a16="http://schemas.microsoft.com/office/drawing/2014/main" id="{5F391461-1DDA-0049-AE1E-B1AD58A9F520}"/>
                </a:ext>
              </a:extLst>
            </p:cNvPr>
            <p:cNvSpPr/>
            <p:nvPr/>
          </p:nvSpPr>
          <p:spPr>
            <a:xfrm>
              <a:off x="7687966" y="1018497"/>
              <a:ext cx="136589" cy="117105"/>
            </a:xfrm>
            <a:custGeom>
              <a:avLst/>
              <a:gdLst/>
              <a:ahLst/>
              <a:cxnLst/>
              <a:rect l="l" t="t" r="r" b="b"/>
              <a:pathLst>
                <a:path w="2734" h="2344" extrusionOk="0">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1974;p25">
            <a:extLst>
              <a:ext uri="{FF2B5EF4-FFF2-40B4-BE49-F238E27FC236}">
                <a16:creationId xmlns:a16="http://schemas.microsoft.com/office/drawing/2014/main" id="{7AFBE3AC-1F28-564B-ACFE-CF4B8F640193}"/>
              </a:ext>
            </a:extLst>
          </p:cNvPr>
          <p:cNvSpPr/>
          <p:nvPr/>
        </p:nvSpPr>
        <p:spPr>
          <a:xfrm>
            <a:off x="7579155" y="1195802"/>
            <a:ext cx="116705" cy="117105"/>
          </a:xfrm>
          <a:custGeom>
            <a:avLst/>
            <a:gdLst/>
            <a:ahLst/>
            <a:cxnLst/>
            <a:rect l="l" t="t" r="r" b="b"/>
            <a:pathLst>
              <a:path w="2336" h="2344" extrusionOk="0">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75;p25">
            <a:extLst>
              <a:ext uri="{FF2B5EF4-FFF2-40B4-BE49-F238E27FC236}">
                <a16:creationId xmlns:a16="http://schemas.microsoft.com/office/drawing/2014/main" id="{F508A123-85BB-0D4B-A7B2-F27CF54A0DC7}"/>
              </a:ext>
            </a:extLst>
          </p:cNvPr>
          <p:cNvSpPr/>
          <p:nvPr/>
        </p:nvSpPr>
        <p:spPr>
          <a:xfrm>
            <a:off x="7557473" y="1546565"/>
            <a:ext cx="136539" cy="117005"/>
          </a:xfrm>
          <a:custGeom>
            <a:avLst/>
            <a:gdLst/>
            <a:ahLst/>
            <a:cxnLst/>
            <a:rect l="l" t="t" r="r" b="b"/>
            <a:pathLst>
              <a:path w="2733" h="2342" extrusionOk="0">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76;p25">
            <a:extLst>
              <a:ext uri="{FF2B5EF4-FFF2-40B4-BE49-F238E27FC236}">
                <a16:creationId xmlns:a16="http://schemas.microsoft.com/office/drawing/2014/main" id="{D5814449-535D-D244-B214-53B03283D2C5}"/>
              </a:ext>
            </a:extLst>
          </p:cNvPr>
          <p:cNvSpPr/>
          <p:nvPr/>
        </p:nvSpPr>
        <p:spPr>
          <a:xfrm>
            <a:off x="7664035" y="1721972"/>
            <a:ext cx="136539" cy="117005"/>
          </a:xfrm>
          <a:custGeom>
            <a:avLst/>
            <a:gdLst/>
            <a:ahLst/>
            <a:cxnLst/>
            <a:rect l="l" t="t" r="r" b="b"/>
            <a:pathLst>
              <a:path w="2733" h="2342" extrusionOk="0">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77;p25">
            <a:extLst>
              <a:ext uri="{FF2B5EF4-FFF2-40B4-BE49-F238E27FC236}">
                <a16:creationId xmlns:a16="http://schemas.microsoft.com/office/drawing/2014/main" id="{71777012-A46A-EE4E-B2F3-837B6C0BFE0D}"/>
              </a:ext>
            </a:extLst>
          </p:cNvPr>
          <p:cNvSpPr/>
          <p:nvPr/>
        </p:nvSpPr>
        <p:spPr>
          <a:xfrm>
            <a:off x="7708549" y="1895131"/>
            <a:ext cx="136539" cy="117055"/>
          </a:xfrm>
          <a:custGeom>
            <a:avLst/>
            <a:gdLst/>
            <a:ahLst/>
            <a:cxnLst/>
            <a:rect l="l" t="t" r="r" b="b"/>
            <a:pathLst>
              <a:path w="2733" h="2343" extrusionOk="0">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78;p25">
            <a:extLst>
              <a:ext uri="{FF2B5EF4-FFF2-40B4-BE49-F238E27FC236}">
                <a16:creationId xmlns:a16="http://schemas.microsoft.com/office/drawing/2014/main" id="{3A78F412-929C-E843-B7D8-2E2E9EEFFA97}"/>
              </a:ext>
            </a:extLst>
          </p:cNvPr>
          <p:cNvSpPr/>
          <p:nvPr/>
        </p:nvSpPr>
        <p:spPr>
          <a:xfrm>
            <a:off x="7696209" y="2080629"/>
            <a:ext cx="136939" cy="116955"/>
          </a:xfrm>
          <a:custGeom>
            <a:avLst/>
            <a:gdLst/>
            <a:ahLst/>
            <a:cxnLst/>
            <a:rect l="l" t="t" r="r" b="b"/>
            <a:pathLst>
              <a:path w="2741" h="2341" extrusionOk="0">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79;p25">
            <a:extLst>
              <a:ext uri="{FF2B5EF4-FFF2-40B4-BE49-F238E27FC236}">
                <a16:creationId xmlns:a16="http://schemas.microsoft.com/office/drawing/2014/main" id="{B5253332-2D31-0F4B-AA30-9C26FA18E1C9}"/>
              </a:ext>
            </a:extLst>
          </p:cNvPr>
          <p:cNvSpPr/>
          <p:nvPr/>
        </p:nvSpPr>
        <p:spPr>
          <a:xfrm>
            <a:off x="7647949" y="2245894"/>
            <a:ext cx="136589" cy="116905"/>
          </a:xfrm>
          <a:custGeom>
            <a:avLst/>
            <a:gdLst/>
            <a:ahLst/>
            <a:cxnLst/>
            <a:rect l="l" t="t" r="r" b="b"/>
            <a:pathLst>
              <a:path w="2734" h="2340" extrusionOk="0">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80;p25">
            <a:extLst>
              <a:ext uri="{FF2B5EF4-FFF2-40B4-BE49-F238E27FC236}">
                <a16:creationId xmlns:a16="http://schemas.microsoft.com/office/drawing/2014/main" id="{30AC3034-55A0-9C48-947B-AA0827B8ADF5}"/>
              </a:ext>
            </a:extLst>
          </p:cNvPr>
          <p:cNvSpPr/>
          <p:nvPr/>
        </p:nvSpPr>
        <p:spPr>
          <a:xfrm>
            <a:off x="7555224" y="2427296"/>
            <a:ext cx="136539" cy="116855"/>
          </a:xfrm>
          <a:custGeom>
            <a:avLst/>
            <a:gdLst/>
            <a:ahLst/>
            <a:cxnLst/>
            <a:rect l="l" t="t" r="r" b="b"/>
            <a:pathLst>
              <a:path w="2733" h="2339" extrusionOk="0">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81;p25">
            <a:extLst>
              <a:ext uri="{FF2B5EF4-FFF2-40B4-BE49-F238E27FC236}">
                <a16:creationId xmlns:a16="http://schemas.microsoft.com/office/drawing/2014/main" id="{6B515E72-EA57-1344-A813-B8D765B7A808}"/>
              </a:ext>
            </a:extLst>
          </p:cNvPr>
          <p:cNvSpPr/>
          <p:nvPr/>
        </p:nvSpPr>
        <p:spPr>
          <a:xfrm>
            <a:off x="7206309" y="1546565"/>
            <a:ext cx="136539" cy="117005"/>
          </a:xfrm>
          <a:custGeom>
            <a:avLst/>
            <a:gdLst/>
            <a:ahLst/>
            <a:cxnLst/>
            <a:rect l="l" t="t" r="r" b="b"/>
            <a:pathLst>
              <a:path w="2733" h="2342" extrusionOk="0">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5" name="Google Shape;1982;p25">
            <a:extLst>
              <a:ext uri="{FF2B5EF4-FFF2-40B4-BE49-F238E27FC236}">
                <a16:creationId xmlns:a16="http://schemas.microsoft.com/office/drawing/2014/main" id="{060A8478-F15A-844F-A133-BDF304D7C091}"/>
              </a:ext>
            </a:extLst>
          </p:cNvPr>
          <p:cNvSpPr/>
          <p:nvPr/>
        </p:nvSpPr>
        <p:spPr>
          <a:xfrm>
            <a:off x="7099346" y="1721972"/>
            <a:ext cx="117105" cy="116705"/>
          </a:xfrm>
          <a:custGeom>
            <a:avLst/>
            <a:gdLst/>
            <a:ahLst/>
            <a:cxnLst/>
            <a:rect l="l" t="t" r="r" b="b"/>
            <a:pathLst>
              <a:path w="2344" h="2336" extrusionOk="0">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6" name="Google Shape;1983;p25">
            <a:extLst>
              <a:ext uri="{FF2B5EF4-FFF2-40B4-BE49-F238E27FC236}">
                <a16:creationId xmlns:a16="http://schemas.microsoft.com/office/drawing/2014/main" id="{069BFE34-E98E-C44F-A7DE-9563DED5B82D}"/>
              </a:ext>
            </a:extLst>
          </p:cNvPr>
          <p:cNvSpPr/>
          <p:nvPr/>
        </p:nvSpPr>
        <p:spPr>
          <a:xfrm>
            <a:off x="7055232" y="1895131"/>
            <a:ext cx="136539" cy="117055"/>
          </a:xfrm>
          <a:custGeom>
            <a:avLst/>
            <a:gdLst/>
            <a:ahLst/>
            <a:cxnLst/>
            <a:rect l="l" t="t" r="r" b="b"/>
            <a:pathLst>
              <a:path w="2733" h="2343" extrusionOk="0">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7" name="Google Shape;1984;p25">
            <a:extLst>
              <a:ext uri="{FF2B5EF4-FFF2-40B4-BE49-F238E27FC236}">
                <a16:creationId xmlns:a16="http://schemas.microsoft.com/office/drawing/2014/main" id="{5DD1C412-B8A6-E84F-A74F-39B534B84F82}"/>
              </a:ext>
            </a:extLst>
          </p:cNvPr>
          <p:cNvSpPr/>
          <p:nvPr/>
        </p:nvSpPr>
        <p:spPr>
          <a:xfrm>
            <a:off x="7067172" y="2080629"/>
            <a:ext cx="136539" cy="116955"/>
          </a:xfrm>
          <a:custGeom>
            <a:avLst/>
            <a:gdLst/>
            <a:ahLst/>
            <a:cxnLst/>
            <a:rect l="l" t="t" r="r" b="b"/>
            <a:pathLst>
              <a:path w="2733" h="2341" extrusionOk="0">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85;p25">
            <a:extLst>
              <a:ext uri="{FF2B5EF4-FFF2-40B4-BE49-F238E27FC236}">
                <a16:creationId xmlns:a16="http://schemas.microsoft.com/office/drawing/2014/main" id="{BC8D83B9-DCF5-2D45-A4BC-FC8CC56B0E5D}"/>
              </a:ext>
            </a:extLst>
          </p:cNvPr>
          <p:cNvSpPr/>
          <p:nvPr/>
        </p:nvSpPr>
        <p:spPr>
          <a:xfrm>
            <a:off x="7115433" y="2245894"/>
            <a:ext cx="136889" cy="116905"/>
          </a:xfrm>
          <a:custGeom>
            <a:avLst/>
            <a:gdLst/>
            <a:ahLst/>
            <a:cxnLst/>
            <a:rect l="l" t="t" r="r" b="b"/>
            <a:pathLst>
              <a:path w="2740" h="2340" extrusionOk="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86;p25">
            <a:extLst>
              <a:ext uri="{FF2B5EF4-FFF2-40B4-BE49-F238E27FC236}">
                <a16:creationId xmlns:a16="http://schemas.microsoft.com/office/drawing/2014/main" id="{0E0C96D6-6879-6748-BD1A-61F2083564B7}"/>
              </a:ext>
            </a:extLst>
          </p:cNvPr>
          <p:cNvSpPr/>
          <p:nvPr/>
        </p:nvSpPr>
        <p:spPr>
          <a:xfrm>
            <a:off x="7208157" y="2427296"/>
            <a:ext cx="136539" cy="116855"/>
          </a:xfrm>
          <a:custGeom>
            <a:avLst/>
            <a:gdLst/>
            <a:ahLst/>
            <a:cxnLst/>
            <a:rect l="l" t="t" r="r" b="b"/>
            <a:pathLst>
              <a:path w="2733" h="2339" extrusionOk="0">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87;p25">
            <a:extLst>
              <a:ext uri="{FF2B5EF4-FFF2-40B4-BE49-F238E27FC236}">
                <a16:creationId xmlns:a16="http://schemas.microsoft.com/office/drawing/2014/main" id="{4D7B7312-2E92-0543-8A7B-3B80985AFC05}"/>
              </a:ext>
            </a:extLst>
          </p:cNvPr>
          <p:cNvSpPr/>
          <p:nvPr/>
        </p:nvSpPr>
        <p:spPr>
          <a:xfrm>
            <a:off x="7576907" y="2783705"/>
            <a:ext cx="117105" cy="117105"/>
          </a:xfrm>
          <a:custGeom>
            <a:avLst/>
            <a:gdLst/>
            <a:ahLst/>
            <a:cxnLst/>
            <a:rect l="l" t="t" r="r" b="b"/>
            <a:pathLst>
              <a:path w="2344" h="2344" extrusionOk="0">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88;p25">
            <a:extLst>
              <a:ext uri="{FF2B5EF4-FFF2-40B4-BE49-F238E27FC236}">
                <a16:creationId xmlns:a16="http://schemas.microsoft.com/office/drawing/2014/main" id="{D05CBE1B-9281-464E-81C0-D51A82C9ADA1}"/>
              </a:ext>
            </a:extLst>
          </p:cNvPr>
          <p:cNvSpPr/>
          <p:nvPr/>
        </p:nvSpPr>
        <p:spPr>
          <a:xfrm>
            <a:off x="7664035" y="2959062"/>
            <a:ext cx="136539" cy="117105"/>
          </a:xfrm>
          <a:custGeom>
            <a:avLst/>
            <a:gdLst/>
            <a:ahLst/>
            <a:cxnLst/>
            <a:rect l="l" t="t" r="r" b="b"/>
            <a:pathLst>
              <a:path w="2733" h="2344" extrusionOk="0">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89;p25">
            <a:extLst>
              <a:ext uri="{FF2B5EF4-FFF2-40B4-BE49-F238E27FC236}">
                <a16:creationId xmlns:a16="http://schemas.microsoft.com/office/drawing/2014/main" id="{BC849CD5-7207-3C45-82EE-519CCC9CE012}"/>
              </a:ext>
            </a:extLst>
          </p:cNvPr>
          <p:cNvSpPr/>
          <p:nvPr/>
        </p:nvSpPr>
        <p:spPr>
          <a:xfrm>
            <a:off x="7708549" y="3132220"/>
            <a:ext cx="136539" cy="117255"/>
          </a:xfrm>
          <a:custGeom>
            <a:avLst/>
            <a:gdLst/>
            <a:ahLst/>
            <a:cxnLst/>
            <a:rect l="l" t="t" r="r" b="b"/>
            <a:pathLst>
              <a:path w="2733" h="2347" extrusionOk="0">
                <a:moveTo>
                  <a:pt x="1565" y="1"/>
                </a:moveTo>
                <a:cubicBezTo>
                  <a:pt x="517" y="1"/>
                  <a:pt x="1" y="1266"/>
                  <a:pt x="734" y="1999"/>
                </a:cubicBezTo>
                <a:cubicBezTo>
                  <a:pt x="974" y="2239"/>
                  <a:pt x="1268" y="2347"/>
                  <a:pt x="1557" y="2347"/>
                </a:cubicBezTo>
                <a:cubicBezTo>
                  <a:pt x="2158" y="2347"/>
                  <a:pt x="2733" y="1879"/>
                  <a:pt x="2733" y="1176"/>
                </a:cubicBezTo>
                <a:cubicBezTo>
                  <a:pt x="2733" y="525"/>
                  <a:pt x="2209"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90;p25">
            <a:extLst>
              <a:ext uri="{FF2B5EF4-FFF2-40B4-BE49-F238E27FC236}">
                <a16:creationId xmlns:a16="http://schemas.microsoft.com/office/drawing/2014/main" id="{1723EEB3-E14C-E849-9B9A-E44E6E33B687}"/>
              </a:ext>
            </a:extLst>
          </p:cNvPr>
          <p:cNvSpPr/>
          <p:nvPr/>
        </p:nvSpPr>
        <p:spPr>
          <a:xfrm>
            <a:off x="7696209" y="3317719"/>
            <a:ext cx="136939" cy="117105"/>
          </a:xfrm>
          <a:custGeom>
            <a:avLst/>
            <a:gdLst/>
            <a:ahLst/>
            <a:cxnLst/>
            <a:rect l="l" t="t" r="r" b="b"/>
            <a:pathLst>
              <a:path w="2741" h="2344" extrusionOk="0">
                <a:moveTo>
                  <a:pt x="1565" y="1"/>
                </a:moveTo>
                <a:cubicBezTo>
                  <a:pt x="524" y="1"/>
                  <a:pt x="0" y="1258"/>
                  <a:pt x="742" y="1999"/>
                </a:cubicBezTo>
                <a:cubicBezTo>
                  <a:pt x="979" y="2237"/>
                  <a:pt x="1272" y="2343"/>
                  <a:pt x="1560" y="2343"/>
                </a:cubicBezTo>
                <a:cubicBezTo>
                  <a:pt x="2161" y="2343"/>
                  <a:pt x="2740" y="1877"/>
                  <a:pt x="2740" y="1168"/>
                </a:cubicBezTo>
                <a:cubicBezTo>
                  <a:pt x="2740" y="525"/>
                  <a:pt x="2216" y="1"/>
                  <a:pt x="1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91;p25">
            <a:extLst>
              <a:ext uri="{FF2B5EF4-FFF2-40B4-BE49-F238E27FC236}">
                <a16:creationId xmlns:a16="http://schemas.microsoft.com/office/drawing/2014/main" id="{98009F80-7D70-4048-8E1D-8BDEDFD4D527}"/>
              </a:ext>
            </a:extLst>
          </p:cNvPr>
          <p:cNvSpPr/>
          <p:nvPr/>
        </p:nvSpPr>
        <p:spPr>
          <a:xfrm>
            <a:off x="7214153" y="2783705"/>
            <a:ext cx="136939" cy="117255"/>
          </a:xfrm>
          <a:custGeom>
            <a:avLst/>
            <a:gdLst/>
            <a:ahLst/>
            <a:cxnLst/>
            <a:rect l="l" t="t" r="r" b="b"/>
            <a:pathLst>
              <a:path w="2741" h="2347" extrusionOk="0">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92;p25">
            <a:extLst>
              <a:ext uri="{FF2B5EF4-FFF2-40B4-BE49-F238E27FC236}">
                <a16:creationId xmlns:a16="http://schemas.microsoft.com/office/drawing/2014/main" id="{95EE7671-712A-9C4D-84BA-309053208A23}"/>
              </a:ext>
            </a:extLst>
          </p:cNvPr>
          <p:cNvSpPr/>
          <p:nvPr/>
        </p:nvSpPr>
        <p:spPr>
          <a:xfrm>
            <a:off x="7107589" y="2959062"/>
            <a:ext cx="136539" cy="117105"/>
          </a:xfrm>
          <a:custGeom>
            <a:avLst/>
            <a:gdLst/>
            <a:ahLst/>
            <a:cxnLst/>
            <a:rect l="l" t="t" r="r" b="b"/>
            <a:pathLst>
              <a:path w="2733" h="2344" extrusionOk="0">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93;p25">
            <a:extLst>
              <a:ext uri="{FF2B5EF4-FFF2-40B4-BE49-F238E27FC236}">
                <a16:creationId xmlns:a16="http://schemas.microsoft.com/office/drawing/2014/main" id="{DE992BA2-249F-AB48-90E5-1427A4AC3881}"/>
              </a:ext>
            </a:extLst>
          </p:cNvPr>
          <p:cNvSpPr/>
          <p:nvPr/>
        </p:nvSpPr>
        <p:spPr>
          <a:xfrm>
            <a:off x="7063075" y="3132220"/>
            <a:ext cx="136539" cy="117255"/>
          </a:xfrm>
          <a:custGeom>
            <a:avLst/>
            <a:gdLst/>
            <a:ahLst/>
            <a:cxnLst/>
            <a:rect l="l" t="t" r="r" b="b"/>
            <a:pathLst>
              <a:path w="2733" h="2347" extrusionOk="0">
                <a:moveTo>
                  <a:pt x="1176" y="1"/>
                </a:moveTo>
                <a:cubicBezTo>
                  <a:pt x="524" y="1"/>
                  <a:pt x="0" y="525"/>
                  <a:pt x="0" y="1176"/>
                </a:cubicBezTo>
                <a:cubicBezTo>
                  <a:pt x="0" y="1879"/>
                  <a:pt x="578" y="2347"/>
                  <a:pt x="1180" y="2347"/>
                </a:cubicBezTo>
                <a:cubicBezTo>
                  <a:pt x="1468" y="2347"/>
                  <a:pt x="1761" y="2239"/>
                  <a:pt x="1999" y="1999"/>
                </a:cubicBezTo>
                <a:cubicBezTo>
                  <a:pt x="2733" y="1266"/>
                  <a:pt x="2216" y="1"/>
                  <a:pt x="1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94;p25">
            <a:extLst>
              <a:ext uri="{FF2B5EF4-FFF2-40B4-BE49-F238E27FC236}">
                <a16:creationId xmlns:a16="http://schemas.microsoft.com/office/drawing/2014/main" id="{8F661658-6BA1-6543-9425-CD56D5245743}"/>
              </a:ext>
            </a:extLst>
          </p:cNvPr>
          <p:cNvSpPr/>
          <p:nvPr/>
        </p:nvSpPr>
        <p:spPr>
          <a:xfrm>
            <a:off x="7075415" y="3317719"/>
            <a:ext cx="116705" cy="117105"/>
          </a:xfrm>
          <a:custGeom>
            <a:avLst/>
            <a:gdLst/>
            <a:ahLst/>
            <a:cxnLst/>
            <a:rect l="l" t="t" r="r" b="b"/>
            <a:pathLst>
              <a:path w="2336" h="2344" extrusionOk="0">
                <a:moveTo>
                  <a:pt x="1168" y="1"/>
                </a:moveTo>
                <a:cubicBezTo>
                  <a:pt x="524" y="1"/>
                  <a:pt x="0" y="525"/>
                  <a:pt x="0" y="1168"/>
                </a:cubicBezTo>
                <a:cubicBezTo>
                  <a:pt x="0" y="1820"/>
                  <a:pt x="524" y="2344"/>
                  <a:pt x="1168" y="2344"/>
                </a:cubicBezTo>
                <a:cubicBezTo>
                  <a:pt x="1812" y="2344"/>
                  <a:pt x="2336" y="1820"/>
                  <a:pt x="2336" y="1168"/>
                </a:cubicBezTo>
                <a:cubicBezTo>
                  <a:pt x="2336" y="525"/>
                  <a:pt x="1812" y="1"/>
                  <a:pt x="1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95;p25">
            <a:extLst>
              <a:ext uri="{FF2B5EF4-FFF2-40B4-BE49-F238E27FC236}">
                <a16:creationId xmlns:a16="http://schemas.microsoft.com/office/drawing/2014/main" id="{8F37E157-310A-4549-94B5-D31E5E0A98BC}"/>
              </a:ext>
            </a:extLst>
          </p:cNvPr>
          <p:cNvSpPr/>
          <p:nvPr/>
        </p:nvSpPr>
        <p:spPr>
          <a:xfrm>
            <a:off x="7329708" y="1342382"/>
            <a:ext cx="213976" cy="182951"/>
          </a:xfrm>
          <a:custGeom>
            <a:avLst/>
            <a:gdLst/>
            <a:ahLst/>
            <a:cxnLst/>
            <a:rect l="l" t="t" r="r" b="b"/>
            <a:pathLst>
              <a:path w="4283" h="3662" extrusionOk="0">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9" name="Google Shape;1996;p25">
            <a:extLst>
              <a:ext uri="{FF2B5EF4-FFF2-40B4-BE49-F238E27FC236}">
                <a16:creationId xmlns:a16="http://schemas.microsoft.com/office/drawing/2014/main" id="{86EB38D8-9DE8-0447-B011-BB4B546CFDD4}"/>
              </a:ext>
            </a:extLst>
          </p:cNvPr>
          <p:cNvSpPr/>
          <p:nvPr/>
        </p:nvSpPr>
        <p:spPr>
          <a:xfrm>
            <a:off x="7352889" y="2577273"/>
            <a:ext cx="200887" cy="183001"/>
          </a:xfrm>
          <a:custGeom>
            <a:avLst/>
            <a:gdLst/>
            <a:ahLst/>
            <a:cxnLst/>
            <a:rect l="l" t="t" r="r" b="b"/>
            <a:pathLst>
              <a:path w="4021" h="3663" extrusionOk="0">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97;p25">
            <a:extLst>
              <a:ext uri="{FF2B5EF4-FFF2-40B4-BE49-F238E27FC236}">
                <a16:creationId xmlns:a16="http://schemas.microsoft.com/office/drawing/2014/main" id="{A2D0153C-02F7-0946-816C-B6D09328B1D2}"/>
              </a:ext>
            </a:extLst>
          </p:cNvPr>
          <p:cNvSpPr/>
          <p:nvPr/>
        </p:nvSpPr>
        <p:spPr>
          <a:xfrm>
            <a:off x="7197316" y="1761240"/>
            <a:ext cx="259589" cy="36320"/>
          </a:xfrm>
          <a:custGeom>
            <a:avLst/>
            <a:gdLst/>
            <a:ahLst/>
            <a:cxnLst/>
            <a:rect l="l" t="t" r="r" b="b"/>
            <a:pathLst>
              <a:path w="5196" h="727" extrusionOk="0">
                <a:moveTo>
                  <a:pt x="1" y="0"/>
                </a:moveTo>
                <a:lnTo>
                  <a:pt x="1" y="726"/>
                </a:lnTo>
                <a:lnTo>
                  <a:pt x="5196" y="726"/>
                </a:lnTo>
                <a:lnTo>
                  <a:pt x="5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1" name="Google Shape;1998;p25">
            <a:extLst>
              <a:ext uri="{FF2B5EF4-FFF2-40B4-BE49-F238E27FC236}">
                <a16:creationId xmlns:a16="http://schemas.microsoft.com/office/drawing/2014/main" id="{632867DE-8B3E-234D-8F3C-A0F728DAF79F}"/>
              </a:ext>
            </a:extLst>
          </p:cNvPr>
          <p:cNvSpPr/>
          <p:nvPr/>
        </p:nvSpPr>
        <p:spPr>
          <a:xfrm>
            <a:off x="7444165" y="1761240"/>
            <a:ext cx="259939" cy="36320"/>
          </a:xfrm>
          <a:custGeom>
            <a:avLst/>
            <a:gdLst/>
            <a:ahLst/>
            <a:cxnLst/>
            <a:rect l="l" t="t" r="r" b="b"/>
            <a:pathLst>
              <a:path w="5203" h="727" extrusionOk="0">
                <a:moveTo>
                  <a:pt x="0" y="0"/>
                </a:moveTo>
                <a:lnTo>
                  <a:pt x="0" y="726"/>
                </a:lnTo>
                <a:lnTo>
                  <a:pt x="5203" y="726"/>
                </a:lnTo>
                <a:lnTo>
                  <a:pt x="52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99;p25">
            <a:extLst>
              <a:ext uri="{FF2B5EF4-FFF2-40B4-BE49-F238E27FC236}">
                <a16:creationId xmlns:a16="http://schemas.microsoft.com/office/drawing/2014/main" id="{835979A3-7782-4D41-A7AF-0A0374403714}"/>
              </a:ext>
            </a:extLst>
          </p:cNvPr>
          <p:cNvSpPr/>
          <p:nvPr/>
        </p:nvSpPr>
        <p:spPr>
          <a:xfrm>
            <a:off x="7158048" y="1939595"/>
            <a:ext cx="303353" cy="36371"/>
          </a:xfrm>
          <a:custGeom>
            <a:avLst/>
            <a:gdLst/>
            <a:ahLst/>
            <a:cxnLst/>
            <a:rect l="l" t="t" r="r" b="b"/>
            <a:pathLst>
              <a:path w="6072" h="728" extrusionOk="0">
                <a:moveTo>
                  <a:pt x="1" y="1"/>
                </a:moveTo>
                <a:lnTo>
                  <a:pt x="1" y="727"/>
                </a:lnTo>
                <a:lnTo>
                  <a:pt x="6071" y="727"/>
                </a:lnTo>
                <a:lnTo>
                  <a:pt x="6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3" name="Google Shape;2000;p25">
            <a:extLst>
              <a:ext uri="{FF2B5EF4-FFF2-40B4-BE49-F238E27FC236}">
                <a16:creationId xmlns:a16="http://schemas.microsoft.com/office/drawing/2014/main" id="{74EF4281-0CBF-6E41-801F-E06E3C489385}"/>
              </a:ext>
            </a:extLst>
          </p:cNvPr>
          <p:cNvSpPr/>
          <p:nvPr/>
        </p:nvSpPr>
        <p:spPr>
          <a:xfrm>
            <a:off x="7446762" y="1939595"/>
            <a:ext cx="303703" cy="36371"/>
          </a:xfrm>
          <a:custGeom>
            <a:avLst/>
            <a:gdLst/>
            <a:ahLst/>
            <a:cxnLst/>
            <a:rect l="l" t="t" r="r" b="b"/>
            <a:pathLst>
              <a:path w="6079" h="728" extrusionOk="0">
                <a:moveTo>
                  <a:pt x="1" y="1"/>
                </a:moveTo>
                <a:lnTo>
                  <a:pt x="1" y="727"/>
                </a:lnTo>
                <a:lnTo>
                  <a:pt x="6079" y="727"/>
                </a:lnTo>
                <a:lnTo>
                  <a:pt x="6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01;p25">
            <a:extLst>
              <a:ext uri="{FF2B5EF4-FFF2-40B4-BE49-F238E27FC236}">
                <a16:creationId xmlns:a16="http://schemas.microsoft.com/office/drawing/2014/main" id="{E8AE50E1-AE4E-2347-A7D9-54AA21FF752C}"/>
              </a:ext>
            </a:extLst>
          </p:cNvPr>
          <p:cNvSpPr/>
          <p:nvPr/>
        </p:nvSpPr>
        <p:spPr>
          <a:xfrm>
            <a:off x="7446762" y="3353989"/>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02;p25">
            <a:extLst>
              <a:ext uri="{FF2B5EF4-FFF2-40B4-BE49-F238E27FC236}">
                <a16:creationId xmlns:a16="http://schemas.microsoft.com/office/drawing/2014/main" id="{00B7CF09-AD6F-8943-A6EC-0EF78AEC3826}"/>
              </a:ext>
            </a:extLst>
          </p:cNvPr>
          <p:cNvSpPr/>
          <p:nvPr/>
        </p:nvSpPr>
        <p:spPr>
          <a:xfrm>
            <a:off x="7158048" y="3353989"/>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03;p25">
            <a:extLst>
              <a:ext uri="{FF2B5EF4-FFF2-40B4-BE49-F238E27FC236}">
                <a16:creationId xmlns:a16="http://schemas.microsoft.com/office/drawing/2014/main" id="{BADCB729-FADC-0E45-BF77-BB1382FD8324}"/>
              </a:ext>
            </a:extLst>
          </p:cNvPr>
          <p:cNvSpPr/>
          <p:nvPr/>
        </p:nvSpPr>
        <p:spPr>
          <a:xfrm>
            <a:off x="7158048" y="2290058"/>
            <a:ext cx="303353" cy="36320"/>
          </a:xfrm>
          <a:custGeom>
            <a:avLst/>
            <a:gdLst/>
            <a:ahLst/>
            <a:cxnLst/>
            <a:rect l="l" t="t" r="r" b="b"/>
            <a:pathLst>
              <a:path w="6072" h="727" extrusionOk="0">
                <a:moveTo>
                  <a:pt x="1" y="0"/>
                </a:moveTo>
                <a:lnTo>
                  <a:pt x="1" y="726"/>
                </a:lnTo>
                <a:lnTo>
                  <a:pt x="6071" y="726"/>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04;p25">
            <a:extLst>
              <a:ext uri="{FF2B5EF4-FFF2-40B4-BE49-F238E27FC236}">
                <a16:creationId xmlns:a16="http://schemas.microsoft.com/office/drawing/2014/main" id="{04B1501B-CEC5-7D4D-BDAE-E267B2EEE88C}"/>
              </a:ext>
            </a:extLst>
          </p:cNvPr>
          <p:cNvSpPr/>
          <p:nvPr/>
        </p:nvSpPr>
        <p:spPr>
          <a:xfrm>
            <a:off x="7446762" y="2290058"/>
            <a:ext cx="303703" cy="36320"/>
          </a:xfrm>
          <a:custGeom>
            <a:avLst/>
            <a:gdLst/>
            <a:ahLst/>
            <a:cxnLst/>
            <a:rect l="l" t="t" r="r" b="b"/>
            <a:pathLst>
              <a:path w="6079" h="727" extrusionOk="0">
                <a:moveTo>
                  <a:pt x="1" y="0"/>
                </a:moveTo>
                <a:lnTo>
                  <a:pt x="1" y="726"/>
                </a:lnTo>
                <a:lnTo>
                  <a:pt x="6079" y="726"/>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05;p25">
            <a:extLst>
              <a:ext uri="{FF2B5EF4-FFF2-40B4-BE49-F238E27FC236}">
                <a16:creationId xmlns:a16="http://schemas.microsoft.com/office/drawing/2014/main" id="{24FF2B4B-06DD-7943-86E9-561E9F18A9EC}"/>
              </a:ext>
            </a:extLst>
          </p:cNvPr>
          <p:cNvSpPr/>
          <p:nvPr/>
        </p:nvSpPr>
        <p:spPr>
          <a:xfrm>
            <a:off x="7158048" y="2108656"/>
            <a:ext cx="303353" cy="36320"/>
          </a:xfrm>
          <a:custGeom>
            <a:avLst/>
            <a:gdLst/>
            <a:ahLst/>
            <a:cxnLst/>
            <a:rect l="l" t="t" r="r" b="b"/>
            <a:pathLst>
              <a:path w="6072" h="727" extrusionOk="0">
                <a:moveTo>
                  <a:pt x="1" y="0"/>
                </a:moveTo>
                <a:lnTo>
                  <a:pt x="1" y="727"/>
                </a:lnTo>
                <a:lnTo>
                  <a:pt x="6071" y="727"/>
                </a:lnTo>
                <a:lnTo>
                  <a:pt x="6071"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06;p25">
            <a:extLst>
              <a:ext uri="{FF2B5EF4-FFF2-40B4-BE49-F238E27FC236}">
                <a16:creationId xmlns:a16="http://schemas.microsoft.com/office/drawing/2014/main" id="{4EC02510-4C2C-FE44-8184-9CA28E318D6D}"/>
              </a:ext>
            </a:extLst>
          </p:cNvPr>
          <p:cNvSpPr/>
          <p:nvPr/>
        </p:nvSpPr>
        <p:spPr>
          <a:xfrm>
            <a:off x="7446762" y="2108656"/>
            <a:ext cx="303703" cy="36320"/>
          </a:xfrm>
          <a:custGeom>
            <a:avLst/>
            <a:gdLst/>
            <a:ahLst/>
            <a:cxnLst/>
            <a:rect l="l" t="t" r="r" b="b"/>
            <a:pathLst>
              <a:path w="6079" h="727" extrusionOk="0">
                <a:moveTo>
                  <a:pt x="1" y="0"/>
                </a:moveTo>
                <a:lnTo>
                  <a:pt x="1" y="727"/>
                </a:lnTo>
                <a:lnTo>
                  <a:pt x="6079" y="727"/>
                </a:lnTo>
                <a:lnTo>
                  <a:pt x="6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07;p25">
            <a:extLst>
              <a:ext uri="{FF2B5EF4-FFF2-40B4-BE49-F238E27FC236}">
                <a16:creationId xmlns:a16="http://schemas.microsoft.com/office/drawing/2014/main" id="{F504587A-FD67-5242-9E0F-26E0A74DC420}"/>
              </a:ext>
            </a:extLst>
          </p:cNvPr>
          <p:cNvSpPr/>
          <p:nvPr/>
        </p:nvSpPr>
        <p:spPr>
          <a:xfrm>
            <a:off x="7244427" y="1588831"/>
            <a:ext cx="211728" cy="36320"/>
          </a:xfrm>
          <a:custGeom>
            <a:avLst/>
            <a:gdLst/>
            <a:ahLst/>
            <a:cxnLst/>
            <a:rect l="l" t="t" r="r" b="b"/>
            <a:pathLst>
              <a:path w="4238" h="727" extrusionOk="0">
                <a:moveTo>
                  <a:pt x="1" y="0"/>
                </a:moveTo>
                <a:lnTo>
                  <a:pt x="1" y="727"/>
                </a:lnTo>
                <a:lnTo>
                  <a:pt x="4238" y="727"/>
                </a:lnTo>
                <a:lnTo>
                  <a:pt x="4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11" name="Google Shape;2008;p25">
            <a:extLst>
              <a:ext uri="{FF2B5EF4-FFF2-40B4-BE49-F238E27FC236}">
                <a16:creationId xmlns:a16="http://schemas.microsoft.com/office/drawing/2014/main" id="{BBFBAAF4-A194-774F-A554-77339BFA812F}"/>
              </a:ext>
            </a:extLst>
          </p:cNvPr>
          <p:cNvSpPr/>
          <p:nvPr/>
        </p:nvSpPr>
        <p:spPr>
          <a:xfrm>
            <a:off x="7446013" y="1588831"/>
            <a:ext cx="211728" cy="36320"/>
          </a:xfrm>
          <a:custGeom>
            <a:avLst/>
            <a:gdLst/>
            <a:ahLst/>
            <a:cxnLst/>
            <a:rect l="l" t="t" r="r" b="b"/>
            <a:pathLst>
              <a:path w="4238" h="727" extrusionOk="0">
                <a:moveTo>
                  <a:pt x="1" y="0"/>
                </a:moveTo>
                <a:lnTo>
                  <a:pt x="1" y="727"/>
                </a:lnTo>
                <a:lnTo>
                  <a:pt x="4237" y="727"/>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09;p25">
            <a:extLst>
              <a:ext uri="{FF2B5EF4-FFF2-40B4-BE49-F238E27FC236}">
                <a16:creationId xmlns:a16="http://schemas.microsoft.com/office/drawing/2014/main" id="{60740474-6804-1444-B741-ECA916BE79C7}"/>
              </a:ext>
            </a:extLst>
          </p:cNvPr>
          <p:cNvSpPr/>
          <p:nvPr/>
        </p:nvSpPr>
        <p:spPr>
          <a:xfrm>
            <a:off x="7244427" y="2468413"/>
            <a:ext cx="211728" cy="36320"/>
          </a:xfrm>
          <a:custGeom>
            <a:avLst/>
            <a:gdLst/>
            <a:ahLst/>
            <a:cxnLst/>
            <a:rect l="l" t="t" r="r" b="b"/>
            <a:pathLst>
              <a:path w="4238" h="727" extrusionOk="0">
                <a:moveTo>
                  <a:pt x="1" y="1"/>
                </a:moveTo>
                <a:lnTo>
                  <a:pt x="1" y="727"/>
                </a:lnTo>
                <a:lnTo>
                  <a:pt x="4238" y="727"/>
                </a:lnTo>
                <a:lnTo>
                  <a:pt x="4238"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10;p25">
            <a:extLst>
              <a:ext uri="{FF2B5EF4-FFF2-40B4-BE49-F238E27FC236}">
                <a16:creationId xmlns:a16="http://schemas.microsoft.com/office/drawing/2014/main" id="{B0C647BD-9EB6-2440-9A17-DCA666CF70C8}"/>
              </a:ext>
            </a:extLst>
          </p:cNvPr>
          <p:cNvSpPr/>
          <p:nvPr/>
        </p:nvSpPr>
        <p:spPr>
          <a:xfrm>
            <a:off x="7446013" y="2468413"/>
            <a:ext cx="211728" cy="36320"/>
          </a:xfrm>
          <a:custGeom>
            <a:avLst/>
            <a:gdLst/>
            <a:ahLst/>
            <a:cxnLst/>
            <a:rect l="l" t="t" r="r" b="b"/>
            <a:pathLst>
              <a:path w="4238" h="727" extrusionOk="0">
                <a:moveTo>
                  <a:pt x="1" y="1"/>
                </a:moveTo>
                <a:lnTo>
                  <a:pt x="1" y="727"/>
                </a:lnTo>
                <a:lnTo>
                  <a:pt x="4237" y="727"/>
                </a:lnTo>
                <a:lnTo>
                  <a:pt x="4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11;p25">
            <a:extLst>
              <a:ext uri="{FF2B5EF4-FFF2-40B4-BE49-F238E27FC236}">
                <a16:creationId xmlns:a16="http://schemas.microsoft.com/office/drawing/2014/main" id="{1D37F8E5-5BFC-B14E-8CAF-77FFD7607665}"/>
              </a:ext>
            </a:extLst>
          </p:cNvPr>
          <p:cNvSpPr/>
          <p:nvPr/>
        </p:nvSpPr>
        <p:spPr>
          <a:xfrm>
            <a:off x="7446762" y="3000578"/>
            <a:ext cx="303703" cy="35971"/>
          </a:xfrm>
          <a:custGeom>
            <a:avLst/>
            <a:gdLst/>
            <a:ahLst/>
            <a:cxnLst/>
            <a:rect l="l" t="t" r="r" b="b"/>
            <a:pathLst>
              <a:path w="6079" h="720" extrusionOk="0">
                <a:moveTo>
                  <a:pt x="1" y="1"/>
                </a:moveTo>
                <a:lnTo>
                  <a:pt x="1" y="719"/>
                </a:lnTo>
                <a:lnTo>
                  <a:pt x="6079" y="719"/>
                </a:lnTo>
                <a:lnTo>
                  <a:pt x="6079" y="1"/>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12;p25">
            <a:extLst>
              <a:ext uri="{FF2B5EF4-FFF2-40B4-BE49-F238E27FC236}">
                <a16:creationId xmlns:a16="http://schemas.microsoft.com/office/drawing/2014/main" id="{13BB7E73-CF1B-D142-822A-8B999A9AAB23}"/>
              </a:ext>
            </a:extLst>
          </p:cNvPr>
          <p:cNvSpPr/>
          <p:nvPr/>
        </p:nvSpPr>
        <p:spPr>
          <a:xfrm>
            <a:off x="7158048" y="3000578"/>
            <a:ext cx="303353" cy="35971"/>
          </a:xfrm>
          <a:custGeom>
            <a:avLst/>
            <a:gdLst/>
            <a:ahLst/>
            <a:cxnLst/>
            <a:rect l="l" t="t" r="r" b="b"/>
            <a:pathLst>
              <a:path w="6072" h="720" extrusionOk="0">
                <a:moveTo>
                  <a:pt x="1" y="1"/>
                </a:moveTo>
                <a:lnTo>
                  <a:pt x="1" y="719"/>
                </a:lnTo>
                <a:lnTo>
                  <a:pt x="6071" y="719"/>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13;p25">
            <a:extLst>
              <a:ext uri="{FF2B5EF4-FFF2-40B4-BE49-F238E27FC236}">
                <a16:creationId xmlns:a16="http://schemas.microsoft.com/office/drawing/2014/main" id="{E7B7AF82-444B-FA45-A864-0812D0100828}"/>
              </a:ext>
            </a:extLst>
          </p:cNvPr>
          <p:cNvSpPr/>
          <p:nvPr/>
        </p:nvSpPr>
        <p:spPr>
          <a:xfrm>
            <a:off x="7446762" y="3181580"/>
            <a:ext cx="303703" cy="36320"/>
          </a:xfrm>
          <a:custGeom>
            <a:avLst/>
            <a:gdLst/>
            <a:ahLst/>
            <a:cxnLst/>
            <a:rect l="l" t="t" r="r" b="b"/>
            <a:pathLst>
              <a:path w="6079" h="727" extrusionOk="0">
                <a:moveTo>
                  <a:pt x="1" y="1"/>
                </a:moveTo>
                <a:lnTo>
                  <a:pt x="1" y="727"/>
                </a:lnTo>
                <a:lnTo>
                  <a:pt x="6079" y="727"/>
                </a:lnTo>
                <a:lnTo>
                  <a:pt x="6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14;p25">
            <a:extLst>
              <a:ext uri="{FF2B5EF4-FFF2-40B4-BE49-F238E27FC236}">
                <a16:creationId xmlns:a16="http://schemas.microsoft.com/office/drawing/2014/main" id="{E8E6C532-0F15-3146-AC78-2E4F9A32B863}"/>
              </a:ext>
            </a:extLst>
          </p:cNvPr>
          <p:cNvSpPr/>
          <p:nvPr/>
        </p:nvSpPr>
        <p:spPr>
          <a:xfrm>
            <a:off x="7158048" y="3181580"/>
            <a:ext cx="303353" cy="36320"/>
          </a:xfrm>
          <a:custGeom>
            <a:avLst/>
            <a:gdLst/>
            <a:ahLst/>
            <a:cxnLst/>
            <a:rect l="l" t="t" r="r" b="b"/>
            <a:pathLst>
              <a:path w="6072" h="727" extrusionOk="0">
                <a:moveTo>
                  <a:pt x="1" y="1"/>
                </a:moveTo>
                <a:lnTo>
                  <a:pt x="1" y="727"/>
                </a:lnTo>
                <a:lnTo>
                  <a:pt x="6071" y="727"/>
                </a:lnTo>
                <a:lnTo>
                  <a:pt x="6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15;p25">
            <a:extLst>
              <a:ext uri="{FF2B5EF4-FFF2-40B4-BE49-F238E27FC236}">
                <a16:creationId xmlns:a16="http://schemas.microsoft.com/office/drawing/2014/main" id="{C6D6E39D-1B5A-124C-96E1-317447534A56}"/>
              </a:ext>
            </a:extLst>
          </p:cNvPr>
          <p:cNvSpPr/>
          <p:nvPr/>
        </p:nvSpPr>
        <p:spPr>
          <a:xfrm>
            <a:off x="7452008"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15;p25">
            <a:extLst>
              <a:ext uri="{FF2B5EF4-FFF2-40B4-BE49-F238E27FC236}">
                <a16:creationId xmlns:a16="http://schemas.microsoft.com/office/drawing/2014/main" id="{826CAE1F-1FEA-EA4C-BCE5-32870701A3D0}"/>
              </a:ext>
            </a:extLst>
          </p:cNvPr>
          <p:cNvSpPr/>
          <p:nvPr/>
        </p:nvSpPr>
        <p:spPr>
          <a:xfrm>
            <a:off x="7244218" y="2822224"/>
            <a:ext cx="211728" cy="36320"/>
          </a:xfrm>
          <a:custGeom>
            <a:avLst/>
            <a:gdLst/>
            <a:ahLst/>
            <a:cxnLst/>
            <a:rect l="l" t="t" r="r" b="b"/>
            <a:pathLst>
              <a:path w="4238" h="727" extrusionOk="0">
                <a:moveTo>
                  <a:pt x="0" y="0"/>
                </a:moveTo>
                <a:lnTo>
                  <a:pt x="0" y="726"/>
                </a:lnTo>
                <a:lnTo>
                  <a:pt x="4237" y="726"/>
                </a:lnTo>
                <a:lnTo>
                  <a:pt x="42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6E68BFA-AA9F-B74B-84CE-8E3FB3EB99EC}"/>
              </a:ext>
            </a:extLst>
          </p:cNvPr>
          <p:cNvSpPr txBox="1"/>
          <p:nvPr/>
        </p:nvSpPr>
        <p:spPr>
          <a:xfrm>
            <a:off x="575010" y="1172688"/>
            <a:ext cx="4280514" cy="2031325"/>
          </a:xfrm>
          <a:prstGeom prst="rect">
            <a:avLst/>
          </a:prstGeom>
          <a:noFill/>
        </p:spPr>
        <p:txBody>
          <a:bodyPr wrap="square" rtlCol="0">
            <a:spAutoFit/>
          </a:bodyPr>
          <a:lstStyle/>
          <a:p>
            <a:r>
              <a:rPr lang="en-US" sz="1800" b="1" dirty="0"/>
              <a:t>Genetic Algorithm (GA)</a:t>
            </a:r>
            <a:r>
              <a:rPr lang="en-US" sz="1800" dirty="0"/>
              <a:t> can determine the (near) optimal route. </a:t>
            </a:r>
          </a:p>
          <a:p>
            <a:r>
              <a:rPr lang="en-US" sz="1800" b="1" dirty="0"/>
              <a:t>Genetic algorithm (GA)</a:t>
            </a:r>
            <a:r>
              <a:rPr lang="en-US" sz="1800" dirty="0"/>
              <a:t> is a </a:t>
            </a:r>
            <a:r>
              <a:rPr lang="en-US" sz="1800" dirty="0">
                <a:hlinkClick r:id="rId3"/>
              </a:rPr>
              <a:t>metaheuristic</a:t>
            </a:r>
            <a:r>
              <a:rPr lang="en-US" sz="1800" dirty="0"/>
              <a:t> inspired by the process of </a:t>
            </a:r>
            <a:r>
              <a:rPr lang="en-US" sz="1800" dirty="0">
                <a:hlinkClick r:id="rId4"/>
              </a:rPr>
              <a:t>natural selection</a:t>
            </a:r>
            <a:r>
              <a:rPr lang="en-US" sz="1800" dirty="0"/>
              <a:t> operators such as </a:t>
            </a:r>
            <a:r>
              <a:rPr lang="en-US" sz="1800" b="1" i="1" dirty="0">
                <a:hlinkClick r:id="rId5"/>
              </a:rPr>
              <a:t>mutation</a:t>
            </a:r>
            <a:r>
              <a:rPr lang="en-US" sz="1800" dirty="0"/>
              <a:t>, </a:t>
            </a:r>
            <a:r>
              <a:rPr lang="en-US" sz="1800" b="1" i="1" dirty="0">
                <a:hlinkClick r:id="rId6"/>
              </a:rPr>
              <a:t>crossover</a:t>
            </a:r>
            <a:r>
              <a:rPr lang="en-US" sz="1800" b="1" i="1" dirty="0"/>
              <a:t> </a:t>
            </a:r>
            <a:r>
              <a:rPr lang="en-US" sz="1800" dirty="0"/>
              <a:t>and </a:t>
            </a:r>
            <a:r>
              <a:rPr lang="en-US" sz="1800" b="1" i="1" dirty="0">
                <a:hlinkClick r:id="rId7"/>
              </a:rPr>
              <a:t>selection</a:t>
            </a:r>
            <a:r>
              <a:rPr lang="en-US" sz="1800" dirty="0"/>
              <a:t>.</a:t>
            </a:r>
          </a:p>
          <a:p>
            <a:endParaRPr lang="en-VN" sz="1800" dirty="0"/>
          </a:p>
        </p:txBody>
      </p:sp>
      <p:grpSp>
        <p:nvGrpSpPr>
          <p:cNvPr id="121" name="Google Shape;15341;p40">
            <a:extLst>
              <a:ext uri="{FF2B5EF4-FFF2-40B4-BE49-F238E27FC236}">
                <a16:creationId xmlns:a16="http://schemas.microsoft.com/office/drawing/2014/main" id="{1A2EE1A6-AB8D-1F4B-9133-8D78B1130C16}"/>
              </a:ext>
            </a:extLst>
          </p:cNvPr>
          <p:cNvGrpSpPr/>
          <p:nvPr/>
        </p:nvGrpSpPr>
        <p:grpSpPr>
          <a:xfrm rot="7155304">
            <a:off x="953466" y="3427874"/>
            <a:ext cx="602039" cy="779707"/>
            <a:chOff x="1302584" y="1143038"/>
            <a:chExt cx="1022169" cy="1323822"/>
          </a:xfrm>
        </p:grpSpPr>
        <p:sp>
          <p:nvSpPr>
            <p:cNvPr id="252" name="Google Shape;15342;p40">
              <a:extLst>
                <a:ext uri="{FF2B5EF4-FFF2-40B4-BE49-F238E27FC236}">
                  <a16:creationId xmlns:a16="http://schemas.microsoft.com/office/drawing/2014/main" id="{9E5B0C15-6949-9C4F-870B-632EBA17EF0B}"/>
                </a:ext>
              </a:extLst>
            </p:cNvPr>
            <p:cNvSpPr/>
            <p:nvPr/>
          </p:nvSpPr>
          <p:spPr>
            <a:xfrm>
              <a:off x="1343785" y="1143038"/>
              <a:ext cx="956309" cy="1323822"/>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343;p40">
              <a:extLst>
                <a:ext uri="{FF2B5EF4-FFF2-40B4-BE49-F238E27FC236}">
                  <a16:creationId xmlns:a16="http://schemas.microsoft.com/office/drawing/2014/main" id="{DC9DFD3C-D66C-CE48-9168-F89A60E696F3}"/>
                </a:ext>
              </a:extLst>
            </p:cNvPr>
            <p:cNvSpPr/>
            <p:nvPr/>
          </p:nvSpPr>
          <p:spPr>
            <a:xfrm>
              <a:off x="1302584" y="1167376"/>
              <a:ext cx="451787" cy="257383"/>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344;p40">
              <a:extLst>
                <a:ext uri="{FF2B5EF4-FFF2-40B4-BE49-F238E27FC236}">
                  <a16:creationId xmlns:a16="http://schemas.microsoft.com/office/drawing/2014/main" id="{6DBE0FC6-A59A-2E44-8658-1FF8080E1D9A}"/>
                </a:ext>
              </a:extLst>
            </p:cNvPr>
            <p:cNvSpPr/>
            <p:nvPr/>
          </p:nvSpPr>
          <p:spPr>
            <a:xfrm>
              <a:off x="1632118" y="1727718"/>
              <a:ext cx="443515" cy="257145"/>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345;p40">
              <a:extLst>
                <a:ext uri="{FF2B5EF4-FFF2-40B4-BE49-F238E27FC236}">
                  <a16:creationId xmlns:a16="http://schemas.microsoft.com/office/drawing/2014/main" id="{AE491412-EB20-FF43-8D68-67E1CAADB68F}"/>
                </a:ext>
              </a:extLst>
            </p:cNvPr>
            <p:cNvSpPr/>
            <p:nvPr/>
          </p:nvSpPr>
          <p:spPr>
            <a:xfrm>
              <a:off x="1882748" y="2206215"/>
              <a:ext cx="442004" cy="255793"/>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346;p40">
              <a:extLst>
                <a:ext uri="{FF2B5EF4-FFF2-40B4-BE49-F238E27FC236}">
                  <a16:creationId xmlns:a16="http://schemas.microsoft.com/office/drawing/2014/main" id="{4E14C9DE-5680-2249-93DA-428FFC236B2B}"/>
                </a:ext>
              </a:extLst>
            </p:cNvPr>
            <p:cNvSpPr/>
            <p:nvPr/>
          </p:nvSpPr>
          <p:spPr>
            <a:xfrm>
              <a:off x="1585507" y="1639590"/>
              <a:ext cx="420289" cy="242271"/>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347;p40">
              <a:extLst>
                <a:ext uri="{FF2B5EF4-FFF2-40B4-BE49-F238E27FC236}">
                  <a16:creationId xmlns:a16="http://schemas.microsoft.com/office/drawing/2014/main" id="{679AA8A1-AD58-B043-ACF4-E0EAA17C5066}"/>
                </a:ext>
              </a:extLst>
            </p:cNvPr>
            <p:cNvSpPr/>
            <p:nvPr/>
          </p:nvSpPr>
          <p:spPr>
            <a:xfrm>
              <a:off x="1849978" y="2117611"/>
              <a:ext cx="410426" cy="242828"/>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348;p40">
              <a:extLst>
                <a:ext uri="{FF2B5EF4-FFF2-40B4-BE49-F238E27FC236}">
                  <a16:creationId xmlns:a16="http://schemas.microsoft.com/office/drawing/2014/main" id="{F8851828-3DB9-754A-B8EA-F673B0BF2444}"/>
                </a:ext>
              </a:extLst>
            </p:cNvPr>
            <p:cNvSpPr/>
            <p:nvPr/>
          </p:nvSpPr>
          <p:spPr>
            <a:xfrm>
              <a:off x="1386817" y="1264173"/>
              <a:ext cx="392291" cy="227398"/>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349;p40">
              <a:extLst>
                <a:ext uri="{FF2B5EF4-FFF2-40B4-BE49-F238E27FC236}">
                  <a16:creationId xmlns:a16="http://schemas.microsoft.com/office/drawing/2014/main" id="{0FE23CEC-C7AE-6942-B6B1-103303646FE8}"/>
                </a:ext>
              </a:extLst>
            </p:cNvPr>
            <p:cNvSpPr/>
            <p:nvPr/>
          </p:nvSpPr>
          <p:spPr>
            <a:xfrm>
              <a:off x="1435097" y="1384036"/>
              <a:ext cx="346874" cy="198207"/>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350;p40">
              <a:extLst>
                <a:ext uri="{FF2B5EF4-FFF2-40B4-BE49-F238E27FC236}">
                  <a16:creationId xmlns:a16="http://schemas.microsoft.com/office/drawing/2014/main" id="{D4F9FD33-917B-804A-8D47-91E1E972638B}"/>
                </a:ext>
              </a:extLst>
            </p:cNvPr>
            <p:cNvSpPr/>
            <p:nvPr/>
          </p:nvSpPr>
          <p:spPr>
            <a:xfrm>
              <a:off x="1557828" y="1571983"/>
              <a:ext cx="347272" cy="198923"/>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351;p40">
              <a:extLst>
                <a:ext uri="{FF2B5EF4-FFF2-40B4-BE49-F238E27FC236}">
                  <a16:creationId xmlns:a16="http://schemas.microsoft.com/office/drawing/2014/main" id="{04D3E1D9-C9FE-2549-80A1-CCD6120CE80F}"/>
                </a:ext>
              </a:extLst>
            </p:cNvPr>
            <p:cNvSpPr/>
            <p:nvPr/>
          </p:nvSpPr>
          <p:spPr>
            <a:xfrm>
              <a:off x="1734168" y="1863329"/>
              <a:ext cx="328739" cy="186197"/>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352;p40">
              <a:extLst>
                <a:ext uri="{FF2B5EF4-FFF2-40B4-BE49-F238E27FC236}">
                  <a16:creationId xmlns:a16="http://schemas.microsoft.com/office/drawing/2014/main" id="{5374590D-1867-6E4A-BD9F-D8319C1E816B}"/>
                </a:ext>
              </a:extLst>
            </p:cNvPr>
            <p:cNvSpPr/>
            <p:nvPr/>
          </p:nvSpPr>
          <p:spPr>
            <a:xfrm>
              <a:off x="1845762" y="2053821"/>
              <a:ext cx="318717" cy="192163"/>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5353;p40">
            <a:extLst>
              <a:ext uri="{FF2B5EF4-FFF2-40B4-BE49-F238E27FC236}">
                <a16:creationId xmlns:a16="http://schemas.microsoft.com/office/drawing/2014/main" id="{BEF3FCE5-2E8D-CC44-AFCB-34DE847E7F51}"/>
              </a:ext>
            </a:extLst>
          </p:cNvPr>
          <p:cNvGrpSpPr/>
          <p:nvPr/>
        </p:nvGrpSpPr>
        <p:grpSpPr>
          <a:xfrm>
            <a:off x="1657984" y="3520380"/>
            <a:ext cx="332738" cy="994046"/>
            <a:chOff x="1864352" y="1813161"/>
            <a:chExt cx="650830" cy="1944339"/>
          </a:xfrm>
        </p:grpSpPr>
        <p:sp>
          <p:nvSpPr>
            <p:cNvPr id="247" name="Google Shape;15354;p40">
              <a:extLst>
                <a:ext uri="{FF2B5EF4-FFF2-40B4-BE49-F238E27FC236}">
                  <a16:creationId xmlns:a16="http://schemas.microsoft.com/office/drawing/2014/main" id="{EFE1CF4B-1F70-344C-AE0E-92C4D273D23C}"/>
                </a:ext>
              </a:extLst>
            </p:cNvPr>
            <p:cNvSpPr/>
            <p:nvPr/>
          </p:nvSpPr>
          <p:spPr>
            <a:xfrm>
              <a:off x="1901037" y="2784781"/>
              <a:ext cx="564811" cy="90859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355;p40">
              <a:extLst>
                <a:ext uri="{FF2B5EF4-FFF2-40B4-BE49-F238E27FC236}">
                  <a16:creationId xmlns:a16="http://schemas.microsoft.com/office/drawing/2014/main" id="{FDF1FB14-C1A3-D943-8A00-BAE95C63183A}"/>
                </a:ext>
              </a:extLst>
            </p:cNvPr>
            <p:cNvSpPr/>
            <p:nvPr/>
          </p:nvSpPr>
          <p:spPr>
            <a:xfrm>
              <a:off x="1901037" y="1877866"/>
              <a:ext cx="564811" cy="90859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356;p40">
              <a:extLst>
                <a:ext uri="{FF2B5EF4-FFF2-40B4-BE49-F238E27FC236}">
                  <a16:creationId xmlns:a16="http://schemas.microsoft.com/office/drawing/2014/main" id="{27C8DC7E-CD8E-4E4B-AB4A-02FF3A3B7F91}"/>
                </a:ext>
              </a:extLst>
            </p:cNvPr>
            <p:cNvSpPr/>
            <p:nvPr/>
          </p:nvSpPr>
          <p:spPr>
            <a:xfrm>
              <a:off x="1864352" y="2716642"/>
              <a:ext cx="137088" cy="13708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357;p40">
              <a:extLst>
                <a:ext uri="{FF2B5EF4-FFF2-40B4-BE49-F238E27FC236}">
                  <a16:creationId xmlns:a16="http://schemas.microsoft.com/office/drawing/2014/main" id="{D373ACF4-D452-2149-98FE-1C0F7633756F}"/>
                </a:ext>
              </a:extLst>
            </p:cNvPr>
            <p:cNvSpPr/>
            <p:nvPr/>
          </p:nvSpPr>
          <p:spPr>
            <a:xfrm>
              <a:off x="2418535" y="3628227"/>
              <a:ext cx="96646" cy="129273"/>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358;p40">
              <a:extLst>
                <a:ext uri="{FF2B5EF4-FFF2-40B4-BE49-F238E27FC236}">
                  <a16:creationId xmlns:a16="http://schemas.microsoft.com/office/drawing/2014/main" id="{8F04C5DC-970F-9B4E-8987-A6FDB5F48D2A}"/>
                </a:ext>
              </a:extLst>
            </p:cNvPr>
            <p:cNvSpPr/>
            <p:nvPr/>
          </p:nvSpPr>
          <p:spPr>
            <a:xfrm>
              <a:off x="2418535" y="1813161"/>
              <a:ext cx="96646" cy="129745"/>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5359;p40">
            <a:extLst>
              <a:ext uri="{FF2B5EF4-FFF2-40B4-BE49-F238E27FC236}">
                <a16:creationId xmlns:a16="http://schemas.microsoft.com/office/drawing/2014/main" id="{0944CA64-5C69-0F46-B802-C9C2B8DFC655}"/>
              </a:ext>
            </a:extLst>
          </p:cNvPr>
          <p:cNvGrpSpPr/>
          <p:nvPr/>
        </p:nvGrpSpPr>
        <p:grpSpPr>
          <a:xfrm>
            <a:off x="2697623" y="4352912"/>
            <a:ext cx="324312" cy="532380"/>
            <a:chOff x="1507666" y="2176104"/>
            <a:chExt cx="166395" cy="273149"/>
          </a:xfrm>
        </p:grpSpPr>
        <p:sp>
          <p:nvSpPr>
            <p:cNvPr id="240" name="Google Shape;15360;p40">
              <a:extLst>
                <a:ext uri="{FF2B5EF4-FFF2-40B4-BE49-F238E27FC236}">
                  <a16:creationId xmlns:a16="http://schemas.microsoft.com/office/drawing/2014/main" id="{5542AFE6-C996-DE45-A8E5-372A26CF66C1}"/>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361;p40">
              <a:extLst>
                <a:ext uri="{FF2B5EF4-FFF2-40B4-BE49-F238E27FC236}">
                  <a16:creationId xmlns:a16="http://schemas.microsoft.com/office/drawing/2014/main" id="{1EC7887B-28EA-1B45-9472-BCD1519DF115}"/>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362;p40">
              <a:extLst>
                <a:ext uri="{FF2B5EF4-FFF2-40B4-BE49-F238E27FC236}">
                  <a16:creationId xmlns:a16="http://schemas.microsoft.com/office/drawing/2014/main" id="{296C170C-93F5-C744-BE3E-83CEF78FA387}"/>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363;p40">
              <a:extLst>
                <a:ext uri="{FF2B5EF4-FFF2-40B4-BE49-F238E27FC236}">
                  <a16:creationId xmlns:a16="http://schemas.microsoft.com/office/drawing/2014/main" id="{1DA0F56B-B04E-3145-92AF-39A09699DE1E}"/>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364;p40">
              <a:extLst>
                <a:ext uri="{FF2B5EF4-FFF2-40B4-BE49-F238E27FC236}">
                  <a16:creationId xmlns:a16="http://schemas.microsoft.com/office/drawing/2014/main" id="{3D5FAE54-3A79-6845-B9BC-8C2794F91D96}"/>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365;p40">
              <a:extLst>
                <a:ext uri="{FF2B5EF4-FFF2-40B4-BE49-F238E27FC236}">
                  <a16:creationId xmlns:a16="http://schemas.microsoft.com/office/drawing/2014/main" id="{5ABAA09A-8E7B-A242-A192-8630C669F399}"/>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366;p40">
              <a:extLst>
                <a:ext uri="{FF2B5EF4-FFF2-40B4-BE49-F238E27FC236}">
                  <a16:creationId xmlns:a16="http://schemas.microsoft.com/office/drawing/2014/main" id="{5B43AD3D-544D-AC46-A0A9-70F2540EE60D}"/>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5367;p40">
            <a:extLst>
              <a:ext uri="{FF2B5EF4-FFF2-40B4-BE49-F238E27FC236}">
                <a16:creationId xmlns:a16="http://schemas.microsoft.com/office/drawing/2014/main" id="{6F243406-F055-9847-836F-CA784481AABD}"/>
              </a:ext>
            </a:extLst>
          </p:cNvPr>
          <p:cNvGrpSpPr/>
          <p:nvPr/>
        </p:nvGrpSpPr>
        <p:grpSpPr>
          <a:xfrm>
            <a:off x="2697623" y="3129133"/>
            <a:ext cx="324312" cy="532058"/>
            <a:chOff x="1507666" y="1700120"/>
            <a:chExt cx="166395" cy="272984"/>
          </a:xfrm>
        </p:grpSpPr>
        <p:sp>
          <p:nvSpPr>
            <p:cNvPr id="233" name="Google Shape;15368;p40">
              <a:extLst>
                <a:ext uri="{FF2B5EF4-FFF2-40B4-BE49-F238E27FC236}">
                  <a16:creationId xmlns:a16="http://schemas.microsoft.com/office/drawing/2014/main" id="{B92338FE-A30C-AB41-9C2B-E65D489BABC3}"/>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369;p40">
              <a:extLst>
                <a:ext uri="{FF2B5EF4-FFF2-40B4-BE49-F238E27FC236}">
                  <a16:creationId xmlns:a16="http://schemas.microsoft.com/office/drawing/2014/main" id="{05F6430D-43DF-9140-AE4E-EDB2ABE0F0A8}"/>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370;p40">
              <a:extLst>
                <a:ext uri="{FF2B5EF4-FFF2-40B4-BE49-F238E27FC236}">
                  <a16:creationId xmlns:a16="http://schemas.microsoft.com/office/drawing/2014/main" id="{3D6C2896-237C-CA41-A61C-F3D0D6FDAB35}"/>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371;p40">
              <a:extLst>
                <a:ext uri="{FF2B5EF4-FFF2-40B4-BE49-F238E27FC236}">
                  <a16:creationId xmlns:a16="http://schemas.microsoft.com/office/drawing/2014/main" id="{752250FF-E16F-A443-95ED-2033B65D67B0}"/>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372;p40">
              <a:extLst>
                <a:ext uri="{FF2B5EF4-FFF2-40B4-BE49-F238E27FC236}">
                  <a16:creationId xmlns:a16="http://schemas.microsoft.com/office/drawing/2014/main" id="{5B845C66-70B7-D648-A6D2-4F914DDFBD2D}"/>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373;p40">
              <a:extLst>
                <a:ext uri="{FF2B5EF4-FFF2-40B4-BE49-F238E27FC236}">
                  <a16:creationId xmlns:a16="http://schemas.microsoft.com/office/drawing/2014/main" id="{4AB5CC8F-2875-2946-866E-85479EF246A1}"/>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374;p40">
              <a:extLst>
                <a:ext uri="{FF2B5EF4-FFF2-40B4-BE49-F238E27FC236}">
                  <a16:creationId xmlns:a16="http://schemas.microsoft.com/office/drawing/2014/main" id="{CBAA5EE2-C0E7-994E-BACD-DA5EE393B395}"/>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5375;p40">
            <a:extLst>
              <a:ext uri="{FF2B5EF4-FFF2-40B4-BE49-F238E27FC236}">
                <a16:creationId xmlns:a16="http://schemas.microsoft.com/office/drawing/2014/main" id="{DE67DB7B-6C7A-A249-8975-AE3D08634327}"/>
              </a:ext>
            </a:extLst>
          </p:cNvPr>
          <p:cNvGrpSpPr/>
          <p:nvPr/>
        </p:nvGrpSpPr>
        <p:grpSpPr>
          <a:xfrm rot="7155304">
            <a:off x="953466" y="3827212"/>
            <a:ext cx="602039" cy="779707"/>
            <a:chOff x="1302584" y="1143038"/>
            <a:chExt cx="1022169" cy="1323822"/>
          </a:xfrm>
        </p:grpSpPr>
        <p:sp>
          <p:nvSpPr>
            <p:cNvPr id="222" name="Google Shape;15376;p40">
              <a:extLst>
                <a:ext uri="{FF2B5EF4-FFF2-40B4-BE49-F238E27FC236}">
                  <a16:creationId xmlns:a16="http://schemas.microsoft.com/office/drawing/2014/main" id="{458133C9-97FC-FC42-B74B-146BDEFFC517}"/>
                </a:ext>
              </a:extLst>
            </p:cNvPr>
            <p:cNvSpPr/>
            <p:nvPr/>
          </p:nvSpPr>
          <p:spPr>
            <a:xfrm>
              <a:off x="1343785" y="1143038"/>
              <a:ext cx="956309" cy="1323822"/>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5377;p40">
              <a:extLst>
                <a:ext uri="{FF2B5EF4-FFF2-40B4-BE49-F238E27FC236}">
                  <a16:creationId xmlns:a16="http://schemas.microsoft.com/office/drawing/2014/main" id="{0901B3DA-735C-6941-9165-6470601E90DE}"/>
                </a:ext>
              </a:extLst>
            </p:cNvPr>
            <p:cNvSpPr/>
            <p:nvPr/>
          </p:nvSpPr>
          <p:spPr>
            <a:xfrm>
              <a:off x="1302584" y="1167376"/>
              <a:ext cx="451787" cy="257383"/>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5378;p40">
              <a:extLst>
                <a:ext uri="{FF2B5EF4-FFF2-40B4-BE49-F238E27FC236}">
                  <a16:creationId xmlns:a16="http://schemas.microsoft.com/office/drawing/2014/main" id="{E4524E03-5407-E840-B8F2-78169256EFBA}"/>
                </a:ext>
              </a:extLst>
            </p:cNvPr>
            <p:cNvSpPr/>
            <p:nvPr/>
          </p:nvSpPr>
          <p:spPr>
            <a:xfrm>
              <a:off x="1632118" y="1727718"/>
              <a:ext cx="443515" cy="257145"/>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5379;p40">
              <a:extLst>
                <a:ext uri="{FF2B5EF4-FFF2-40B4-BE49-F238E27FC236}">
                  <a16:creationId xmlns:a16="http://schemas.microsoft.com/office/drawing/2014/main" id="{5155548C-67AA-2C42-98C1-6C7A664E12DF}"/>
                </a:ext>
              </a:extLst>
            </p:cNvPr>
            <p:cNvSpPr/>
            <p:nvPr/>
          </p:nvSpPr>
          <p:spPr>
            <a:xfrm>
              <a:off x="1882748" y="2206215"/>
              <a:ext cx="442004" cy="255793"/>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5380;p40">
              <a:extLst>
                <a:ext uri="{FF2B5EF4-FFF2-40B4-BE49-F238E27FC236}">
                  <a16:creationId xmlns:a16="http://schemas.microsoft.com/office/drawing/2014/main" id="{C8FA2D5E-5C32-5546-B0CD-BE8DB39B7B24}"/>
                </a:ext>
              </a:extLst>
            </p:cNvPr>
            <p:cNvSpPr/>
            <p:nvPr/>
          </p:nvSpPr>
          <p:spPr>
            <a:xfrm>
              <a:off x="1585507" y="1639590"/>
              <a:ext cx="420289" cy="242271"/>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5381;p40">
              <a:extLst>
                <a:ext uri="{FF2B5EF4-FFF2-40B4-BE49-F238E27FC236}">
                  <a16:creationId xmlns:a16="http://schemas.microsoft.com/office/drawing/2014/main" id="{B5546C3C-1D70-0A4F-804F-CE5D5070CF23}"/>
                </a:ext>
              </a:extLst>
            </p:cNvPr>
            <p:cNvSpPr/>
            <p:nvPr/>
          </p:nvSpPr>
          <p:spPr>
            <a:xfrm>
              <a:off x="1849978" y="2117611"/>
              <a:ext cx="410426" cy="242828"/>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5382;p40">
              <a:extLst>
                <a:ext uri="{FF2B5EF4-FFF2-40B4-BE49-F238E27FC236}">
                  <a16:creationId xmlns:a16="http://schemas.microsoft.com/office/drawing/2014/main" id="{FDE53634-8092-3F49-8B50-7E8D271E897D}"/>
                </a:ext>
              </a:extLst>
            </p:cNvPr>
            <p:cNvSpPr/>
            <p:nvPr/>
          </p:nvSpPr>
          <p:spPr>
            <a:xfrm>
              <a:off x="1386817" y="1264173"/>
              <a:ext cx="392291" cy="227398"/>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5383;p40">
              <a:extLst>
                <a:ext uri="{FF2B5EF4-FFF2-40B4-BE49-F238E27FC236}">
                  <a16:creationId xmlns:a16="http://schemas.microsoft.com/office/drawing/2014/main" id="{3857E9E9-1DFA-E54E-B3E1-454EC5ABCD36}"/>
                </a:ext>
              </a:extLst>
            </p:cNvPr>
            <p:cNvSpPr/>
            <p:nvPr/>
          </p:nvSpPr>
          <p:spPr>
            <a:xfrm>
              <a:off x="1435097" y="1384036"/>
              <a:ext cx="346874" cy="198207"/>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5384;p40">
              <a:extLst>
                <a:ext uri="{FF2B5EF4-FFF2-40B4-BE49-F238E27FC236}">
                  <a16:creationId xmlns:a16="http://schemas.microsoft.com/office/drawing/2014/main" id="{3E811B3B-6BD6-C34F-BEC4-C3ACBDCCB60C}"/>
                </a:ext>
              </a:extLst>
            </p:cNvPr>
            <p:cNvSpPr/>
            <p:nvPr/>
          </p:nvSpPr>
          <p:spPr>
            <a:xfrm>
              <a:off x="1557828" y="1571983"/>
              <a:ext cx="347272" cy="198923"/>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5385;p40">
              <a:extLst>
                <a:ext uri="{FF2B5EF4-FFF2-40B4-BE49-F238E27FC236}">
                  <a16:creationId xmlns:a16="http://schemas.microsoft.com/office/drawing/2014/main" id="{E6099FAC-B112-5D4E-8AAF-D47DE8405891}"/>
                </a:ext>
              </a:extLst>
            </p:cNvPr>
            <p:cNvSpPr/>
            <p:nvPr/>
          </p:nvSpPr>
          <p:spPr>
            <a:xfrm>
              <a:off x="1734168" y="1863329"/>
              <a:ext cx="328739" cy="186197"/>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5386;p40">
              <a:extLst>
                <a:ext uri="{FF2B5EF4-FFF2-40B4-BE49-F238E27FC236}">
                  <a16:creationId xmlns:a16="http://schemas.microsoft.com/office/drawing/2014/main" id="{B66DB998-2E29-EB4F-8660-702103596F99}"/>
                </a:ext>
              </a:extLst>
            </p:cNvPr>
            <p:cNvSpPr/>
            <p:nvPr/>
          </p:nvSpPr>
          <p:spPr>
            <a:xfrm>
              <a:off x="1845762" y="2053821"/>
              <a:ext cx="318717" cy="192163"/>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5387;p40">
            <a:extLst>
              <a:ext uri="{FF2B5EF4-FFF2-40B4-BE49-F238E27FC236}">
                <a16:creationId xmlns:a16="http://schemas.microsoft.com/office/drawing/2014/main" id="{864DCAA7-8A98-BA47-8EC1-12B746F37CF1}"/>
              </a:ext>
            </a:extLst>
          </p:cNvPr>
          <p:cNvGrpSpPr/>
          <p:nvPr/>
        </p:nvGrpSpPr>
        <p:grpSpPr>
          <a:xfrm>
            <a:off x="1951770" y="4140289"/>
            <a:ext cx="768381" cy="698046"/>
            <a:chOff x="6485985" y="910941"/>
            <a:chExt cx="1877974" cy="1706497"/>
          </a:xfrm>
        </p:grpSpPr>
        <p:sp>
          <p:nvSpPr>
            <p:cNvPr id="211" name="Google Shape;15388;p40">
              <a:extLst>
                <a:ext uri="{FF2B5EF4-FFF2-40B4-BE49-F238E27FC236}">
                  <a16:creationId xmlns:a16="http://schemas.microsoft.com/office/drawing/2014/main" id="{8BC66EB7-B851-A843-A75C-D54813DAC613}"/>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389;p40">
              <a:extLst>
                <a:ext uri="{FF2B5EF4-FFF2-40B4-BE49-F238E27FC236}">
                  <a16:creationId xmlns:a16="http://schemas.microsoft.com/office/drawing/2014/main" id="{7C4F2967-1B98-1847-B250-4B98B24C0FEF}"/>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390;p40">
              <a:extLst>
                <a:ext uri="{FF2B5EF4-FFF2-40B4-BE49-F238E27FC236}">
                  <a16:creationId xmlns:a16="http://schemas.microsoft.com/office/drawing/2014/main" id="{4431DB7E-F934-7C44-BBA8-E636A100A185}"/>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391;p40">
              <a:extLst>
                <a:ext uri="{FF2B5EF4-FFF2-40B4-BE49-F238E27FC236}">
                  <a16:creationId xmlns:a16="http://schemas.microsoft.com/office/drawing/2014/main" id="{A2E22375-3AAB-9D44-9BF8-703492B55ED9}"/>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392;p40">
              <a:extLst>
                <a:ext uri="{FF2B5EF4-FFF2-40B4-BE49-F238E27FC236}">
                  <a16:creationId xmlns:a16="http://schemas.microsoft.com/office/drawing/2014/main" id="{DC85FBB0-3895-8545-9275-2B0E76BF758B}"/>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393;p40">
              <a:extLst>
                <a:ext uri="{FF2B5EF4-FFF2-40B4-BE49-F238E27FC236}">
                  <a16:creationId xmlns:a16="http://schemas.microsoft.com/office/drawing/2014/main" id="{4DF1F37B-4850-CF4F-96E4-DC73D1FCAF4F}"/>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394;p40">
              <a:extLst>
                <a:ext uri="{FF2B5EF4-FFF2-40B4-BE49-F238E27FC236}">
                  <a16:creationId xmlns:a16="http://schemas.microsoft.com/office/drawing/2014/main" id="{C5627C7D-EFA8-1740-B338-0B15523EE70A}"/>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395;p40">
              <a:extLst>
                <a:ext uri="{FF2B5EF4-FFF2-40B4-BE49-F238E27FC236}">
                  <a16:creationId xmlns:a16="http://schemas.microsoft.com/office/drawing/2014/main" id="{5BE134E2-5466-8544-945D-D0EF15A10BA3}"/>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396;p40">
              <a:extLst>
                <a:ext uri="{FF2B5EF4-FFF2-40B4-BE49-F238E27FC236}">
                  <a16:creationId xmlns:a16="http://schemas.microsoft.com/office/drawing/2014/main" id="{C525BDC3-6F1D-4340-835F-E47C37454EA9}"/>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397;p40">
              <a:extLst>
                <a:ext uri="{FF2B5EF4-FFF2-40B4-BE49-F238E27FC236}">
                  <a16:creationId xmlns:a16="http://schemas.microsoft.com/office/drawing/2014/main" id="{BD606D47-E3C0-4A41-BEE3-B1139D9EC873}"/>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5398;p40">
              <a:extLst>
                <a:ext uri="{FF2B5EF4-FFF2-40B4-BE49-F238E27FC236}">
                  <a16:creationId xmlns:a16="http://schemas.microsoft.com/office/drawing/2014/main" id="{4BF0832D-9352-BA4C-A626-09D868E404CD}"/>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5399;p40">
            <a:extLst>
              <a:ext uri="{FF2B5EF4-FFF2-40B4-BE49-F238E27FC236}">
                <a16:creationId xmlns:a16="http://schemas.microsoft.com/office/drawing/2014/main" id="{978D2744-1A8B-194F-B2E8-9687C98B791C}"/>
              </a:ext>
            </a:extLst>
          </p:cNvPr>
          <p:cNvGrpSpPr/>
          <p:nvPr/>
        </p:nvGrpSpPr>
        <p:grpSpPr>
          <a:xfrm flipH="1">
            <a:off x="1951770" y="3192243"/>
            <a:ext cx="768381" cy="698046"/>
            <a:chOff x="6485985" y="910941"/>
            <a:chExt cx="1877974" cy="1706497"/>
          </a:xfrm>
        </p:grpSpPr>
        <p:sp>
          <p:nvSpPr>
            <p:cNvPr id="200" name="Google Shape;15400;p40">
              <a:extLst>
                <a:ext uri="{FF2B5EF4-FFF2-40B4-BE49-F238E27FC236}">
                  <a16:creationId xmlns:a16="http://schemas.microsoft.com/office/drawing/2014/main" id="{541EEB0F-2C6A-5F47-8800-BA7B7C4F250F}"/>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401;p40">
              <a:extLst>
                <a:ext uri="{FF2B5EF4-FFF2-40B4-BE49-F238E27FC236}">
                  <a16:creationId xmlns:a16="http://schemas.microsoft.com/office/drawing/2014/main" id="{EAEA9E34-97AD-C040-A6C3-B0905ADA44CE}"/>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402;p40">
              <a:extLst>
                <a:ext uri="{FF2B5EF4-FFF2-40B4-BE49-F238E27FC236}">
                  <a16:creationId xmlns:a16="http://schemas.microsoft.com/office/drawing/2014/main" id="{8BBB62D9-4907-764E-B5DE-B7594F5EECE1}"/>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403;p40">
              <a:extLst>
                <a:ext uri="{FF2B5EF4-FFF2-40B4-BE49-F238E27FC236}">
                  <a16:creationId xmlns:a16="http://schemas.microsoft.com/office/drawing/2014/main" id="{566E27A7-C5C8-6740-B48B-57D6413E0F3F}"/>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404;p40">
              <a:extLst>
                <a:ext uri="{FF2B5EF4-FFF2-40B4-BE49-F238E27FC236}">
                  <a16:creationId xmlns:a16="http://schemas.microsoft.com/office/drawing/2014/main" id="{89CBA5D0-92DF-DC4A-A474-A250C070610C}"/>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405;p40">
              <a:extLst>
                <a:ext uri="{FF2B5EF4-FFF2-40B4-BE49-F238E27FC236}">
                  <a16:creationId xmlns:a16="http://schemas.microsoft.com/office/drawing/2014/main" id="{C3EF1D3C-3413-8442-B0C0-96AEDBAF8D7D}"/>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406;p40">
              <a:extLst>
                <a:ext uri="{FF2B5EF4-FFF2-40B4-BE49-F238E27FC236}">
                  <a16:creationId xmlns:a16="http://schemas.microsoft.com/office/drawing/2014/main" id="{A2A55D8D-8F40-A84F-856A-01C3F1667BB5}"/>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407;p40">
              <a:extLst>
                <a:ext uri="{FF2B5EF4-FFF2-40B4-BE49-F238E27FC236}">
                  <a16:creationId xmlns:a16="http://schemas.microsoft.com/office/drawing/2014/main" id="{D438AF71-E1C1-ED43-BB0E-D4B7DE89318A}"/>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408;p40">
              <a:extLst>
                <a:ext uri="{FF2B5EF4-FFF2-40B4-BE49-F238E27FC236}">
                  <a16:creationId xmlns:a16="http://schemas.microsoft.com/office/drawing/2014/main" id="{1662168E-A795-8C4C-9600-6AC3F0451EB6}"/>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409;p40">
              <a:extLst>
                <a:ext uri="{FF2B5EF4-FFF2-40B4-BE49-F238E27FC236}">
                  <a16:creationId xmlns:a16="http://schemas.microsoft.com/office/drawing/2014/main" id="{78673570-A322-FC45-8C4F-1BE22E3F1004}"/>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410;p40">
              <a:extLst>
                <a:ext uri="{FF2B5EF4-FFF2-40B4-BE49-F238E27FC236}">
                  <a16:creationId xmlns:a16="http://schemas.microsoft.com/office/drawing/2014/main" id="{5C58192C-9D25-334F-A38E-6F8E9F118C8E}"/>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5411;p40">
            <a:extLst>
              <a:ext uri="{FF2B5EF4-FFF2-40B4-BE49-F238E27FC236}">
                <a16:creationId xmlns:a16="http://schemas.microsoft.com/office/drawing/2014/main" id="{F0A55B8D-3568-0444-8F55-E1B7B32660D3}"/>
              </a:ext>
            </a:extLst>
          </p:cNvPr>
          <p:cNvGrpSpPr/>
          <p:nvPr/>
        </p:nvGrpSpPr>
        <p:grpSpPr>
          <a:xfrm rot="7154617">
            <a:off x="2100787" y="4481805"/>
            <a:ext cx="481589" cy="623796"/>
            <a:chOff x="1302584" y="1143038"/>
            <a:chExt cx="1022169" cy="1323822"/>
          </a:xfrm>
        </p:grpSpPr>
        <p:sp>
          <p:nvSpPr>
            <p:cNvPr id="189" name="Google Shape;15412;p40">
              <a:extLst>
                <a:ext uri="{FF2B5EF4-FFF2-40B4-BE49-F238E27FC236}">
                  <a16:creationId xmlns:a16="http://schemas.microsoft.com/office/drawing/2014/main" id="{674219BD-6E3D-6E48-A6E7-D1620860D398}"/>
                </a:ext>
              </a:extLst>
            </p:cNvPr>
            <p:cNvSpPr/>
            <p:nvPr/>
          </p:nvSpPr>
          <p:spPr>
            <a:xfrm>
              <a:off x="1343785" y="1143038"/>
              <a:ext cx="956309" cy="1323822"/>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413;p40">
              <a:extLst>
                <a:ext uri="{FF2B5EF4-FFF2-40B4-BE49-F238E27FC236}">
                  <a16:creationId xmlns:a16="http://schemas.microsoft.com/office/drawing/2014/main" id="{19A3DB75-8C56-A64C-B081-0EED1EAD9C05}"/>
                </a:ext>
              </a:extLst>
            </p:cNvPr>
            <p:cNvSpPr/>
            <p:nvPr/>
          </p:nvSpPr>
          <p:spPr>
            <a:xfrm>
              <a:off x="1302584" y="1167376"/>
              <a:ext cx="451787" cy="257383"/>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414;p40">
              <a:extLst>
                <a:ext uri="{FF2B5EF4-FFF2-40B4-BE49-F238E27FC236}">
                  <a16:creationId xmlns:a16="http://schemas.microsoft.com/office/drawing/2014/main" id="{C9428FA9-4069-5344-B1A1-05D07BC6BCA0}"/>
                </a:ext>
              </a:extLst>
            </p:cNvPr>
            <p:cNvSpPr/>
            <p:nvPr/>
          </p:nvSpPr>
          <p:spPr>
            <a:xfrm>
              <a:off x="1632118" y="1727718"/>
              <a:ext cx="443515" cy="257145"/>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415;p40">
              <a:extLst>
                <a:ext uri="{FF2B5EF4-FFF2-40B4-BE49-F238E27FC236}">
                  <a16:creationId xmlns:a16="http://schemas.microsoft.com/office/drawing/2014/main" id="{258B0822-9942-F44A-B975-F45ED9E4FB6B}"/>
                </a:ext>
              </a:extLst>
            </p:cNvPr>
            <p:cNvSpPr/>
            <p:nvPr/>
          </p:nvSpPr>
          <p:spPr>
            <a:xfrm>
              <a:off x="1882748" y="2206215"/>
              <a:ext cx="442004" cy="255793"/>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416;p40">
              <a:extLst>
                <a:ext uri="{FF2B5EF4-FFF2-40B4-BE49-F238E27FC236}">
                  <a16:creationId xmlns:a16="http://schemas.microsoft.com/office/drawing/2014/main" id="{0B8DC14F-8054-B747-8ED4-5CE4746B89DC}"/>
                </a:ext>
              </a:extLst>
            </p:cNvPr>
            <p:cNvSpPr/>
            <p:nvPr/>
          </p:nvSpPr>
          <p:spPr>
            <a:xfrm>
              <a:off x="1585507" y="1639590"/>
              <a:ext cx="420289" cy="242271"/>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417;p40">
              <a:extLst>
                <a:ext uri="{FF2B5EF4-FFF2-40B4-BE49-F238E27FC236}">
                  <a16:creationId xmlns:a16="http://schemas.microsoft.com/office/drawing/2014/main" id="{0278D04E-53B3-8D4B-9B10-5E773538874F}"/>
                </a:ext>
              </a:extLst>
            </p:cNvPr>
            <p:cNvSpPr/>
            <p:nvPr/>
          </p:nvSpPr>
          <p:spPr>
            <a:xfrm>
              <a:off x="1849978" y="2117611"/>
              <a:ext cx="410426" cy="242828"/>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418;p40">
              <a:extLst>
                <a:ext uri="{FF2B5EF4-FFF2-40B4-BE49-F238E27FC236}">
                  <a16:creationId xmlns:a16="http://schemas.microsoft.com/office/drawing/2014/main" id="{0CF3043A-5B1D-FC4A-910B-A92AAEB38ADB}"/>
                </a:ext>
              </a:extLst>
            </p:cNvPr>
            <p:cNvSpPr/>
            <p:nvPr/>
          </p:nvSpPr>
          <p:spPr>
            <a:xfrm>
              <a:off x="1386817" y="1264173"/>
              <a:ext cx="392291" cy="227398"/>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419;p40">
              <a:extLst>
                <a:ext uri="{FF2B5EF4-FFF2-40B4-BE49-F238E27FC236}">
                  <a16:creationId xmlns:a16="http://schemas.microsoft.com/office/drawing/2014/main" id="{C10B9712-2B65-3F4C-8876-18458ECD3B1E}"/>
                </a:ext>
              </a:extLst>
            </p:cNvPr>
            <p:cNvSpPr/>
            <p:nvPr/>
          </p:nvSpPr>
          <p:spPr>
            <a:xfrm>
              <a:off x="1435097" y="1384036"/>
              <a:ext cx="346874" cy="198207"/>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420;p40">
              <a:extLst>
                <a:ext uri="{FF2B5EF4-FFF2-40B4-BE49-F238E27FC236}">
                  <a16:creationId xmlns:a16="http://schemas.microsoft.com/office/drawing/2014/main" id="{D44DBFF9-F01C-0243-B934-88E34163119F}"/>
                </a:ext>
              </a:extLst>
            </p:cNvPr>
            <p:cNvSpPr/>
            <p:nvPr/>
          </p:nvSpPr>
          <p:spPr>
            <a:xfrm>
              <a:off x="1557828" y="1571983"/>
              <a:ext cx="347272" cy="198923"/>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421;p40">
              <a:extLst>
                <a:ext uri="{FF2B5EF4-FFF2-40B4-BE49-F238E27FC236}">
                  <a16:creationId xmlns:a16="http://schemas.microsoft.com/office/drawing/2014/main" id="{5F2C9CCD-9659-4C4A-AF34-24C5BB1B372F}"/>
                </a:ext>
              </a:extLst>
            </p:cNvPr>
            <p:cNvSpPr/>
            <p:nvPr/>
          </p:nvSpPr>
          <p:spPr>
            <a:xfrm>
              <a:off x="1734168" y="1863329"/>
              <a:ext cx="328739" cy="186197"/>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5422;p40">
              <a:extLst>
                <a:ext uri="{FF2B5EF4-FFF2-40B4-BE49-F238E27FC236}">
                  <a16:creationId xmlns:a16="http://schemas.microsoft.com/office/drawing/2014/main" id="{6BD9B018-04BB-714A-A20A-89E08C8DA0F3}"/>
                </a:ext>
              </a:extLst>
            </p:cNvPr>
            <p:cNvSpPr/>
            <p:nvPr/>
          </p:nvSpPr>
          <p:spPr>
            <a:xfrm>
              <a:off x="1845762" y="2053821"/>
              <a:ext cx="318717" cy="192163"/>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5423;p40">
            <a:extLst>
              <a:ext uri="{FF2B5EF4-FFF2-40B4-BE49-F238E27FC236}">
                <a16:creationId xmlns:a16="http://schemas.microsoft.com/office/drawing/2014/main" id="{5B98BCE9-B3E1-E24D-B38C-FC025148189B}"/>
              </a:ext>
            </a:extLst>
          </p:cNvPr>
          <p:cNvGrpSpPr/>
          <p:nvPr/>
        </p:nvGrpSpPr>
        <p:grpSpPr>
          <a:xfrm rot="7154617">
            <a:off x="2100787" y="2958886"/>
            <a:ext cx="481589" cy="623796"/>
            <a:chOff x="1302584" y="1143038"/>
            <a:chExt cx="1022169" cy="1323822"/>
          </a:xfrm>
        </p:grpSpPr>
        <p:sp>
          <p:nvSpPr>
            <p:cNvPr id="178" name="Google Shape;15424;p40">
              <a:extLst>
                <a:ext uri="{FF2B5EF4-FFF2-40B4-BE49-F238E27FC236}">
                  <a16:creationId xmlns:a16="http://schemas.microsoft.com/office/drawing/2014/main" id="{046454CF-4250-7545-96DE-40EA8955CFC4}"/>
                </a:ext>
              </a:extLst>
            </p:cNvPr>
            <p:cNvSpPr/>
            <p:nvPr/>
          </p:nvSpPr>
          <p:spPr>
            <a:xfrm>
              <a:off x="1343785" y="1143038"/>
              <a:ext cx="956309" cy="1323822"/>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425;p40">
              <a:extLst>
                <a:ext uri="{FF2B5EF4-FFF2-40B4-BE49-F238E27FC236}">
                  <a16:creationId xmlns:a16="http://schemas.microsoft.com/office/drawing/2014/main" id="{8D337C41-AD0D-3A4D-83E7-E6DD94320B00}"/>
                </a:ext>
              </a:extLst>
            </p:cNvPr>
            <p:cNvSpPr/>
            <p:nvPr/>
          </p:nvSpPr>
          <p:spPr>
            <a:xfrm>
              <a:off x="1302584" y="1167376"/>
              <a:ext cx="451787" cy="257383"/>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426;p40">
              <a:extLst>
                <a:ext uri="{FF2B5EF4-FFF2-40B4-BE49-F238E27FC236}">
                  <a16:creationId xmlns:a16="http://schemas.microsoft.com/office/drawing/2014/main" id="{7AFE0DBA-D3EF-BF4E-B5D2-EBBEF8264881}"/>
                </a:ext>
              </a:extLst>
            </p:cNvPr>
            <p:cNvSpPr/>
            <p:nvPr/>
          </p:nvSpPr>
          <p:spPr>
            <a:xfrm>
              <a:off x="1632118" y="1727718"/>
              <a:ext cx="443515" cy="257145"/>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427;p40">
              <a:extLst>
                <a:ext uri="{FF2B5EF4-FFF2-40B4-BE49-F238E27FC236}">
                  <a16:creationId xmlns:a16="http://schemas.microsoft.com/office/drawing/2014/main" id="{2A1AD72E-21C2-3B46-B254-F020194CB7A8}"/>
                </a:ext>
              </a:extLst>
            </p:cNvPr>
            <p:cNvSpPr/>
            <p:nvPr/>
          </p:nvSpPr>
          <p:spPr>
            <a:xfrm>
              <a:off x="1882748" y="2206215"/>
              <a:ext cx="442004" cy="255793"/>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428;p40">
              <a:extLst>
                <a:ext uri="{FF2B5EF4-FFF2-40B4-BE49-F238E27FC236}">
                  <a16:creationId xmlns:a16="http://schemas.microsoft.com/office/drawing/2014/main" id="{D9557C3A-3546-274A-BDB7-4D051967F705}"/>
                </a:ext>
              </a:extLst>
            </p:cNvPr>
            <p:cNvSpPr/>
            <p:nvPr/>
          </p:nvSpPr>
          <p:spPr>
            <a:xfrm>
              <a:off x="1585507" y="1639590"/>
              <a:ext cx="420289" cy="242271"/>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429;p40">
              <a:extLst>
                <a:ext uri="{FF2B5EF4-FFF2-40B4-BE49-F238E27FC236}">
                  <a16:creationId xmlns:a16="http://schemas.microsoft.com/office/drawing/2014/main" id="{C4A5FF9B-CDB7-844A-B081-5B22CC78F150}"/>
                </a:ext>
              </a:extLst>
            </p:cNvPr>
            <p:cNvSpPr/>
            <p:nvPr/>
          </p:nvSpPr>
          <p:spPr>
            <a:xfrm>
              <a:off x="1849978" y="2117611"/>
              <a:ext cx="410426" cy="242828"/>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430;p40">
              <a:extLst>
                <a:ext uri="{FF2B5EF4-FFF2-40B4-BE49-F238E27FC236}">
                  <a16:creationId xmlns:a16="http://schemas.microsoft.com/office/drawing/2014/main" id="{268A4A36-E2BB-2142-A21E-D5C92D7181EE}"/>
                </a:ext>
              </a:extLst>
            </p:cNvPr>
            <p:cNvSpPr/>
            <p:nvPr/>
          </p:nvSpPr>
          <p:spPr>
            <a:xfrm>
              <a:off x="1386817" y="1264173"/>
              <a:ext cx="392291" cy="227398"/>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431;p40">
              <a:extLst>
                <a:ext uri="{FF2B5EF4-FFF2-40B4-BE49-F238E27FC236}">
                  <a16:creationId xmlns:a16="http://schemas.microsoft.com/office/drawing/2014/main" id="{028DDDCD-9B11-5B40-A282-22BA6576063D}"/>
                </a:ext>
              </a:extLst>
            </p:cNvPr>
            <p:cNvSpPr/>
            <p:nvPr/>
          </p:nvSpPr>
          <p:spPr>
            <a:xfrm>
              <a:off x="1435097" y="1384036"/>
              <a:ext cx="346874" cy="198207"/>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432;p40">
              <a:extLst>
                <a:ext uri="{FF2B5EF4-FFF2-40B4-BE49-F238E27FC236}">
                  <a16:creationId xmlns:a16="http://schemas.microsoft.com/office/drawing/2014/main" id="{07DFD0AB-9BCC-284E-8032-0922F6C76C7F}"/>
                </a:ext>
              </a:extLst>
            </p:cNvPr>
            <p:cNvSpPr/>
            <p:nvPr/>
          </p:nvSpPr>
          <p:spPr>
            <a:xfrm>
              <a:off x="1557828" y="1571983"/>
              <a:ext cx="347272" cy="198923"/>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433;p40">
              <a:extLst>
                <a:ext uri="{FF2B5EF4-FFF2-40B4-BE49-F238E27FC236}">
                  <a16:creationId xmlns:a16="http://schemas.microsoft.com/office/drawing/2014/main" id="{173BB397-0BC4-8E40-945E-B5F79E239E41}"/>
                </a:ext>
              </a:extLst>
            </p:cNvPr>
            <p:cNvSpPr/>
            <p:nvPr/>
          </p:nvSpPr>
          <p:spPr>
            <a:xfrm>
              <a:off x="1734168" y="1863329"/>
              <a:ext cx="328739" cy="186197"/>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434;p40">
              <a:extLst>
                <a:ext uri="{FF2B5EF4-FFF2-40B4-BE49-F238E27FC236}">
                  <a16:creationId xmlns:a16="http://schemas.microsoft.com/office/drawing/2014/main" id="{0A4C2B40-8D13-854C-9B09-F5D3173CF73E}"/>
                </a:ext>
              </a:extLst>
            </p:cNvPr>
            <p:cNvSpPr/>
            <p:nvPr/>
          </p:nvSpPr>
          <p:spPr>
            <a:xfrm>
              <a:off x="1845762" y="2053821"/>
              <a:ext cx="318717" cy="192163"/>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5435;p40">
            <a:extLst>
              <a:ext uri="{FF2B5EF4-FFF2-40B4-BE49-F238E27FC236}">
                <a16:creationId xmlns:a16="http://schemas.microsoft.com/office/drawing/2014/main" id="{DD2C38D5-B34D-BA46-A1EC-DA32459EA334}"/>
              </a:ext>
            </a:extLst>
          </p:cNvPr>
          <p:cNvGrpSpPr/>
          <p:nvPr/>
        </p:nvGrpSpPr>
        <p:grpSpPr>
          <a:xfrm>
            <a:off x="2999403" y="4110411"/>
            <a:ext cx="576070" cy="523469"/>
            <a:chOff x="6485985" y="910941"/>
            <a:chExt cx="1877974" cy="1706497"/>
          </a:xfrm>
        </p:grpSpPr>
        <p:sp>
          <p:nvSpPr>
            <p:cNvPr id="167" name="Google Shape;15436;p40">
              <a:extLst>
                <a:ext uri="{FF2B5EF4-FFF2-40B4-BE49-F238E27FC236}">
                  <a16:creationId xmlns:a16="http://schemas.microsoft.com/office/drawing/2014/main" id="{DD76229C-96A3-A440-AD78-5947A137E7CE}"/>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437;p40">
              <a:extLst>
                <a:ext uri="{FF2B5EF4-FFF2-40B4-BE49-F238E27FC236}">
                  <a16:creationId xmlns:a16="http://schemas.microsoft.com/office/drawing/2014/main" id="{266BEAE0-438D-BC4A-8761-638F79F494CB}"/>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438;p40">
              <a:extLst>
                <a:ext uri="{FF2B5EF4-FFF2-40B4-BE49-F238E27FC236}">
                  <a16:creationId xmlns:a16="http://schemas.microsoft.com/office/drawing/2014/main" id="{07A26C6D-EFD4-3D4D-9B34-1B02B1D853A0}"/>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439;p40">
              <a:extLst>
                <a:ext uri="{FF2B5EF4-FFF2-40B4-BE49-F238E27FC236}">
                  <a16:creationId xmlns:a16="http://schemas.microsoft.com/office/drawing/2014/main" id="{7ABCA0AC-5676-2F48-BDC5-309FFE682BB3}"/>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440;p40">
              <a:extLst>
                <a:ext uri="{FF2B5EF4-FFF2-40B4-BE49-F238E27FC236}">
                  <a16:creationId xmlns:a16="http://schemas.microsoft.com/office/drawing/2014/main" id="{28547F71-1C5E-E946-A664-ECFA6D6B65F7}"/>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441;p40">
              <a:extLst>
                <a:ext uri="{FF2B5EF4-FFF2-40B4-BE49-F238E27FC236}">
                  <a16:creationId xmlns:a16="http://schemas.microsoft.com/office/drawing/2014/main" id="{7FB053DF-1026-AF47-AA9D-1AF8462E5D24}"/>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442;p40">
              <a:extLst>
                <a:ext uri="{FF2B5EF4-FFF2-40B4-BE49-F238E27FC236}">
                  <a16:creationId xmlns:a16="http://schemas.microsoft.com/office/drawing/2014/main" id="{3E9ED1C4-65C5-E04F-B7BF-4FC076F58895}"/>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443;p40">
              <a:extLst>
                <a:ext uri="{FF2B5EF4-FFF2-40B4-BE49-F238E27FC236}">
                  <a16:creationId xmlns:a16="http://schemas.microsoft.com/office/drawing/2014/main" id="{751B3447-FF58-B84D-8F33-87E69C83B686}"/>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444;p40">
              <a:extLst>
                <a:ext uri="{FF2B5EF4-FFF2-40B4-BE49-F238E27FC236}">
                  <a16:creationId xmlns:a16="http://schemas.microsoft.com/office/drawing/2014/main" id="{2572462C-76DA-AF4E-99DA-413BD7518333}"/>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445;p40">
              <a:extLst>
                <a:ext uri="{FF2B5EF4-FFF2-40B4-BE49-F238E27FC236}">
                  <a16:creationId xmlns:a16="http://schemas.microsoft.com/office/drawing/2014/main" id="{5B9B78B2-30C5-3740-AACE-BAE2FA0A37C0}"/>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446;p40">
              <a:extLst>
                <a:ext uri="{FF2B5EF4-FFF2-40B4-BE49-F238E27FC236}">
                  <a16:creationId xmlns:a16="http://schemas.microsoft.com/office/drawing/2014/main" id="{70C07191-D96A-E848-83C4-E22F3BEE5AF2}"/>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5447;p40">
            <a:extLst>
              <a:ext uri="{FF2B5EF4-FFF2-40B4-BE49-F238E27FC236}">
                <a16:creationId xmlns:a16="http://schemas.microsoft.com/office/drawing/2014/main" id="{875633D8-60C3-AB41-A9FC-25E63457C3FA}"/>
              </a:ext>
            </a:extLst>
          </p:cNvPr>
          <p:cNvGrpSpPr/>
          <p:nvPr/>
        </p:nvGrpSpPr>
        <p:grpSpPr>
          <a:xfrm>
            <a:off x="2999403" y="4585766"/>
            <a:ext cx="576070" cy="523469"/>
            <a:chOff x="6485985" y="910941"/>
            <a:chExt cx="1877974" cy="1706497"/>
          </a:xfrm>
        </p:grpSpPr>
        <p:sp>
          <p:nvSpPr>
            <p:cNvPr id="156" name="Google Shape;15448;p40">
              <a:extLst>
                <a:ext uri="{FF2B5EF4-FFF2-40B4-BE49-F238E27FC236}">
                  <a16:creationId xmlns:a16="http://schemas.microsoft.com/office/drawing/2014/main" id="{7346D97B-C10F-6346-92B8-1A81CDD18CD6}"/>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449;p40">
              <a:extLst>
                <a:ext uri="{FF2B5EF4-FFF2-40B4-BE49-F238E27FC236}">
                  <a16:creationId xmlns:a16="http://schemas.microsoft.com/office/drawing/2014/main" id="{25E00A11-78B0-7E47-8286-A717696D3554}"/>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450;p40">
              <a:extLst>
                <a:ext uri="{FF2B5EF4-FFF2-40B4-BE49-F238E27FC236}">
                  <a16:creationId xmlns:a16="http://schemas.microsoft.com/office/drawing/2014/main" id="{F10AA767-AA96-A440-B571-453D42692EEC}"/>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451;p40">
              <a:extLst>
                <a:ext uri="{FF2B5EF4-FFF2-40B4-BE49-F238E27FC236}">
                  <a16:creationId xmlns:a16="http://schemas.microsoft.com/office/drawing/2014/main" id="{94647A94-A784-5B4E-B13B-7849128EE26A}"/>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452;p40">
              <a:extLst>
                <a:ext uri="{FF2B5EF4-FFF2-40B4-BE49-F238E27FC236}">
                  <a16:creationId xmlns:a16="http://schemas.microsoft.com/office/drawing/2014/main" id="{C215CC63-758D-4F48-97DB-9FB699B2189D}"/>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453;p40">
              <a:extLst>
                <a:ext uri="{FF2B5EF4-FFF2-40B4-BE49-F238E27FC236}">
                  <a16:creationId xmlns:a16="http://schemas.microsoft.com/office/drawing/2014/main" id="{67D12E0C-52D9-0047-B28A-CB24746F0648}"/>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454;p40">
              <a:extLst>
                <a:ext uri="{FF2B5EF4-FFF2-40B4-BE49-F238E27FC236}">
                  <a16:creationId xmlns:a16="http://schemas.microsoft.com/office/drawing/2014/main" id="{F56A98E7-CA24-C24D-924E-E47780555824}"/>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455;p40">
              <a:extLst>
                <a:ext uri="{FF2B5EF4-FFF2-40B4-BE49-F238E27FC236}">
                  <a16:creationId xmlns:a16="http://schemas.microsoft.com/office/drawing/2014/main" id="{49D3AE76-ED41-BD48-97CA-486902C29093}"/>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456;p40">
              <a:extLst>
                <a:ext uri="{FF2B5EF4-FFF2-40B4-BE49-F238E27FC236}">
                  <a16:creationId xmlns:a16="http://schemas.microsoft.com/office/drawing/2014/main" id="{10CB04B4-B554-8B40-8764-B9055ED4AF7D}"/>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457;p40">
              <a:extLst>
                <a:ext uri="{FF2B5EF4-FFF2-40B4-BE49-F238E27FC236}">
                  <a16:creationId xmlns:a16="http://schemas.microsoft.com/office/drawing/2014/main" id="{975DDC28-9706-3040-8859-7ED0469FA4A6}"/>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458;p40">
              <a:extLst>
                <a:ext uri="{FF2B5EF4-FFF2-40B4-BE49-F238E27FC236}">
                  <a16:creationId xmlns:a16="http://schemas.microsoft.com/office/drawing/2014/main" id="{CF63623E-0D1E-DF4B-82FC-070CA94B9CF4}"/>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5459;p40">
            <a:extLst>
              <a:ext uri="{FF2B5EF4-FFF2-40B4-BE49-F238E27FC236}">
                <a16:creationId xmlns:a16="http://schemas.microsoft.com/office/drawing/2014/main" id="{4E0F4A12-2715-D647-BB4B-3307C583737C}"/>
              </a:ext>
            </a:extLst>
          </p:cNvPr>
          <p:cNvGrpSpPr/>
          <p:nvPr/>
        </p:nvGrpSpPr>
        <p:grpSpPr>
          <a:xfrm rot="10800000">
            <a:off x="2999403" y="3371103"/>
            <a:ext cx="576070" cy="523469"/>
            <a:chOff x="6485985" y="910941"/>
            <a:chExt cx="1877974" cy="1706497"/>
          </a:xfrm>
        </p:grpSpPr>
        <p:sp>
          <p:nvSpPr>
            <p:cNvPr id="145" name="Google Shape;15460;p40">
              <a:extLst>
                <a:ext uri="{FF2B5EF4-FFF2-40B4-BE49-F238E27FC236}">
                  <a16:creationId xmlns:a16="http://schemas.microsoft.com/office/drawing/2014/main" id="{1E9B07C9-17C1-E746-9E83-9560242EBC23}"/>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461;p40">
              <a:extLst>
                <a:ext uri="{FF2B5EF4-FFF2-40B4-BE49-F238E27FC236}">
                  <a16:creationId xmlns:a16="http://schemas.microsoft.com/office/drawing/2014/main" id="{A1D998DF-C849-D242-B4A0-9BC4F6F5C47E}"/>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462;p40">
              <a:extLst>
                <a:ext uri="{FF2B5EF4-FFF2-40B4-BE49-F238E27FC236}">
                  <a16:creationId xmlns:a16="http://schemas.microsoft.com/office/drawing/2014/main" id="{A96C7BAC-3237-5D4A-9089-222C79F952FD}"/>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463;p40">
              <a:extLst>
                <a:ext uri="{FF2B5EF4-FFF2-40B4-BE49-F238E27FC236}">
                  <a16:creationId xmlns:a16="http://schemas.microsoft.com/office/drawing/2014/main" id="{5E86AF31-3676-E94D-BBFF-29807C0DAEA5}"/>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464;p40">
              <a:extLst>
                <a:ext uri="{FF2B5EF4-FFF2-40B4-BE49-F238E27FC236}">
                  <a16:creationId xmlns:a16="http://schemas.microsoft.com/office/drawing/2014/main" id="{2D0F77F3-DD65-CD48-A08B-B89BC8513FCD}"/>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465;p40">
              <a:extLst>
                <a:ext uri="{FF2B5EF4-FFF2-40B4-BE49-F238E27FC236}">
                  <a16:creationId xmlns:a16="http://schemas.microsoft.com/office/drawing/2014/main" id="{49CB9474-109C-B645-ADE9-F13353DB70AF}"/>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466;p40">
              <a:extLst>
                <a:ext uri="{FF2B5EF4-FFF2-40B4-BE49-F238E27FC236}">
                  <a16:creationId xmlns:a16="http://schemas.microsoft.com/office/drawing/2014/main" id="{2C32B66A-560E-DC4B-9562-FEFA5E2BC675}"/>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467;p40">
              <a:extLst>
                <a:ext uri="{FF2B5EF4-FFF2-40B4-BE49-F238E27FC236}">
                  <a16:creationId xmlns:a16="http://schemas.microsoft.com/office/drawing/2014/main" id="{E7A61645-53D5-6246-9C8F-C59AAFC809E7}"/>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468;p40">
              <a:extLst>
                <a:ext uri="{FF2B5EF4-FFF2-40B4-BE49-F238E27FC236}">
                  <a16:creationId xmlns:a16="http://schemas.microsoft.com/office/drawing/2014/main" id="{ABEC5651-6A06-7D41-A795-0FA3DF5D6214}"/>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69;p40">
              <a:extLst>
                <a:ext uri="{FF2B5EF4-FFF2-40B4-BE49-F238E27FC236}">
                  <a16:creationId xmlns:a16="http://schemas.microsoft.com/office/drawing/2014/main" id="{70E7E495-294F-2E44-A4F4-86D316CEDEC7}"/>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470;p40">
              <a:extLst>
                <a:ext uri="{FF2B5EF4-FFF2-40B4-BE49-F238E27FC236}">
                  <a16:creationId xmlns:a16="http://schemas.microsoft.com/office/drawing/2014/main" id="{0215FA81-D0D2-8844-A2AF-56A8A769DF86}"/>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5471;p40">
            <a:extLst>
              <a:ext uri="{FF2B5EF4-FFF2-40B4-BE49-F238E27FC236}">
                <a16:creationId xmlns:a16="http://schemas.microsoft.com/office/drawing/2014/main" id="{39B681F6-0335-2549-8BE0-AC08E507B434}"/>
              </a:ext>
            </a:extLst>
          </p:cNvPr>
          <p:cNvGrpSpPr/>
          <p:nvPr/>
        </p:nvGrpSpPr>
        <p:grpSpPr>
          <a:xfrm rot="10800000">
            <a:off x="2999403" y="2895748"/>
            <a:ext cx="576070" cy="523469"/>
            <a:chOff x="6485985" y="910941"/>
            <a:chExt cx="1877974" cy="1706497"/>
          </a:xfrm>
        </p:grpSpPr>
        <p:sp>
          <p:nvSpPr>
            <p:cNvPr id="134" name="Google Shape;15472;p40">
              <a:extLst>
                <a:ext uri="{FF2B5EF4-FFF2-40B4-BE49-F238E27FC236}">
                  <a16:creationId xmlns:a16="http://schemas.microsoft.com/office/drawing/2014/main" id="{BE07A87F-1DF2-6042-B51C-F16611C4D520}"/>
                </a:ext>
              </a:extLst>
            </p:cNvPr>
            <p:cNvSpPr/>
            <p:nvPr/>
          </p:nvSpPr>
          <p:spPr>
            <a:xfrm rot="7155283">
              <a:off x="6878636" y="1001645"/>
              <a:ext cx="1101693" cy="1525089"/>
            </a:xfrm>
            <a:custGeom>
              <a:avLst/>
              <a:gdLst/>
              <a:ahLst/>
              <a:cxnLst/>
              <a:rect l="l" t="t" r="r" b="b"/>
              <a:pathLst>
                <a:path w="12023" h="16644" extrusionOk="0">
                  <a:moveTo>
                    <a:pt x="4488" y="5508"/>
                  </a:moveTo>
                  <a:lnTo>
                    <a:pt x="4563" y="5523"/>
                  </a:lnTo>
                  <a:cubicBezTo>
                    <a:pt x="4586" y="5523"/>
                    <a:pt x="4608" y="5531"/>
                    <a:pt x="4631" y="5531"/>
                  </a:cubicBezTo>
                  <a:cubicBezTo>
                    <a:pt x="4983" y="5628"/>
                    <a:pt x="5389" y="5733"/>
                    <a:pt x="5779" y="5868"/>
                  </a:cubicBezTo>
                  <a:cubicBezTo>
                    <a:pt x="6049" y="5959"/>
                    <a:pt x="6297" y="6049"/>
                    <a:pt x="6522" y="6154"/>
                  </a:cubicBezTo>
                  <a:cubicBezTo>
                    <a:pt x="6747" y="6244"/>
                    <a:pt x="6957" y="6364"/>
                    <a:pt x="7152" y="6506"/>
                  </a:cubicBezTo>
                  <a:cubicBezTo>
                    <a:pt x="7467" y="6724"/>
                    <a:pt x="7730" y="7024"/>
                    <a:pt x="7903" y="7369"/>
                  </a:cubicBezTo>
                  <a:cubicBezTo>
                    <a:pt x="7978" y="7527"/>
                    <a:pt x="8038" y="7692"/>
                    <a:pt x="8083" y="7857"/>
                  </a:cubicBezTo>
                  <a:cubicBezTo>
                    <a:pt x="8218" y="8292"/>
                    <a:pt x="8248" y="8750"/>
                    <a:pt x="8173" y="9193"/>
                  </a:cubicBezTo>
                  <a:cubicBezTo>
                    <a:pt x="8113" y="9576"/>
                    <a:pt x="8023" y="9951"/>
                    <a:pt x="7918" y="10326"/>
                  </a:cubicBezTo>
                  <a:cubicBezTo>
                    <a:pt x="7880" y="10446"/>
                    <a:pt x="7850" y="10566"/>
                    <a:pt x="7813" y="10686"/>
                  </a:cubicBezTo>
                  <a:cubicBezTo>
                    <a:pt x="7790" y="10769"/>
                    <a:pt x="7768" y="10859"/>
                    <a:pt x="7745" y="10949"/>
                  </a:cubicBezTo>
                  <a:cubicBezTo>
                    <a:pt x="7730" y="10986"/>
                    <a:pt x="7715" y="11031"/>
                    <a:pt x="7700" y="11069"/>
                  </a:cubicBezTo>
                  <a:lnTo>
                    <a:pt x="7670" y="11174"/>
                  </a:lnTo>
                  <a:lnTo>
                    <a:pt x="7610" y="11181"/>
                  </a:lnTo>
                  <a:cubicBezTo>
                    <a:pt x="7602" y="11189"/>
                    <a:pt x="7602" y="11189"/>
                    <a:pt x="7595" y="11189"/>
                  </a:cubicBezTo>
                  <a:cubicBezTo>
                    <a:pt x="7572" y="11196"/>
                    <a:pt x="7542" y="11196"/>
                    <a:pt x="7512" y="11196"/>
                  </a:cubicBezTo>
                  <a:cubicBezTo>
                    <a:pt x="7460" y="11181"/>
                    <a:pt x="7407" y="11166"/>
                    <a:pt x="7355" y="11151"/>
                  </a:cubicBezTo>
                  <a:lnTo>
                    <a:pt x="7190" y="11106"/>
                  </a:lnTo>
                  <a:cubicBezTo>
                    <a:pt x="7002" y="11054"/>
                    <a:pt x="6814" y="11001"/>
                    <a:pt x="6634" y="10949"/>
                  </a:cubicBezTo>
                  <a:cubicBezTo>
                    <a:pt x="6297" y="10851"/>
                    <a:pt x="5959" y="10739"/>
                    <a:pt x="5629" y="10604"/>
                  </a:cubicBezTo>
                  <a:cubicBezTo>
                    <a:pt x="5186" y="10416"/>
                    <a:pt x="4796" y="10131"/>
                    <a:pt x="4488" y="9763"/>
                  </a:cubicBezTo>
                  <a:cubicBezTo>
                    <a:pt x="4346" y="9606"/>
                    <a:pt x="4233" y="9433"/>
                    <a:pt x="4136" y="9245"/>
                  </a:cubicBezTo>
                  <a:cubicBezTo>
                    <a:pt x="3993" y="8975"/>
                    <a:pt x="3910" y="8683"/>
                    <a:pt x="3888" y="8382"/>
                  </a:cubicBezTo>
                  <a:cubicBezTo>
                    <a:pt x="3873" y="8150"/>
                    <a:pt x="3873" y="7910"/>
                    <a:pt x="3903" y="7677"/>
                  </a:cubicBezTo>
                  <a:cubicBezTo>
                    <a:pt x="3940" y="7414"/>
                    <a:pt x="3985" y="7152"/>
                    <a:pt x="4045" y="6897"/>
                  </a:cubicBezTo>
                  <a:cubicBezTo>
                    <a:pt x="4128" y="6499"/>
                    <a:pt x="4241" y="6116"/>
                    <a:pt x="4368" y="5696"/>
                  </a:cubicBezTo>
                  <a:cubicBezTo>
                    <a:pt x="4376" y="5636"/>
                    <a:pt x="4413" y="5583"/>
                    <a:pt x="4458" y="5538"/>
                  </a:cubicBezTo>
                  <a:lnTo>
                    <a:pt x="4488" y="5508"/>
                  </a:lnTo>
                  <a:close/>
                  <a:moveTo>
                    <a:pt x="3929" y="0"/>
                  </a:moveTo>
                  <a:cubicBezTo>
                    <a:pt x="3915" y="0"/>
                    <a:pt x="3901" y="3"/>
                    <a:pt x="3888" y="8"/>
                  </a:cubicBezTo>
                  <a:cubicBezTo>
                    <a:pt x="3865" y="30"/>
                    <a:pt x="3850" y="53"/>
                    <a:pt x="3843" y="83"/>
                  </a:cubicBezTo>
                  <a:cubicBezTo>
                    <a:pt x="3843" y="113"/>
                    <a:pt x="3850" y="143"/>
                    <a:pt x="3865" y="165"/>
                  </a:cubicBezTo>
                  <a:cubicBezTo>
                    <a:pt x="3873" y="188"/>
                    <a:pt x="3880" y="203"/>
                    <a:pt x="3888" y="218"/>
                  </a:cubicBezTo>
                  <a:cubicBezTo>
                    <a:pt x="3978" y="368"/>
                    <a:pt x="4053" y="526"/>
                    <a:pt x="4128" y="676"/>
                  </a:cubicBezTo>
                  <a:lnTo>
                    <a:pt x="4173" y="781"/>
                  </a:lnTo>
                  <a:cubicBezTo>
                    <a:pt x="4323" y="1088"/>
                    <a:pt x="4451" y="1404"/>
                    <a:pt x="4548" y="1726"/>
                  </a:cubicBezTo>
                  <a:cubicBezTo>
                    <a:pt x="4676" y="2086"/>
                    <a:pt x="4736" y="2469"/>
                    <a:pt x="4736" y="2844"/>
                  </a:cubicBezTo>
                  <a:cubicBezTo>
                    <a:pt x="4736" y="3099"/>
                    <a:pt x="4713" y="3355"/>
                    <a:pt x="4676" y="3602"/>
                  </a:cubicBezTo>
                  <a:cubicBezTo>
                    <a:pt x="4593" y="4082"/>
                    <a:pt x="4481" y="4548"/>
                    <a:pt x="4338" y="5013"/>
                  </a:cubicBezTo>
                  <a:cubicBezTo>
                    <a:pt x="4331" y="5036"/>
                    <a:pt x="4323" y="5058"/>
                    <a:pt x="4308" y="5088"/>
                  </a:cubicBezTo>
                  <a:lnTo>
                    <a:pt x="4286" y="5141"/>
                  </a:lnTo>
                  <a:lnTo>
                    <a:pt x="4256" y="5156"/>
                  </a:lnTo>
                  <a:cubicBezTo>
                    <a:pt x="4223" y="5168"/>
                    <a:pt x="4189" y="5174"/>
                    <a:pt x="4156" y="5174"/>
                  </a:cubicBezTo>
                  <a:cubicBezTo>
                    <a:pt x="4129" y="5174"/>
                    <a:pt x="4102" y="5170"/>
                    <a:pt x="4075" y="5163"/>
                  </a:cubicBezTo>
                  <a:cubicBezTo>
                    <a:pt x="3798" y="5088"/>
                    <a:pt x="3445" y="4983"/>
                    <a:pt x="3092" y="4863"/>
                  </a:cubicBezTo>
                  <a:cubicBezTo>
                    <a:pt x="2830" y="4765"/>
                    <a:pt x="2575" y="4660"/>
                    <a:pt x="2320" y="4533"/>
                  </a:cubicBezTo>
                  <a:cubicBezTo>
                    <a:pt x="1967" y="4360"/>
                    <a:pt x="1644" y="4128"/>
                    <a:pt x="1366" y="3850"/>
                  </a:cubicBezTo>
                  <a:cubicBezTo>
                    <a:pt x="1141" y="3610"/>
                    <a:pt x="931" y="3355"/>
                    <a:pt x="744" y="3092"/>
                  </a:cubicBezTo>
                  <a:cubicBezTo>
                    <a:pt x="564" y="2837"/>
                    <a:pt x="391" y="2574"/>
                    <a:pt x="241" y="2297"/>
                  </a:cubicBezTo>
                  <a:cubicBezTo>
                    <a:pt x="226" y="2274"/>
                    <a:pt x="211" y="2251"/>
                    <a:pt x="196" y="2221"/>
                  </a:cubicBezTo>
                  <a:cubicBezTo>
                    <a:pt x="152" y="2172"/>
                    <a:pt x="120" y="2155"/>
                    <a:pt x="86" y="2155"/>
                  </a:cubicBezTo>
                  <a:cubicBezTo>
                    <a:pt x="73" y="2155"/>
                    <a:pt x="60" y="2157"/>
                    <a:pt x="46" y="2161"/>
                  </a:cubicBezTo>
                  <a:cubicBezTo>
                    <a:pt x="16" y="2191"/>
                    <a:pt x="1" y="2229"/>
                    <a:pt x="1" y="2267"/>
                  </a:cubicBezTo>
                  <a:cubicBezTo>
                    <a:pt x="16" y="2319"/>
                    <a:pt x="46" y="2379"/>
                    <a:pt x="76" y="2432"/>
                  </a:cubicBezTo>
                  <a:lnTo>
                    <a:pt x="98" y="2462"/>
                  </a:lnTo>
                  <a:cubicBezTo>
                    <a:pt x="301" y="2822"/>
                    <a:pt x="534" y="3167"/>
                    <a:pt x="789" y="3490"/>
                  </a:cubicBezTo>
                  <a:cubicBezTo>
                    <a:pt x="916" y="3655"/>
                    <a:pt x="1051" y="3820"/>
                    <a:pt x="1201" y="3970"/>
                  </a:cubicBezTo>
                  <a:cubicBezTo>
                    <a:pt x="1517" y="4293"/>
                    <a:pt x="1877" y="4555"/>
                    <a:pt x="2282" y="4750"/>
                  </a:cubicBezTo>
                  <a:cubicBezTo>
                    <a:pt x="2597" y="4900"/>
                    <a:pt x="2912" y="5028"/>
                    <a:pt x="3243" y="5133"/>
                  </a:cubicBezTo>
                  <a:cubicBezTo>
                    <a:pt x="3400" y="5186"/>
                    <a:pt x="3558" y="5231"/>
                    <a:pt x="3715" y="5276"/>
                  </a:cubicBezTo>
                  <a:cubicBezTo>
                    <a:pt x="3798" y="5306"/>
                    <a:pt x="3888" y="5328"/>
                    <a:pt x="3978" y="5358"/>
                  </a:cubicBezTo>
                  <a:cubicBezTo>
                    <a:pt x="3985" y="5358"/>
                    <a:pt x="3993" y="5366"/>
                    <a:pt x="4000" y="5366"/>
                  </a:cubicBezTo>
                  <a:cubicBezTo>
                    <a:pt x="4060" y="5373"/>
                    <a:pt x="4113" y="5403"/>
                    <a:pt x="4151" y="5441"/>
                  </a:cubicBezTo>
                  <a:lnTo>
                    <a:pt x="4158" y="5463"/>
                  </a:lnTo>
                  <a:lnTo>
                    <a:pt x="4166" y="5478"/>
                  </a:lnTo>
                  <a:cubicBezTo>
                    <a:pt x="4181" y="5538"/>
                    <a:pt x="4173" y="5606"/>
                    <a:pt x="4151" y="5666"/>
                  </a:cubicBezTo>
                  <a:cubicBezTo>
                    <a:pt x="4143" y="5681"/>
                    <a:pt x="4143" y="5688"/>
                    <a:pt x="4136" y="5703"/>
                  </a:cubicBezTo>
                  <a:cubicBezTo>
                    <a:pt x="4105" y="5838"/>
                    <a:pt x="4068" y="5981"/>
                    <a:pt x="4030" y="6116"/>
                  </a:cubicBezTo>
                  <a:cubicBezTo>
                    <a:pt x="3978" y="6326"/>
                    <a:pt x="3918" y="6529"/>
                    <a:pt x="3865" y="6739"/>
                  </a:cubicBezTo>
                  <a:cubicBezTo>
                    <a:pt x="3798" y="7017"/>
                    <a:pt x="3745" y="7294"/>
                    <a:pt x="3708" y="7579"/>
                  </a:cubicBezTo>
                  <a:cubicBezTo>
                    <a:pt x="3670" y="7842"/>
                    <a:pt x="3663" y="8112"/>
                    <a:pt x="3685" y="8382"/>
                  </a:cubicBezTo>
                  <a:cubicBezTo>
                    <a:pt x="3708" y="8713"/>
                    <a:pt x="3798" y="9035"/>
                    <a:pt x="3948" y="9335"/>
                  </a:cubicBezTo>
                  <a:cubicBezTo>
                    <a:pt x="4083" y="9591"/>
                    <a:pt x="4248" y="9823"/>
                    <a:pt x="4451" y="10033"/>
                  </a:cubicBezTo>
                  <a:cubicBezTo>
                    <a:pt x="4743" y="10348"/>
                    <a:pt x="5096" y="10604"/>
                    <a:pt x="5494" y="10776"/>
                  </a:cubicBezTo>
                  <a:cubicBezTo>
                    <a:pt x="5606" y="10821"/>
                    <a:pt x="5726" y="10866"/>
                    <a:pt x="5846" y="10911"/>
                  </a:cubicBezTo>
                  <a:lnTo>
                    <a:pt x="5876" y="10919"/>
                  </a:lnTo>
                  <a:cubicBezTo>
                    <a:pt x="6139" y="11016"/>
                    <a:pt x="6417" y="11106"/>
                    <a:pt x="6687" y="11196"/>
                  </a:cubicBezTo>
                  <a:cubicBezTo>
                    <a:pt x="6837" y="11241"/>
                    <a:pt x="6995" y="11286"/>
                    <a:pt x="7145" y="11331"/>
                  </a:cubicBezTo>
                  <a:cubicBezTo>
                    <a:pt x="7220" y="11346"/>
                    <a:pt x="7287" y="11369"/>
                    <a:pt x="7362" y="11391"/>
                  </a:cubicBezTo>
                  <a:cubicBezTo>
                    <a:pt x="7392" y="11399"/>
                    <a:pt x="7415" y="11407"/>
                    <a:pt x="7437" y="11414"/>
                  </a:cubicBezTo>
                  <a:lnTo>
                    <a:pt x="7497" y="11429"/>
                  </a:lnTo>
                  <a:lnTo>
                    <a:pt x="7520" y="11459"/>
                  </a:lnTo>
                  <a:cubicBezTo>
                    <a:pt x="7557" y="11512"/>
                    <a:pt x="7572" y="11594"/>
                    <a:pt x="7542" y="11654"/>
                  </a:cubicBezTo>
                  <a:cubicBezTo>
                    <a:pt x="7437" y="11977"/>
                    <a:pt x="7355" y="12299"/>
                    <a:pt x="7295" y="12630"/>
                  </a:cubicBezTo>
                  <a:cubicBezTo>
                    <a:pt x="7242" y="12870"/>
                    <a:pt x="7205" y="13117"/>
                    <a:pt x="7182" y="13358"/>
                  </a:cubicBezTo>
                  <a:cubicBezTo>
                    <a:pt x="7145" y="13725"/>
                    <a:pt x="7160" y="14100"/>
                    <a:pt x="7227" y="14461"/>
                  </a:cubicBezTo>
                  <a:cubicBezTo>
                    <a:pt x="7272" y="14708"/>
                    <a:pt x="7340" y="14948"/>
                    <a:pt x="7430" y="15181"/>
                  </a:cubicBezTo>
                  <a:cubicBezTo>
                    <a:pt x="7512" y="15414"/>
                    <a:pt x="7602" y="15646"/>
                    <a:pt x="7722" y="15909"/>
                  </a:cubicBezTo>
                  <a:cubicBezTo>
                    <a:pt x="7805" y="16089"/>
                    <a:pt x="7903" y="16277"/>
                    <a:pt x="8023" y="16494"/>
                  </a:cubicBezTo>
                  <a:cubicBezTo>
                    <a:pt x="8038" y="16532"/>
                    <a:pt x="8060" y="16569"/>
                    <a:pt x="8090" y="16599"/>
                  </a:cubicBezTo>
                  <a:cubicBezTo>
                    <a:pt x="8111" y="16631"/>
                    <a:pt x="8143" y="16644"/>
                    <a:pt x="8176" y="16644"/>
                  </a:cubicBezTo>
                  <a:cubicBezTo>
                    <a:pt x="8190" y="16644"/>
                    <a:pt x="8204" y="16641"/>
                    <a:pt x="8218" y="16637"/>
                  </a:cubicBezTo>
                  <a:cubicBezTo>
                    <a:pt x="8255" y="16607"/>
                    <a:pt x="8270" y="16554"/>
                    <a:pt x="8255" y="16509"/>
                  </a:cubicBezTo>
                  <a:cubicBezTo>
                    <a:pt x="8255" y="16494"/>
                    <a:pt x="8248" y="16479"/>
                    <a:pt x="8240" y="16472"/>
                  </a:cubicBezTo>
                  <a:cubicBezTo>
                    <a:pt x="8233" y="16449"/>
                    <a:pt x="8218" y="16427"/>
                    <a:pt x="8203" y="16404"/>
                  </a:cubicBezTo>
                  <a:cubicBezTo>
                    <a:pt x="7970" y="15984"/>
                    <a:pt x="7768" y="15541"/>
                    <a:pt x="7610" y="15084"/>
                  </a:cubicBezTo>
                  <a:cubicBezTo>
                    <a:pt x="7415" y="14551"/>
                    <a:pt x="7340" y="13980"/>
                    <a:pt x="7385" y="13418"/>
                  </a:cubicBezTo>
                  <a:cubicBezTo>
                    <a:pt x="7452" y="12825"/>
                    <a:pt x="7580" y="12239"/>
                    <a:pt x="7760" y="11662"/>
                  </a:cubicBezTo>
                  <a:cubicBezTo>
                    <a:pt x="7775" y="11609"/>
                    <a:pt x="7820" y="11564"/>
                    <a:pt x="7880" y="11542"/>
                  </a:cubicBezTo>
                  <a:lnTo>
                    <a:pt x="7903" y="11534"/>
                  </a:lnTo>
                  <a:lnTo>
                    <a:pt x="7955" y="11542"/>
                  </a:lnTo>
                  <a:cubicBezTo>
                    <a:pt x="7985" y="11549"/>
                    <a:pt x="8015" y="11557"/>
                    <a:pt x="8045" y="11564"/>
                  </a:cubicBezTo>
                  <a:lnTo>
                    <a:pt x="8233" y="11617"/>
                  </a:lnTo>
                  <a:cubicBezTo>
                    <a:pt x="8420" y="11677"/>
                    <a:pt x="8623" y="11737"/>
                    <a:pt x="8818" y="11797"/>
                  </a:cubicBezTo>
                  <a:cubicBezTo>
                    <a:pt x="9096" y="11887"/>
                    <a:pt x="9366" y="11999"/>
                    <a:pt x="9636" y="12127"/>
                  </a:cubicBezTo>
                  <a:cubicBezTo>
                    <a:pt x="10049" y="12322"/>
                    <a:pt x="10416" y="12600"/>
                    <a:pt x="10732" y="12930"/>
                  </a:cubicBezTo>
                  <a:cubicBezTo>
                    <a:pt x="10994" y="13215"/>
                    <a:pt x="11234" y="13523"/>
                    <a:pt x="11445" y="13853"/>
                  </a:cubicBezTo>
                  <a:cubicBezTo>
                    <a:pt x="11527" y="13973"/>
                    <a:pt x="11602" y="14100"/>
                    <a:pt x="11677" y="14228"/>
                  </a:cubicBezTo>
                  <a:cubicBezTo>
                    <a:pt x="11722" y="14288"/>
                    <a:pt x="11760" y="14356"/>
                    <a:pt x="11797" y="14416"/>
                  </a:cubicBezTo>
                  <a:cubicBezTo>
                    <a:pt x="11812" y="14446"/>
                    <a:pt x="11835" y="14476"/>
                    <a:pt x="11857" y="14506"/>
                  </a:cubicBezTo>
                  <a:cubicBezTo>
                    <a:pt x="11879" y="14528"/>
                    <a:pt x="11909" y="14542"/>
                    <a:pt x="11938" y="14542"/>
                  </a:cubicBezTo>
                  <a:cubicBezTo>
                    <a:pt x="11949" y="14542"/>
                    <a:pt x="11960" y="14540"/>
                    <a:pt x="11970" y="14536"/>
                  </a:cubicBezTo>
                  <a:cubicBezTo>
                    <a:pt x="12000" y="14513"/>
                    <a:pt x="12022" y="14476"/>
                    <a:pt x="12015" y="14438"/>
                  </a:cubicBezTo>
                  <a:cubicBezTo>
                    <a:pt x="12007" y="14393"/>
                    <a:pt x="11992" y="14356"/>
                    <a:pt x="11977" y="14318"/>
                  </a:cubicBezTo>
                  <a:cubicBezTo>
                    <a:pt x="11955" y="14273"/>
                    <a:pt x="11925" y="14221"/>
                    <a:pt x="11895" y="14176"/>
                  </a:cubicBezTo>
                  <a:cubicBezTo>
                    <a:pt x="11850" y="14100"/>
                    <a:pt x="11805" y="14033"/>
                    <a:pt x="11760" y="13958"/>
                  </a:cubicBezTo>
                  <a:cubicBezTo>
                    <a:pt x="11647" y="13793"/>
                    <a:pt x="11542" y="13613"/>
                    <a:pt x="11422" y="13455"/>
                  </a:cubicBezTo>
                  <a:cubicBezTo>
                    <a:pt x="11249" y="13223"/>
                    <a:pt x="11069" y="13005"/>
                    <a:pt x="10882" y="12787"/>
                  </a:cubicBezTo>
                  <a:cubicBezTo>
                    <a:pt x="10537" y="12420"/>
                    <a:pt x="10131" y="12127"/>
                    <a:pt x="9674" y="11917"/>
                  </a:cubicBezTo>
                  <a:cubicBezTo>
                    <a:pt x="9396" y="11789"/>
                    <a:pt x="9111" y="11669"/>
                    <a:pt x="8826" y="11572"/>
                  </a:cubicBezTo>
                  <a:cubicBezTo>
                    <a:pt x="8593" y="11497"/>
                    <a:pt x="8345" y="11422"/>
                    <a:pt x="8098" y="11361"/>
                  </a:cubicBezTo>
                  <a:lnTo>
                    <a:pt x="8083" y="11354"/>
                  </a:lnTo>
                  <a:cubicBezTo>
                    <a:pt x="8023" y="11346"/>
                    <a:pt x="7963" y="11309"/>
                    <a:pt x="7933" y="11256"/>
                  </a:cubicBezTo>
                  <a:lnTo>
                    <a:pt x="7918" y="11241"/>
                  </a:lnTo>
                  <a:lnTo>
                    <a:pt x="7918" y="11219"/>
                  </a:lnTo>
                  <a:cubicBezTo>
                    <a:pt x="7918" y="11159"/>
                    <a:pt x="7925" y="11099"/>
                    <a:pt x="7948" y="11039"/>
                  </a:cubicBezTo>
                  <a:cubicBezTo>
                    <a:pt x="7955" y="11024"/>
                    <a:pt x="7963" y="11009"/>
                    <a:pt x="7963" y="10994"/>
                  </a:cubicBezTo>
                  <a:lnTo>
                    <a:pt x="8000" y="10859"/>
                  </a:lnTo>
                  <a:cubicBezTo>
                    <a:pt x="8090" y="10536"/>
                    <a:pt x="8188" y="10198"/>
                    <a:pt x="8248" y="9868"/>
                  </a:cubicBezTo>
                  <a:cubicBezTo>
                    <a:pt x="8270" y="9771"/>
                    <a:pt x="8293" y="9681"/>
                    <a:pt x="8315" y="9583"/>
                  </a:cubicBezTo>
                  <a:lnTo>
                    <a:pt x="8345" y="9448"/>
                  </a:lnTo>
                  <a:cubicBezTo>
                    <a:pt x="8420" y="9095"/>
                    <a:pt x="8443" y="8728"/>
                    <a:pt x="8398" y="8360"/>
                  </a:cubicBezTo>
                  <a:cubicBezTo>
                    <a:pt x="8360" y="8015"/>
                    <a:pt x="8263" y="7677"/>
                    <a:pt x="8128" y="7362"/>
                  </a:cubicBezTo>
                  <a:cubicBezTo>
                    <a:pt x="7940" y="6949"/>
                    <a:pt x="7647" y="6596"/>
                    <a:pt x="7272" y="6341"/>
                  </a:cubicBezTo>
                  <a:cubicBezTo>
                    <a:pt x="7077" y="6199"/>
                    <a:pt x="6867" y="6079"/>
                    <a:pt x="6642" y="5974"/>
                  </a:cubicBezTo>
                  <a:cubicBezTo>
                    <a:pt x="6402" y="5868"/>
                    <a:pt x="6154" y="5771"/>
                    <a:pt x="5899" y="5688"/>
                  </a:cubicBezTo>
                  <a:cubicBezTo>
                    <a:pt x="5651" y="5613"/>
                    <a:pt x="5396" y="5531"/>
                    <a:pt x="5149" y="5456"/>
                  </a:cubicBezTo>
                  <a:lnTo>
                    <a:pt x="4901" y="5381"/>
                  </a:lnTo>
                  <a:cubicBezTo>
                    <a:pt x="4863" y="5373"/>
                    <a:pt x="4833" y="5366"/>
                    <a:pt x="4803" y="5358"/>
                  </a:cubicBezTo>
                  <a:cubicBezTo>
                    <a:pt x="4758" y="5343"/>
                    <a:pt x="4706" y="5328"/>
                    <a:pt x="4661" y="5313"/>
                  </a:cubicBezTo>
                  <a:cubicBezTo>
                    <a:pt x="4638" y="5306"/>
                    <a:pt x="4616" y="5291"/>
                    <a:pt x="4593" y="5276"/>
                  </a:cubicBezTo>
                  <a:cubicBezTo>
                    <a:pt x="4586" y="5276"/>
                    <a:pt x="4578" y="5268"/>
                    <a:pt x="4571" y="5261"/>
                  </a:cubicBezTo>
                  <a:lnTo>
                    <a:pt x="4518" y="5231"/>
                  </a:lnTo>
                  <a:lnTo>
                    <a:pt x="4578" y="4960"/>
                  </a:lnTo>
                  <a:cubicBezTo>
                    <a:pt x="4601" y="4885"/>
                    <a:pt x="4623" y="4818"/>
                    <a:pt x="4638" y="4743"/>
                  </a:cubicBezTo>
                  <a:cubicBezTo>
                    <a:pt x="4683" y="4585"/>
                    <a:pt x="4721" y="4435"/>
                    <a:pt x="4758" y="4278"/>
                  </a:cubicBezTo>
                  <a:cubicBezTo>
                    <a:pt x="4833" y="3947"/>
                    <a:pt x="4893" y="3617"/>
                    <a:pt x="4923" y="3280"/>
                  </a:cubicBezTo>
                  <a:cubicBezTo>
                    <a:pt x="4968" y="2844"/>
                    <a:pt x="4938" y="2409"/>
                    <a:pt x="4841" y="1981"/>
                  </a:cubicBezTo>
                  <a:cubicBezTo>
                    <a:pt x="4766" y="1704"/>
                    <a:pt x="4676" y="1426"/>
                    <a:pt x="4563" y="1156"/>
                  </a:cubicBezTo>
                  <a:cubicBezTo>
                    <a:pt x="4488" y="961"/>
                    <a:pt x="4398" y="773"/>
                    <a:pt x="4316" y="593"/>
                  </a:cubicBezTo>
                  <a:lnTo>
                    <a:pt x="4256" y="458"/>
                  </a:lnTo>
                  <a:cubicBezTo>
                    <a:pt x="4188" y="330"/>
                    <a:pt x="4120" y="203"/>
                    <a:pt x="4045" y="83"/>
                  </a:cubicBezTo>
                  <a:cubicBezTo>
                    <a:pt x="4028" y="30"/>
                    <a:pt x="3979" y="0"/>
                    <a:pt x="3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473;p40">
              <a:extLst>
                <a:ext uri="{FF2B5EF4-FFF2-40B4-BE49-F238E27FC236}">
                  <a16:creationId xmlns:a16="http://schemas.microsoft.com/office/drawing/2014/main" id="{6DB9FDB8-6D9A-D941-96BF-DB3FFD147C31}"/>
                </a:ext>
              </a:extLst>
            </p:cNvPr>
            <p:cNvSpPr/>
            <p:nvPr/>
          </p:nvSpPr>
          <p:spPr>
            <a:xfrm rot="7155283">
              <a:off x="7845935" y="1607477"/>
              <a:ext cx="520471" cy="296515"/>
            </a:xfrm>
            <a:custGeom>
              <a:avLst/>
              <a:gdLst/>
              <a:ahLst/>
              <a:cxnLst/>
              <a:rect l="l" t="t" r="r" b="b"/>
              <a:pathLst>
                <a:path w="5680" h="3236" extrusionOk="0">
                  <a:moveTo>
                    <a:pt x="5409" y="1"/>
                  </a:moveTo>
                  <a:cubicBezTo>
                    <a:pt x="5390" y="1"/>
                    <a:pt x="5371" y="4"/>
                    <a:pt x="5351" y="9"/>
                  </a:cubicBezTo>
                  <a:cubicBezTo>
                    <a:pt x="5306" y="24"/>
                    <a:pt x="5254" y="47"/>
                    <a:pt x="5216" y="69"/>
                  </a:cubicBezTo>
                  <a:cubicBezTo>
                    <a:pt x="4631" y="392"/>
                    <a:pt x="4053" y="707"/>
                    <a:pt x="3475" y="1022"/>
                  </a:cubicBezTo>
                  <a:cubicBezTo>
                    <a:pt x="2898" y="1345"/>
                    <a:pt x="2312" y="1668"/>
                    <a:pt x="1727" y="1983"/>
                  </a:cubicBezTo>
                  <a:cubicBezTo>
                    <a:pt x="1217" y="2268"/>
                    <a:pt x="699" y="2553"/>
                    <a:pt x="189" y="2831"/>
                  </a:cubicBezTo>
                  <a:cubicBezTo>
                    <a:pt x="151" y="2846"/>
                    <a:pt x="121" y="2868"/>
                    <a:pt x="98" y="2891"/>
                  </a:cubicBezTo>
                  <a:cubicBezTo>
                    <a:pt x="23" y="2951"/>
                    <a:pt x="1" y="3049"/>
                    <a:pt x="46" y="3131"/>
                  </a:cubicBezTo>
                  <a:cubicBezTo>
                    <a:pt x="76" y="3198"/>
                    <a:pt x="146" y="3235"/>
                    <a:pt x="219" y="3235"/>
                  </a:cubicBezTo>
                  <a:cubicBezTo>
                    <a:pt x="236" y="3235"/>
                    <a:pt x="254" y="3233"/>
                    <a:pt x="271" y="3229"/>
                  </a:cubicBezTo>
                  <a:cubicBezTo>
                    <a:pt x="316" y="3214"/>
                    <a:pt x="361" y="3191"/>
                    <a:pt x="406" y="3169"/>
                  </a:cubicBezTo>
                  <a:cubicBezTo>
                    <a:pt x="1247" y="2711"/>
                    <a:pt x="2080" y="2253"/>
                    <a:pt x="2920" y="1788"/>
                  </a:cubicBezTo>
                  <a:lnTo>
                    <a:pt x="2920" y="1795"/>
                  </a:lnTo>
                  <a:cubicBezTo>
                    <a:pt x="3033" y="1728"/>
                    <a:pt x="3153" y="1660"/>
                    <a:pt x="3265" y="1600"/>
                  </a:cubicBezTo>
                  <a:cubicBezTo>
                    <a:pt x="3978" y="1210"/>
                    <a:pt x="4684" y="820"/>
                    <a:pt x="5396" y="430"/>
                  </a:cubicBezTo>
                  <a:cubicBezTo>
                    <a:pt x="5441" y="407"/>
                    <a:pt x="5486" y="377"/>
                    <a:pt x="5524" y="347"/>
                  </a:cubicBezTo>
                  <a:cubicBezTo>
                    <a:pt x="5680" y="232"/>
                    <a:pt x="5579" y="1"/>
                    <a:pt x="5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474;p40">
              <a:extLst>
                <a:ext uri="{FF2B5EF4-FFF2-40B4-BE49-F238E27FC236}">
                  <a16:creationId xmlns:a16="http://schemas.microsoft.com/office/drawing/2014/main" id="{D1BC6B80-A924-9943-984D-25B91D050B2A}"/>
                </a:ext>
              </a:extLst>
            </p:cNvPr>
            <p:cNvSpPr/>
            <p:nvPr/>
          </p:nvSpPr>
          <p:spPr>
            <a:xfrm rot="7155283">
              <a:off x="7104421" y="1619267"/>
              <a:ext cx="510941" cy="296240"/>
            </a:xfrm>
            <a:custGeom>
              <a:avLst/>
              <a:gdLst/>
              <a:ahLst/>
              <a:cxnLst/>
              <a:rect l="l" t="t" r="r" b="b"/>
              <a:pathLst>
                <a:path w="5576" h="3233" extrusionOk="0">
                  <a:moveTo>
                    <a:pt x="5382" y="0"/>
                  </a:moveTo>
                  <a:cubicBezTo>
                    <a:pt x="5372" y="0"/>
                    <a:pt x="5361" y="1"/>
                    <a:pt x="5351" y="3"/>
                  </a:cubicBezTo>
                  <a:cubicBezTo>
                    <a:pt x="5313" y="11"/>
                    <a:pt x="5276" y="18"/>
                    <a:pt x="5238" y="41"/>
                  </a:cubicBezTo>
                  <a:cubicBezTo>
                    <a:pt x="5178" y="71"/>
                    <a:pt x="5118" y="101"/>
                    <a:pt x="5058" y="131"/>
                  </a:cubicBezTo>
                  <a:lnTo>
                    <a:pt x="2679" y="1444"/>
                  </a:lnTo>
                  <a:lnTo>
                    <a:pt x="2679" y="1437"/>
                  </a:lnTo>
                  <a:cubicBezTo>
                    <a:pt x="2402" y="1594"/>
                    <a:pt x="2124" y="1744"/>
                    <a:pt x="1854" y="1902"/>
                  </a:cubicBezTo>
                  <a:cubicBezTo>
                    <a:pt x="1291" y="2209"/>
                    <a:pt x="736" y="2517"/>
                    <a:pt x="173" y="2832"/>
                  </a:cubicBezTo>
                  <a:cubicBezTo>
                    <a:pt x="143" y="2847"/>
                    <a:pt x="113" y="2862"/>
                    <a:pt x="90" y="2885"/>
                  </a:cubicBezTo>
                  <a:cubicBezTo>
                    <a:pt x="23" y="2937"/>
                    <a:pt x="0" y="3027"/>
                    <a:pt x="23" y="3102"/>
                  </a:cubicBezTo>
                  <a:cubicBezTo>
                    <a:pt x="56" y="3182"/>
                    <a:pt x="130" y="3233"/>
                    <a:pt x="210" y="3233"/>
                  </a:cubicBezTo>
                  <a:cubicBezTo>
                    <a:pt x="220" y="3233"/>
                    <a:pt x="230" y="3232"/>
                    <a:pt x="240" y="3230"/>
                  </a:cubicBezTo>
                  <a:cubicBezTo>
                    <a:pt x="293" y="3215"/>
                    <a:pt x="345" y="3200"/>
                    <a:pt x="390" y="3170"/>
                  </a:cubicBezTo>
                  <a:cubicBezTo>
                    <a:pt x="1051" y="2802"/>
                    <a:pt x="1704" y="2442"/>
                    <a:pt x="2364" y="2082"/>
                  </a:cubicBezTo>
                  <a:cubicBezTo>
                    <a:pt x="3302" y="1564"/>
                    <a:pt x="4240" y="1046"/>
                    <a:pt x="5178" y="521"/>
                  </a:cubicBezTo>
                  <a:cubicBezTo>
                    <a:pt x="5253" y="484"/>
                    <a:pt x="5328" y="446"/>
                    <a:pt x="5396" y="401"/>
                  </a:cubicBezTo>
                  <a:cubicBezTo>
                    <a:pt x="5441" y="378"/>
                    <a:pt x="5478" y="348"/>
                    <a:pt x="5508" y="311"/>
                  </a:cubicBezTo>
                  <a:cubicBezTo>
                    <a:pt x="5561" y="258"/>
                    <a:pt x="5576" y="176"/>
                    <a:pt x="5546" y="108"/>
                  </a:cubicBezTo>
                  <a:cubicBezTo>
                    <a:pt x="5513" y="43"/>
                    <a:pt x="5452" y="0"/>
                    <a:pt x="5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475;p40">
              <a:extLst>
                <a:ext uri="{FF2B5EF4-FFF2-40B4-BE49-F238E27FC236}">
                  <a16:creationId xmlns:a16="http://schemas.microsoft.com/office/drawing/2014/main" id="{13AD3809-C1F4-DE4D-AB7D-7896C283C5C4}"/>
                </a:ext>
              </a:extLst>
            </p:cNvPr>
            <p:cNvSpPr/>
            <p:nvPr/>
          </p:nvSpPr>
          <p:spPr>
            <a:xfrm rot="7155283">
              <a:off x="6484354" y="1602182"/>
              <a:ext cx="509200" cy="294682"/>
            </a:xfrm>
            <a:custGeom>
              <a:avLst/>
              <a:gdLst/>
              <a:ahLst/>
              <a:cxnLst/>
              <a:rect l="l" t="t" r="r" b="b"/>
              <a:pathLst>
                <a:path w="5557" h="3216" extrusionOk="0">
                  <a:moveTo>
                    <a:pt x="5284" y="0"/>
                  </a:moveTo>
                  <a:cubicBezTo>
                    <a:pt x="5270" y="0"/>
                    <a:pt x="5255" y="2"/>
                    <a:pt x="5239" y="6"/>
                  </a:cubicBezTo>
                  <a:cubicBezTo>
                    <a:pt x="5209" y="13"/>
                    <a:pt x="5179" y="28"/>
                    <a:pt x="5156" y="36"/>
                  </a:cubicBezTo>
                  <a:cubicBezTo>
                    <a:pt x="5126" y="51"/>
                    <a:pt x="5104" y="66"/>
                    <a:pt x="5074" y="81"/>
                  </a:cubicBezTo>
                  <a:cubicBezTo>
                    <a:pt x="4646" y="321"/>
                    <a:pt x="4218" y="561"/>
                    <a:pt x="3791" y="801"/>
                  </a:cubicBezTo>
                  <a:cubicBezTo>
                    <a:pt x="2898" y="1296"/>
                    <a:pt x="2005" y="1792"/>
                    <a:pt x="1119" y="2287"/>
                  </a:cubicBezTo>
                  <a:cubicBezTo>
                    <a:pt x="811" y="2452"/>
                    <a:pt x="504" y="2625"/>
                    <a:pt x="204" y="2797"/>
                  </a:cubicBezTo>
                  <a:cubicBezTo>
                    <a:pt x="151" y="2820"/>
                    <a:pt x="114" y="2850"/>
                    <a:pt x="68" y="2887"/>
                  </a:cubicBezTo>
                  <a:cubicBezTo>
                    <a:pt x="1" y="2962"/>
                    <a:pt x="1" y="3075"/>
                    <a:pt x="68" y="3150"/>
                  </a:cubicBezTo>
                  <a:cubicBezTo>
                    <a:pt x="100" y="3192"/>
                    <a:pt x="154" y="3216"/>
                    <a:pt x="206" y="3216"/>
                  </a:cubicBezTo>
                  <a:cubicBezTo>
                    <a:pt x="229" y="3216"/>
                    <a:pt x="251" y="3211"/>
                    <a:pt x="271" y="3202"/>
                  </a:cubicBezTo>
                  <a:cubicBezTo>
                    <a:pt x="331" y="3180"/>
                    <a:pt x="384" y="3157"/>
                    <a:pt x="436" y="3127"/>
                  </a:cubicBezTo>
                  <a:cubicBezTo>
                    <a:pt x="1247" y="2677"/>
                    <a:pt x="2050" y="2227"/>
                    <a:pt x="2853" y="1784"/>
                  </a:cubicBezTo>
                  <a:cubicBezTo>
                    <a:pt x="3055" y="1671"/>
                    <a:pt x="3250" y="1559"/>
                    <a:pt x="3453" y="1446"/>
                  </a:cubicBezTo>
                  <a:cubicBezTo>
                    <a:pt x="4061" y="1109"/>
                    <a:pt x="4661" y="771"/>
                    <a:pt x="5269" y="433"/>
                  </a:cubicBezTo>
                  <a:cubicBezTo>
                    <a:pt x="5314" y="411"/>
                    <a:pt x="5359" y="381"/>
                    <a:pt x="5404" y="351"/>
                  </a:cubicBezTo>
                  <a:cubicBezTo>
                    <a:pt x="5556" y="233"/>
                    <a:pt x="5459" y="0"/>
                    <a:pt x="5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476;p40">
              <a:extLst>
                <a:ext uri="{FF2B5EF4-FFF2-40B4-BE49-F238E27FC236}">
                  <a16:creationId xmlns:a16="http://schemas.microsoft.com/office/drawing/2014/main" id="{D592C907-99FA-2F4F-9A3C-DEEA1636C8BE}"/>
                </a:ext>
              </a:extLst>
            </p:cNvPr>
            <p:cNvSpPr/>
            <p:nvPr/>
          </p:nvSpPr>
          <p:spPr>
            <a:xfrm rot="7155283">
              <a:off x="7246631" y="1623117"/>
              <a:ext cx="484184" cy="279105"/>
            </a:xfrm>
            <a:custGeom>
              <a:avLst/>
              <a:gdLst/>
              <a:ahLst/>
              <a:cxnLst/>
              <a:rect l="l" t="t" r="r" b="b"/>
              <a:pathLst>
                <a:path w="5284" h="3046" extrusionOk="0">
                  <a:moveTo>
                    <a:pt x="5059" y="1"/>
                  </a:moveTo>
                  <a:cubicBezTo>
                    <a:pt x="5014" y="1"/>
                    <a:pt x="4969" y="8"/>
                    <a:pt x="4931" y="31"/>
                  </a:cubicBezTo>
                  <a:cubicBezTo>
                    <a:pt x="4879" y="53"/>
                    <a:pt x="4834" y="76"/>
                    <a:pt x="4789" y="106"/>
                  </a:cubicBezTo>
                  <a:lnTo>
                    <a:pt x="2522" y="1344"/>
                  </a:lnTo>
                  <a:lnTo>
                    <a:pt x="2530" y="1351"/>
                  </a:lnTo>
                  <a:cubicBezTo>
                    <a:pt x="2282" y="1486"/>
                    <a:pt x="2035" y="1614"/>
                    <a:pt x="1794" y="1749"/>
                  </a:cubicBezTo>
                  <a:cubicBezTo>
                    <a:pt x="1254" y="2049"/>
                    <a:pt x="714" y="2349"/>
                    <a:pt x="173" y="2642"/>
                  </a:cubicBezTo>
                  <a:cubicBezTo>
                    <a:pt x="143" y="2657"/>
                    <a:pt x="113" y="2680"/>
                    <a:pt x="91" y="2702"/>
                  </a:cubicBezTo>
                  <a:cubicBezTo>
                    <a:pt x="23" y="2755"/>
                    <a:pt x="1" y="2852"/>
                    <a:pt x="38" y="2935"/>
                  </a:cubicBezTo>
                  <a:cubicBezTo>
                    <a:pt x="69" y="3003"/>
                    <a:pt x="131" y="3046"/>
                    <a:pt x="203" y="3046"/>
                  </a:cubicBezTo>
                  <a:cubicBezTo>
                    <a:pt x="218" y="3046"/>
                    <a:pt x="233" y="3044"/>
                    <a:pt x="249" y="3040"/>
                  </a:cubicBezTo>
                  <a:cubicBezTo>
                    <a:pt x="294" y="3025"/>
                    <a:pt x="346" y="3010"/>
                    <a:pt x="384" y="2980"/>
                  </a:cubicBezTo>
                  <a:cubicBezTo>
                    <a:pt x="1036" y="2627"/>
                    <a:pt x="1682" y="2267"/>
                    <a:pt x="2335" y="1914"/>
                  </a:cubicBezTo>
                  <a:cubicBezTo>
                    <a:pt x="3213" y="1426"/>
                    <a:pt x="4091" y="946"/>
                    <a:pt x="4969" y="466"/>
                  </a:cubicBezTo>
                  <a:cubicBezTo>
                    <a:pt x="5014" y="436"/>
                    <a:pt x="5059" y="413"/>
                    <a:pt x="5104" y="383"/>
                  </a:cubicBezTo>
                  <a:cubicBezTo>
                    <a:pt x="5149" y="353"/>
                    <a:pt x="5179" y="316"/>
                    <a:pt x="5209" y="278"/>
                  </a:cubicBezTo>
                  <a:cubicBezTo>
                    <a:pt x="5284" y="158"/>
                    <a:pt x="5201" y="1"/>
                    <a:pt x="5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477;p40">
              <a:extLst>
                <a:ext uri="{FF2B5EF4-FFF2-40B4-BE49-F238E27FC236}">
                  <a16:creationId xmlns:a16="http://schemas.microsoft.com/office/drawing/2014/main" id="{2915DBE0-5879-9B49-84D4-FEC7A35CC80B}"/>
                </a:ext>
              </a:extLst>
            </p:cNvPr>
            <p:cNvSpPr/>
            <p:nvPr/>
          </p:nvSpPr>
          <p:spPr>
            <a:xfrm rot="7155283">
              <a:off x="6625453" y="1614377"/>
              <a:ext cx="472822" cy="279746"/>
            </a:xfrm>
            <a:custGeom>
              <a:avLst/>
              <a:gdLst/>
              <a:ahLst/>
              <a:cxnLst/>
              <a:rect l="l" t="t" r="r" b="b"/>
              <a:pathLst>
                <a:path w="5160" h="3053" extrusionOk="0">
                  <a:moveTo>
                    <a:pt x="4919" y="1"/>
                  </a:moveTo>
                  <a:cubicBezTo>
                    <a:pt x="4913" y="1"/>
                    <a:pt x="4907" y="1"/>
                    <a:pt x="4900" y="1"/>
                  </a:cubicBezTo>
                  <a:cubicBezTo>
                    <a:pt x="4855" y="9"/>
                    <a:pt x="4818" y="16"/>
                    <a:pt x="4780" y="39"/>
                  </a:cubicBezTo>
                  <a:cubicBezTo>
                    <a:pt x="4720" y="69"/>
                    <a:pt x="4653" y="107"/>
                    <a:pt x="4585" y="144"/>
                  </a:cubicBezTo>
                  <a:cubicBezTo>
                    <a:pt x="3497" y="767"/>
                    <a:pt x="2402" y="1390"/>
                    <a:pt x="1306" y="2005"/>
                  </a:cubicBezTo>
                  <a:cubicBezTo>
                    <a:pt x="938" y="2215"/>
                    <a:pt x="571" y="2425"/>
                    <a:pt x="195" y="2635"/>
                  </a:cubicBezTo>
                  <a:cubicBezTo>
                    <a:pt x="158" y="2658"/>
                    <a:pt x="120" y="2680"/>
                    <a:pt x="83" y="2718"/>
                  </a:cubicBezTo>
                  <a:cubicBezTo>
                    <a:pt x="15" y="2778"/>
                    <a:pt x="0" y="2883"/>
                    <a:pt x="53" y="2966"/>
                  </a:cubicBezTo>
                  <a:cubicBezTo>
                    <a:pt x="92" y="3021"/>
                    <a:pt x="155" y="3052"/>
                    <a:pt x="223" y="3052"/>
                  </a:cubicBezTo>
                  <a:cubicBezTo>
                    <a:pt x="246" y="3052"/>
                    <a:pt x="270" y="3048"/>
                    <a:pt x="293" y="3041"/>
                  </a:cubicBezTo>
                  <a:cubicBezTo>
                    <a:pt x="338" y="3018"/>
                    <a:pt x="375" y="2996"/>
                    <a:pt x="420" y="2973"/>
                  </a:cubicBezTo>
                  <a:cubicBezTo>
                    <a:pt x="1163" y="2553"/>
                    <a:pt x="1914" y="2125"/>
                    <a:pt x="2664" y="1697"/>
                  </a:cubicBezTo>
                  <a:lnTo>
                    <a:pt x="2664" y="1705"/>
                  </a:lnTo>
                  <a:lnTo>
                    <a:pt x="4863" y="444"/>
                  </a:lnTo>
                  <a:cubicBezTo>
                    <a:pt x="4908" y="422"/>
                    <a:pt x="4953" y="407"/>
                    <a:pt x="4990" y="377"/>
                  </a:cubicBezTo>
                  <a:cubicBezTo>
                    <a:pt x="5021" y="354"/>
                    <a:pt x="5043" y="332"/>
                    <a:pt x="5066" y="302"/>
                  </a:cubicBezTo>
                  <a:cubicBezTo>
                    <a:pt x="5159" y="172"/>
                    <a:pt x="5066" y="1"/>
                    <a:pt x="4919"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478;p40">
              <a:extLst>
                <a:ext uri="{FF2B5EF4-FFF2-40B4-BE49-F238E27FC236}">
                  <a16:creationId xmlns:a16="http://schemas.microsoft.com/office/drawing/2014/main" id="{98A75FEC-A1DE-0D4C-9DB0-8C09981FAF4D}"/>
                </a:ext>
              </a:extLst>
            </p:cNvPr>
            <p:cNvSpPr/>
            <p:nvPr/>
          </p:nvSpPr>
          <p:spPr>
            <a:xfrm rot="7155283">
              <a:off x="7767309" y="1633457"/>
              <a:ext cx="451930" cy="261970"/>
            </a:xfrm>
            <a:custGeom>
              <a:avLst/>
              <a:gdLst/>
              <a:ahLst/>
              <a:cxnLst/>
              <a:rect l="l" t="t" r="r" b="b"/>
              <a:pathLst>
                <a:path w="4932" h="2859" extrusionOk="0">
                  <a:moveTo>
                    <a:pt x="4667" y="1"/>
                  </a:moveTo>
                  <a:cubicBezTo>
                    <a:pt x="4643" y="1"/>
                    <a:pt x="4618" y="5"/>
                    <a:pt x="4593" y="16"/>
                  </a:cubicBezTo>
                  <a:cubicBezTo>
                    <a:pt x="4540" y="38"/>
                    <a:pt x="4487" y="61"/>
                    <a:pt x="4442" y="83"/>
                  </a:cubicBezTo>
                  <a:cubicBezTo>
                    <a:pt x="3850" y="413"/>
                    <a:pt x="3257" y="744"/>
                    <a:pt x="2664" y="1074"/>
                  </a:cubicBezTo>
                  <a:cubicBezTo>
                    <a:pt x="1846" y="1539"/>
                    <a:pt x="1021" y="1997"/>
                    <a:pt x="203" y="2462"/>
                  </a:cubicBezTo>
                  <a:cubicBezTo>
                    <a:pt x="158" y="2484"/>
                    <a:pt x="113" y="2514"/>
                    <a:pt x="75" y="2552"/>
                  </a:cubicBezTo>
                  <a:cubicBezTo>
                    <a:pt x="0" y="2620"/>
                    <a:pt x="0" y="2732"/>
                    <a:pt x="68" y="2800"/>
                  </a:cubicBezTo>
                  <a:cubicBezTo>
                    <a:pt x="104" y="2836"/>
                    <a:pt x="151" y="2858"/>
                    <a:pt x="199" y="2858"/>
                  </a:cubicBezTo>
                  <a:cubicBezTo>
                    <a:pt x="221" y="2858"/>
                    <a:pt x="242" y="2854"/>
                    <a:pt x="263" y="2845"/>
                  </a:cubicBezTo>
                  <a:cubicBezTo>
                    <a:pt x="300" y="2837"/>
                    <a:pt x="330" y="2822"/>
                    <a:pt x="360" y="2800"/>
                  </a:cubicBezTo>
                  <a:cubicBezTo>
                    <a:pt x="1081" y="2409"/>
                    <a:pt x="1801" y="2019"/>
                    <a:pt x="2521" y="1621"/>
                  </a:cubicBezTo>
                  <a:lnTo>
                    <a:pt x="2514" y="1621"/>
                  </a:lnTo>
                  <a:cubicBezTo>
                    <a:pt x="2664" y="1539"/>
                    <a:pt x="2807" y="1456"/>
                    <a:pt x="2957" y="1374"/>
                  </a:cubicBezTo>
                  <a:cubicBezTo>
                    <a:pt x="3519" y="1059"/>
                    <a:pt x="4090" y="744"/>
                    <a:pt x="4653" y="436"/>
                  </a:cubicBezTo>
                  <a:cubicBezTo>
                    <a:pt x="4698" y="406"/>
                    <a:pt x="4735" y="383"/>
                    <a:pt x="4780" y="353"/>
                  </a:cubicBezTo>
                  <a:cubicBezTo>
                    <a:pt x="4932" y="235"/>
                    <a:pt x="4835" y="1"/>
                    <a:pt x="4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479;p40">
              <a:extLst>
                <a:ext uri="{FF2B5EF4-FFF2-40B4-BE49-F238E27FC236}">
                  <a16:creationId xmlns:a16="http://schemas.microsoft.com/office/drawing/2014/main" id="{6A6FE39B-BC85-C14C-95CE-4141C39C4C50}"/>
                </a:ext>
              </a:extLst>
            </p:cNvPr>
            <p:cNvSpPr/>
            <p:nvPr/>
          </p:nvSpPr>
          <p:spPr>
            <a:xfrm rot="7155283">
              <a:off x="7673267" y="1616708"/>
              <a:ext cx="399608" cy="228342"/>
            </a:xfrm>
            <a:custGeom>
              <a:avLst/>
              <a:gdLst/>
              <a:ahLst/>
              <a:cxnLst/>
              <a:rect l="l" t="t" r="r" b="b"/>
              <a:pathLst>
                <a:path w="4361" h="2492" extrusionOk="0">
                  <a:moveTo>
                    <a:pt x="4175" y="1"/>
                  </a:moveTo>
                  <a:cubicBezTo>
                    <a:pt x="4170" y="1"/>
                    <a:pt x="4164" y="1"/>
                    <a:pt x="4158" y="2"/>
                  </a:cubicBezTo>
                  <a:cubicBezTo>
                    <a:pt x="4121" y="2"/>
                    <a:pt x="4091" y="9"/>
                    <a:pt x="4061" y="24"/>
                  </a:cubicBezTo>
                  <a:cubicBezTo>
                    <a:pt x="4031" y="32"/>
                    <a:pt x="4008" y="39"/>
                    <a:pt x="3986" y="54"/>
                  </a:cubicBezTo>
                  <a:cubicBezTo>
                    <a:pt x="3828" y="137"/>
                    <a:pt x="3663" y="227"/>
                    <a:pt x="3505" y="310"/>
                  </a:cubicBezTo>
                  <a:lnTo>
                    <a:pt x="2080" y="1075"/>
                  </a:lnTo>
                  <a:cubicBezTo>
                    <a:pt x="1959" y="1135"/>
                    <a:pt x="1839" y="1203"/>
                    <a:pt x="1727" y="1263"/>
                  </a:cubicBezTo>
                  <a:cubicBezTo>
                    <a:pt x="1479" y="1390"/>
                    <a:pt x="1232" y="1525"/>
                    <a:pt x="984" y="1660"/>
                  </a:cubicBezTo>
                  <a:cubicBezTo>
                    <a:pt x="736" y="1788"/>
                    <a:pt x="489" y="1923"/>
                    <a:pt x="241" y="2058"/>
                  </a:cubicBezTo>
                  <a:cubicBezTo>
                    <a:pt x="188" y="2088"/>
                    <a:pt x="143" y="2118"/>
                    <a:pt x="98" y="2156"/>
                  </a:cubicBezTo>
                  <a:cubicBezTo>
                    <a:pt x="8" y="2223"/>
                    <a:pt x="1" y="2351"/>
                    <a:pt x="76" y="2433"/>
                  </a:cubicBezTo>
                  <a:cubicBezTo>
                    <a:pt x="107" y="2470"/>
                    <a:pt x="157" y="2492"/>
                    <a:pt x="209" y="2492"/>
                  </a:cubicBezTo>
                  <a:cubicBezTo>
                    <a:pt x="232" y="2492"/>
                    <a:pt x="256" y="2487"/>
                    <a:pt x="279" y="2478"/>
                  </a:cubicBezTo>
                  <a:cubicBezTo>
                    <a:pt x="339" y="2456"/>
                    <a:pt x="399" y="2433"/>
                    <a:pt x="451" y="2403"/>
                  </a:cubicBezTo>
                  <a:cubicBezTo>
                    <a:pt x="1014" y="2103"/>
                    <a:pt x="1577" y="1803"/>
                    <a:pt x="2140" y="1495"/>
                  </a:cubicBezTo>
                  <a:cubicBezTo>
                    <a:pt x="2725" y="1188"/>
                    <a:pt x="3310" y="872"/>
                    <a:pt x="3896" y="557"/>
                  </a:cubicBezTo>
                  <a:cubicBezTo>
                    <a:pt x="3993" y="505"/>
                    <a:pt x="4098" y="452"/>
                    <a:pt x="4196" y="400"/>
                  </a:cubicBezTo>
                  <a:cubicBezTo>
                    <a:pt x="4241" y="377"/>
                    <a:pt x="4278" y="340"/>
                    <a:pt x="4308" y="302"/>
                  </a:cubicBezTo>
                  <a:cubicBezTo>
                    <a:pt x="4353" y="242"/>
                    <a:pt x="4361" y="167"/>
                    <a:pt x="4331" y="99"/>
                  </a:cubicBezTo>
                  <a:cubicBezTo>
                    <a:pt x="4303" y="38"/>
                    <a:pt x="4238" y="1"/>
                    <a:pt x="4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480;p40">
              <a:extLst>
                <a:ext uri="{FF2B5EF4-FFF2-40B4-BE49-F238E27FC236}">
                  <a16:creationId xmlns:a16="http://schemas.microsoft.com/office/drawing/2014/main" id="{16F15C65-61E3-5542-B88B-AB979D4CC546}"/>
                </a:ext>
              </a:extLst>
            </p:cNvPr>
            <p:cNvSpPr/>
            <p:nvPr/>
          </p:nvSpPr>
          <p:spPr>
            <a:xfrm rot="7155283">
              <a:off x="7414564" y="1633836"/>
              <a:ext cx="400066" cy="229167"/>
            </a:xfrm>
            <a:custGeom>
              <a:avLst/>
              <a:gdLst/>
              <a:ahLst/>
              <a:cxnLst/>
              <a:rect l="l" t="t" r="r" b="b"/>
              <a:pathLst>
                <a:path w="4366" h="2501" extrusionOk="0">
                  <a:moveTo>
                    <a:pt x="4120" y="1"/>
                  </a:moveTo>
                  <a:cubicBezTo>
                    <a:pt x="4111" y="1"/>
                    <a:pt x="4102" y="2"/>
                    <a:pt x="4093" y="3"/>
                  </a:cubicBezTo>
                  <a:cubicBezTo>
                    <a:pt x="4056" y="10"/>
                    <a:pt x="4011" y="25"/>
                    <a:pt x="3973" y="40"/>
                  </a:cubicBezTo>
                  <a:cubicBezTo>
                    <a:pt x="3951" y="48"/>
                    <a:pt x="3928" y="63"/>
                    <a:pt x="3906" y="78"/>
                  </a:cubicBezTo>
                  <a:cubicBezTo>
                    <a:pt x="3336" y="385"/>
                    <a:pt x="2765" y="701"/>
                    <a:pt x="2195" y="1016"/>
                  </a:cubicBezTo>
                  <a:cubicBezTo>
                    <a:pt x="1677" y="1301"/>
                    <a:pt x="1159" y="1586"/>
                    <a:pt x="642" y="1871"/>
                  </a:cubicBezTo>
                  <a:cubicBezTo>
                    <a:pt x="506" y="1946"/>
                    <a:pt x="371" y="2014"/>
                    <a:pt x="244" y="2089"/>
                  </a:cubicBezTo>
                  <a:cubicBezTo>
                    <a:pt x="199" y="2111"/>
                    <a:pt x="161" y="2134"/>
                    <a:pt x="131" y="2171"/>
                  </a:cubicBezTo>
                  <a:cubicBezTo>
                    <a:pt x="0" y="2296"/>
                    <a:pt x="98" y="2500"/>
                    <a:pt x="255" y="2500"/>
                  </a:cubicBezTo>
                  <a:cubicBezTo>
                    <a:pt x="278" y="2500"/>
                    <a:pt x="302" y="2496"/>
                    <a:pt x="326" y="2487"/>
                  </a:cubicBezTo>
                  <a:cubicBezTo>
                    <a:pt x="379" y="2472"/>
                    <a:pt x="431" y="2449"/>
                    <a:pt x="476" y="2419"/>
                  </a:cubicBezTo>
                  <a:cubicBezTo>
                    <a:pt x="1077" y="2089"/>
                    <a:pt x="1685" y="1759"/>
                    <a:pt x="2285" y="1421"/>
                  </a:cubicBezTo>
                  <a:lnTo>
                    <a:pt x="2285" y="1428"/>
                  </a:lnTo>
                  <a:cubicBezTo>
                    <a:pt x="2870" y="1106"/>
                    <a:pt x="3456" y="783"/>
                    <a:pt x="4041" y="460"/>
                  </a:cubicBezTo>
                  <a:cubicBezTo>
                    <a:pt x="4086" y="430"/>
                    <a:pt x="4131" y="408"/>
                    <a:pt x="4176" y="378"/>
                  </a:cubicBezTo>
                  <a:cubicBezTo>
                    <a:pt x="4206" y="355"/>
                    <a:pt x="4236" y="333"/>
                    <a:pt x="4259" y="303"/>
                  </a:cubicBezTo>
                  <a:cubicBezTo>
                    <a:pt x="4365" y="182"/>
                    <a:pt x="4270"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481;p40">
              <a:extLst>
                <a:ext uri="{FF2B5EF4-FFF2-40B4-BE49-F238E27FC236}">
                  <a16:creationId xmlns:a16="http://schemas.microsoft.com/office/drawing/2014/main" id="{B9118612-E0D3-EB48-A139-2B7B0A98B44F}"/>
                </a:ext>
              </a:extLst>
            </p:cNvPr>
            <p:cNvSpPr/>
            <p:nvPr/>
          </p:nvSpPr>
          <p:spPr>
            <a:xfrm rot="7155283">
              <a:off x="7044740" y="1648647"/>
              <a:ext cx="378716" cy="214506"/>
            </a:xfrm>
            <a:custGeom>
              <a:avLst/>
              <a:gdLst/>
              <a:ahLst/>
              <a:cxnLst/>
              <a:rect l="l" t="t" r="r" b="b"/>
              <a:pathLst>
                <a:path w="4133" h="2341" extrusionOk="0">
                  <a:moveTo>
                    <a:pt x="3855" y="0"/>
                  </a:moveTo>
                  <a:cubicBezTo>
                    <a:pt x="3830" y="0"/>
                    <a:pt x="3803" y="6"/>
                    <a:pt x="3775" y="17"/>
                  </a:cubicBezTo>
                  <a:cubicBezTo>
                    <a:pt x="3752" y="24"/>
                    <a:pt x="3730" y="32"/>
                    <a:pt x="3715" y="39"/>
                  </a:cubicBezTo>
                  <a:cubicBezTo>
                    <a:pt x="3677" y="62"/>
                    <a:pt x="3640" y="84"/>
                    <a:pt x="3610" y="99"/>
                  </a:cubicBezTo>
                  <a:lnTo>
                    <a:pt x="1959" y="992"/>
                  </a:lnTo>
                  <a:lnTo>
                    <a:pt x="1952" y="992"/>
                  </a:lnTo>
                  <a:cubicBezTo>
                    <a:pt x="1839" y="1052"/>
                    <a:pt x="1726" y="1120"/>
                    <a:pt x="1606" y="1180"/>
                  </a:cubicBezTo>
                  <a:cubicBezTo>
                    <a:pt x="1216" y="1397"/>
                    <a:pt x="818" y="1615"/>
                    <a:pt x="421" y="1825"/>
                  </a:cubicBezTo>
                  <a:cubicBezTo>
                    <a:pt x="346" y="1863"/>
                    <a:pt x="278" y="1900"/>
                    <a:pt x="211" y="1945"/>
                  </a:cubicBezTo>
                  <a:cubicBezTo>
                    <a:pt x="173" y="1968"/>
                    <a:pt x="136" y="1990"/>
                    <a:pt x="105" y="2028"/>
                  </a:cubicBezTo>
                  <a:cubicBezTo>
                    <a:pt x="1" y="2159"/>
                    <a:pt x="107" y="2341"/>
                    <a:pt x="255" y="2341"/>
                  </a:cubicBezTo>
                  <a:cubicBezTo>
                    <a:pt x="277" y="2341"/>
                    <a:pt x="300" y="2337"/>
                    <a:pt x="323" y="2328"/>
                  </a:cubicBezTo>
                  <a:cubicBezTo>
                    <a:pt x="368" y="2313"/>
                    <a:pt x="413" y="2290"/>
                    <a:pt x="451" y="2268"/>
                  </a:cubicBezTo>
                  <a:cubicBezTo>
                    <a:pt x="833" y="2065"/>
                    <a:pt x="1216" y="1855"/>
                    <a:pt x="1599" y="1645"/>
                  </a:cubicBezTo>
                  <a:cubicBezTo>
                    <a:pt x="2342" y="1240"/>
                    <a:pt x="3085" y="842"/>
                    <a:pt x="3835" y="437"/>
                  </a:cubicBezTo>
                  <a:cubicBezTo>
                    <a:pt x="3873" y="414"/>
                    <a:pt x="3918" y="392"/>
                    <a:pt x="3955" y="362"/>
                  </a:cubicBezTo>
                  <a:cubicBezTo>
                    <a:pt x="4133" y="250"/>
                    <a:pt x="4034" y="0"/>
                    <a:pt x="38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482;p40">
              <a:extLst>
                <a:ext uri="{FF2B5EF4-FFF2-40B4-BE49-F238E27FC236}">
                  <a16:creationId xmlns:a16="http://schemas.microsoft.com/office/drawing/2014/main" id="{A36E0AAD-8B2F-5443-8151-621F4C9A713D}"/>
                </a:ext>
              </a:extLst>
            </p:cNvPr>
            <p:cNvSpPr/>
            <p:nvPr/>
          </p:nvSpPr>
          <p:spPr>
            <a:xfrm rot="7155283">
              <a:off x="6796045" y="1643411"/>
              <a:ext cx="367170" cy="221378"/>
            </a:xfrm>
            <a:custGeom>
              <a:avLst/>
              <a:gdLst/>
              <a:ahLst/>
              <a:cxnLst/>
              <a:rect l="l" t="t" r="r" b="b"/>
              <a:pathLst>
                <a:path w="4007" h="2416" extrusionOk="0">
                  <a:moveTo>
                    <a:pt x="3770" y="0"/>
                  </a:moveTo>
                  <a:cubicBezTo>
                    <a:pt x="3767" y="0"/>
                    <a:pt x="3764" y="0"/>
                    <a:pt x="3760" y="1"/>
                  </a:cubicBezTo>
                  <a:cubicBezTo>
                    <a:pt x="3715" y="1"/>
                    <a:pt x="3678" y="16"/>
                    <a:pt x="3640" y="31"/>
                  </a:cubicBezTo>
                  <a:cubicBezTo>
                    <a:pt x="3603" y="46"/>
                    <a:pt x="3565" y="68"/>
                    <a:pt x="3528" y="91"/>
                  </a:cubicBezTo>
                  <a:cubicBezTo>
                    <a:pt x="3107" y="331"/>
                    <a:pt x="2687" y="571"/>
                    <a:pt x="2267" y="818"/>
                  </a:cubicBezTo>
                  <a:cubicBezTo>
                    <a:pt x="1577" y="1209"/>
                    <a:pt x="886" y="1606"/>
                    <a:pt x="203" y="1997"/>
                  </a:cubicBezTo>
                  <a:cubicBezTo>
                    <a:pt x="166" y="2019"/>
                    <a:pt x="128" y="2042"/>
                    <a:pt x="91" y="2072"/>
                  </a:cubicBezTo>
                  <a:cubicBezTo>
                    <a:pt x="16" y="2139"/>
                    <a:pt x="1" y="2244"/>
                    <a:pt x="61" y="2327"/>
                  </a:cubicBezTo>
                  <a:cubicBezTo>
                    <a:pt x="97" y="2383"/>
                    <a:pt x="154" y="2415"/>
                    <a:pt x="215" y="2415"/>
                  </a:cubicBezTo>
                  <a:cubicBezTo>
                    <a:pt x="243" y="2415"/>
                    <a:pt x="273" y="2409"/>
                    <a:pt x="301" y="2394"/>
                  </a:cubicBezTo>
                  <a:cubicBezTo>
                    <a:pt x="338" y="2379"/>
                    <a:pt x="383" y="2364"/>
                    <a:pt x="421" y="2334"/>
                  </a:cubicBezTo>
                  <a:cubicBezTo>
                    <a:pt x="976" y="2019"/>
                    <a:pt x="1532" y="1696"/>
                    <a:pt x="2087" y="1381"/>
                  </a:cubicBezTo>
                  <a:lnTo>
                    <a:pt x="3760" y="421"/>
                  </a:lnTo>
                  <a:cubicBezTo>
                    <a:pt x="3790" y="406"/>
                    <a:pt x="3820" y="383"/>
                    <a:pt x="3843" y="368"/>
                  </a:cubicBezTo>
                  <a:cubicBezTo>
                    <a:pt x="3873" y="346"/>
                    <a:pt x="3903" y="316"/>
                    <a:pt x="3925" y="286"/>
                  </a:cubicBezTo>
                  <a:cubicBezTo>
                    <a:pt x="4006" y="161"/>
                    <a:pt x="3915" y="0"/>
                    <a:pt x="3770"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5816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4"/>
          <p:cNvSpPr txBox="1">
            <a:spLocks noGrp="1"/>
          </p:cNvSpPr>
          <p:nvPr>
            <p:ph type="title"/>
          </p:nvPr>
        </p:nvSpPr>
        <p:spPr>
          <a:xfrm>
            <a:off x="3579018" y="330469"/>
            <a:ext cx="1985963" cy="6500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1935" name="Google Shape;1935;p24"/>
          <p:cNvSpPr txBox="1"/>
          <p:nvPr/>
        </p:nvSpPr>
        <p:spPr>
          <a:xfrm>
            <a:off x="3560870" y="1913666"/>
            <a:ext cx="2104747" cy="32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b="1" dirty="0">
                <a:solidFill>
                  <a:schemeClr val="accent2"/>
                </a:solidFill>
                <a:latin typeface="Fira Sans"/>
                <a:ea typeface="Fira Sans"/>
                <a:cs typeface="Fira Sans"/>
                <a:sym typeface="Fira Sans"/>
              </a:rPr>
              <a:t>General Class diagram</a:t>
            </a:r>
            <a:endParaRPr sz="2400" b="1" dirty="0">
              <a:solidFill>
                <a:schemeClr val="accent2"/>
              </a:solidFill>
              <a:latin typeface="Fira Sans"/>
              <a:ea typeface="Fira Sans"/>
              <a:cs typeface="Fira Sans"/>
              <a:sym typeface="Fira Sans"/>
            </a:endParaRPr>
          </a:p>
        </p:txBody>
      </p:sp>
      <p:sp>
        <p:nvSpPr>
          <p:cNvPr id="1936" name="Google Shape;1936;p24"/>
          <p:cNvSpPr txBox="1"/>
          <p:nvPr/>
        </p:nvSpPr>
        <p:spPr>
          <a:xfrm>
            <a:off x="1189897" y="1900562"/>
            <a:ext cx="1572300" cy="8010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b="1" dirty="0">
                <a:solidFill>
                  <a:schemeClr val="accent4"/>
                </a:solidFill>
                <a:latin typeface="Fira Sans"/>
                <a:ea typeface="Fira Sans"/>
                <a:cs typeface="Fira Sans"/>
                <a:sym typeface="Fira Sans"/>
              </a:rPr>
              <a:t>Use case diagram</a:t>
            </a:r>
            <a:endParaRPr sz="2400" b="1" dirty="0">
              <a:solidFill>
                <a:schemeClr val="accent4"/>
              </a:solidFill>
              <a:latin typeface="Fira Sans"/>
              <a:ea typeface="Fira Sans"/>
              <a:cs typeface="Fira Sans"/>
              <a:sym typeface="Fira Sans"/>
            </a:endParaRPr>
          </a:p>
        </p:txBody>
      </p:sp>
      <p:sp>
        <p:nvSpPr>
          <p:cNvPr id="1937" name="Google Shape;1937;p24"/>
          <p:cNvSpPr txBox="1"/>
          <p:nvPr/>
        </p:nvSpPr>
        <p:spPr>
          <a:xfrm>
            <a:off x="6060132" y="1870022"/>
            <a:ext cx="2269481" cy="603529"/>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None/>
            </a:pPr>
            <a:r>
              <a:rPr lang="en" sz="2400" b="1" dirty="0">
                <a:solidFill>
                  <a:schemeClr val="accent3"/>
                </a:solidFill>
                <a:latin typeface="Fira Sans"/>
                <a:ea typeface="Fira Sans"/>
                <a:cs typeface="Fira Sans"/>
                <a:sym typeface="Fira Sans"/>
              </a:rPr>
              <a:t>Class diagram for packages</a:t>
            </a:r>
            <a:endParaRPr sz="2400" b="1" dirty="0">
              <a:solidFill>
                <a:schemeClr val="accent3"/>
              </a:solidFill>
              <a:latin typeface="Fira Sans"/>
              <a:ea typeface="Fira Sans"/>
              <a:cs typeface="Fira Sans"/>
              <a:sym typeface="Fira Sans"/>
            </a:endParaRPr>
          </a:p>
        </p:txBody>
      </p:sp>
      <p:sp>
        <p:nvSpPr>
          <p:cNvPr id="1939" name="Google Shape;1939;p24"/>
          <p:cNvSpPr txBox="1"/>
          <p:nvPr/>
        </p:nvSpPr>
        <p:spPr>
          <a:xfrm>
            <a:off x="1189897" y="1349710"/>
            <a:ext cx="1572300" cy="32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dirty="0">
                <a:solidFill>
                  <a:schemeClr val="accent4"/>
                </a:solidFill>
                <a:latin typeface="Fira Sans"/>
                <a:ea typeface="Fira Sans"/>
                <a:cs typeface="Fira Sans"/>
                <a:sym typeface="Fira Sans"/>
              </a:rPr>
              <a:t>01</a:t>
            </a:r>
            <a:endParaRPr sz="3600" b="1" dirty="0">
              <a:solidFill>
                <a:schemeClr val="accent4"/>
              </a:solidFill>
              <a:latin typeface="Fira Sans"/>
              <a:ea typeface="Fira Sans"/>
              <a:cs typeface="Fira Sans"/>
              <a:sym typeface="Fira Sans"/>
            </a:endParaRPr>
          </a:p>
        </p:txBody>
      </p:sp>
      <p:sp>
        <p:nvSpPr>
          <p:cNvPr id="1940" name="Google Shape;1940;p24"/>
          <p:cNvSpPr txBox="1"/>
          <p:nvPr/>
        </p:nvSpPr>
        <p:spPr>
          <a:xfrm>
            <a:off x="3560870" y="1315759"/>
            <a:ext cx="1572300" cy="32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dirty="0">
                <a:solidFill>
                  <a:schemeClr val="accent2"/>
                </a:solidFill>
                <a:latin typeface="Fira Sans"/>
                <a:ea typeface="Fira Sans"/>
                <a:cs typeface="Fira Sans"/>
                <a:sym typeface="Fira Sans"/>
              </a:rPr>
              <a:t>02</a:t>
            </a:r>
            <a:endParaRPr sz="1800" b="1" dirty="0">
              <a:solidFill>
                <a:schemeClr val="accent2"/>
              </a:solidFill>
              <a:latin typeface="Fira Sans"/>
              <a:ea typeface="Fira Sans"/>
              <a:cs typeface="Fira Sans"/>
              <a:sym typeface="Fira Sans"/>
            </a:endParaRPr>
          </a:p>
        </p:txBody>
      </p:sp>
      <p:sp>
        <p:nvSpPr>
          <p:cNvPr id="1941" name="Google Shape;1941;p24"/>
          <p:cNvSpPr txBox="1"/>
          <p:nvPr/>
        </p:nvSpPr>
        <p:spPr>
          <a:xfrm>
            <a:off x="6060132" y="1371022"/>
            <a:ext cx="1572300" cy="32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a:solidFill>
                  <a:schemeClr val="accent3"/>
                </a:solidFill>
                <a:latin typeface="Fira Sans"/>
                <a:ea typeface="Fira Sans"/>
                <a:cs typeface="Fira Sans"/>
                <a:sym typeface="Fira Sans"/>
              </a:rPr>
              <a:t>03</a:t>
            </a:r>
            <a:endParaRPr sz="3600" b="1">
              <a:solidFill>
                <a:schemeClr val="accent3"/>
              </a:solidFill>
              <a:latin typeface="Fira Sans"/>
              <a:ea typeface="Fira Sans"/>
              <a:cs typeface="Fira Sans"/>
              <a:sym typeface="Fira Sans"/>
            </a:endParaRPr>
          </a:p>
        </p:txBody>
      </p:sp>
      <p:grpSp>
        <p:nvGrpSpPr>
          <p:cNvPr id="1943" name="Google Shape;14890;p35">
            <a:extLst>
              <a:ext uri="{FF2B5EF4-FFF2-40B4-BE49-F238E27FC236}">
                <a16:creationId xmlns:a16="http://schemas.microsoft.com/office/drawing/2014/main" id="{7622E321-01DC-8542-A2A2-0A375DF3128F}"/>
              </a:ext>
            </a:extLst>
          </p:cNvPr>
          <p:cNvGrpSpPr/>
          <p:nvPr/>
        </p:nvGrpSpPr>
        <p:grpSpPr>
          <a:xfrm>
            <a:off x="705520" y="3471932"/>
            <a:ext cx="7815445" cy="835514"/>
            <a:chOff x="1451470" y="2531519"/>
            <a:chExt cx="6241057" cy="667203"/>
          </a:xfrm>
        </p:grpSpPr>
        <p:sp>
          <p:nvSpPr>
            <p:cNvPr id="1944" name="Google Shape;14891;p35">
              <a:extLst>
                <a:ext uri="{FF2B5EF4-FFF2-40B4-BE49-F238E27FC236}">
                  <a16:creationId xmlns:a16="http://schemas.microsoft.com/office/drawing/2014/main" id="{11535D35-9D4D-0343-B295-1C921FAF8574}"/>
                </a:ext>
              </a:extLst>
            </p:cNvPr>
            <p:cNvSpPr/>
            <p:nvPr/>
          </p:nvSpPr>
          <p:spPr>
            <a:xfrm rot="5400000">
              <a:off x="1323725" y="2868584"/>
              <a:ext cx="392542" cy="16511"/>
            </a:xfrm>
            <a:custGeom>
              <a:avLst/>
              <a:gdLst/>
              <a:ahLst/>
              <a:cxnLst/>
              <a:rect l="l" t="t" r="r" b="b"/>
              <a:pathLst>
                <a:path w="3400" h="143" extrusionOk="0">
                  <a:moveTo>
                    <a:pt x="90" y="0"/>
                  </a:moveTo>
                  <a:cubicBezTo>
                    <a:pt x="0" y="8"/>
                    <a:pt x="0" y="143"/>
                    <a:pt x="90" y="143"/>
                  </a:cubicBezTo>
                  <a:lnTo>
                    <a:pt x="3309" y="143"/>
                  </a:lnTo>
                  <a:cubicBezTo>
                    <a:pt x="3399" y="143"/>
                    <a:pt x="3399" y="8"/>
                    <a:pt x="330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4892;p35">
              <a:extLst>
                <a:ext uri="{FF2B5EF4-FFF2-40B4-BE49-F238E27FC236}">
                  <a16:creationId xmlns:a16="http://schemas.microsoft.com/office/drawing/2014/main" id="{3777A3DF-EBC7-7241-8485-A922CD2AED7A}"/>
                </a:ext>
              </a:extLst>
            </p:cNvPr>
            <p:cNvSpPr/>
            <p:nvPr/>
          </p:nvSpPr>
          <p:spPr>
            <a:xfrm rot="5400000">
              <a:off x="1439987" y="2543002"/>
              <a:ext cx="159557" cy="136590"/>
            </a:xfrm>
            <a:custGeom>
              <a:avLst/>
              <a:gdLst/>
              <a:ahLst/>
              <a:cxnLst/>
              <a:rect l="l" t="t" r="r" b="b"/>
              <a:pathLst>
                <a:path w="1382" h="1183" extrusionOk="0">
                  <a:moveTo>
                    <a:pt x="788" y="1"/>
                  </a:moveTo>
                  <a:cubicBezTo>
                    <a:pt x="263" y="1"/>
                    <a:pt x="0" y="638"/>
                    <a:pt x="376" y="1006"/>
                  </a:cubicBezTo>
                  <a:cubicBezTo>
                    <a:pt x="495" y="1128"/>
                    <a:pt x="643" y="1183"/>
                    <a:pt x="789" y="1183"/>
                  </a:cubicBezTo>
                  <a:cubicBezTo>
                    <a:pt x="1091" y="1183"/>
                    <a:pt x="1381" y="948"/>
                    <a:pt x="1381" y="593"/>
                  </a:cubicBezTo>
                  <a:cubicBezTo>
                    <a:pt x="1381" y="263"/>
                    <a:pt x="1119" y="1"/>
                    <a:pt x="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4893;p35">
              <a:extLst>
                <a:ext uri="{FF2B5EF4-FFF2-40B4-BE49-F238E27FC236}">
                  <a16:creationId xmlns:a16="http://schemas.microsoft.com/office/drawing/2014/main" id="{AFAC3B8D-1DB7-C146-ACDC-6CDA7FC85ABC}"/>
                </a:ext>
              </a:extLst>
            </p:cNvPr>
            <p:cNvSpPr/>
            <p:nvPr/>
          </p:nvSpPr>
          <p:spPr>
            <a:xfrm rot="5400000">
              <a:off x="1440448" y="3051110"/>
              <a:ext cx="158633" cy="136590"/>
            </a:xfrm>
            <a:custGeom>
              <a:avLst/>
              <a:gdLst/>
              <a:ahLst/>
              <a:cxnLst/>
              <a:rect l="l" t="t" r="r" b="b"/>
              <a:pathLst>
                <a:path w="1374" h="1183" extrusionOk="0">
                  <a:moveTo>
                    <a:pt x="788" y="1"/>
                  </a:moveTo>
                  <a:cubicBezTo>
                    <a:pt x="263" y="1"/>
                    <a:pt x="0" y="638"/>
                    <a:pt x="368" y="1006"/>
                  </a:cubicBezTo>
                  <a:cubicBezTo>
                    <a:pt x="490" y="1128"/>
                    <a:pt x="639" y="1183"/>
                    <a:pt x="785" y="1183"/>
                  </a:cubicBezTo>
                  <a:cubicBezTo>
                    <a:pt x="1087" y="1183"/>
                    <a:pt x="1374" y="948"/>
                    <a:pt x="1374" y="593"/>
                  </a:cubicBezTo>
                  <a:cubicBezTo>
                    <a:pt x="1374" y="263"/>
                    <a:pt x="1111" y="1"/>
                    <a:pt x="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4894;p35">
              <a:extLst>
                <a:ext uri="{FF2B5EF4-FFF2-40B4-BE49-F238E27FC236}">
                  <a16:creationId xmlns:a16="http://schemas.microsoft.com/office/drawing/2014/main" id="{FBE0CABE-56A3-5244-BCB3-944E2C7A3D01}"/>
                </a:ext>
              </a:extLst>
            </p:cNvPr>
            <p:cNvSpPr/>
            <p:nvPr/>
          </p:nvSpPr>
          <p:spPr>
            <a:xfrm rot="5400000">
              <a:off x="1555914" y="2873664"/>
              <a:ext cx="318075" cy="16626"/>
            </a:xfrm>
            <a:custGeom>
              <a:avLst/>
              <a:gdLst/>
              <a:ahLst/>
              <a:cxnLst/>
              <a:rect l="l" t="t" r="r" b="b"/>
              <a:pathLst>
                <a:path w="2755" h="144" extrusionOk="0">
                  <a:moveTo>
                    <a:pt x="98" y="1"/>
                  </a:moveTo>
                  <a:cubicBezTo>
                    <a:pt x="1" y="1"/>
                    <a:pt x="1" y="144"/>
                    <a:pt x="98" y="144"/>
                  </a:cubicBezTo>
                  <a:lnTo>
                    <a:pt x="2665" y="144"/>
                  </a:lnTo>
                  <a:cubicBezTo>
                    <a:pt x="2755" y="144"/>
                    <a:pt x="2755" y="1"/>
                    <a:pt x="266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4895;p35">
              <a:extLst>
                <a:ext uri="{FF2B5EF4-FFF2-40B4-BE49-F238E27FC236}">
                  <a16:creationId xmlns:a16="http://schemas.microsoft.com/office/drawing/2014/main" id="{5F856AA8-0C7A-B54E-9070-0B417698F083}"/>
                </a:ext>
              </a:extLst>
            </p:cNvPr>
            <p:cNvSpPr/>
            <p:nvPr/>
          </p:nvSpPr>
          <p:spPr>
            <a:xfrm rot="5400000">
              <a:off x="1634884" y="2586297"/>
              <a:ext cx="159557" cy="136590"/>
            </a:xfrm>
            <a:custGeom>
              <a:avLst/>
              <a:gdLst/>
              <a:ahLst/>
              <a:cxnLst/>
              <a:rect l="l" t="t" r="r" b="b"/>
              <a:pathLst>
                <a:path w="1382" h="1183" extrusionOk="0">
                  <a:moveTo>
                    <a:pt x="789" y="0"/>
                  </a:moveTo>
                  <a:cubicBezTo>
                    <a:pt x="263" y="0"/>
                    <a:pt x="1" y="638"/>
                    <a:pt x="376" y="1006"/>
                  </a:cubicBezTo>
                  <a:cubicBezTo>
                    <a:pt x="495" y="1128"/>
                    <a:pt x="644" y="1182"/>
                    <a:pt x="789" y="1182"/>
                  </a:cubicBezTo>
                  <a:cubicBezTo>
                    <a:pt x="1091" y="1182"/>
                    <a:pt x="1381" y="947"/>
                    <a:pt x="1381" y="593"/>
                  </a:cubicBezTo>
                  <a:cubicBezTo>
                    <a:pt x="1381" y="263"/>
                    <a:pt x="1119" y="0"/>
                    <a:pt x="7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4896;p35">
              <a:extLst>
                <a:ext uri="{FF2B5EF4-FFF2-40B4-BE49-F238E27FC236}">
                  <a16:creationId xmlns:a16="http://schemas.microsoft.com/office/drawing/2014/main" id="{368049A8-9EB0-4849-AE5C-00B947ECE1A8}"/>
                </a:ext>
              </a:extLst>
            </p:cNvPr>
            <p:cNvSpPr/>
            <p:nvPr/>
          </p:nvSpPr>
          <p:spPr>
            <a:xfrm rot="5400000">
              <a:off x="1646833" y="3030502"/>
              <a:ext cx="136120" cy="136128"/>
            </a:xfrm>
            <a:custGeom>
              <a:avLst/>
              <a:gdLst/>
              <a:ahLst/>
              <a:cxnLst/>
              <a:rect l="l" t="t" r="r" b="b"/>
              <a:pathLst>
                <a:path w="1179" h="1179" extrusionOk="0">
                  <a:moveTo>
                    <a:pt x="586" y="0"/>
                  </a:moveTo>
                  <a:cubicBezTo>
                    <a:pt x="263" y="0"/>
                    <a:pt x="1" y="263"/>
                    <a:pt x="1" y="593"/>
                  </a:cubicBezTo>
                  <a:cubicBezTo>
                    <a:pt x="1" y="916"/>
                    <a:pt x="263" y="1178"/>
                    <a:pt x="586" y="1178"/>
                  </a:cubicBezTo>
                  <a:cubicBezTo>
                    <a:pt x="916" y="1178"/>
                    <a:pt x="1179" y="916"/>
                    <a:pt x="1179" y="593"/>
                  </a:cubicBezTo>
                  <a:cubicBezTo>
                    <a:pt x="1179" y="263"/>
                    <a:pt x="916" y="0"/>
                    <a:pt x="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4897;p35">
              <a:extLst>
                <a:ext uri="{FF2B5EF4-FFF2-40B4-BE49-F238E27FC236}">
                  <a16:creationId xmlns:a16="http://schemas.microsoft.com/office/drawing/2014/main" id="{ECDD51BF-4A04-FC4A-B124-1320F0EF333C}"/>
                </a:ext>
              </a:extLst>
            </p:cNvPr>
            <p:cNvSpPr/>
            <p:nvPr/>
          </p:nvSpPr>
          <p:spPr>
            <a:xfrm rot="5400000">
              <a:off x="1810615" y="2868468"/>
              <a:ext cx="177683" cy="16626"/>
            </a:xfrm>
            <a:custGeom>
              <a:avLst/>
              <a:gdLst/>
              <a:ahLst/>
              <a:cxnLst/>
              <a:rect l="l" t="t" r="r" b="b"/>
              <a:pathLst>
                <a:path w="1539" h="144" extrusionOk="0">
                  <a:moveTo>
                    <a:pt x="98" y="1"/>
                  </a:moveTo>
                  <a:cubicBezTo>
                    <a:pt x="1" y="1"/>
                    <a:pt x="1" y="143"/>
                    <a:pt x="98" y="143"/>
                  </a:cubicBezTo>
                  <a:lnTo>
                    <a:pt x="1441" y="143"/>
                  </a:lnTo>
                  <a:cubicBezTo>
                    <a:pt x="1539" y="143"/>
                    <a:pt x="1539" y="1"/>
                    <a:pt x="14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4898;p35">
              <a:extLst>
                <a:ext uri="{FF2B5EF4-FFF2-40B4-BE49-F238E27FC236}">
                  <a16:creationId xmlns:a16="http://schemas.microsoft.com/office/drawing/2014/main" id="{DAB7E7B9-7813-2D48-9ADA-90C12F4C0FEB}"/>
                </a:ext>
              </a:extLst>
            </p:cNvPr>
            <p:cNvSpPr/>
            <p:nvPr/>
          </p:nvSpPr>
          <p:spPr>
            <a:xfrm rot="5400000">
              <a:off x="1831454" y="2663246"/>
              <a:ext cx="136120" cy="136128"/>
            </a:xfrm>
            <a:custGeom>
              <a:avLst/>
              <a:gdLst/>
              <a:ahLst/>
              <a:cxnLst/>
              <a:rect l="l" t="t" r="r" b="b"/>
              <a:pathLst>
                <a:path w="1179" h="1179" extrusionOk="0">
                  <a:moveTo>
                    <a:pt x="585" y="1"/>
                  </a:moveTo>
                  <a:cubicBezTo>
                    <a:pt x="263" y="1"/>
                    <a:pt x="0" y="263"/>
                    <a:pt x="0" y="594"/>
                  </a:cubicBezTo>
                  <a:cubicBezTo>
                    <a:pt x="0" y="916"/>
                    <a:pt x="263" y="1179"/>
                    <a:pt x="585" y="1179"/>
                  </a:cubicBezTo>
                  <a:cubicBezTo>
                    <a:pt x="916" y="1179"/>
                    <a:pt x="1178" y="916"/>
                    <a:pt x="1178" y="594"/>
                  </a:cubicBezTo>
                  <a:cubicBezTo>
                    <a:pt x="1178" y="263"/>
                    <a:pt x="916" y="1"/>
                    <a:pt x="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4899;p35">
              <a:extLst>
                <a:ext uri="{FF2B5EF4-FFF2-40B4-BE49-F238E27FC236}">
                  <a16:creationId xmlns:a16="http://schemas.microsoft.com/office/drawing/2014/main" id="{49332B79-C68E-A84F-82CC-319941C6DE30}"/>
                </a:ext>
              </a:extLst>
            </p:cNvPr>
            <p:cNvSpPr/>
            <p:nvPr/>
          </p:nvSpPr>
          <p:spPr>
            <a:xfrm rot="5400000">
              <a:off x="1819966" y="2942815"/>
              <a:ext cx="158633" cy="136590"/>
            </a:xfrm>
            <a:custGeom>
              <a:avLst/>
              <a:gdLst/>
              <a:ahLst/>
              <a:cxnLst/>
              <a:rect l="l" t="t" r="r" b="b"/>
              <a:pathLst>
                <a:path w="1374" h="1183" extrusionOk="0">
                  <a:moveTo>
                    <a:pt x="788" y="1"/>
                  </a:moveTo>
                  <a:cubicBezTo>
                    <a:pt x="263" y="1"/>
                    <a:pt x="0" y="639"/>
                    <a:pt x="368" y="1006"/>
                  </a:cubicBezTo>
                  <a:cubicBezTo>
                    <a:pt x="490" y="1128"/>
                    <a:pt x="639" y="1183"/>
                    <a:pt x="785" y="1183"/>
                  </a:cubicBezTo>
                  <a:cubicBezTo>
                    <a:pt x="1087" y="1183"/>
                    <a:pt x="1374" y="948"/>
                    <a:pt x="1374" y="594"/>
                  </a:cubicBezTo>
                  <a:cubicBezTo>
                    <a:pt x="1374" y="263"/>
                    <a:pt x="1111" y="1"/>
                    <a:pt x="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4900;p35">
              <a:extLst>
                <a:ext uri="{FF2B5EF4-FFF2-40B4-BE49-F238E27FC236}">
                  <a16:creationId xmlns:a16="http://schemas.microsoft.com/office/drawing/2014/main" id="{83DE234C-9584-8844-9253-37288FB26272}"/>
                </a:ext>
              </a:extLst>
            </p:cNvPr>
            <p:cNvSpPr/>
            <p:nvPr/>
          </p:nvSpPr>
          <p:spPr>
            <a:xfrm rot="5400000">
              <a:off x="2338736" y="2868930"/>
              <a:ext cx="394274" cy="15703"/>
            </a:xfrm>
            <a:custGeom>
              <a:avLst/>
              <a:gdLst/>
              <a:ahLst/>
              <a:cxnLst/>
              <a:rect l="l" t="t" r="r" b="b"/>
              <a:pathLst>
                <a:path w="3415" h="136" extrusionOk="0">
                  <a:moveTo>
                    <a:pt x="98" y="1"/>
                  </a:moveTo>
                  <a:cubicBezTo>
                    <a:pt x="1" y="1"/>
                    <a:pt x="1" y="136"/>
                    <a:pt x="98" y="136"/>
                  </a:cubicBezTo>
                  <a:lnTo>
                    <a:pt x="3317" y="136"/>
                  </a:lnTo>
                  <a:cubicBezTo>
                    <a:pt x="3415" y="136"/>
                    <a:pt x="3415" y="1"/>
                    <a:pt x="33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4901;p35">
              <a:extLst>
                <a:ext uri="{FF2B5EF4-FFF2-40B4-BE49-F238E27FC236}">
                  <a16:creationId xmlns:a16="http://schemas.microsoft.com/office/drawing/2014/main" id="{32DFE0A9-7968-7B48-8C13-61FD7DECFCDE}"/>
                </a:ext>
              </a:extLst>
            </p:cNvPr>
            <p:cNvSpPr/>
            <p:nvPr/>
          </p:nvSpPr>
          <p:spPr>
            <a:xfrm rot="5400000">
              <a:off x="2456730" y="3051110"/>
              <a:ext cx="158633" cy="136590"/>
            </a:xfrm>
            <a:custGeom>
              <a:avLst/>
              <a:gdLst/>
              <a:ahLst/>
              <a:cxnLst/>
              <a:rect l="l" t="t" r="r" b="b"/>
              <a:pathLst>
                <a:path w="1374" h="1183" extrusionOk="0">
                  <a:moveTo>
                    <a:pt x="788" y="0"/>
                  </a:moveTo>
                  <a:cubicBezTo>
                    <a:pt x="263" y="0"/>
                    <a:pt x="0" y="638"/>
                    <a:pt x="368" y="1006"/>
                  </a:cubicBezTo>
                  <a:cubicBezTo>
                    <a:pt x="490" y="1128"/>
                    <a:pt x="639" y="1182"/>
                    <a:pt x="785" y="1182"/>
                  </a:cubicBezTo>
                  <a:cubicBezTo>
                    <a:pt x="1087" y="1182"/>
                    <a:pt x="1374" y="948"/>
                    <a:pt x="1374" y="593"/>
                  </a:cubicBezTo>
                  <a:cubicBezTo>
                    <a:pt x="1374" y="270"/>
                    <a:pt x="1111"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4902;p35">
              <a:extLst>
                <a:ext uri="{FF2B5EF4-FFF2-40B4-BE49-F238E27FC236}">
                  <a16:creationId xmlns:a16="http://schemas.microsoft.com/office/drawing/2014/main" id="{985F64CE-7664-8D4D-9F7D-3BC19D250960}"/>
                </a:ext>
              </a:extLst>
            </p:cNvPr>
            <p:cNvSpPr/>
            <p:nvPr/>
          </p:nvSpPr>
          <p:spPr>
            <a:xfrm rot="5400000">
              <a:off x="2456268" y="2543002"/>
              <a:ext cx="159557" cy="136590"/>
            </a:xfrm>
            <a:custGeom>
              <a:avLst/>
              <a:gdLst/>
              <a:ahLst/>
              <a:cxnLst/>
              <a:rect l="l" t="t" r="r" b="b"/>
              <a:pathLst>
                <a:path w="1382" h="1183" extrusionOk="0">
                  <a:moveTo>
                    <a:pt x="788" y="0"/>
                  </a:moveTo>
                  <a:cubicBezTo>
                    <a:pt x="263" y="0"/>
                    <a:pt x="0" y="638"/>
                    <a:pt x="376" y="1006"/>
                  </a:cubicBezTo>
                  <a:cubicBezTo>
                    <a:pt x="495" y="1128"/>
                    <a:pt x="643" y="1182"/>
                    <a:pt x="789" y="1182"/>
                  </a:cubicBezTo>
                  <a:cubicBezTo>
                    <a:pt x="1091" y="1182"/>
                    <a:pt x="1381" y="948"/>
                    <a:pt x="1381" y="593"/>
                  </a:cubicBezTo>
                  <a:cubicBezTo>
                    <a:pt x="1381" y="270"/>
                    <a:pt x="1119"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4903;p35">
              <a:extLst>
                <a:ext uri="{FF2B5EF4-FFF2-40B4-BE49-F238E27FC236}">
                  <a16:creationId xmlns:a16="http://schemas.microsoft.com/office/drawing/2014/main" id="{E7D5EAE0-CDA6-4741-8303-EBB5E262E1C1}"/>
                </a:ext>
              </a:extLst>
            </p:cNvPr>
            <p:cNvSpPr/>
            <p:nvPr/>
          </p:nvSpPr>
          <p:spPr>
            <a:xfrm rot="5400000">
              <a:off x="2572657" y="2874126"/>
              <a:ext cx="317151" cy="16626"/>
            </a:xfrm>
            <a:custGeom>
              <a:avLst/>
              <a:gdLst/>
              <a:ahLst/>
              <a:cxnLst/>
              <a:rect l="l" t="t" r="r" b="b"/>
              <a:pathLst>
                <a:path w="2747" h="144" extrusionOk="0">
                  <a:moveTo>
                    <a:pt x="90" y="1"/>
                  </a:moveTo>
                  <a:cubicBezTo>
                    <a:pt x="0" y="8"/>
                    <a:pt x="0" y="143"/>
                    <a:pt x="90" y="143"/>
                  </a:cubicBezTo>
                  <a:lnTo>
                    <a:pt x="2657" y="143"/>
                  </a:lnTo>
                  <a:cubicBezTo>
                    <a:pt x="2747" y="143"/>
                    <a:pt x="2747" y="8"/>
                    <a:pt x="265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4904;p35">
              <a:extLst>
                <a:ext uri="{FF2B5EF4-FFF2-40B4-BE49-F238E27FC236}">
                  <a16:creationId xmlns:a16="http://schemas.microsoft.com/office/drawing/2014/main" id="{5CF7EA26-C17E-DA49-861C-7FCD1CCA0F12}"/>
                </a:ext>
              </a:extLst>
            </p:cNvPr>
            <p:cNvSpPr/>
            <p:nvPr/>
          </p:nvSpPr>
          <p:spPr>
            <a:xfrm rot="5400000">
              <a:off x="2663172" y="3030444"/>
              <a:ext cx="136120" cy="136244"/>
            </a:xfrm>
            <a:custGeom>
              <a:avLst/>
              <a:gdLst/>
              <a:ahLst/>
              <a:cxnLst/>
              <a:rect l="l" t="t" r="r" b="b"/>
              <a:pathLst>
                <a:path w="1179" h="1180" extrusionOk="0">
                  <a:moveTo>
                    <a:pt x="586" y="1"/>
                  </a:moveTo>
                  <a:cubicBezTo>
                    <a:pt x="263" y="1"/>
                    <a:pt x="1" y="264"/>
                    <a:pt x="1" y="594"/>
                  </a:cubicBezTo>
                  <a:cubicBezTo>
                    <a:pt x="1" y="916"/>
                    <a:pt x="263" y="1179"/>
                    <a:pt x="586" y="1179"/>
                  </a:cubicBezTo>
                  <a:cubicBezTo>
                    <a:pt x="916" y="1179"/>
                    <a:pt x="1179" y="916"/>
                    <a:pt x="1179" y="594"/>
                  </a:cubicBezTo>
                  <a:cubicBezTo>
                    <a:pt x="1179" y="264"/>
                    <a:pt x="916" y="1"/>
                    <a:pt x="5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4905;p35">
              <a:extLst>
                <a:ext uri="{FF2B5EF4-FFF2-40B4-BE49-F238E27FC236}">
                  <a16:creationId xmlns:a16="http://schemas.microsoft.com/office/drawing/2014/main" id="{47544E6E-3DAD-E94A-9AB2-A015CAFF38EB}"/>
                </a:ext>
              </a:extLst>
            </p:cNvPr>
            <p:cNvSpPr/>
            <p:nvPr/>
          </p:nvSpPr>
          <p:spPr>
            <a:xfrm rot="5400000">
              <a:off x="2651222" y="2586239"/>
              <a:ext cx="159557" cy="136706"/>
            </a:xfrm>
            <a:custGeom>
              <a:avLst/>
              <a:gdLst/>
              <a:ahLst/>
              <a:cxnLst/>
              <a:rect l="l" t="t" r="r" b="b"/>
              <a:pathLst>
                <a:path w="1382" h="1184" extrusionOk="0">
                  <a:moveTo>
                    <a:pt x="789" y="1"/>
                  </a:moveTo>
                  <a:cubicBezTo>
                    <a:pt x="263" y="1"/>
                    <a:pt x="1" y="639"/>
                    <a:pt x="376" y="1006"/>
                  </a:cubicBezTo>
                  <a:cubicBezTo>
                    <a:pt x="495" y="1128"/>
                    <a:pt x="644" y="1183"/>
                    <a:pt x="789" y="1183"/>
                  </a:cubicBezTo>
                  <a:cubicBezTo>
                    <a:pt x="1091" y="1183"/>
                    <a:pt x="1381" y="948"/>
                    <a:pt x="1381" y="594"/>
                  </a:cubicBezTo>
                  <a:cubicBezTo>
                    <a:pt x="1381" y="264"/>
                    <a:pt x="1119" y="1"/>
                    <a:pt x="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4906;p35">
              <a:extLst>
                <a:ext uri="{FF2B5EF4-FFF2-40B4-BE49-F238E27FC236}">
                  <a16:creationId xmlns:a16="http://schemas.microsoft.com/office/drawing/2014/main" id="{F98C7A9C-B589-3D4E-BCA2-625C43893E3F}"/>
                </a:ext>
              </a:extLst>
            </p:cNvPr>
            <p:cNvSpPr/>
            <p:nvPr/>
          </p:nvSpPr>
          <p:spPr>
            <a:xfrm rot="5400000">
              <a:off x="2826954" y="2868526"/>
              <a:ext cx="177683" cy="16511"/>
            </a:xfrm>
            <a:custGeom>
              <a:avLst/>
              <a:gdLst/>
              <a:ahLst/>
              <a:cxnLst/>
              <a:rect l="l" t="t" r="r" b="b"/>
              <a:pathLst>
                <a:path w="1539" h="143" extrusionOk="0">
                  <a:moveTo>
                    <a:pt x="98" y="0"/>
                  </a:moveTo>
                  <a:cubicBezTo>
                    <a:pt x="1" y="0"/>
                    <a:pt x="1" y="143"/>
                    <a:pt x="98" y="143"/>
                  </a:cubicBezTo>
                  <a:lnTo>
                    <a:pt x="1441" y="143"/>
                  </a:lnTo>
                  <a:cubicBezTo>
                    <a:pt x="1539" y="143"/>
                    <a:pt x="1539" y="0"/>
                    <a:pt x="144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4907;p35">
              <a:extLst>
                <a:ext uri="{FF2B5EF4-FFF2-40B4-BE49-F238E27FC236}">
                  <a16:creationId xmlns:a16="http://schemas.microsoft.com/office/drawing/2014/main" id="{077FBB6D-C176-D74C-A9D1-BE863BF5D7D5}"/>
                </a:ext>
              </a:extLst>
            </p:cNvPr>
            <p:cNvSpPr/>
            <p:nvPr/>
          </p:nvSpPr>
          <p:spPr>
            <a:xfrm rot="5400000">
              <a:off x="2836247" y="2942815"/>
              <a:ext cx="158633" cy="136590"/>
            </a:xfrm>
            <a:custGeom>
              <a:avLst/>
              <a:gdLst/>
              <a:ahLst/>
              <a:cxnLst/>
              <a:rect l="l" t="t" r="r" b="b"/>
              <a:pathLst>
                <a:path w="1374" h="1183" extrusionOk="0">
                  <a:moveTo>
                    <a:pt x="788" y="1"/>
                  </a:moveTo>
                  <a:cubicBezTo>
                    <a:pt x="263" y="1"/>
                    <a:pt x="0" y="638"/>
                    <a:pt x="368" y="1006"/>
                  </a:cubicBezTo>
                  <a:cubicBezTo>
                    <a:pt x="490" y="1128"/>
                    <a:pt x="639" y="1183"/>
                    <a:pt x="785" y="1183"/>
                  </a:cubicBezTo>
                  <a:cubicBezTo>
                    <a:pt x="1087" y="1183"/>
                    <a:pt x="1374" y="948"/>
                    <a:pt x="1374" y="593"/>
                  </a:cubicBezTo>
                  <a:cubicBezTo>
                    <a:pt x="1374" y="271"/>
                    <a:pt x="1111" y="1"/>
                    <a:pt x="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4908;p35">
              <a:extLst>
                <a:ext uri="{FF2B5EF4-FFF2-40B4-BE49-F238E27FC236}">
                  <a16:creationId xmlns:a16="http://schemas.microsoft.com/office/drawing/2014/main" id="{F8E3C4AA-55F7-4E4D-956E-9D19E81607F7}"/>
                </a:ext>
              </a:extLst>
            </p:cNvPr>
            <p:cNvSpPr/>
            <p:nvPr/>
          </p:nvSpPr>
          <p:spPr>
            <a:xfrm rot="5400000">
              <a:off x="2847735" y="2663246"/>
              <a:ext cx="136120" cy="136128"/>
            </a:xfrm>
            <a:custGeom>
              <a:avLst/>
              <a:gdLst/>
              <a:ahLst/>
              <a:cxnLst/>
              <a:rect l="l" t="t" r="r" b="b"/>
              <a:pathLst>
                <a:path w="1179" h="1179" extrusionOk="0">
                  <a:moveTo>
                    <a:pt x="585" y="1"/>
                  </a:moveTo>
                  <a:cubicBezTo>
                    <a:pt x="263" y="1"/>
                    <a:pt x="0" y="271"/>
                    <a:pt x="0" y="593"/>
                  </a:cubicBezTo>
                  <a:cubicBezTo>
                    <a:pt x="0" y="916"/>
                    <a:pt x="263" y="1179"/>
                    <a:pt x="585" y="1179"/>
                  </a:cubicBezTo>
                  <a:cubicBezTo>
                    <a:pt x="916" y="1179"/>
                    <a:pt x="1178" y="916"/>
                    <a:pt x="1178" y="593"/>
                  </a:cubicBezTo>
                  <a:cubicBezTo>
                    <a:pt x="1178" y="271"/>
                    <a:pt x="916" y="1"/>
                    <a:pt x="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4909;p35">
              <a:extLst>
                <a:ext uri="{FF2B5EF4-FFF2-40B4-BE49-F238E27FC236}">
                  <a16:creationId xmlns:a16="http://schemas.microsoft.com/office/drawing/2014/main" id="{6A19D6CA-441F-A645-A290-D2FF567AB7E6}"/>
                </a:ext>
              </a:extLst>
            </p:cNvPr>
            <p:cNvSpPr/>
            <p:nvPr/>
          </p:nvSpPr>
          <p:spPr>
            <a:xfrm rot="5400000">
              <a:off x="2181420" y="2873722"/>
              <a:ext cx="318075" cy="16511"/>
            </a:xfrm>
            <a:custGeom>
              <a:avLst/>
              <a:gdLst/>
              <a:ahLst/>
              <a:cxnLst/>
              <a:rect l="l" t="t" r="r" b="b"/>
              <a:pathLst>
                <a:path w="2755" h="143" extrusionOk="0">
                  <a:moveTo>
                    <a:pt x="98" y="0"/>
                  </a:moveTo>
                  <a:cubicBezTo>
                    <a:pt x="1" y="0"/>
                    <a:pt x="1" y="143"/>
                    <a:pt x="98" y="143"/>
                  </a:cubicBezTo>
                  <a:lnTo>
                    <a:pt x="2665" y="143"/>
                  </a:lnTo>
                  <a:cubicBezTo>
                    <a:pt x="2755" y="143"/>
                    <a:pt x="2755" y="0"/>
                    <a:pt x="26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4910;p35">
              <a:extLst>
                <a:ext uri="{FF2B5EF4-FFF2-40B4-BE49-F238E27FC236}">
                  <a16:creationId xmlns:a16="http://schemas.microsoft.com/office/drawing/2014/main" id="{20E6AFB0-7C6B-6D49-A564-6BCEE0719B6F}"/>
                </a:ext>
              </a:extLst>
            </p:cNvPr>
            <p:cNvSpPr/>
            <p:nvPr/>
          </p:nvSpPr>
          <p:spPr>
            <a:xfrm rot="5400000">
              <a:off x="2260967" y="3018610"/>
              <a:ext cx="159441" cy="136590"/>
            </a:xfrm>
            <a:custGeom>
              <a:avLst/>
              <a:gdLst/>
              <a:ahLst/>
              <a:cxnLst/>
              <a:rect l="l" t="t" r="r" b="b"/>
              <a:pathLst>
                <a:path w="1381" h="1183" extrusionOk="0">
                  <a:moveTo>
                    <a:pt x="789" y="0"/>
                  </a:moveTo>
                  <a:cubicBezTo>
                    <a:pt x="643" y="0"/>
                    <a:pt x="495" y="55"/>
                    <a:pt x="375" y="177"/>
                  </a:cubicBezTo>
                  <a:cubicBezTo>
                    <a:pt x="0" y="545"/>
                    <a:pt x="263" y="1182"/>
                    <a:pt x="788" y="1182"/>
                  </a:cubicBezTo>
                  <a:cubicBezTo>
                    <a:pt x="1111" y="1182"/>
                    <a:pt x="1381" y="920"/>
                    <a:pt x="1381" y="590"/>
                  </a:cubicBezTo>
                  <a:cubicBezTo>
                    <a:pt x="1381" y="235"/>
                    <a:pt x="1091" y="0"/>
                    <a:pt x="7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4911;p35">
              <a:extLst>
                <a:ext uri="{FF2B5EF4-FFF2-40B4-BE49-F238E27FC236}">
                  <a16:creationId xmlns:a16="http://schemas.microsoft.com/office/drawing/2014/main" id="{140A38BB-35BA-8F4D-BD7E-0F9009FAD1BD}"/>
                </a:ext>
              </a:extLst>
            </p:cNvPr>
            <p:cNvSpPr/>
            <p:nvPr/>
          </p:nvSpPr>
          <p:spPr>
            <a:xfrm rot="5400000">
              <a:off x="2260909" y="2586297"/>
              <a:ext cx="159557" cy="136590"/>
            </a:xfrm>
            <a:custGeom>
              <a:avLst/>
              <a:gdLst/>
              <a:ahLst/>
              <a:cxnLst/>
              <a:rect l="l" t="t" r="r" b="b"/>
              <a:pathLst>
                <a:path w="1382" h="1183" extrusionOk="0">
                  <a:moveTo>
                    <a:pt x="789" y="0"/>
                  </a:moveTo>
                  <a:cubicBezTo>
                    <a:pt x="644" y="0"/>
                    <a:pt x="495" y="55"/>
                    <a:pt x="376" y="177"/>
                  </a:cubicBezTo>
                  <a:cubicBezTo>
                    <a:pt x="1" y="545"/>
                    <a:pt x="263" y="1182"/>
                    <a:pt x="789" y="1182"/>
                  </a:cubicBezTo>
                  <a:cubicBezTo>
                    <a:pt x="1119" y="1182"/>
                    <a:pt x="1381" y="920"/>
                    <a:pt x="1381" y="590"/>
                  </a:cubicBezTo>
                  <a:cubicBezTo>
                    <a:pt x="1381" y="235"/>
                    <a:pt x="1091" y="0"/>
                    <a:pt x="7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4912;p35">
              <a:extLst>
                <a:ext uri="{FF2B5EF4-FFF2-40B4-BE49-F238E27FC236}">
                  <a16:creationId xmlns:a16="http://schemas.microsoft.com/office/drawing/2014/main" id="{770A279B-FEC5-7F42-AB73-5B4EE1FFACF4}"/>
                </a:ext>
              </a:extLst>
            </p:cNvPr>
            <p:cNvSpPr/>
            <p:nvPr/>
          </p:nvSpPr>
          <p:spPr>
            <a:xfrm rot="5400000">
              <a:off x="2067110" y="2868526"/>
              <a:ext cx="177683" cy="16511"/>
            </a:xfrm>
            <a:custGeom>
              <a:avLst/>
              <a:gdLst/>
              <a:ahLst/>
              <a:cxnLst/>
              <a:rect l="l" t="t" r="r" b="b"/>
              <a:pathLst>
                <a:path w="1539" h="143" extrusionOk="0">
                  <a:moveTo>
                    <a:pt x="98" y="0"/>
                  </a:moveTo>
                  <a:cubicBezTo>
                    <a:pt x="1" y="0"/>
                    <a:pt x="1" y="143"/>
                    <a:pt x="98" y="143"/>
                  </a:cubicBezTo>
                  <a:lnTo>
                    <a:pt x="1441" y="143"/>
                  </a:lnTo>
                  <a:cubicBezTo>
                    <a:pt x="1539" y="143"/>
                    <a:pt x="1539" y="0"/>
                    <a:pt x="144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4913;p35">
              <a:extLst>
                <a:ext uri="{FF2B5EF4-FFF2-40B4-BE49-F238E27FC236}">
                  <a16:creationId xmlns:a16="http://schemas.microsoft.com/office/drawing/2014/main" id="{AC433382-311E-F842-99D7-5B8E24A7897A}"/>
                </a:ext>
              </a:extLst>
            </p:cNvPr>
            <p:cNvSpPr/>
            <p:nvPr/>
          </p:nvSpPr>
          <p:spPr>
            <a:xfrm rot="5400000">
              <a:off x="2076865" y="2942815"/>
              <a:ext cx="158633" cy="136590"/>
            </a:xfrm>
            <a:custGeom>
              <a:avLst/>
              <a:gdLst/>
              <a:ahLst/>
              <a:cxnLst/>
              <a:rect l="l" t="t" r="r" b="b"/>
              <a:pathLst>
                <a:path w="1374" h="1183" extrusionOk="0">
                  <a:moveTo>
                    <a:pt x="785" y="1"/>
                  </a:moveTo>
                  <a:cubicBezTo>
                    <a:pt x="639" y="1"/>
                    <a:pt x="490" y="55"/>
                    <a:pt x="368" y="177"/>
                  </a:cubicBezTo>
                  <a:cubicBezTo>
                    <a:pt x="0" y="545"/>
                    <a:pt x="263" y="1183"/>
                    <a:pt x="788" y="1183"/>
                  </a:cubicBezTo>
                  <a:cubicBezTo>
                    <a:pt x="1111" y="1183"/>
                    <a:pt x="1374" y="920"/>
                    <a:pt x="1374" y="590"/>
                  </a:cubicBezTo>
                  <a:cubicBezTo>
                    <a:pt x="1374" y="235"/>
                    <a:pt x="1087" y="1"/>
                    <a:pt x="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4914;p35">
              <a:extLst>
                <a:ext uri="{FF2B5EF4-FFF2-40B4-BE49-F238E27FC236}">
                  <a16:creationId xmlns:a16="http://schemas.microsoft.com/office/drawing/2014/main" id="{75D11948-E179-3A41-BA92-732C5465EB68}"/>
                </a:ext>
              </a:extLst>
            </p:cNvPr>
            <p:cNvSpPr/>
            <p:nvPr/>
          </p:nvSpPr>
          <p:spPr>
            <a:xfrm rot="5400000">
              <a:off x="2076808" y="2651701"/>
              <a:ext cx="158749" cy="136590"/>
            </a:xfrm>
            <a:custGeom>
              <a:avLst/>
              <a:gdLst/>
              <a:ahLst/>
              <a:cxnLst/>
              <a:rect l="l" t="t" r="r" b="b"/>
              <a:pathLst>
                <a:path w="1375" h="1183" extrusionOk="0">
                  <a:moveTo>
                    <a:pt x="782" y="1"/>
                  </a:moveTo>
                  <a:cubicBezTo>
                    <a:pt x="636" y="1"/>
                    <a:pt x="488" y="55"/>
                    <a:pt x="369" y="177"/>
                  </a:cubicBezTo>
                  <a:cubicBezTo>
                    <a:pt x="1" y="545"/>
                    <a:pt x="264" y="1183"/>
                    <a:pt x="781" y="1183"/>
                  </a:cubicBezTo>
                  <a:cubicBezTo>
                    <a:pt x="1112" y="1183"/>
                    <a:pt x="1374" y="920"/>
                    <a:pt x="1374" y="590"/>
                  </a:cubicBezTo>
                  <a:cubicBezTo>
                    <a:pt x="1374" y="235"/>
                    <a:pt x="1084" y="1"/>
                    <a:pt x="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4915;p35">
              <a:extLst>
                <a:ext uri="{FF2B5EF4-FFF2-40B4-BE49-F238E27FC236}">
                  <a16:creationId xmlns:a16="http://schemas.microsoft.com/office/drawing/2014/main" id="{EE0E76A0-8C20-E243-84A6-0CFBD268F818}"/>
                </a:ext>
              </a:extLst>
            </p:cNvPr>
            <p:cNvSpPr/>
            <p:nvPr/>
          </p:nvSpPr>
          <p:spPr>
            <a:xfrm rot="5400000">
              <a:off x="1948416" y="2797518"/>
              <a:ext cx="158633" cy="136013"/>
            </a:xfrm>
            <a:custGeom>
              <a:avLst/>
              <a:gdLst/>
              <a:ahLst/>
              <a:cxnLst/>
              <a:rect l="l" t="t" r="r" b="b"/>
              <a:pathLst>
                <a:path w="1374" h="1178" extrusionOk="0">
                  <a:moveTo>
                    <a:pt x="789" y="0"/>
                  </a:moveTo>
                  <a:cubicBezTo>
                    <a:pt x="263" y="0"/>
                    <a:pt x="1" y="638"/>
                    <a:pt x="368" y="1006"/>
                  </a:cubicBezTo>
                  <a:cubicBezTo>
                    <a:pt x="487" y="1124"/>
                    <a:pt x="633" y="1177"/>
                    <a:pt x="777" y="1177"/>
                  </a:cubicBezTo>
                  <a:cubicBezTo>
                    <a:pt x="1081" y="1177"/>
                    <a:pt x="1374" y="942"/>
                    <a:pt x="1374" y="586"/>
                  </a:cubicBezTo>
                  <a:cubicBezTo>
                    <a:pt x="1374" y="263"/>
                    <a:pt x="1111" y="0"/>
                    <a:pt x="7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4916;p35">
              <a:extLst>
                <a:ext uri="{FF2B5EF4-FFF2-40B4-BE49-F238E27FC236}">
                  <a16:creationId xmlns:a16="http://schemas.microsoft.com/office/drawing/2014/main" id="{C5118EE1-00D9-434A-BE65-281F48DEB189}"/>
                </a:ext>
              </a:extLst>
            </p:cNvPr>
            <p:cNvSpPr/>
            <p:nvPr/>
          </p:nvSpPr>
          <p:spPr>
            <a:xfrm rot="5400000">
              <a:off x="4373088" y="2868873"/>
              <a:ext cx="394274" cy="15818"/>
            </a:xfrm>
            <a:custGeom>
              <a:avLst/>
              <a:gdLst/>
              <a:ahLst/>
              <a:cxnLst/>
              <a:rect l="l" t="t" r="r" b="b"/>
              <a:pathLst>
                <a:path w="3415" h="137" extrusionOk="0">
                  <a:moveTo>
                    <a:pt x="98" y="1"/>
                  </a:moveTo>
                  <a:cubicBezTo>
                    <a:pt x="1" y="1"/>
                    <a:pt x="1" y="136"/>
                    <a:pt x="98" y="136"/>
                  </a:cubicBezTo>
                  <a:lnTo>
                    <a:pt x="3317" y="136"/>
                  </a:lnTo>
                  <a:cubicBezTo>
                    <a:pt x="3415" y="136"/>
                    <a:pt x="3415" y="1"/>
                    <a:pt x="33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4917;p35">
              <a:extLst>
                <a:ext uri="{FF2B5EF4-FFF2-40B4-BE49-F238E27FC236}">
                  <a16:creationId xmlns:a16="http://schemas.microsoft.com/office/drawing/2014/main" id="{EF5DEC2E-E9C8-AE49-BA12-99FF7D6F9FC1}"/>
                </a:ext>
              </a:extLst>
            </p:cNvPr>
            <p:cNvSpPr/>
            <p:nvPr/>
          </p:nvSpPr>
          <p:spPr>
            <a:xfrm rot="5400000">
              <a:off x="4501703" y="3062598"/>
              <a:ext cx="136120" cy="136128"/>
            </a:xfrm>
            <a:custGeom>
              <a:avLst/>
              <a:gdLst/>
              <a:ahLst/>
              <a:cxnLst/>
              <a:rect l="l" t="t" r="r" b="b"/>
              <a:pathLst>
                <a:path w="1179" h="1179" extrusionOk="0">
                  <a:moveTo>
                    <a:pt x="593" y="0"/>
                  </a:moveTo>
                  <a:cubicBezTo>
                    <a:pt x="263" y="0"/>
                    <a:pt x="0" y="263"/>
                    <a:pt x="0" y="585"/>
                  </a:cubicBezTo>
                  <a:cubicBezTo>
                    <a:pt x="0" y="908"/>
                    <a:pt x="263" y="1178"/>
                    <a:pt x="593" y="1178"/>
                  </a:cubicBezTo>
                  <a:cubicBezTo>
                    <a:pt x="916" y="1178"/>
                    <a:pt x="1179" y="908"/>
                    <a:pt x="1179" y="585"/>
                  </a:cubicBezTo>
                  <a:cubicBezTo>
                    <a:pt x="1179" y="263"/>
                    <a:pt x="916" y="0"/>
                    <a:pt x="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4918;p35">
              <a:extLst>
                <a:ext uri="{FF2B5EF4-FFF2-40B4-BE49-F238E27FC236}">
                  <a16:creationId xmlns:a16="http://schemas.microsoft.com/office/drawing/2014/main" id="{CB41BAC1-4168-9945-924F-A17CD0E4A955}"/>
                </a:ext>
              </a:extLst>
            </p:cNvPr>
            <p:cNvSpPr/>
            <p:nvPr/>
          </p:nvSpPr>
          <p:spPr>
            <a:xfrm rot="5400000">
              <a:off x="4501703" y="2554952"/>
              <a:ext cx="136120" cy="136128"/>
            </a:xfrm>
            <a:custGeom>
              <a:avLst/>
              <a:gdLst/>
              <a:ahLst/>
              <a:cxnLst/>
              <a:rect l="l" t="t" r="r" b="b"/>
              <a:pathLst>
                <a:path w="1179" h="1179" extrusionOk="0">
                  <a:moveTo>
                    <a:pt x="585" y="0"/>
                  </a:moveTo>
                  <a:cubicBezTo>
                    <a:pt x="263" y="0"/>
                    <a:pt x="0" y="263"/>
                    <a:pt x="0" y="585"/>
                  </a:cubicBezTo>
                  <a:cubicBezTo>
                    <a:pt x="0" y="908"/>
                    <a:pt x="263" y="1178"/>
                    <a:pt x="585" y="1178"/>
                  </a:cubicBezTo>
                  <a:cubicBezTo>
                    <a:pt x="916" y="1178"/>
                    <a:pt x="1178" y="908"/>
                    <a:pt x="1178" y="585"/>
                  </a:cubicBezTo>
                  <a:cubicBezTo>
                    <a:pt x="1178" y="263"/>
                    <a:pt x="91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4919;p35">
              <a:extLst>
                <a:ext uri="{FF2B5EF4-FFF2-40B4-BE49-F238E27FC236}">
                  <a16:creationId xmlns:a16="http://schemas.microsoft.com/office/drawing/2014/main" id="{93E7611C-9034-2149-8D44-AD934A40A8DE}"/>
                </a:ext>
              </a:extLst>
            </p:cNvPr>
            <p:cNvSpPr/>
            <p:nvPr/>
          </p:nvSpPr>
          <p:spPr>
            <a:xfrm rot="5400000">
              <a:off x="4215829" y="2873722"/>
              <a:ext cx="318075" cy="16511"/>
            </a:xfrm>
            <a:custGeom>
              <a:avLst/>
              <a:gdLst/>
              <a:ahLst/>
              <a:cxnLst/>
              <a:rect l="l" t="t" r="r" b="b"/>
              <a:pathLst>
                <a:path w="2755" h="143" extrusionOk="0">
                  <a:moveTo>
                    <a:pt x="98" y="0"/>
                  </a:moveTo>
                  <a:cubicBezTo>
                    <a:pt x="1" y="0"/>
                    <a:pt x="1" y="143"/>
                    <a:pt x="98" y="143"/>
                  </a:cubicBezTo>
                  <a:lnTo>
                    <a:pt x="2665" y="143"/>
                  </a:lnTo>
                  <a:cubicBezTo>
                    <a:pt x="2755" y="143"/>
                    <a:pt x="2755" y="0"/>
                    <a:pt x="26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4920;p35">
              <a:extLst>
                <a:ext uri="{FF2B5EF4-FFF2-40B4-BE49-F238E27FC236}">
                  <a16:creationId xmlns:a16="http://schemas.microsoft.com/office/drawing/2014/main" id="{91A16979-DCB3-D644-AAFE-6E4BD72D7D08}"/>
                </a:ext>
              </a:extLst>
            </p:cNvPr>
            <p:cNvSpPr/>
            <p:nvPr/>
          </p:nvSpPr>
          <p:spPr>
            <a:xfrm rot="5400000">
              <a:off x="4306806" y="3030502"/>
              <a:ext cx="136120" cy="136128"/>
            </a:xfrm>
            <a:custGeom>
              <a:avLst/>
              <a:gdLst/>
              <a:ahLst/>
              <a:cxnLst/>
              <a:rect l="l" t="t" r="r" b="b"/>
              <a:pathLst>
                <a:path w="1179" h="1179" extrusionOk="0">
                  <a:moveTo>
                    <a:pt x="586" y="1"/>
                  </a:moveTo>
                  <a:cubicBezTo>
                    <a:pt x="263" y="1"/>
                    <a:pt x="1" y="263"/>
                    <a:pt x="1" y="586"/>
                  </a:cubicBezTo>
                  <a:cubicBezTo>
                    <a:pt x="1" y="916"/>
                    <a:pt x="263" y="1179"/>
                    <a:pt x="586" y="1179"/>
                  </a:cubicBezTo>
                  <a:cubicBezTo>
                    <a:pt x="916" y="1179"/>
                    <a:pt x="1179" y="916"/>
                    <a:pt x="1179" y="586"/>
                  </a:cubicBezTo>
                  <a:cubicBezTo>
                    <a:pt x="1179" y="263"/>
                    <a:pt x="916" y="1"/>
                    <a:pt x="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4921;p35">
              <a:extLst>
                <a:ext uri="{FF2B5EF4-FFF2-40B4-BE49-F238E27FC236}">
                  <a16:creationId xmlns:a16="http://schemas.microsoft.com/office/drawing/2014/main" id="{4E619272-1B2D-AB4F-AF5E-EEF7A815DA90}"/>
                </a:ext>
              </a:extLst>
            </p:cNvPr>
            <p:cNvSpPr/>
            <p:nvPr/>
          </p:nvSpPr>
          <p:spPr>
            <a:xfrm rot="5400000">
              <a:off x="4295318" y="2586297"/>
              <a:ext cx="159557" cy="136590"/>
            </a:xfrm>
            <a:custGeom>
              <a:avLst/>
              <a:gdLst/>
              <a:ahLst/>
              <a:cxnLst/>
              <a:rect l="l" t="t" r="r" b="b"/>
              <a:pathLst>
                <a:path w="1382" h="1183" extrusionOk="0">
                  <a:moveTo>
                    <a:pt x="789" y="1"/>
                  </a:moveTo>
                  <a:cubicBezTo>
                    <a:pt x="644" y="1"/>
                    <a:pt x="495" y="55"/>
                    <a:pt x="376" y="177"/>
                  </a:cubicBezTo>
                  <a:cubicBezTo>
                    <a:pt x="1" y="545"/>
                    <a:pt x="263" y="1183"/>
                    <a:pt x="789" y="1183"/>
                  </a:cubicBezTo>
                  <a:cubicBezTo>
                    <a:pt x="1119" y="1183"/>
                    <a:pt x="1381" y="920"/>
                    <a:pt x="1381" y="590"/>
                  </a:cubicBezTo>
                  <a:cubicBezTo>
                    <a:pt x="1381" y="235"/>
                    <a:pt x="1091" y="1"/>
                    <a:pt x="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4922;p35">
              <a:extLst>
                <a:ext uri="{FF2B5EF4-FFF2-40B4-BE49-F238E27FC236}">
                  <a16:creationId xmlns:a16="http://schemas.microsoft.com/office/drawing/2014/main" id="{D9346149-488D-4547-872F-061414DB7DDA}"/>
                </a:ext>
              </a:extLst>
            </p:cNvPr>
            <p:cNvSpPr/>
            <p:nvPr/>
          </p:nvSpPr>
          <p:spPr>
            <a:xfrm rot="5400000">
              <a:off x="4101462" y="2868468"/>
              <a:ext cx="177683" cy="16626"/>
            </a:xfrm>
            <a:custGeom>
              <a:avLst/>
              <a:gdLst/>
              <a:ahLst/>
              <a:cxnLst/>
              <a:rect l="l" t="t" r="r" b="b"/>
              <a:pathLst>
                <a:path w="1539" h="144" extrusionOk="0">
                  <a:moveTo>
                    <a:pt x="98" y="1"/>
                  </a:moveTo>
                  <a:cubicBezTo>
                    <a:pt x="1" y="1"/>
                    <a:pt x="1" y="143"/>
                    <a:pt x="98" y="143"/>
                  </a:cubicBezTo>
                  <a:lnTo>
                    <a:pt x="1441" y="143"/>
                  </a:lnTo>
                  <a:cubicBezTo>
                    <a:pt x="1539" y="143"/>
                    <a:pt x="1539" y="1"/>
                    <a:pt x="14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4923;p35">
              <a:extLst>
                <a:ext uri="{FF2B5EF4-FFF2-40B4-BE49-F238E27FC236}">
                  <a16:creationId xmlns:a16="http://schemas.microsoft.com/office/drawing/2014/main" id="{29F9B618-B1C8-434C-8DEE-61D81D429312}"/>
                </a:ext>
              </a:extLst>
            </p:cNvPr>
            <p:cNvSpPr/>
            <p:nvPr/>
          </p:nvSpPr>
          <p:spPr>
            <a:xfrm rot="5400000">
              <a:off x="4111217" y="2942758"/>
              <a:ext cx="158633" cy="136706"/>
            </a:xfrm>
            <a:custGeom>
              <a:avLst/>
              <a:gdLst/>
              <a:ahLst/>
              <a:cxnLst/>
              <a:rect l="l" t="t" r="r" b="b"/>
              <a:pathLst>
                <a:path w="1374" h="1184" extrusionOk="0">
                  <a:moveTo>
                    <a:pt x="785" y="1"/>
                  </a:moveTo>
                  <a:cubicBezTo>
                    <a:pt x="639" y="1"/>
                    <a:pt x="490" y="56"/>
                    <a:pt x="368" y="178"/>
                  </a:cubicBezTo>
                  <a:cubicBezTo>
                    <a:pt x="0" y="545"/>
                    <a:pt x="263" y="1183"/>
                    <a:pt x="788" y="1183"/>
                  </a:cubicBezTo>
                  <a:cubicBezTo>
                    <a:pt x="1111" y="1183"/>
                    <a:pt x="1374" y="920"/>
                    <a:pt x="1374" y="590"/>
                  </a:cubicBezTo>
                  <a:cubicBezTo>
                    <a:pt x="1374" y="236"/>
                    <a:pt x="1087" y="1"/>
                    <a:pt x="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4924;p35">
              <a:extLst>
                <a:ext uri="{FF2B5EF4-FFF2-40B4-BE49-F238E27FC236}">
                  <a16:creationId xmlns:a16="http://schemas.microsoft.com/office/drawing/2014/main" id="{1DFE58DA-5758-6F4B-B4B9-D5AB9E0F8D06}"/>
                </a:ext>
              </a:extLst>
            </p:cNvPr>
            <p:cNvSpPr/>
            <p:nvPr/>
          </p:nvSpPr>
          <p:spPr>
            <a:xfrm rot="5400000">
              <a:off x="4122243" y="2663189"/>
              <a:ext cx="136120" cy="136244"/>
            </a:xfrm>
            <a:custGeom>
              <a:avLst/>
              <a:gdLst/>
              <a:ahLst/>
              <a:cxnLst/>
              <a:rect l="l" t="t" r="r" b="b"/>
              <a:pathLst>
                <a:path w="1179" h="1180" extrusionOk="0">
                  <a:moveTo>
                    <a:pt x="585" y="1"/>
                  </a:moveTo>
                  <a:cubicBezTo>
                    <a:pt x="263" y="1"/>
                    <a:pt x="0" y="264"/>
                    <a:pt x="0" y="586"/>
                  </a:cubicBezTo>
                  <a:cubicBezTo>
                    <a:pt x="0" y="916"/>
                    <a:pt x="263" y="1179"/>
                    <a:pt x="585" y="1179"/>
                  </a:cubicBezTo>
                  <a:cubicBezTo>
                    <a:pt x="916" y="1179"/>
                    <a:pt x="1178" y="916"/>
                    <a:pt x="1178" y="586"/>
                  </a:cubicBezTo>
                  <a:cubicBezTo>
                    <a:pt x="1178" y="264"/>
                    <a:pt x="916"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4925;p35">
              <a:extLst>
                <a:ext uri="{FF2B5EF4-FFF2-40B4-BE49-F238E27FC236}">
                  <a16:creationId xmlns:a16="http://schemas.microsoft.com/office/drawing/2014/main" id="{93AC9C78-7590-1849-8AAC-5F09DE0DEB5F}"/>
                </a:ext>
              </a:extLst>
            </p:cNvPr>
            <p:cNvSpPr/>
            <p:nvPr/>
          </p:nvSpPr>
          <p:spPr>
            <a:xfrm rot="5400000">
              <a:off x="3357211" y="2868469"/>
              <a:ext cx="394274" cy="16626"/>
            </a:xfrm>
            <a:custGeom>
              <a:avLst/>
              <a:gdLst/>
              <a:ahLst/>
              <a:cxnLst/>
              <a:rect l="l" t="t" r="r" b="b"/>
              <a:pathLst>
                <a:path w="3415" h="144" extrusionOk="0">
                  <a:moveTo>
                    <a:pt x="98" y="1"/>
                  </a:moveTo>
                  <a:cubicBezTo>
                    <a:pt x="1" y="1"/>
                    <a:pt x="1" y="143"/>
                    <a:pt x="98" y="143"/>
                  </a:cubicBezTo>
                  <a:lnTo>
                    <a:pt x="3317" y="143"/>
                  </a:lnTo>
                  <a:cubicBezTo>
                    <a:pt x="3415" y="143"/>
                    <a:pt x="3415" y="1"/>
                    <a:pt x="33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4926;p35">
              <a:extLst>
                <a:ext uri="{FF2B5EF4-FFF2-40B4-BE49-F238E27FC236}">
                  <a16:creationId xmlns:a16="http://schemas.microsoft.com/office/drawing/2014/main" id="{B5C4D897-63A4-D941-9483-4A859B80BC59}"/>
                </a:ext>
              </a:extLst>
            </p:cNvPr>
            <p:cNvSpPr/>
            <p:nvPr/>
          </p:nvSpPr>
          <p:spPr>
            <a:xfrm rot="5400000">
              <a:off x="3474454" y="2543291"/>
              <a:ext cx="159557" cy="136013"/>
            </a:xfrm>
            <a:custGeom>
              <a:avLst/>
              <a:gdLst/>
              <a:ahLst/>
              <a:cxnLst/>
              <a:rect l="l" t="t" r="r" b="b"/>
              <a:pathLst>
                <a:path w="1382" h="1178" extrusionOk="0">
                  <a:moveTo>
                    <a:pt x="784" y="0"/>
                  </a:moveTo>
                  <a:cubicBezTo>
                    <a:pt x="640" y="0"/>
                    <a:pt x="494" y="53"/>
                    <a:pt x="376" y="172"/>
                  </a:cubicBezTo>
                  <a:cubicBezTo>
                    <a:pt x="0" y="547"/>
                    <a:pt x="263" y="1177"/>
                    <a:pt x="788" y="1177"/>
                  </a:cubicBezTo>
                  <a:cubicBezTo>
                    <a:pt x="1119" y="1177"/>
                    <a:pt x="1381" y="914"/>
                    <a:pt x="1381" y="592"/>
                  </a:cubicBezTo>
                  <a:cubicBezTo>
                    <a:pt x="1381" y="236"/>
                    <a:pt x="1088" y="0"/>
                    <a:pt x="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4927;p35">
              <a:extLst>
                <a:ext uri="{FF2B5EF4-FFF2-40B4-BE49-F238E27FC236}">
                  <a16:creationId xmlns:a16="http://schemas.microsoft.com/office/drawing/2014/main" id="{8DF935A0-8539-7B4C-B63A-504C2F383785}"/>
                </a:ext>
              </a:extLst>
            </p:cNvPr>
            <p:cNvSpPr/>
            <p:nvPr/>
          </p:nvSpPr>
          <p:spPr>
            <a:xfrm rot="5400000">
              <a:off x="3474916" y="3051399"/>
              <a:ext cx="158633" cy="136013"/>
            </a:xfrm>
            <a:custGeom>
              <a:avLst/>
              <a:gdLst/>
              <a:ahLst/>
              <a:cxnLst/>
              <a:rect l="l" t="t" r="r" b="b"/>
              <a:pathLst>
                <a:path w="1374" h="1178" extrusionOk="0">
                  <a:moveTo>
                    <a:pt x="780" y="0"/>
                  </a:moveTo>
                  <a:cubicBezTo>
                    <a:pt x="636" y="0"/>
                    <a:pt x="489" y="53"/>
                    <a:pt x="368" y="172"/>
                  </a:cubicBezTo>
                  <a:cubicBezTo>
                    <a:pt x="0" y="547"/>
                    <a:pt x="263" y="1177"/>
                    <a:pt x="788" y="1177"/>
                  </a:cubicBezTo>
                  <a:cubicBezTo>
                    <a:pt x="1111" y="1177"/>
                    <a:pt x="1374" y="914"/>
                    <a:pt x="1374" y="592"/>
                  </a:cubicBezTo>
                  <a:cubicBezTo>
                    <a:pt x="1374" y="236"/>
                    <a:pt x="1084"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4928;p35">
              <a:extLst>
                <a:ext uri="{FF2B5EF4-FFF2-40B4-BE49-F238E27FC236}">
                  <a16:creationId xmlns:a16="http://schemas.microsoft.com/office/drawing/2014/main" id="{3E8A97FB-BC2C-1947-9D4F-AD23C3C8A800}"/>
                </a:ext>
              </a:extLst>
            </p:cNvPr>
            <p:cNvSpPr/>
            <p:nvPr/>
          </p:nvSpPr>
          <p:spPr>
            <a:xfrm rot="5400000">
              <a:off x="3199490" y="2873664"/>
              <a:ext cx="318075" cy="16626"/>
            </a:xfrm>
            <a:custGeom>
              <a:avLst/>
              <a:gdLst/>
              <a:ahLst/>
              <a:cxnLst/>
              <a:rect l="l" t="t" r="r" b="b"/>
              <a:pathLst>
                <a:path w="2755" h="144" extrusionOk="0">
                  <a:moveTo>
                    <a:pt x="98" y="1"/>
                  </a:moveTo>
                  <a:cubicBezTo>
                    <a:pt x="1" y="1"/>
                    <a:pt x="1" y="143"/>
                    <a:pt x="98" y="143"/>
                  </a:cubicBezTo>
                  <a:lnTo>
                    <a:pt x="2665" y="143"/>
                  </a:lnTo>
                  <a:cubicBezTo>
                    <a:pt x="2755" y="143"/>
                    <a:pt x="2755" y="1"/>
                    <a:pt x="266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4929;p35">
              <a:extLst>
                <a:ext uri="{FF2B5EF4-FFF2-40B4-BE49-F238E27FC236}">
                  <a16:creationId xmlns:a16="http://schemas.microsoft.com/office/drawing/2014/main" id="{3069A66C-C3A5-B247-ADA2-09B0F9030A78}"/>
                </a:ext>
              </a:extLst>
            </p:cNvPr>
            <p:cNvSpPr/>
            <p:nvPr/>
          </p:nvSpPr>
          <p:spPr>
            <a:xfrm rot="5400000">
              <a:off x="3278980" y="2586239"/>
              <a:ext cx="159557" cy="136706"/>
            </a:xfrm>
            <a:custGeom>
              <a:avLst/>
              <a:gdLst/>
              <a:ahLst/>
              <a:cxnLst/>
              <a:rect l="l" t="t" r="r" b="b"/>
              <a:pathLst>
                <a:path w="1382" h="1184" extrusionOk="0">
                  <a:moveTo>
                    <a:pt x="789" y="1"/>
                  </a:moveTo>
                  <a:cubicBezTo>
                    <a:pt x="644" y="1"/>
                    <a:pt x="495" y="55"/>
                    <a:pt x="376" y="178"/>
                  </a:cubicBezTo>
                  <a:cubicBezTo>
                    <a:pt x="1" y="545"/>
                    <a:pt x="263" y="1183"/>
                    <a:pt x="789" y="1183"/>
                  </a:cubicBezTo>
                  <a:cubicBezTo>
                    <a:pt x="1119" y="1183"/>
                    <a:pt x="1381" y="920"/>
                    <a:pt x="1381" y="590"/>
                  </a:cubicBezTo>
                  <a:cubicBezTo>
                    <a:pt x="1381" y="236"/>
                    <a:pt x="1091" y="1"/>
                    <a:pt x="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4930;p35">
              <a:extLst>
                <a:ext uri="{FF2B5EF4-FFF2-40B4-BE49-F238E27FC236}">
                  <a16:creationId xmlns:a16="http://schemas.microsoft.com/office/drawing/2014/main" id="{999E2606-60F9-7541-A8C1-E3DFEC83386B}"/>
                </a:ext>
              </a:extLst>
            </p:cNvPr>
            <p:cNvSpPr/>
            <p:nvPr/>
          </p:nvSpPr>
          <p:spPr>
            <a:xfrm rot="5400000">
              <a:off x="3290467" y="3030444"/>
              <a:ext cx="136120" cy="136244"/>
            </a:xfrm>
            <a:custGeom>
              <a:avLst/>
              <a:gdLst/>
              <a:ahLst/>
              <a:cxnLst/>
              <a:rect l="l" t="t" r="r" b="b"/>
              <a:pathLst>
                <a:path w="1179" h="1180" extrusionOk="0">
                  <a:moveTo>
                    <a:pt x="586" y="1"/>
                  </a:moveTo>
                  <a:cubicBezTo>
                    <a:pt x="263" y="1"/>
                    <a:pt x="1" y="264"/>
                    <a:pt x="1" y="586"/>
                  </a:cubicBezTo>
                  <a:cubicBezTo>
                    <a:pt x="1" y="916"/>
                    <a:pt x="263" y="1179"/>
                    <a:pt x="586" y="1179"/>
                  </a:cubicBezTo>
                  <a:cubicBezTo>
                    <a:pt x="916" y="1179"/>
                    <a:pt x="1179" y="916"/>
                    <a:pt x="1179" y="586"/>
                  </a:cubicBezTo>
                  <a:cubicBezTo>
                    <a:pt x="1179" y="264"/>
                    <a:pt x="916" y="1"/>
                    <a:pt x="5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4931;p35">
              <a:extLst>
                <a:ext uri="{FF2B5EF4-FFF2-40B4-BE49-F238E27FC236}">
                  <a16:creationId xmlns:a16="http://schemas.microsoft.com/office/drawing/2014/main" id="{EA4872B4-6459-8741-A66F-88C18B61DCF1}"/>
                </a:ext>
              </a:extLst>
            </p:cNvPr>
            <p:cNvSpPr/>
            <p:nvPr/>
          </p:nvSpPr>
          <p:spPr>
            <a:xfrm rot="5400000">
              <a:off x="3085527" y="2868930"/>
              <a:ext cx="177683" cy="15703"/>
            </a:xfrm>
            <a:custGeom>
              <a:avLst/>
              <a:gdLst/>
              <a:ahLst/>
              <a:cxnLst/>
              <a:rect l="l" t="t" r="r" b="b"/>
              <a:pathLst>
                <a:path w="1539" h="136" extrusionOk="0">
                  <a:moveTo>
                    <a:pt x="98" y="0"/>
                  </a:moveTo>
                  <a:cubicBezTo>
                    <a:pt x="1" y="0"/>
                    <a:pt x="1" y="135"/>
                    <a:pt x="98" y="135"/>
                  </a:cubicBezTo>
                  <a:lnTo>
                    <a:pt x="1441" y="135"/>
                  </a:lnTo>
                  <a:cubicBezTo>
                    <a:pt x="1539" y="135"/>
                    <a:pt x="1539" y="0"/>
                    <a:pt x="144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4932;p35">
              <a:extLst>
                <a:ext uri="{FF2B5EF4-FFF2-40B4-BE49-F238E27FC236}">
                  <a16:creationId xmlns:a16="http://schemas.microsoft.com/office/drawing/2014/main" id="{F34710F0-6D1D-064A-B612-DD2746CBB5F7}"/>
                </a:ext>
              </a:extLst>
            </p:cNvPr>
            <p:cNvSpPr/>
            <p:nvPr/>
          </p:nvSpPr>
          <p:spPr>
            <a:xfrm rot="5400000">
              <a:off x="3105904" y="2663246"/>
              <a:ext cx="136120" cy="136128"/>
            </a:xfrm>
            <a:custGeom>
              <a:avLst/>
              <a:gdLst/>
              <a:ahLst/>
              <a:cxnLst/>
              <a:rect l="l" t="t" r="r" b="b"/>
              <a:pathLst>
                <a:path w="1179" h="1179" extrusionOk="0">
                  <a:moveTo>
                    <a:pt x="585" y="0"/>
                  </a:moveTo>
                  <a:cubicBezTo>
                    <a:pt x="263" y="0"/>
                    <a:pt x="0" y="263"/>
                    <a:pt x="0" y="586"/>
                  </a:cubicBezTo>
                  <a:cubicBezTo>
                    <a:pt x="0" y="908"/>
                    <a:pt x="263" y="1178"/>
                    <a:pt x="585" y="1178"/>
                  </a:cubicBezTo>
                  <a:cubicBezTo>
                    <a:pt x="916" y="1178"/>
                    <a:pt x="1178" y="908"/>
                    <a:pt x="1178" y="586"/>
                  </a:cubicBezTo>
                  <a:cubicBezTo>
                    <a:pt x="1178" y="263"/>
                    <a:pt x="916" y="0"/>
                    <a:pt x="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4933;p35">
              <a:extLst>
                <a:ext uri="{FF2B5EF4-FFF2-40B4-BE49-F238E27FC236}">
                  <a16:creationId xmlns:a16="http://schemas.microsoft.com/office/drawing/2014/main" id="{703EAF61-10E1-D04E-A557-9C5739551AEB}"/>
                </a:ext>
              </a:extLst>
            </p:cNvPr>
            <p:cNvSpPr/>
            <p:nvPr/>
          </p:nvSpPr>
          <p:spPr>
            <a:xfrm rot="5400000">
              <a:off x="3094878" y="2942815"/>
              <a:ext cx="158633" cy="136590"/>
            </a:xfrm>
            <a:custGeom>
              <a:avLst/>
              <a:gdLst/>
              <a:ahLst/>
              <a:cxnLst/>
              <a:rect l="l" t="t" r="r" b="b"/>
              <a:pathLst>
                <a:path w="1374" h="1183" extrusionOk="0">
                  <a:moveTo>
                    <a:pt x="785" y="0"/>
                  </a:moveTo>
                  <a:cubicBezTo>
                    <a:pt x="639" y="0"/>
                    <a:pt x="490" y="55"/>
                    <a:pt x="368" y="177"/>
                  </a:cubicBezTo>
                  <a:cubicBezTo>
                    <a:pt x="0" y="545"/>
                    <a:pt x="263" y="1182"/>
                    <a:pt x="788" y="1182"/>
                  </a:cubicBezTo>
                  <a:cubicBezTo>
                    <a:pt x="1111" y="1182"/>
                    <a:pt x="1374" y="912"/>
                    <a:pt x="1374" y="590"/>
                  </a:cubicBezTo>
                  <a:cubicBezTo>
                    <a:pt x="1374" y="235"/>
                    <a:pt x="1087" y="0"/>
                    <a:pt x="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4934;p35">
              <a:extLst>
                <a:ext uri="{FF2B5EF4-FFF2-40B4-BE49-F238E27FC236}">
                  <a16:creationId xmlns:a16="http://schemas.microsoft.com/office/drawing/2014/main" id="{C0BB0915-32D8-194A-B358-3F65FF15EFD6}"/>
                </a:ext>
              </a:extLst>
            </p:cNvPr>
            <p:cNvSpPr/>
            <p:nvPr/>
          </p:nvSpPr>
          <p:spPr>
            <a:xfrm rot="5400000">
              <a:off x="3590265" y="2873722"/>
              <a:ext cx="318075" cy="16511"/>
            </a:xfrm>
            <a:custGeom>
              <a:avLst/>
              <a:gdLst/>
              <a:ahLst/>
              <a:cxnLst/>
              <a:rect l="l" t="t" r="r" b="b"/>
              <a:pathLst>
                <a:path w="2755" h="143" extrusionOk="0">
                  <a:moveTo>
                    <a:pt x="98" y="0"/>
                  </a:moveTo>
                  <a:cubicBezTo>
                    <a:pt x="1" y="0"/>
                    <a:pt x="1" y="143"/>
                    <a:pt x="98" y="143"/>
                  </a:cubicBezTo>
                  <a:lnTo>
                    <a:pt x="2665" y="143"/>
                  </a:lnTo>
                  <a:cubicBezTo>
                    <a:pt x="2755" y="143"/>
                    <a:pt x="2755" y="0"/>
                    <a:pt x="26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4935;p35">
              <a:extLst>
                <a:ext uri="{FF2B5EF4-FFF2-40B4-BE49-F238E27FC236}">
                  <a16:creationId xmlns:a16="http://schemas.microsoft.com/office/drawing/2014/main" id="{7B4E5109-C650-2F48-92E6-F04441D689FA}"/>
                </a:ext>
              </a:extLst>
            </p:cNvPr>
            <p:cNvSpPr/>
            <p:nvPr/>
          </p:nvSpPr>
          <p:spPr>
            <a:xfrm rot="5400000">
              <a:off x="3669582" y="2586586"/>
              <a:ext cx="159557" cy="136013"/>
            </a:xfrm>
            <a:custGeom>
              <a:avLst/>
              <a:gdLst/>
              <a:ahLst/>
              <a:cxnLst/>
              <a:rect l="l" t="t" r="r" b="b"/>
              <a:pathLst>
                <a:path w="1382" h="1178" extrusionOk="0">
                  <a:moveTo>
                    <a:pt x="789" y="1"/>
                  </a:moveTo>
                  <a:cubicBezTo>
                    <a:pt x="263" y="1"/>
                    <a:pt x="1" y="638"/>
                    <a:pt x="376" y="1006"/>
                  </a:cubicBezTo>
                  <a:cubicBezTo>
                    <a:pt x="494" y="1125"/>
                    <a:pt x="641" y="1178"/>
                    <a:pt x="786" y="1178"/>
                  </a:cubicBezTo>
                  <a:cubicBezTo>
                    <a:pt x="1089" y="1178"/>
                    <a:pt x="1381" y="944"/>
                    <a:pt x="1381" y="593"/>
                  </a:cubicBezTo>
                  <a:cubicBezTo>
                    <a:pt x="1381" y="263"/>
                    <a:pt x="1119" y="1"/>
                    <a:pt x="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4936;p35">
              <a:extLst>
                <a:ext uri="{FF2B5EF4-FFF2-40B4-BE49-F238E27FC236}">
                  <a16:creationId xmlns:a16="http://schemas.microsoft.com/office/drawing/2014/main" id="{F27A9CA3-C8E2-0C42-9E21-89FB30E007C8}"/>
                </a:ext>
              </a:extLst>
            </p:cNvPr>
            <p:cNvSpPr/>
            <p:nvPr/>
          </p:nvSpPr>
          <p:spPr>
            <a:xfrm rot="5400000">
              <a:off x="3669639" y="3018899"/>
              <a:ext cx="159441" cy="136013"/>
            </a:xfrm>
            <a:custGeom>
              <a:avLst/>
              <a:gdLst/>
              <a:ahLst/>
              <a:cxnLst/>
              <a:rect l="l" t="t" r="r" b="b"/>
              <a:pathLst>
                <a:path w="1381" h="1178" extrusionOk="0">
                  <a:moveTo>
                    <a:pt x="788" y="1"/>
                  </a:moveTo>
                  <a:cubicBezTo>
                    <a:pt x="263" y="1"/>
                    <a:pt x="0" y="638"/>
                    <a:pt x="375" y="1006"/>
                  </a:cubicBezTo>
                  <a:cubicBezTo>
                    <a:pt x="494" y="1125"/>
                    <a:pt x="641" y="1178"/>
                    <a:pt x="785" y="1178"/>
                  </a:cubicBezTo>
                  <a:cubicBezTo>
                    <a:pt x="1088" y="1178"/>
                    <a:pt x="1381" y="944"/>
                    <a:pt x="1381" y="593"/>
                  </a:cubicBezTo>
                  <a:cubicBezTo>
                    <a:pt x="1381" y="263"/>
                    <a:pt x="1111" y="1"/>
                    <a:pt x="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4937;p35">
              <a:extLst>
                <a:ext uri="{FF2B5EF4-FFF2-40B4-BE49-F238E27FC236}">
                  <a16:creationId xmlns:a16="http://schemas.microsoft.com/office/drawing/2014/main" id="{7FA41B7A-53B5-4B4A-B8F5-F9CB328245FF}"/>
                </a:ext>
              </a:extLst>
            </p:cNvPr>
            <p:cNvSpPr/>
            <p:nvPr/>
          </p:nvSpPr>
          <p:spPr>
            <a:xfrm rot="5400000">
              <a:off x="3845024" y="2868468"/>
              <a:ext cx="177683" cy="16626"/>
            </a:xfrm>
            <a:custGeom>
              <a:avLst/>
              <a:gdLst/>
              <a:ahLst/>
              <a:cxnLst/>
              <a:rect l="l" t="t" r="r" b="b"/>
              <a:pathLst>
                <a:path w="1539" h="144" extrusionOk="0">
                  <a:moveTo>
                    <a:pt x="98" y="1"/>
                  </a:moveTo>
                  <a:cubicBezTo>
                    <a:pt x="1" y="1"/>
                    <a:pt x="1" y="144"/>
                    <a:pt x="98" y="144"/>
                  </a:cubicBezTo>
                  <a:lnTo>
                    <a:pt x="1441" y="144"/>
                  </a:lnTo>
                  <a:cubicBezTo>
                    <a:pt x="1539" y="144"/>
                    <a:pt x="1539" y="1"/>
                    <a:pt x="14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4938;p35">
              <a:extLst>
                <a:ext uri="{FF2B5EF4-FFF2-40B4-BE49-F238E27FC236}">
                  <a16:creationId xmlns:a16="http://schemas.microsoft.com/office/drawing/2014/main" id="{DB5A731A-10AD-8942-9ECF-AA66A6AA5613}"/>
                </a:ext>
              </a:extLst>
            </p:cNvPr>
            <p:cNvSpPr/>
            <p:nvPr/>
          </p:nvSpPr>
          <p:spPr>
            <a:xfrm rot="5400000">
              <a:off x="3854203" y="2651701"/>
              <a:ext cx="158749" cy="136590"/>
            </a:xfrm>
            <a:custGeom>
              <a:avLst/>
              <a:gdLst/>
              <a:ahLst/>
              <a:cxnLst/>
              <a:rect l="l" t="t" r="r" b="b"/>
              <a:pathLst>
                <a:path w="1375" h="1183" extrusionOk="0">
                  <a:moveTo>
                    <a:pt x="781" y="0"/>
                  </a:moveTo>
                  <a:cubicBezTo>
                    <a:pt x="264" y="0"/>
                    <a:pt x="1" y="638"/>
                    <a:pt x="369" y="1006"/>
                  </a:cubicBezTo>
                  <a:cubicBezTo>
                    <a:pt x="488" y="1128"/>
                    <a:pt x="636" y="1182"/>
                    <a:pt x="782" y="1182"/>
                  </a:cubicBezTo>
                  <a:cubicBezTo>
                    <a:pt x="1084" y="1182"/>
                    <a:pt x="1374" y="947"/>
                    <a:pt x="1374" y="593"/>
                  </a:cubicBezTo>
                  <a:cubicBezTo>
                    <a:pt x="1374" y="263"/>
                    <a:pt x="1112" y="0"/>
                    <a:pt x="7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4939;p35">
              <a:extLst>
                <a:ext uri="{FF2B5EF4-FFF2-40B4-BE49-F238E27FC236}">
                  <a16:creationId xmlns:a16="http://schemas.microsoft.com/office/drawing/2014/main" id="{EF9B8CBA-B58A-6F46-A9DA-CF183AA3EA83}"/>
                </a:ext>
              </a:extLst>
            </p:cNvPr>
            <p:cNvSpPr/>
            <p:nvPr/>
          </p:nvSpPr>
          <p:spPr>
            <a:xfrm rot="5400000">
              <a:off x="3854260" y="2942815"/>
              <a:ext cx="158633" cy="136590"/>
            </a:xfrm>
            <a:custGeom>
              <a:avLst/>
              <a:gdLst/>
              <a:ahLst/>
              <a:cxnLst/>
              <a:rect l="l" t="t" r="r" b="b"/>
              <a:pathLst>
                <a:path w="1374" h="1183" extrusionOk="0">
                  <a:moveTo>
                    <a:pt x="788" y="0"/>
                  </a:moveTo>
                  <a:cubicBezTo>
                    <a:pt x="263" y="0"/>
                    <a:pt x="0" y="638"/>
                    <a:pt x="368" y="1006"/>
                  </a:cubicBezTo>
                  <a:cubicBezTo>
                    <a:pt x="490" y="1128"/>
                    <a:pt x="639" y="1182"/>
                    <a:pt x="785" y="1182"/>
                  </a:cubicBezTo>
                  <a:cubicBezTo>
                    <a:pt x="1087" y="1182"/>
                    <a:pt x="1374" y="947"/>
                    <a:pt x="1374" y="593"/>
                  </a:cubicBezTo>
                  <a:cubicBezTo>
                    <a:pt x="1374" y="263"/>
                    <a:pt x="1111" y="0"/>
                    <a:pt x="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4940;p35">
              <a:extLst>
                <a:ext uri="{FF2B5EF4-FFF2-40B4-BE49-F238E27FC236}">
                  <a16:creationId xmlns:a16="http://schemas.microsoft.com/office/drawing/2014/main" id="{29D11F10-1354-D946-8B04-FC9313E2CC1F}"/>
                </a:ext>
              </a:extLst>
            </p:cNvPr>
            <p:cNvSpPr/>
            <p:nvPr/>
          </p:nvSpPr>
          <p:spPr>
            <a:xfrm rot="5400000">
              <a:off x="3982999" y="2797229"/>
              <a:ext cx="158633" cy="136590"/>
            </a:xfrm>
            <a:custGeom>
              <a:avLst/>
              <a:gdLst/>
              <a:ahLst/>
              <a:cxnLst/>
              <a:rect l="l" t="t" r="r" b="b"/>
              <a:pathLst>
                <a:path w="1374" h="1183" extrusionOk="0">
                  <a:moveTo>
                    <a:pt x="782" y="1"/>
                  </a:moveTo>
                  <a:cubicBezTo>
                    <a:pt x="636" y="1"/>
                    <a:pt x="488" y="55"/>
                    <a:pt x="368" y="177"/>
                  </a:cubicBezTo>
                  <a:cubicBezTo>
                    <a:pt x="1" y="545"/>
                    <a:pt x="263" y="1183"/>
                    <a:pt x="789" y="1183"/>
                  </a:cubicBezTo>
                  <a:cubicBezTo>
                    <a:pt x="1111" y="1183"/>
                    <a:pt x="1374" y="920"/>
                    <a:pt x="1374" y="590"/>
                  </a:cubicBezTo>
                  <a:cubicBezTo>
                    <a:pt x="1374" y="235"/>
                    <a:pt x="1083" y="1"/>
                    <a:pt x="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4941;p35">
              <a:extLst>
                <a:ext uri="{FF2B5EF4-FFF2-40B4-BE49-F238E27FC236}">
                  <a16:creationId xmlns:a16="http://schemas.microsoft.com/office/drawing/2014/main" id="{D879E666-5696-6B48-849A-1BD0657EB54A}"/>
                </a:ext>
              </a:extLst>
            </p:cNvPr>
            <p:cNvSpPr/>
            <p:nvPr/>
          </p:nvSpPr>
          <p:spPr>
            <a:xfrm rot="5400000">
              <a:off x="2964581" y="2797518"/>
              <a:ext cx="158633" cy="136013"/>
            </a:xfrm>
            <a:custGeom>
              <a:avLst/>
              <a:gdLst/>
              <a:ahLst/>
              <a:cxnLst/>
              <a:rect l="l" t="t" r="r" b="b"/>
              <a:pathLst>
                <a:path w="1374" h="1178" extrusionOk="0">
                  <a:moveTo>
                    <a:pt x="777" y="0"/>
                  </a:moveTo>
                  <a:cubicBezTo>
                    <a:pt x="633" y="0"/>
                    <a:pt x="487" y="53"/>
                    <a:pt x="368" y="172"/>
                  </a:cubicBezTo>
                  <a:cubicBezTo>
                    <a:pt x="1" y="547"/>
                    <a:pt x="263" y="1177"/>
                    <a:pt x="789" y="1177"/>
                  </a:cubicBezTo>
                  <a:cubicBezTo>
                    <a:pt x="1111" y="1177"/>
                    <a:pt x="1374" y="914"/>
                    <a:pt x="1374" y="592"/>
                  </a:cubicBezTo>
                  <a:cubicBezTo>
                    <a:pt x="1374" y="236"/>
                    <a:pt x="1081"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4942;p35">
              <a:extLst>
                <a:ext uri="{FF2B5EF4-FFF2-40B4-BE49-F238E27FC236}">
                  <a16:creationId xmlns:a16="http://schemas.microsoft.com/office/drawing/2014/main" id="{57AC4F83-4A30-2345-85CA-5FAD286C29DF}"/>
                </a:ext>
              </a:extLst>
            </p:cNvPr>
            <p:cNvSpPr/>
            <p:nvPr/>
          </p:nvSpPr>
          <p:spPr>
            <a:xfrm rot="5400000">
              <a:off x="4610614" y="2873664"/>
              <a:ext cx="318075" cy="16626"/>
            </a:xfrm>
            <a:custGeom>
              <a:avLst/>
              <a:gdLst/>
              <a:ahLst/>
              <a:cxnLst/>
              <a:rect l="l" t="t" r="r" b="b"/>
              <a:pathLst>
                <a:path w="2755" h="144" extrusionOk="0">
                  <a:moveTo>
                    <a:pt x="98" y="1"/>
                  </a:moveTo>
                  <a:cubicBezTo>
                    <a:pt x="1" y="1"/>
                    <a:pt x="1" y="144"/>
                    <a:pt x="98" y="144"/>
                  </a:cubicBezTo>
                  <a:lnTo>
                    <a:pt x="2665" y="144"/>
                  </a:lnTo>
                  <a:cubicBezTo>
                    <a:pt x="2755" y="144"/>
                    <a:pt x="2755" y="1"/>
                    <a:pt x="266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4943;p35">
              <a:extLst>
                <a:ext uri="{FF2B5EF4-FFF2-40B4-BE49-F238E27FC236}">
                  <a16:creationId xmlns:a16="http://schemas.microsoft.com/office/drawing/2014/main" id="{306EA782-2372-B947-BD79-5A903188BA6C}"/>
                </a:ext>
              </a:extLst>
            </p:cNvPr>
            <p:cNvSpPr/>
            <p:nvPr/>
          </p:nvSpPr>
          <p:spPr>
            <a:xfrm rot="5400000">
              <a:off x="4689584" y="2586297"/>
              <a:ext cx="159557" cy="136590"/>
            </a:xfrm>
            <a:custGeom>
              <a:avLst/>
              <a:gdLst/>
              <a:ahLst/>
              <a:cxnLst/>
              <a:rect l="l" t="t" r="r" b="b"/>
              <a:pathLst>
                <a:path w="1382" h="1183" extrusionOk="0">
                  <a:moveTo>
                    <a:pt x="789" y="0"/>
                  </a:moveTo>
                  <a:cubicBezTo>
                    <a:pt x="263" y="0"/>
                    <a:pt x="1" y="638"/>
                    <a:pt x="376" y="1006"/>
                  </a:cubicBezTo>
                  <a:cubicBezTo>
                    <a:pt x="495" y="1128"/>
                    <a:pt x="644" y="1182"/>
                    <a:pt x="789" y="1182"/>
                  </a:cubicBezTo>
                  <a:cubicBezTo>
                    <a:pt x="1091" y="1182"/>
                    <a:pt x="1381" y="947"/>
                    <a:pt x="1381" y="593"/>
                  </a:cubicBezTo>
                  <a:cubicBezTo>
                    <a:pt x="1381" y="263"/>
                    <a:pt x="1119"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4944;p35">
              <a:extLst>
                <a:ext uri="{FF2B5EF4-FFF2-40B4-BE49-F238E27FC236}">
                  <a16:creationId xmlns:a16="http://schemas.microsoft.com/office/drawing/2014/main" id="{F9A9CBF3-DF76-C842-A661-FD58EA2CDD2F}"/>
                </a:ext>
              </a:extLst>
            </p:cNvPr>
            <p:cNvSpPr/>
            <p:nvPr/>
          </p:nvSpPr>
          <p:spPr>
            <a:xfrm rot="5400000">
              <a:off x="4701533" y="3030502"/>
              <a:ext cx="136120" cy="136128"/>
            </a:xfrm>
            <a:custGeom>
              <a:avLst/>
              <a:gdLst/>
              <a:ahLst/>
              <a:cxnLst/>
              <a:rect l="l" t="t" r="r" b="b"/>
              <a:pathLst>
                <a:path w="1179" h="1179" extrusionOk="0">
                  <a:moveTo>
                    <a:pt x="586" y="0"/>
                  </a:moveTo>
                  <a:cubicBezTo>
                    <a:pt x="263" y="0"/>
                    <a:pt x="1" y="263"/>
                    <a:pt x="1" y="593"/>
                  </a:cubicBezTo>
                  <a:cubicBezTo>
                    <a:pt x="1" y="916"/>
                    <a:pt x="263" y="1178"/>
                    <a:pt x="586" y="1178"/>
                  </a:cubicBezTo>
                  <a:cubicBezTo>
                    <a:pt x="916" y="1178"/>
                    <a:pt x="1179" y="916"/>
                    <a:pt x="1179" y="593"/>
                  </a:cubicBezTo>
                  <a:cubicBezTo>
                    <a:pt x="1179" y="263"/>
                    <a:pt x="916" y="0"/>
                    <a:pt x="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4945;p35">
              <a:extLst>
                <a:ext uri="{FF2B5EF4-FFF2-40B4-BE49-F238E27FC236}">
                  <a16:creationId xmlns:a16="http://schemas.microsoft.com/office/drawing/2014/main" id="{E56CB4C4-B448-3F43-ABA9-E3A0E0239E4C}"/>
                </a:ext>
              </a:extLst>
            </p:cNvPr>
            <p:cNvSpPr/>
            <p:nvPr/>
          </p:nvSpPr>
          <p:spPr>
            <a:xfrm rot="5400000">
              <a:off x="4865315" y="2868468"/>
              <a:ext cx="177683" cy="16626"/>
            </a:xfrm>
            <a:custGeom>
              <a:avLst/>
              <a:gdLst/>
              <a:ahLst/>
              <a:cxnLst/>
              <a:rect l="l" t="t" r="r" b="b"/>
              <a:pathLst>
                <a:path w="1539" h="144" extrusionOk="0">
                  <a:moveTo>
                    <a:pt x="98" y="1"/>
                  </a:moveTo>
                  <a:cubicBezTo>
                    <a:pt x="1" y="1"/>
                    <a:pt x="1" y="143"/>
                    <a:pt x="98" y="143"/>
                  </a:cubicBezTo>
                  <a:lnTo>
                    <a:pt x="1441" y="143"/>
                  </a:lnTo>
                  <a:cubicBezTo>
                    <a:pt x="1539" y="143"/>
                    <a:pt x="1539" y="1"/>
                    <a:pt x="14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4946;p35">
              <a:extLst>
                <a:ext uri="{FF2B5EF4-FFF2-40B4-BE49-F238E27FC236}">
                  <a16:creationId xmlns:a16="http://schemas.microsoft.com/office/drawing/2014/main" id="{4A0E1484-9325-6C45-B965-524DCCC37B72}"/>
                </a:ext>
              </a:extLst>
            </p:cNvPr>
            <p:cNvSpPr/>
            <p:nvPr/>
          </p:nvSpPr>
          <p:spPr>
            <a:xfrm rot="5400000">
              <a:off x="4886154" y="2663246"/>
              <a:ext cx="136120" cy="136128"/>
            </a:xfrm>
            <a:custGeom>
              <a:avLst/>
              <a:gdLst/>
              <a:ahLst/>
              <a:cxnLst/>
              <a:rect l="l" t="t" r="r" b="b"/>
              <a:pathLst>
                <a:path w="1179" h="1179" extrusionOk="0">
                  <a:moveTo>
                    <a:pt x="585" y="1"/>
                  </a:moveTo>
                  <a:cubicBezTo>
                    <a:pt x="263" y="1"/>
                    <a:pt x="0" y="263"/>
                    <a:pt x="0" y="594"/>
                  </a:cubicBezTo>
                  <a:cubicBezTo>
                    <a:pt x="0" y="916"/>
                    <a:pt x="263" y="1179"/>
                    <a:pt x="585" y="1179"/>
                  </a:cubicBezTo>
                  <a:cubicBezTo>
                    <a:pt x="916" y="1179"/>
                    <a:pt x="1178" y="916"/>
                    <a:pt x="1178" y="594"/>
                  </a:cubicBezTo>
                  <a:cubicBezTo>
                    <a:pt x="1178" y="263"/>
                    <a:pt x="916"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14947;p35">
              <a:extLst>
                <a:ext uri="{FF2B5EF4-FFF2-40B4-BE49-F238E27FC236}">
                  <a16:creationId xmlns:a16="http://schemas.microsoft.com/office/drawing/2014/main" id="{538ECC3F-70E8-3044-B8B2-1EEA85828858}"/>
                </a:ext>
              </a:extLst>
            </p:cNvPr>
            <p:cNvSpPr/>
            <p:nvPr/>
          </p:nvSpPr>
          <p:spPr>
            <a:xfrm rot="5400000">
              <a:off x="4874666" y="2942815"/>
              <a:ext cx="158633" cy="136590"/>
            </a:xfrm>
            <a:custGeom>
              <a:avLst/>
              <a:gdLst/>
              <a:ahLst/>
              <a:cxnLst/>
              <a:rect l="l" t="t" r="r" b="b"/>
              <a:pathLst>
                <a:path w="1374" h="1183" extrusionOk="0">
                  <a:moveTo>
                    <a:pt x="788" y="1"/>
                  </a:moveTo>
                  <a:cubicBezTo>
                    <a:pt x="263" y="1"/>
                    <a:pt x="0" y="639"/>
                    <a:pt x="368" y="1006"/>
                  </a:cubicBezTo>
                  <a:cubicBezTo>
                    <a:pt x="490" y="1128"/>
                    <a:pt x="639" y="1183"/>
                    <a:pt x="785" y="1183"/>
                  </a:cubicBezTo>
                  <a:cubicBezTo>
                    <a:pt x="1087" y="1183"/>
                    <a:pt x="1374" y="948"/>
                    <a:pt x="1374" y="594"/>
                  </a:cubicBezTo>
                  <a:cubicBezTo>
                    <a:pt x="1374" y="263"/>
                    <a:pt x="1111" y="1"/>
                    <a:pt x="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14948;p35">
              <a:extLst>
                <a:ext uri="{FF2B5EF4-FFF2-40B4-BE49-F238E27FC236}">
                  <a16:creationId xmlns:a16="http://schemas.microsoft.com/office/drawing/2014/main" id="{7F6A1404-8A43-9D44-ADD4-EDA0EEAAC2C1}"/>
                </a:ext>
              </a:extLst>
            </p:cNvPr>
            <p:cNvSpPr/>
            <p:nvPr/>
          </p:nvSpPr>
          <p:spPr>
            <a:xfrm rot="5400000">
              <a:off x="5393436" y="2868930"/>
              <a:ext cx="394274" cy="15703"/>
            </a:xfrm>
            <a:custGeom>
              <a:avLst/>
              <a:gdLst/>
              <a:ahLst/>
              <a:cxnLst/>
              <a:rect l="l" t="t" r="r" b="b"/>
              <a:pathLst>
                <a:path w="3415" h="136" extrusionOk="0">
                  <a:moveTo>
                    <a:pt x="98" y="1"/>
                  </a:moveTo>
                  <a:cubicBezTo>
                    <a:pt x="1" y="1"/>
                    <a:pt x="1" y="136"/>
                    <a:pt x="98" y="136"/>
                  </a:cubicBezTo>
                  <a:lnTo>
                    <a:pt x="3317" y="136"/>
                  </a:lnTo>
                  <a:cubicBezTo>
                    <a:pt x="3415" y="136"/>
                    <a:pt x="3415" y="1"/>
                    <a:pt x="33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14949;p35">
              <a:extLst>
                <a:ext uri="{FF2B5EF4-FFF2-40B4-BE49-F238E27FC236}">
                  <a16:creationId xmlns:a16="http://schemas.microsoft.com/office/drawing/2014/main" id="{9BFEB675-7182-DD41-AF25-CDAC33D34CDE}"/>
                </a:ext>
              </a:extLst>
            </p:cNvPr>
            <p:cNvSpPr/>
            <p:nvPr/>
          </p:nvSpPr>
          <p:spPr>
            <a:xfrm rot="5400000">
              <a:off x="5511430" y="3051110"/>
              <a:ext cx="158633" cy="136590"/>
            </a:xfrm>
            <a:custGeom>
              <a:avLst/>
              <a:gdLst/>
              <a:ahLst/>
              <a:cxnLst/>
              <a:rect l="l" t="t" r="r" b="b"/>
              <a:pathLst>
                <a:path w="1374" h="1183" extrusionOk="0">
                  <a:moveTo>
                    <a:pt x="788" y="0"/>
                  </a:moveTo>
                  <a:cubicBezTo>
                    <a:pt x="263" y="0"/>
                    <a:pt x="0" y="638"/>
                    <a:pt x="368" y="1006"/>
                  </a:cubicBezTo>
                  <a:cubicBezTo>
                    <a:pt x="490" y="1128"/>
                    <a:pt x="639" y="1182"/>
                    <a:pt x="785" y="1182"/>
                  </a:cubicBezTo>
                  <a:cubicBezTo>
                    <a:pt x="1087" y="1182"/>
                    <a:pt x="1374" y="948"/>
                    <a:pt x="1374" y="593"/>
                  </a:cubicBezTo>
                  <a:cubicBezTo>
                    <a:pt x="1374" y="270"/>
                    <a:pt x="1111" y="0"/>
                    <a:pt x="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14950;p35">
              <a:extLst>
                <a:ext uri="{FF2B5EF4-FFF2-40B4-BE49-F238E27FC236}">
                  <a16:creationId xmlns:a16="http://schemas.microsoft.com/office/drawing/2014/main" id="{091F47F7-349E-DA4D-B0CB-3CC59F924521}"/>
                </a:ext>
              </a:extLst>
            </p:cNvPr>
            <p:cNvSpPr/>
            <p:nvPr/>
          </p:nvSpPr>
          <p:spPr>
            <a:xfrm rot="5400000">
              <a:off x="5510968" y="2543002"/>
              <a:ext cx="159557" cy="136590"/>
            </a:xfrm>
            <a:custGeom>
              <a:avLst/>
              <a:gdLst/>
              <a:ahLst/>
              <a:cxnLst/>
              <a:rect l="l" t="t" r="r" b="b"/>
              <a:pathLst>
                <a:path w="1382" h="1183" extrusionOk="0">
                  <a:moveTo>
                    <a:pt x="788" y="0"/>
                  </a:moveTo>
                  <a:cubicBezTo>
                    <a:pt x="263" y="0"/>
                    <a:pt x="0" y="638"/>
                    <a:pt x="376" y="1006"/>
                  </a:cubicBezTo>
                  <a:cubicBezTo>
                    <a:pt x="495" y="1128"/>
                    <a:pt x="643" y="1182"/>
                    <a:pt x="789" y="1182"/>
                  </a:cubicBezTo>
                  <a:cubicBezTo>
                    <a:pt x="1091" y="1182"/>
                    <a:pt x="1381" y="948"/>
                    <a:pt x="1381" y="593"/>
                  </a:cubicBezTo>
                  <a:cubicBezTo>
                    <a:pt x="1381" y="270"/>
                    <a:pt x="1119" y="0"/>
                    <a:pt x="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14951;p35">
              <a:extLst>
                <a:ext uri="{FF2B5EF4-FFF2-40B4-BE49-F238E27FC236}">
                  <a16:creationId xmlns:a16="http://schemas.microsoft.com/office/drawing/2014/main" id="{C0A85E26-A820-0549-BD2E-9A361EBE244C}"/>
                </a:ext>
              </a:extLst>
            </p:cNvPr>
            <p:cNvSpPr/>
            <p:nvPr/>
          </p:nvSpPr>
          <p:spPr>
            <a:xfrm rot="5400000">
              <a:off x="5627357" y="2874126"/>
              <a:ext cx="317151" cy="16626"/>
            </a:xfrm>
            <a:custGeom>
              <a:avLst/>
              <a:gdLst/>
              <a:ahLst/>
              <a:cxnLst/>
              <a:rect l="l" t="t" r="r" b="b"/>
              <a:pathLst>
                <a:path w="2747" h="144" extrusionOk="0">
                  <a:moveTo>
                    <a:pt x="90" y="1"/>
                  </a:moveTo>
                  <a:cubicBezTo>
                    <a:pt x="0" y="8"/>
                    <a:pt x="0" y="143"/>
                    <a:pt x="90" y="143"/>
                  </a:cubicBezTo>
                  <a:lnTo>
                    <a:pt x="2657" y="143"/>
                  </a:lnTo>
                  <a:cubicBezTo>
                    <a:pt x="2747" y="143"/>
                    <a:pt x="2747" y="8"/>
                    <a:pt x="265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14952;p35">
              <a:extLst>
                <a:ext uri="{FF2B5EF4-FFF2-40B4-BE49-F238E27FC236}">
                  <a16:creationId xmlns:a16="http://schemas.microsoft.com/office/drawing/2014/main" id="{934A61EC-7E51-DE4B-8EC0-B2F0ACD7EFBB}"/>
                </a:ext>
              </a:extLst>
            </p:cNvPr>
            <p:cNvSpPr/>
            <p:nvPr/>
          </p:nvSpPr>
          <p:spPr>
            <a:xfrm rot="5400000">
              <a:off x="5717872" y="3030444"/>
              <a:ext cx="136120" cy="136244"/>
            </a:xfrm>
            <a:custGeom>
              <a:avLst/>
              <a:gdLst/>
              <a:ahLst/>
              <a:cxnLst/>
              <a:rect l="l" t="t" r="r" b="b"/>
              <a:pathLst>
                <a:path w="1179" h="1180" extrusionOk="0">
                  <a:moveTo>
                    <a:pt x="586" y="1"/>
                  </a:moveTo>
                  <a:cubicBezTo>
                    <a:pt x="263" y="1"/>
                    <a:pt x="1" y="264"/>
                    <a:pt x="1" y="594"/>
                  </a:cubicBezTo>
                  <a:cubicBezTo>
                    <a:pt x="1" y="916"/>
                    <a:pt x="263" y="1179"/>
                    <a:pt x="586" y="1179"/>
                  </a:cubicBezTo>
                  <a:cubicBezTo>
                    <a:pt x="916" y="1179"/>
                    <a:pt x="1179" y="916"/>
                    <a:pt x="1179" y="594"/>
                  </a:cubicBezTo>
                  <a:cubicBezTo>
                    <a:pt x="1179" y="264"/>
                    <a:pt x="916" y="1"/>
                    <a:pt x="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14953;p35">
              <a:extLst>
                <a:ext uri="{FF2B5EF4-FFF2-40B4-BE49-F238E27FC236}">
                  <a16:creationId xmlns:a16="http://schemas.microsoft.com/office/drawing/2014/main" id="{23E77023-F333-F341-9886-AB61037C982E}"/>
                </a:ext>
              </a:extLst>
            </p:cNvPr>
            <p:cNvSpPr/>
            <p:nvPr/>
          </p:nvSpPr>
          <p:spPr>
            <a:xfrm rot="5400000">
              <a:off x="5705922" y="2586239"/>
              <a:ext cx="159557" cy="136706"/>
            </a:xfrm>
            <a:custGeom>
              <a:avLst/>
              <a:gdLst/>
              <a:ahLst/>
              <a:cxnLst/>
              <a:rect l="l" t="t" r="r" b="b"/>
              <a:pathLst>
                <a:path w="1382" h="1184" extrusionOk="0">
                  <a:moveTo>
                    <a:pt x="789" y="1"/>
                  </a:moveTo>
                  <a:cubicBezTo>
                    <a:pt x="263" y="1"/>
                    <a:pt x="1" y="639"/>
                    <a:pt x="376" y="1006"/>
                  </a:cubicBezTo>
                  <a:cubicBezTo>
                    <a:pt x="495" y="1128"/>
                    <a:pt x="644" y="1183"/>
                    <a:pt x="789" y="1183"/>
                  </a:cubicBezTo>
                  <a:cubicBezTo>
                    <a:pt x="1091" y="1183"/>
                    <a:pt x="1381" y="948"/>
                    <a:pt x="1381" y="594"/>
                  </a:cubicBezTo>
                  <a:cubicBezTo>
                    <a:pt x="1381" y="264"/>
                    <a:pt x="1119" y="1"/>
                    <a:pt x="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14954;p35">
              <a:extLst>
                <a:ext uri="{FF2B5EF4-FFF2-40B4-BE49-F238E27FC236}">
                  <a16:creationId xmlns:a16="http://schemas.microsoft.com/office/drawing/2014/main" id="{CB570B9C-5BA2-714F-8843-681FA583E29B}"/>
                </a:ext>
              </a:extLst>
            </p:cNvPr>
            <p:cNvSpPr/>
            <p:nvPr/>
          </p:nvSpPr>
          <p:spPr>
            <a:xfrm rot="5400000">
              <a:off x="5881654" y="2868526"/>
              <a:ext cx="177683" cy="16511"/>
            </a:xfrm>
            <a:custGeom>
              <a:avLst/>
              <a:gdLst/>
              <a:ahLst/>
              <a:cxnLst/>
              <a:rect l="l" t="t" r="r" b="b"/>
              <a:pathLst>
                <a:path w="1539" h="143" extrusionOk="0">
                  <a:moveTo>
                    <a:pt x="98" y="0"/>
                  </a:moveTo>
                  <a:cubicBezTo>
                    <a:pt x="1" y="0"/>
                    <a:pt x="1" y="143"/>
                    <a:pt x="98" y="143"/>
                  </a:cubicBezTo>
                  <a:lnTo>
                    <a:pt x="1441" y="143"/>
                  </a:lnTo>
                  <a:cubicBezTo>
                    <a:pt x="1539" y="143"/>
                    <a:pt x="1539" y="0"/>
                    <a:pt x="144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14955;p35">
              <a:extLst>
                <a:ext uri="{FF2B5EF4-FFF2-40B4-BE49-F238E27FC236}">
                  <a16:creationId xmlns:a16="http://schemas.microsoft.com/office/drawing/2014/main" id="{D2254597-EACD-8A46-B1CE-C7C6D0265616}"/>
                </a:ext>
              </a:extLst>
            </p:cNvPr>
            <p:cNvSpPr/>
            <p:nvPr/>
          </p:nvSpPr>
          <p:spPr>
            <a:xfrm rot="5400000">
              <a:off x="5890947" y="2942815"/>
              <a:ext cx="158633" cy="136590"/>
            </a:xfrm>
            <a:custGeom>
              <a:avLst/>
              <a:gdLst/>
              <a:ahLst/>
              <a:cxnLst/>
              <a:rect l="l" t="t" r="r" b="b"/>
              <a:pathLst>
                <a:path w="1374" h="1183" extrusionOk="0">
                  <a:moveTo>
                    <a:pt x="788" y="1"/>
                  </a:moveTo>
                  <a:cubicBezTo>
                    <a:pt x="263" y="1"/>
                    <a:pt x="0" y="638"/>
                    <a:pt x="368" y="1006"/>
                  </a:cubicBezTo>
                  <a:cubicBezTo>
                    <a:pt x="490" y="1128"/>
                    <a:pt x="639" y="1183"/>
                    <a:pt x="785" y="1183"/>
                  </a:cubicBezTo>
                  <a:cubicBezTo>
                    <a:pt x="1087" y="1183"/>
                    <a:pt x="1374" y="948"/>
                    <a:pt x="1374" y="593"/>
                  </a:cubicBezTo>
                  <a:cubicBezTo>
                    <a:pt x="1374" y="271"/>
                    <a:pt x="1111" y="1"/>
                    <a:pt x="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14956;p35">
              <a:extLst>
                <a:ext uri="{FF2B5EF4-FFF2-40B4-BE49-F238E27FC236}">
                  <a16:creationId xmlns:a16="http://schemas.microsoft.com/office/drawing/2014/main" id="{481213B2-F052-F147-80A4-C5D99F88CF94}"/>
                </a:ext>
              </a:extLst>
            </p:cNvPr>
            <p:cNvSpPr/>
            <p:nvPr/>
          </p:nvSpPr>
          <p:spPr>
            <a:xfrm rot="5400000">
              <a:off x="5902435" y="2663246"/>
              <a:ext cx="136120" cy="136128"/>
            </a:xfrm>
            <a:custGeom>
              <a:avLst/>
              <a:gdLst/>
              <a:ahLst/>
              <a:cxnLst/>
              <a:rect l="l" t="t" r="r" b="b"/>
              <a:pathLst>
                <a:path w="1179" h="1179" extrusionOk="0">
                  <a:moveTo>
                    <a:pt x="585" y="1"/>
                  </a:moveTo>
                  <a:cubicBezTo>
                    <a:pt x="263" y="1"/>
                    <a:pt x="0" y="271"/>
                    <a:pt x="0" y="593"/>
                  </a:cubicBezTo>
                  <a:cubicBezTo>
                    <a:pt x="0" y="916"/>
                    <a:pt x="263" y="1179"/>
                    <a:pt x="585" y="1179"/>
                  </a:cubicBezTo>
                  <a:cubicBezTo>
                    <a:pt x="916" y="1179"/>
                    <a:pt x="1178" y="916"/>
                    <a:pt x="1178" y="593"/>
                  </a:cubicBezTo>
                  <a:cubicBezTo>
                    <a:pt x="1178" y="271"/>
                    <a:pt x="916" y="1"/>
                    <a:pt x="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14957;p35">
              <a:extLst>
                <a:ext uri="{FF2B5EF4-FFF2-40B4-BE49-F238E27FC236}">
                  <a16:creationId xmlns:a16="http://schemas.microsoft.com/office/drawing/2014/main" id="{88634475-7759-CE4E-8151-B4CA14000202}"/>
                </a:ext>
              </a:extLst>
            </p:cNvPr>
            <p:cNvSpPr/>
            <p:nvPr/>
          </p:nvSpPr>
          <p:spPr>
            <a:xfrm rot="5400000">
              <a:off x="5236120" y="2873722"/>
              <a:ext cx="318075" cy="16511"/>
            </a:xfrm>
            <a:custGeom>
              <a:avLst/>
              <a:gdLst/>
              <a:ahLst/>
              <a:cxnLst/>
              <a:rect l="l" t="t" r="r" b="b"/>
              <a:pathLst>
                <a:path w="2755" h="143" extrusionOk="0">
                  <a:moveTo>
                    <a:pt x="98" y="0"/>
                  </a:moveTo>
                  <a:cubicBezTo>
                    <a:pt x="1" y="0"/>
                    <a:pt x="1" y="143"/>
                    <a:pt x="98" y="143"/>
                  </a:cubicBezTo>
                  <a:lnTo>
                    <a:pt x="2665" y="143"/>
                  </a:lnTo>
                  <a:cubicBezTo>
                    <a:pt x="2755" y="143"/>
                    <a:pt x="2755" y="0"/>
                    <a:pt x="26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14958;p35">
              <a:extLst>
                <a:ext uri="{FF2B5EF4-FFF2-40B4-BE49-F238E27FC236}">
                  <a16:creationId xmlns:a16="http://schemas.microsoft.com/office/drawing/2014/main" id="{FDCD788E-DBAD-3541-B2F1-E4542CCFF393}"/>
                </a:ext>
              </a:extLst>
            </p:cNvPr>
            <p:cNvSpPr/>
            <p:nvPr/>
          </p:nvSpPr>
          <p:spPr>
            <a:xfrm rot="5400000">
              <a:off x="5315667" y="3018610"/>
              <a:ext cx="159441" cy="136590"/>
            </a:xfrm>
            <a:custGeom>
              <a:avLst/>
              <a:gdLst/>
              <a:ahLst/>
              <a:cxnLst/>
              <a:rect l="l" t="t" r="r" b="b"/>
              <a:pathLst>
                <a:path w="1381" h="1183" extrusionOk="0">
                  <a:moveTo>
                    <a:pt x="789" y="0"/>
                  </a:moveTo>
                  <a:cubicBezTo>
                    <a:pt x="643" y="0"/>
                    <a:pt x="495" y="55"/>
                    <a:pt x="375" y="177"/>
                  </a:cubicBezTo>
                  <a:cubicBezTo>
                    <a:pt x="0" y="545"/>
                    <a:pt x="263" y="1182"/>
                    <a:pt x="788" y="1182"/>
                  </a:cubicBezTo>
                  <a:cubicBezTo>
                    <a:pt x="1111" y="1182"/>
                    <a:pt x="1381" y="920"/>
                    <a:pt x="1381" y="590"/>
                  </a:cubicBezTo>
                  <a:cubicBezTo>
                    <a:pt x="1381" y="235"/>
                    <a:pt x="1091"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14959;p35">
              <a:extLst>
                <a:ext uri="{FF2B5EF4-FFF2-40B4-BE49-F238E27FC236}">
                  <a16:creationId xmlns:a16="http://schemas.microsoft.com/office/drawing/2014/main" id="{4550479A-2895-0F4F-B128-7CAF1D97FF0D}"/>
                </a:ext>
              </a:extLst>
            </p:cNvPr>
            <p:cNvSpPr/>
            <p:nvPr/>
          </p:nvSpPr>
          <p:spPr>
            <a:xfrm rot="5400000">
              <a:off x="5315609" y="2586297"/>
              <a:ext cx="159557" cy="136590"/>
            </a:xfrm>
            <a:custGeom>
              <a:avLst/>
              <a:gdLst/>
              <a:ahLst/>
              <a:cxnLst/>
              <a:rect l="l" t="t" r="r" b="b"/>
              <a:pathLst>
                <a:path w="1382" h="1183" extrusionOk="0">
                  <a:moveTo>
                    <a:pt x="789" y="0"/>
                  </a:moveTo>
                  <a:cubicBezTo>
                    <a:pt x="644" y="0"/>
                    <a:pt x="495" y="55"/>
                    <a:pt x="376" y="177"/>
                  </a:cubicBezTo>
                  <a:cubicBezTo>
                    <a:pt x="1" y="545"/>
                    <a:pt x="263" y="1182"/>
                    <a:pt x="789" y="1182"/>
                  </a:cubicBezTo>
                  <a:cubicBezTo>
                    <a:pt x="1119" y="1182"/>
                    <a:pt x="1381" y="920"/>
                    <a:pt x="1381" y="590"/>
                  </a:cubicBezTo>
                  <a:cubicBezTo>
                    <a:pt x="1381" y="235"/>
                    <a:pt x="1091"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14960;p35">
              <a:extLst>
                <a:ext uri="{FF2B5EF4-FFF2-40B4-BE49-F238E27FC236}">
                  <a16:creationId xmlns:a16="http://schemas.microsoft.com/office/drawing/2014/main" id="{CD981A2A-CEE2-CF46-840E-72E4C9F56F8B}"/>
                </a:ext>
              </a:extLst>
            </p:cNvPr>
            <p:cNvSpPr/>
            <p:nvPr/>
          </p:nvSpPr>
          <p:spPr>
            <a:xfrm rot="5400000">
              <a:off x="5121810" y="2868526"/>
              <a:ext cx="177683" cy="16511"/>
            </a:xfrm>
            <a:custGeom>
              <a:avLst/>
              <a:gdLst/>
              <a:ahLst/>
              <a:cxnLst/>
              <a:rect l="l" t="t" r="r" b="b"/>
              <a:pathLst>
                <a:path w="1539" h="143" extrusionOk="0">
                  <a:moveTo>
                    <a:pt x="98" y="0"/>
                  </a:moveTo>
                  <a:cubicBezTo>
                    <a:pt x="1" y="0"/>
                    <a:pt x="1" y="143"/>
                    <a:pt x="98" y="143"/>
                  </a:cubicBezTo>
                  <a:lnTo>
                    <a:pt x="1441" y="143"/>
                  </a:lnTo>
                  <a:cubicBezTo>
                    <a:pt x="1539" y="143"/>
                    <a:pt x="1539" y="0"/>
                    <a:pt x="144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14961;p35">
              <a:extLst>
                <a:ext uri="{FF2B5EF4-FFF2-40B4-BE49-F238E27FC236}">
                  <a16:creationId xmlns:a16="http://schemas.microsoft.com/office/drawing/2014/main" id="{151E2D96-CB15-6449-957D-528F62D27009}"/>
                </a:ext>
              </a:extLst>
            </p:cNvPr>
            <p:cNvSpPr/>
            <p:nvPr/>
          </p:nvSpPr>
          <p:spPr>
            <a:xfrm rot="5400000">
              <a:off x="5131565" y="2942815"/>
              <a:ext cx="158633" cy="136590"/>
            </a:xfrm>
            <a:custGeom>
              <a:avLst/>
              <a:gdLst/>
              <a:ahLst/>
              <a:cxnLst/>
              <a:rect l="l" t="t" r="r" b="b"/>
              <a:pathLst>
                <a:path w="1374" h="1183" extrusionOk="0">
                  <a:moveTo>
                    <a:pt x="785" y="1"/>
                  </a:moveTo>
                  <a:cubicBezTo>
                    <a:pt x="639" y="1"/>
                    <a:pt x="490" y="55"/>
                    <a:pt x="368" y="177"/>
                  </a:cubicBezTo>
                  <a:cubicBezTo>
                    <a:pt x="0" y="545"/>
                    <a:pt x="263" y="1183"/>
                    <a:pt x="788" y="1183"/>
                  </a:cubicBezTo>
                  <a:cubicBezTo>
                    <a:pt x="1111" y="1183"/>
                    <a:pt x="1374" y="920"/>
                    <a:pt x="1374" y="590"/>
                  </a:cubicBezTo>
                  <a:cubicBezTo>
                    <a:pt x="1374" y="235"/>
                    <a:pt x="1087" y="1"/>
                    <a:pt x="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14962;p35">
              <a:extLst>
                <a:ext uri="{FF2B5EF4-FFF2-40B4-BE49-F238E27FC236}">
                  <a16:creationId xmlns:a16="http://schemas.microsoft.com/office/drawing/2014/main" id="{7E1B9800-DE51-554B-94E5-DA311F74742A}"/>
                </a:ext>
              </a:extLst>
            </p:cNvPr>
            <p:cNvSpPr/>
            <p:nvPr/>
          </p:nvSpPr>
          <p:spPr>
            <a:xfrm rot="5400000">
              <a:off x="5131508" y="2651701"/>
              <a:ext cx="158749" cy="136590"/>
            </a:xfrm>
            <a:custGeom>
              <a:avLst/>
              <a:gdLst/>
              <a:ahLst/>
              <a:cxnLst/>
              <a:rect l="l" t="t" r="r" b="b"/>
              <a:pathLst>
                <a:path w="1375" h="1183" extrusionOk="0">
                  <a:moveTo>
                    <a:pt x="782" y="1"/>
                  </a:moveTo>
                  <a:cubicBezTo>
                    <a:pt x="636" y="1"/>
                    <a:pt x="488" y="55"/>
                    <a:pt x="369" y="177"/>
                  </a:cubicBezTo>
                  <a:cubicBezTo>
                    <a:pt x="1" y="545"/>
                    <a:pt x="264" y="1183"/>
                    <a:pt x="781" y="1183"/>
                  </a:cubicBezTo>
                  <a:cubicBezTo>
                    <a:pt x="1112" y="1183"/>
                    <a:pt x="1374" y="920"/>
                    <a:pt x="1374" y="590"/>
                  </a:cubicBezTo>
                  <a:cubicBezTo>
                    <a:pt x="1374" y="235"/>
                    <a:pt x="1084" y="1"/>
                    <a:pt x="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14963;p35">
              <a:extLst>
                <a:ext uri="{FF2B5EF4-FFF2-40B4-BE49-F238E27FC236}">
                  <a16:creationId xmlns:a16="http://schemas.microsoft.com/office/drawing/2014/main" id="{FF72D4AF-EEAE-DB4E-AC87-9649CA8AEFD9}"/>
                </a:ext>
              </a:extLst>
            </p:cNvPr>
            <p:cNvSpPr/>
            <p:nvPr/>
          </p:nvSpPr>
          <p:spPr>
            <a:xfrm rot="5400000">
              <a:off x="5003116" y="2797518"/>
              <a:ext cx="158633" cy="136013"/>
            </a:xfrm>
            <a:custGeom>
              <a:avLst/>
              <a:gdLst/>
              <a:ahLst/>
              <a:cxnLst/>
              <a:rect l="l" t="t" r="r" b="b"/>
              <a:pathLst>
                <a:path w="1374" h="1178" extrusionOk="0">
                  <a:moveTo>
                    <a:pt x="789" y="0"/>
                  </a:moveTo>
                  <a:cubicBezTo>
                    <a:pt x="263" y="0"/>
                    <a:pt x="1" y="638"/>
                    <a:pt x="368" y="1006"/>
                  </a:cubicBezTo>
                  <a:cubicBezTo>
                    <a:pt x="487" y="1124"/>
                    <a:pt x="633" y="1177"/>
                    <a:pt x="777" y="1177"/>
                  </a:cubicBezTo>
                  <a:cubicBezTo>
                    <a:pt x="1081" y="1177"/>
                    <a:pt x="1374" y="942"/>
                    <a:pt x="1374" y="586"/>
                  </a:cubicBezTo>
                  <a:cubicBezTo>
                    <a:pt x="1374" y="263"/>
                    <a:pt x="1111"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14964;p35">
              <a:extLst>
                <a:ext uri="{FF2B5EF4-FFF2-40B4-BE49-F238E27FC236}">
                  <a16:creationId xmlns:a16="http://schemas.microsoft.com/office/drawing/2014/main" id="{2F23F3D9-64A5-C74C-9E58-2F6704CCEDCF}"/>
                </a:ext>
              </a:extLst>
            </p:cNvPr>
            <p:cNvSpPr/>
            <p:nvPr/>
          </p:nvSpPr>
          <p:spPr>
            <a:xfrm rot="5400000">
              <a:off x="7427788" y="2868873"/>
              <a:ext cx="394274" cy="15818"/>
            </a:xfrm>
            <a:custGeom>
              <a:avLst/>
              <a:gdLst/>
              <a:ahLst/>
              <a:cxnLst/>
              <a:rect l="l" t="t" r="r" b="b"/>
              <a:pathLst>
                <a:path w="3415" h="137" extrusionOk="0">
                  <a:moveTo>
                    <a:pt x="98" y="1"/>
                  </a:moveTo>
                  <a:cubicBezTo>
                    <a:pt x="1" y="1"/>
                    <a:pt x="1" y="136"/>
                    <a:pt x="98" y="136"/>
                  </a:cubicBezTo>
                  <a:lnTo>
                    <a:pt x="3317" y="136"/>
                  </a:lnTo>
                  <a:cubicBezTo>
                    <a:pt x="3415" y="136"/>
                    <a:pt x="3415" y="1"/>
                    <a:pt x="33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14965;p35">
              <a:extLst>
                <a:ext uri="{FF2B5EF4-FFF2-40B4-BE49-F238E27FC236}">
                  <a16:creationId xmlns:a16="http://schemas.microsoft.com/office/drawing/2014/main" id="{A303FCEF-CA76-9B46-BD0D-DE43CA64A2BD}"/>
                </a:ext>
              </a:extLst>
            </p:cNvPr>
            <p:cNvSpPr/>
            <p:nvPr/>
          </p:nvSpPr>
          <p:spPr>
            <a:xfrm rot="5400000">
              <a:off x="7556403" y="3062598"/>
              <a:ext cx="136120" cy="136128"/>
            </a:xfrm>
            <a:custGeom>
              <a:avLst/>
              <a:gdLst/>
              <a:ahLst/>
              <a:cxnLst/>
              <a:rect l="l" t="t" r="r" b="b"/>
              <a:pathLst>
                <a:path w="1179" h="1179" extrusionOk="0">
                  <a:moveTo>
                    <a:pt x="593" y="0"/>
                  </a:moveTo>
                  <a:cubicBezTo>
                    <a:pt x="263" y="0"/>
                    <a:pt x="0" y="263"/>
                    <a:pt x="0" y="585"/>
                  </a:cubicBezTo>
                  <a:cubicBezTo>
                    <a:pt x="0" y="908"/>
                    <a:pt x="263" y="1178"/>
                    <a:pt x="593" y="1178"/>
                  </a:cubicBezTo>
                  <a:cubicBezTo>
                    <a:pt x="916" y="1178"/>
                    <a:pt x="1179" y="908"/>
                    <a:pt x="1179" y="585"/>
                  </a:cubicBezTo>
                  <a:cubicBezTo>
                    <a:pt x="1179" y="263"/>
                    <a:pt x="916" y="0"/>
                    <a:pt x="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14966;p35">
              <a:extLst>
                <a:ext uri="{FF2B5EF4-FFF2-40B4-BE49-F238E27FC236}">
                  <a16:creationId xmlns:a16="http://schemas.microsoft.com/office/drawing/2014/main" id="{23EB3BD6-FF4B-A542-B616-3F48E9DF057C}"/>
                </a:ext>
              </a:extLst>
            </p:cNvPr>
            <p:cNvSpPr/>
            <p:nvPr/>
          </p:nvSpPr>
          <p:spPr>
            <a:xfrm rot="5400000">
              <a:off x="7556403" y="2554952"/>
              <a:ext cx="136120" cy="136128"/>
            </a:xfrm>
            <a:custGeom>
              <a:avLst/>
              <a:gdLst/>
              <a:ahLst/>
              <a:cxnLst/>
              <a:rect l="l" t="t" r="r" b="b"/>
              <a:pathLst>
                <a:path w="1179" h="1179" extrusionOk="0">
                  <a:moveTo>
                    <a:pt x="585" y="0"/>
                  </a:moveTo>
                  <a:cubicBezTo>
                    <a:pt x="263" y="0"/>
                    <a:pt x="0" y="263"/>
                    <a:pt x="0" y="585"/>
                  </a:cubicBezTo>
                  <a:cubicBezTo>
                    <a:pt x="0" y="908"/>
                    <a:pt x="263" y="1178"/>
                    <a:pt x="585" y="1178"/>
                  </a:cubicBezTo>
                  <a:cubicBezTo>
                    <a:pt x="916" y="1178"/>
                    <a:pt x="1178" y="908"/>
                    <a:pt x="1178" y="585"/>
                  </a:cubicBezTo>
                  <a:cubicBezTo>
                    <a:pt x="1178" y="263"/>
                    <a:pt x="916"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14967;p35">
              <a:extLst>
                <a:ext uri="{FF2B5EF4-FFF2-40B4-BE49-F238E27FC236}">
                  <a16:creationId xmlns:a16="http://schemas.microsoft.com/office/drawing/2014/main" id="{3ACB7B2E-FDEC-3C40-9009-4E0010F67C11}"/>
                </a:ext>
              </a:extLst>
            </p:cNvPr>
            <p:cNvSpPr/>
            <p:nvPr/>
          </p:nvSpPr>
          <p:spPr>
            <a:xfrm rot="5400000">
              <a:off x="7270529" y="2873722"/>
              <a:ext cx="318075" cy="16511"/>
            </a:xfrm>
            <a:custGeom>
              <a:avLst/>
              <a:gdLst/>
              <a:ahLst/>
              <a:cxnLst/>
              <a:rect l="l" t="t" r="r" b="b"/>
              <a:pathLst>
                <a:path w="2755" h="143" extrusionOk="0">
                  <a:moveTo>
                    <a:pt x="98" y="0"/>
                  </a:moveTo>
                  <a:cubicBezTo>
                    <a:pt x="1" y="0"/>
                    <a:pt x="1" y="143"/>
                    <a:pt x="98" y="143"/>
                  </a:cubicBezTo>
                  <a:lnTo>
                    <a:pt x="2665" y="143"/>
                  </a:lnTo>
                  <a:cubicBezTo>
                    <a:pt x="2755" y="143"/>
                    <a:pt x="2755" y="0"/>
                    <a:pt x="26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14968;p35">
              <a:extLst>
                <a:ext uri="{FF2B5EF4-FFF2-40B4-BE49-F238E27FC236}">
                  <a16:creationId xmlns:a16="http://schemas.microsoft.com/office/drawing/2014/main" id="{DEB4B2FE-CB6D-A94E-A29C-331FA0929459}"/>
                </a:ext>
              </a:extLst>
            </p:cNvPr>
            <p:cNvSpPr/>
            <p:nvPr/>
          </p:nvSpPr>
          <p:spPr>
            <a:xfrm rot="5400000">
              <a:off x="7361506" y="3030502"/>
              <a:ext cx="136120" cy="136128"/>
            </a:xfrm>
            <a:custGeom>
              <a:avLst/>
              <a:gdLst/>
              <a:ahLst/>
              <a:cxnLst/>
              <a:rect l="l" t="t" r="r" b="b"/>
              <a:pathLst>
                <a:path w="1179" h="1179" extrusionOk="0">
                  <a:moveTo>
                    <a:pt x="586" y="1"/>
                  </a:moveTo>
                  <a:cubicBezTo>
                    <a:pt x="263" y="1"/>
                    <a:pt x="1" y="263"/>
                    <a:pt x="1" y="586"/>
                  </a:cubicBezTo>
                  <a:cubicBezTo>
                    <a:pt x="1" y="916"/>
                    <a:pt x="263" y="1179"/>
                    <a:pt x="586" y="1179"/>
                  </a:cubicBezTo>
                  <a:cubicBezTo>
                    <a:pt x="916" y="1179"/>
                    <a:pt x="1179" y="916"/>
                    <a:pt x="1179" y="586"/>
                  </a:cubicBezTo>
                  <a:cubicBezTo>
                    <a:pt x="1179" y="263"/>
                    <a:pt x="916" y="1"/>
                    <a:pt x="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14969;p35">
              <a:extLst>
                <a:ext uri="{FF2B5EF4-FFF2-40B4-BE49-F238E27FC236}">
                  <a16:creationId xmlns:a16="http://schemas.microsoft.com/office/drawing/2014/main" id="{0EDCF4D2-DFBC-754C-A89E-41B87733515B}"/>
                </a:ext>
              </a:extLst>
            </p:cNvPr>
            <p:cNvSpPr/>
            <p:nvPr/>
          </p:nvSpPr>
          <p:spPr>
            <a:xfrm rot="5400000">
              <a:off x="7350018" y="2586297"/>
              <a:ext cx="159557" cy="136590"/>
            </a:xfrm>
            <a:custGeom>
              <a:avLst/>
              <a:gdLst/>
              <a:ahLst/>
              <a:cxnLst/>
              <a:rect l="l" t="t" r="r" b="b"/>
              <a:pathLst>
                <a:path w="1382" h="1183" extrusionOk="0">
                  <a:moveTo>
                    <a:pt x="789" y="1"/>
                  </a:moveTo>
                  <a:cubicBezTo>
                    <a:pt x="644" y="1"/>
                    <a:pt x="495" y="55"/>
                    <a:pt x="376" y="177"/>
                  </a:cubicBezTo>
                  <a:cubicBezTo>
                    <a:pt x="1" y="545"/>
                    <a:pt x="263" y="1183"/>
                    <a:pt x="789" y="1183"/>
                  </a:cubicBezTo>
                  <a:cubicBezTo>
                    <a:pt x="1119" y="1183"/>
                    <a:pt x="1381" y="920"/>
                    <a:pt x="1381" y="590"/>
                  </a:cubicBezTo>
                  <a:cubicBezTo>
                    <a:pt x="1381" y="235"/>
                    <a:pt x="1091" y="1"/>
                    <a:pt x="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14970;p35">
              <a:extLst>
                <a:ext uri="{FF2B5EF4-FFF2-40B4-BE49-F238E27FC236}">
                  <a16:creationId xmlns:a16="http://schemas.microsoft.com/office/drawing/2014/main" id="{6D333A41-2029-D94D-A9E9-F1DDB6FB8D60}"/>
                </a:ext>
              </a:extLst>
            </p:cNvPr>
            <p:cNvSpPr/>
            <p:nvPr/>
          </p:nvSpPr>
          <p:spPr>
            <a:xfrm rot="5400000">
              <a:off x="7156162" y="2868468"/>
              <a:ext cx="177683" cy="16626"/>
            </a:xfrm>
            <a:custGeom>
              <a:avLst/>
              <a:gdLst/>
              <a:ahLst/>
              <a:cxnLst/>
              <a:rect l="l" t="t" r="r" b="b"/>
              <a:pathLst>
                <a:path w="1539" h="144" extrusionOk="0">
                  <a:moveTo>
                    <a:pt x="98" y="1"/>
                  </a:moveTo>
                  <a:cubicBezTo>
                    <a:pt x="1" y="1"/>
                    <a:pt x="1" y="143"/>
                    <a:pt x="98" y="143"/>
                  </a:cubicBezTo>
                  <a:lnTo>
                    <a:pt x="1441" y="143"/>
                  </a:lnTo>
                  <a:cubicBezTo>
                    <a:pt x="1539" y="143"/>
                    <a:pt x="1539" y="1"/>
                    <a:pt x="14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14971;p35">
              <a:extLst>
                <a:ext uri="{FF2B5EF4-FFF2-40B4-BE49-F238E27FC236}">
                  <a16:creationId xmlns:a16="http://schemas.microsoft.com/office/drawing/2014/main" id="{9DC65918-ED50-8445-B9E7-C44F4791813E}"/>
                </a:ext>
              </a:extLst>
            </p:cNvPr>
            <p:cNvSpPr/>
            <p:nvPr/>
          </p:nvSpPr>
          <p:spPr>
            <a:xfrm rot="5400000">
              <a:off x="7165917" y="2942758"/>
              <a:ext cx="158633" cy="136706"/>
            </a:xfrm>
            <a:custGeom>
              <a:avLst/>
              <a:gdLst/>
              <a:ahLst/>
              <a:cxnLst/>
              <a:rect l="l" t="t" r="r" b="b"/>
              <a:pathLst>
                <a:path w="1374" h="1184" extrusionOk="0">
                  <a:moveTo>
                    <a:pt x="785" y="1"/>
                  </a:moveTo>
                  <a:cubicBezTo>
                    <a:pt x="639" y="1"/>
                    <a:pt x="490" y="56"/>
                    <a:pt x="368" y="178"/>
                  </a:cubicBezTo>
                  <a:cubicBezTo>
                    <a:pt x="0" y="545"/>
                    <a:pt x="263" y="1183"/>
                    <a:pt x="788" y="1183"/>
                  </a:cubicBezTo>
                  <a:cubicBezTo>
                    <a:pt x="1111" y="1183"/>
                    <a:pt x="1374" y="920"/>
                    <a:pt x="1374" y="590"/>
                  </a:cubicBezTo>
                  <a:cubicBezTo>
                    <a:pt x="1374" y="236"/>
                    <a:pt x="1087" y="1"/>
                    <a:pt x="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14972;p35">
              <a:extLst>
                <a:ext uri="{FF2B5EF4-FFF2-40B4-BE49-F238E27FC236}">
                  <a16:creationId xmlns:a16="http://schemas.microsoft.com/office/drawing/2014/main" id="{4F9D7AB6-0E6A-1346-BFB8-816532538E16}"/>
                </a:ext>
              </a:extLst>
            </p:cNvPr>
            <p:cNvSpPr/>
            <p:nvPr/>
          </p:nvSpPr>
          <p:spPr>
            <a:xfrm rot="5400000">
              <a:off x="7176943" y="2663189"/>
              <a:ext cx="136120" cy="136244"/>
            </a:xfrm>
            <a:custGeom>
              <a:avLst/>
              <a:gdLst/>
              <a:ahLst/>
              <a:cxnLst/>
              <a:rect l="l" t="t" r="r" b="b"/>
              <a:pathLst>
                <a:path w="1179" h="1180" extrusionOk="0">
                  <a:moveTo>
                    <a:pt x="585" y="1"/>
                  </a:moveTo>
                  <a:cubicBezTo>
                    <a:pt x="263" y="1"/>
                    <a:pt x="0" y="264"/>
                    <a:pt x="0" y="586"/>
                  </a:cubicBezTo>
                  <a:cubicBezTo>
                    <a:pt x="0" y="916"/>
                    <a:pt x="263" y="1179"/>
                    <a:pt x="585" y="1179"/>
                  </a:cubicBezTo>
                  <a:cubicBezTo>
                    <a:pt x="916" y="1179"/>
                    <a:pt x="1178" y="916"/>
                    <a:pt x="1178" y="586"/>
                  </a:cubicBezTo>
                  <a:cubicBezTo>
                    <a:pt x="1178" y="264"/>
                    <a:pt x="916" y="1"/>
                    <a:pt x="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14973;p35">
              <a:extLst>
                <a:ext uri="{FF2B5EF4-FFF2-40B4-BE49-F238E27FC236}">
                  <a16:creationId xmlns:a16="http://schemas.microsoft.com/office/drawing/2014/main" id="{605CC29D-FFA2-F849-9C6A-11B389D43C3D}"/>
                </a:ext>
              </a:extLst>
            </p:cNvPr>
            <p:cNvSpPr/>
            <p:nvPr/>
          </p:nvSpPr>
          <p:spPr>
            <a:xfrm rot="5400000">
              <a:off x="6411911" y="2868469"/>
              <a:ext cx="394274" cy="16626"/>
            </a:xfrm>
            <a:custGeom>
              <a:avLst/>
              <a:gdLst/>
              <a:ahLst/>
              <a:cxnLst/>
              <a:rect l="l" t="t" r="r" b="b"/>
              <a:pathLst>
                <a:path w="3415" h="144" extrusionOk="0">
                  <a:moveTo>
                    <a:pt x="98" y="1"/>
                  </a:moveTo>
                  <a:cubicBezTo>
                    <a:pt x="1" y="1"/>
                    <a:pt x="1" y="143"/>
                    <a:pt x="98" y="143"/>
                  </a:cubicBezTo>
                  <a:lnTo>
                    <a:pt x="3317" y="143"/>
                  </a:lnTo>
                  <a:cubicBezTo>
                    <a:pt x="3415" y="143"/>
                    <a:pt x="3415" y="1"/>
                    <a:pt x="33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14974;p35">
              <a:extLst>
                <a:ext uri="{FF2B5EF4-FFF2-40B4-BE49-F238E27FC236}">
                  <a16:creationId xmlns:a16="http://schemas.microsoft.com/office/drawing/2014/main" id="{74800F4F-DCBB-964D-A417-AB0F2AB52E56}"/>
                </a:ext>
              </a:extLst>
            </p:cNvPr>
            <p:cNvSpPr/>
            <p:nvPr/>
          </p:nvSpPr>
          <p:spPr>
            <a:xfrm rot="5400000">
              <a:off x="6529154" y="2543291"/>
              <a:ext cx="159557" cy="136013"/>
            </a:xfrm>
            <a:custGeom>
              <a:avLst/>
              <a:gdLst/>
              <a:ahLst/>
              <a:cxnLst/>
              <a:rect l="l" t="t" r="r" b="b"/>
              <a:pathLst>
                <a:path w="1382" h="1178" extrusionOk="0">
                  <a:moveTo>
                    <a:pt x="784" y="0"/>
                  </a:moveTo>
                  <a:cubicBezTo>
                    <a:pt x="640" y="0"/>
                    <a:pt x="494" y="53"/>
                    <a:pt x="376" y="172"/>
                  </a:cubicBezTo>
                  <a:cubicBezTo>
                    <a:pt x="0" y="547"/>
                    <a:pt x="263" y="1177"/>
                    <a:pt x="788" y="1177"/>
                  </a:cubicBezTo>
                  <a:cubicBezTo>
                    <a:pt x="1119" y="1177"/>
                    <a:pt x="1381" y="914"/>
                    <a:pt x="1381" y="592"/>
                  </a:cubicBezTo>
                  <a:cubicBezTo>
                    <a:pt x="1381" y="236"/>
                    <a:pt x="1088" y="0"/>
                    <a:pt x="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14975;p35">
              <a:extLst>
                <a:ext uri="{FF2B5EF4-FFF2-40B4-BE49-F238E27FC236}">
                  <a16:creationId xmlns:a16="http://schemas.microsoft.com/office/drawing/2014/main" id="{8A94CEB7-05FD-BE49-827F-1DC7A62E6BDD}"/>
                </a:ext>
              </a:extLst>
            </p:cNvPr>
            <p:cNvSpPr/>
            <p:nvPr/>
          </p:nvSpPr>
          <p:spPr>
            <a:xfrm rot="5400000">
              <a:off x="6529616" y="3051399"/>
              <a:ext cx="158633" cy="136013"/>
            </a:xfrm>
            <a:custGeom>
              <a:avLst/>
              <a:gdLst/>
              <a:ahLst/>
              <a:cxnLst/>
              <a:rect l="l" t="t" r="r" b="b"/>
              <a:pathLst>
                <a:path w="1374" h="1178" extrusionOk="0">
                  <a:moveTo>
                    <a:pt x="780" y="0"/>
                  </a:moveTo>
                  <a:cubicBezTo>
                    <a:pt x="636" y="0"/>
                    <a:pt x="489" y="53"/>
                    <a:pt x="368" y="172"/>
                  </a:cubicBezTo>
                  <a:cubicBezTo>
                    <a:pt x="0" y="547"/>
                    <a:pt x="263" y="1177"/>
                    <a:pt x="788" y="1177"/>
                  </a:cubicBezTo>
                  <a:cubicBezTo>
                    <a:pt x="1111" y="1177"/>
                    <a:pt x="1374" y="914"/>
                    <a:pt x="1374" y="592"/>
                  </a:cubicBezTo>
                  <a:cubicBezTo>
                    <a:pt x="1374" y="236"/>
                    <a:pt x="1084" y="0"/>
                    <a:pt x="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14976;p35">
              <a:extLst>
                <a:ext uri="{FF2B5EF4-FFF2-40B4-BE49-F238E27FC236}">
                  <a16:creationId xmlns:a16="http://schemas.microsoft.com/office/drawing/2014/main" id="{5E93DC2A-AB34-5544-A4B6-4F2DD9573B1A}"/>
                </a:ext>
              </a:extLst>
            </p:cNvPr>
            <p:cNvSpPr/>
            <p:nvPr/>
          </p:nvSpPr>
          <p:spPr>
            <a:xfrm rot="5400000">
              <a:off x="6254190" y="2873664"/>
              <a:ext cx="318075" cy="16626"/>
            </a:xfrm>
            <a:custGeom>
              <a:avLst/>
              <a:gdLst/>
              <a:ahLst/>
              <a:cxnLst/>
              <a:rect l="l" t="t" r="r" b="b"/>
              <a:pathLst>
                <a:path w="2755" h="144" extrusionOk="0">
                  <a:moveTo>
                    <a:pt x="98" y="1"/>
                  </a:moveTo>
                  <a:cubicBezTo>
                    <a:pt x="1" y="1"/>
                    <a:pt x="1" y="143"/>
                    <a:pt x="98" y="143"/>
                  </a:cubicBezTo>
                  <a:lnTo>
                    <a:pt x="2665" y="143"/>
                  </a:lnTo>
                  <a:cubicBezTo>
                    <a:pt x="2755" y="143"/>
                    <a:pt x="2755" y="1"/>
                    <a:pt x="266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14977;p35">
              <a:extLst>
                <a:ext uri="{FF2B5EF4-FFF2-40B4-BE49-F238E27FC236}">
                  <a16:creationId xmlns:a16="http://schemas.microsoft.com/office/drawing/2014/main" id="{6802CBA7-85A1-184D-9748-3C4936F84FB6}"/>
                </a:ext>
              </a:extLst>
            </p:cNvPr>
            <p:cNvSpPr/>
            <p:nvPr/>
          </p:nvSpPr>
          <p:spPr>
            <a:xfrm rot="5400000">
              <a:off x="6333680" y="2586239"/>
              <a:ext cx="159557" cy="136706"/>
            </a:xfrm>
            <a:custGeom>
              <a:avLst/>
              <a:gdLst/>
              <a:ahLst/>
              <a:cxnLst/>
              <a:rect l="l" t="t" r="r" b="b"/>
              <a:pathLst>
                <a:path w="1382" h="1184" extrusionOk="0">
                  <a:moveTo>
                    <a:pt x="789" y="1"/>
                  </a:moveTo>
                  <a:cubicBezTo>
                    <a:pt x="644" y="1"/>
                    <a:pt x="495" y="55"/>
                    <a:pt x="376" y="178"/>
                  </a:cubicBezTo>
                  <a:cubicBezTo>
                    <a:pt x="1" y="545"/>
                    <a:pt x="263" y="1183"/>
                    <a:pt x="789" y="1183"/>
                  </a:cubicBezTo>
                  <a:cubicBezTo>
                    <a:pt x="1119" y="1183"/>
                    <a:pt x="1381" y="920"/>
                    <a:pt x="1381" y="590"/>
                  </a:cubicBezTo>
                  <a:cubicBezTo>
                    <a:pt x="1381" y="236"/>
                    <a:pt x="1091" y="1"/>
                    <a:pt x="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14978;p35">
              <a:extLst>
                <a:ext uri="{FF2B5EF4-FFF2-40B4-BE49-F238E27FC236}">
                  <a16:creationId xmlns:a16="http://schemas.microsoft.com/office/drawing/2014/main" id="{60D00D1B-3164-EE45-B742-DF2B3C9D93D1}"/>
                </a:ext>
              </a:extLst>
            </p:cNvPr>
            <p:cNvSpPr/>
            <p:nvPr/>
          </p:nvSpPr>
          <p:spPr>
            <a:xfrm rot="5400000">
              <a:off x="6345167" y="3030444"/>
              <a:ext cx="136120" cy="136244"/>
            </a:xfrm>
            <a:custGeom>
              <a:avLst/>
              <a:gdLst/>
              <a:ahLst/>
              <a:cxnLst/>
              <a:rect l="l" t="t" r="r" b="b"/>
              <a:pathLst>
                <a:path w="1179" h="1180" extrusionOk="0">
                  <a:moveTo>
                    <a:pt x="586" y="1"/>
                  </a:moveTo>
                  <a:cubicBezTo>
                    <a:pt x="263" y="1"/>
                    <a:pt x="1" y="264"/>
                    <a:pt x="1" y="586"/>
                  </a:cubicBezTo>
                  <a:cubicBezTo>
                    <a:pt x="1" y="916"/>
                    <a:pt x="263" y="1179"/>
                    <a:pt x="586" y="1179"/>
                  </a:cubicBezTo>
                  <a:cubicBezTo>
                    <a:pt x="916" y="1179"/>
                    <a:pt x="1179" y="916"/>
                    <a:pt x="1179" y="586"/>
                  </a:cubicBezTo>
                  <a:cubicBezTo>
                    <a:pt x="1179" y="264"/>
                    <a:pt x="916" y="1"/>
                    <a:pt x="5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14979;p35">
              <a:extLst>
                <a:ext uri="{FF2B5EF4-FFF2-40B4-BE49-F238E27FC236}">
                  <a16:creationId xmlns:a16="http://schemas.microsoft.com/office/drawing/2014/main" id="{7BFD0484-6C5A-CE43-9081-BBE0962FDF11}"/>
                </a:ext>
              </a:extLst>
            </p:cNvPr>
            <p:cNvSpPr/>
            <p:nvPr/>
          </p:nvSpPr>
          <p:spPr>
            <a:xfrm rot="5400000">
              <a:off x="6140227" y="2868930"/>
              <a:ext cx="177683" cy="15703"/>
            </a:xfrm>
            <a:custGeom>
              <a:avLst/>
              <a:gdLst/>
              <a:ahLst/>
              <a:cxnLst/>
              <a:rect l="l" t="t" r="r" b="b"/>
              <a:pathLst>
                <a:path w="1539" h="136" extrusionOk="0">
                  <a:moveTo>
                    <a:pt x="98" y="0"/>
                  </a:moveTo>
                  <a:cubicBezTo>
                    <a:pt x="1" y="0"/>
                    <a:pt x="1" y="135"/>
                    <a:pt x="98" y="135"/>
                  </a:cubicBezTo>
                  <a:lnTo>
                    <a:pt x="1441" y="135"/>
                  </a:lnTo>
                  <a:cubicBezTo>
                    <a:pt x="1539" y="135"/>
                    <a:pt x="1539" y="0"/>
                    <a:pt x="144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14980;p35">
              <a:extLst>
                <a:ext uri="{FF2B5EF4-FFF2-40B4-BE49-F238E27FC236}">
                  <a16:creationId xmlns:a16="http://schemas.microsoft.com/office/drawing/2014/main" id="{1A483D2D-9435-104F-A86D-B03D5384A15C}"/>
                </a:ext>
              </a:extLst>
            </p:cNvPr>
            <p:cNvSpPr/>
            <p:nvPr/>
          </p:nvSpPr>
          <p:spPr>
            <a:xfrm rot="5400000">
              <a:off x="6160604" y="2663246"/>
              <a:ext cx="136120" cy="136128"/>
            </a:xfrm>
            <a:custGeom>
              <a:avLst/>
              <a:gdLst/>
              <a:ahLst/>
              <a:cxnLst/>
              <a:rect l="l" t="t" r="r" b="b"/>
              <a:pathLst>
                <a:path w="1179" h="1179" extrusionOk="0">
                  <a:moveTo>
                    <a:pt x="585" y="0"/>
                  </a:moveTo>
                  <a:cubicBezTo>
                    <a:pt x="263" y="0"/>
                    <a:pt x="0" y="263"/>
                    <a:pt x="0" y="586"/>
                  </a:cubicBezTo>
                  <a:cubicBezTo>
                    <a:pt x="0" y="908"/>
                    <a:pt x="263" y="1178"/>
                    <a:pt x="585" y="1178"/>
                  </a:cubicBezTo>
                  <a:cubicBezTo>
                    <a:pt x="916" y="1178"/>
                    <a:pt x="1178" y="908"/>
                    <a:pt x="1178" y="586"/>
                  </a:cubicBezTo>
                  <a:cubicBezTo>
                    <a:pt x="1178" y="263"/>
                    <a:pt x="916"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14981;p35">
              <a:extLst>
                <a:ext uri="{FF2B5EF4-FFF2-40B4-BE49-F238E27FC236}">
                  <a16:creationId xmlns:a16="http://schemas.microsoft.com/office/drawing/2014/main" id="{DC9795C1-E438-884C-8490-F40B68B994E1}"/>
                </a:ext>
              </a:extLst>
            </p:cNvPr>
            <p:cNvSpPr/>
            <p:nvPr/>
          </p:nvSpPr>
          <p:spPr>
            <a:xfrm rot="5400000">
              <a:off x="6149578" y="2942815"/>
              <a:ext cx="158633" cy="136590"/>
            </a:xfrm>
            <a:custGeom>
              <a:avLst/>
              <a:gdLst/>
              <a:ahLst/>
              <a:cxnLst/>
              <a:rect l="l" t="t" r="r" b="b"/>
              <a:pathLst>
                <a:path w="1374" h="1183" extrusionOk="0">
                  <a:moveTo>
                    <a:pt x="785" y="0"/>
                  </a:moveTo>
                  <a:cubicBezTo>
                    <a:pt x="639" y="0"/>
                    <a:pt x="490" y="55"/>
                    <a:pt x="368" y="177"/>
                  </a:cubicBezTo>
                  <a:cubicBezTo>
                    <a:pt x="0" y="545"/>
                    <a:pt x="263" y="1182"/>
                    <a:pt x="788" y="1182"/>
                  </a:cubicBezTo>
                  <a:cubicBezTo>
                    <a:pt x="1111" y="1182"/>
                    <a:pt x="1374" y="912"/>
                    <a:pt x="1374" y="590"/>
                  </a:cubicBezTo>
                  <a:cubicBezTo>
                    <a:pt x="1374" y="235"/>
                    <a:pt x="1087" y="0"/>
                    <a:pt x="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14982;p35">
              <a:extLst>
                <a:ext uri="{FF2B5EF4-FFF2-40B4-BE49-F238E27FC236}">
                  <a16:creationId xmlns:a16="http://schemas.microsoft.com/office/drawing/2014/main" id="{AC8B395F-7618-4348-B6B1-6FD37A71F61D}"/>
                </a:ext>
              </a:extLst>
            </p:cNvPr>
            <p:cNvSpPr/>
            <p:nvPr/>
          </p:nvSpPr>
          <p:spPr>
            <a:xfrm rot="5400000">
              <a:off x="6644965" y="2873722"/>
              <a:ext cx="318075" cy="16511"/>
            </a:xfrm>
            <a:custGeom>
              <a:avLst/>
              <a:gdLst/>
              <a:ahLst/>
              <a:cxnLst/>
              <a:rect l="l" t="t" r="r" b="b"/>
              <a:pathLst>
                <a:path w="2755" h="143" extrusionOk="0">
                  <a:moveTo>
                    <a:pt x="98" y="0"/>
                  </a:moveTo>
                  <a:cubicBezTo>
                    <a:pt x="1" y="0"/>
                    <a:pt x="1" y="143"/>
                    <a:pt x="98" y="143"/>
                  </a:cubicBezTo>
                  <a:lnTo>
                    <a:pt x="2665" y="143"/>
                  </a:lnTo>
                  <a:cubicBezTo>
                    <a:pt x="2755" y="143"/>
                    <a:pt x="2755" y="0"/>
                    <a:pt x="26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14983;p35">
              <a:extLst>
                <a:ext uri="{FF2B5EF4-FFF2-40B4-BE49-F238E27FC236}">
                  <a16:creationId xmlns:a16="http://schemas.microsoft.com/office/drawing/2014/main" id="{0A5C38B9-C4B1-F241-AEA4-968B7FAE0745}"/>
                </a:ext>
              </a:extLst>
            </p:cNvPr>
            <p:cNvSpPr/>
            <p:nvPr/>
          </p:nvSpPr>
          <p:spPr>
            <a:xfrm rot="5400000">
              <a:off x="6724282" y="2586586"/>
              <a:ext cx="159557" cy="136013"/>
            </a:xfrm>
            <a:custGeom>
              <a:avLst/>
              <a:gdLst/>
              <a:ahLst/>
              <a:cxnLst/>
              <a:rect l="l" t="t" r="r" b="b"/>
              <a:pathLst>
                <a:path w="1382" h="1178" extrusionOk="0">
                  <a:moveTo>
                    <a:pt x="789" y="1"/>
                  </a:moveTo>
                  <a:cubicBezTo>
                    <a:pt x="263" y="1"/>
                    <a:pt x="1" y="638"/>
                    <a:pt x="376" y="1006"/>
                  </a:cubicBezTo>
                  <a:cubicBezTo>
                    <a:pt x="494" y="1125"/>
                    <a:pt x="641" y="1178"/>
                    <a:pt x="786" y="1178"/>
                  </a:cubicBezTo>
                  <a:cubicBezTo>
                    <a:pt x="1089" y="1178"/>
                    <a:pt x="1381" y="944"/>
                    <a:pt x="1381" y="593"/>
                  </a:cubicBezTo>
                  <a:cubicBezTo>
                    <a:pt x="1381" y="263"/>
                    <a:pt x="1119" y="1"/>
                    <a:pt x="7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14984;p35">
              <a:extLst>
                <a:ext uri="{FF2B5EF4-FFF2-40B4-BE49-F238E27FC236}">
                  <a16:creationId xmlns:a16="http://schemas.microsoft.com/office/drawing/2014/main" id="{5B766C39-B198-5B47-BCB6-FBEA402D65E3}"/>
                </a:ext>
              </a:extLst>
            </p:cNvPr>
            <p:cNvSpPr/>
            <p:nvPr/>
          </p:nvSpPr>
          <p:spPr>
            <a:xfrm rot="5400000">
              <a:off x="6724339" y="3018899"/>
              <a:ext cx="159441" cy="136013"/>
            </a:xfrm>
            <a:custGeom>
              <a:avLst/>
              <a:gdLst/>
              <a:ahLst/>
              <a:cxnLst/>
              <a:rect l="l" t="t" r="r" b="b"/>
              <a:pathLst>
                <a:path w="1381" h="1178" extrusionOk="0">
                  <a:moveTo>
                    <a:pt x="788" y="1"/>
                  </a:moveTo>
                  <a:cubicBezTo>
                    <a:pt x="263" y="1"/>
                    <a:pt x="0" y="638"/>
                    <a:pt x="375" y="1006"/>
                  </a:cubicBezTo>
                  <a:cubicBezTo>
                    <a:pt x="494" y="1125"/>
                    <a:pt x="641" y="1178"/>
                    <a:pt x="785" y="1178"/>
                  </a:cubicBezTo>
                  <a:cubicBezTo>
                    <a:pt x="1088" y="1178"/>
                    <a:pt x="1381" y="944"/>
                    <a:pt x="1381" y="593"/>
                  </a:cubicBezTo>
                  <a:cubicBezTo>
                    <a:pt x="1381" y="263"/>
                    <a:pt x="1111" y="1"/>
                    <a:pt x="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14985;p35">
              <a:extLst>
                <a:ext uri="{FF2B5EF4-FFF2-40B4-BE49-F238E27FC236}">
                  <a16:creationId xmlns:a16="http://schemas.microsoft.com/office/drawing/2014/main" id="{2144858E-1943-FB41-9C19-386320946205}"/>
                </a:ext>
              </a:extLst>
            </p:cNvPr>
            <p:cNvSpPr/>
            <p:nvPr/>
          </p:nvSpPr>
          <p:spPr>
            <a:xfrm rot="5400000">
              <a:off x="6899724" y="2868468"/>
              <a:ext cx="177683" cy="16626"/>
            </a:xfrm>
            <a:custGeom>
              <a:avLst/>
              <a:gdLst/>
              <a:ahLst/>
              <a:cxnLst/>
              <a:rect l="l" t="t" r="r" b="b"/>
              <a:pathLst>
                <a:path w="1539" h="144" extrusionOk="0">
                  <a:moveTo>
                    <a:pt x="98" y="1"/>
                  </a:moveTo>
                  <a:cubicBezTo>
                    <a:pt x="1" y="1"/>
                    <a:pt x="1" y="144"/>
                    <a:pt x="98" y="144"/>
                  </a:cubicBezTo>
                  <a:lnTo>
                    <a:pt x="1441" y="144"/>
                  </a:lnTo>
                  <a:cubicBezTo>
                    <a:pt x="1539" y="144"/>
                    <a:pt x="1539" y="1"/>
                    <a:pt x="144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14986;p35">
              <a:extLst>
                <a:ext uri="{FF2B5EF4-FFF2-40B4-BE49-F238E27FC236}">
                  <a16:creationId xmlns:a16="http://schemas.microsoft.com/office/drawing/2014/main" id="{B1DF39D8-0E41-DA4C-855E-6B7FA08A6576}"/>
                </a:ext>
              </a:extLst>
            </p:cNvPr>
            <p:cNvSpPr/>
            <p:nvPr/>
          </p:nvSpPr>
          <p:spPr>
            <a:xfrm rot="5400000">
              <a:off x="6908903" y="2651701"/>
              <a:ext cx="158749" cy="136590"/>
            </a:xfrm>
            <a:custGeom>
              <a:avLst/>
              <a:gdLst/>
              <a:ahLst/>
              <a:cxnLst/>
              <a:rect l="l" t="t" r="r" b="b"/>
              <a:pathLst>
                <a:path w="1375" h="1183" extrusionOk="0">
                  <a:moveTo>
                    <a:pt x="781" y="0"/>
                  </a:moveTo>
                  <a:cubicBezTo>
                    <a:pt x="264" y="0"/>
                    <a:pt x="1" y="638"/>
                    <a:pt x="369" y="1006"/>
                  </a:cubicBezTo>
                  <a:cubicBezTo>
                    <a:pt x="488" y="1128"/>
                    <a:pt x="636" y="1182"/>
                    <a:pt x="782" y="1182"/>
                  </a:cubicBezTo>
                  <a:cubicBezTo>
                    <a:pt x="1084" y="1182"/>
                    <a:pt x="1374" y="947"/>
                    <a:pt x="1374" y="593"/>
                  </a:cubicBezTo>
                  <a:cubicBezTo>
                    <a:pt x="1374" y="263"/>
                    <a:pt x="1112" y="0"/>
                    <a:pt x="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14987;p35">
              <a:extLst>
                <a:ext uri="{FF2B5EF4-FFF2-40B4-BE49-F238E27FC236}">
                  <a16:creationId xmlns:a16="http://schemas.microsoft.com/office/drawing/2014/main" id="{488478CA-4FB0-764F-BD99-22DEDD0D62B9}"/>
                </a:ext>
              </a:extLst>
            </p:cNvPr>
            <p:cNvSpPr/>
            <p:nvPr/>
          </p:nvSpPr>
          <p:spPr>
            <a:xfrm rot="5400000">
              <a:off x="6908960" y="2942815"/>
              <a:ext cx="158633" cy="136590"/>
            </a:xfrm>
            <a:custGeom>
              <a:avLst/>
              <a:gdLst/>
              <a:ahLst/>
              <a:cxnLst/>
              <a:rect l="l" t="t" r="r" b="b"/>
              <a:pathLst>
                <a:path w="1374" h="1183" extrusionOk="0">
                  <a:moveTo>
                    <a:pt x="788" y="0"/>
                  </a:moveTo>
                  <a:cubicBezTo>
                    <a:pt x="263" y="0"/>
                    <a:pt x="0" y="638"/>
                    <a:pt x="368" y="1006"/>
                  </a:cubicBezTo>
                  <a:cubicBezTo>
                    <a:pt x="490" y="1128"/>
                    <a:pt x="639" y="1182"/>
                    <a:pt x="785" y="1182"/>
                  </a:cubicBezTo>
                  <a:cubicBezTo>
                    <a:pt x="1087" y="1182"/>
                    <a:pt x="1374" y="947"/>
                    <a:pt x="1374" y="593"/>
                  </a:cubicBezTo>
                  <a:cubicBezTo>
                    <a:pt x="1374" y="263"/>
                    <a:pt x="1111" y="0"/>
                    <a:pt x="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14988;p35">
              <a:extLst>
                <a:ext uri="{FF2B5EF4-FFF2-40B4-BE49-F238E27FC236}">
                  <a16:creationId xmlns:a16="http://schemas.microsoft.com/office/drawing/2014/main" id="{DCFCA964-65A8-8347-B060-95EF1CBBBC93}"/>
                </a:ext>
              </a:extLst>
            </p:cNvPr>
            <p:cNvSpPr/>
            <p:nvPr/>
          </p:nvSpPr>
          <p:spPr>
            <a:xfrm rot="5400000">
              <a:off x="7037699" y="2797229"/>
              <a:ext cx="158633" cy="136590"/>
            </a:xfrm>
            <a:custGeom>
              <a:avLst/>
              <a:gdLst/>
              <a:ahLst/>
              <a:cxnLst/>
              <a:rect l="l" t="t" r="r" b="b"/>
              <a:pathLst>
                <a:path w="1374" h="1183" extrusionOk="0">
                  <a:moveTo>
                    <a:pt x="782" y="1"/>
                  </a:moveTo>
                  <a:cubicBezTo>
                    <a:pt x="636" y="1"/>
                    <a:pt x="488" y="55"/>
                    <a:pt x="368" y="177"/>
                  </a:cubicBezTo>
                  <a:cubicBezTo>
                    <a:pt x="1" y="545"/>
                    <a:pt x="263" y="1183"/>
                    <a:pt x="789" y="1183"/>
                  </a:cubicBezTo>
                  <a:cubicBezTo>
                    <a:pt x="1111" y="1183"/>
                    <a:pt x="1374" y="920"/>
                    <a:pt x="1374" y="590"/>
                  </a:cubicBezTo>
                  <a:cubicBezTo>
                    <a:pt x="1374" y="235"/>
                    <a:pt x="1083" y="1"/>
                    <a:pt x="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14989;p35">
              <a:extLst>
                <a:ext uri="{FF2B5EF4-FFF2-40B4-BE49-F238E27FC236}">
                  <a16:creationId xmlns:a16="http://schemas.microsoft.com/office/drawing/2014/main" id="{A03380BA-FE90-AD43-9A2B-7653C7B5EC2C}"/>
                </a:ext>
              </a:extLst>
            </p:cNvPr>
            <p:cNvSpPr/>
            <p:nvPr/>
          </p:nvSpPr>
          <p:spPr>
            <a:xfrm rot="5400000">
              <a:off x="6019281" y="2797518"/>
              <a:ext cx="158633" cy="136013"/>
            </a:xfrm>
            <a:custGeom>
              <a:avLst/>
              <a:gdLst/>
              <a:ahLst/>
              <a:cxnLst/>
              <a:rect l="l" t="t" r="r" b="b"/>
              <a:pathLst>
                <a:path w="1374" h="1178" extrusionOk="0">
                  <a:moveTo>
                    <a:pt x="777" y="0"/>
                  </a:moveTo>
                  <a:cubicBezTo>
                    <a:pt x="633" y="0"/>
                    <a:pt x="487" y="53"/>
                    <a:pt x="368" y="172"/>
                  </a:cubicBezTo>
                  <a:cubicBezTo>
                    <a:pt x="1" y="547"/>
                    <a:pt x="263" y="1177"/>
                    <a:pt x="789" y="1177"/>
                  </a:cubicBezTo>
                  <a:cubicBezTo>
                    <a:pt x="1111" y="1177"/>
                    <a:pt x="1374" y="914"/>
                    <a:pt x="1374" y="592"/>
                  </a:cubicBezTo>
                  <a:cubicBezTo>
                    <a:pt x="1374" y="236"/>
                    <a:pt x="1081" y="0"/>
                    <a:pt x="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4" name="Group 3">
            <a:extLst>
              <a:ext uri="{FF2B5EF4-FFF2-40B4-BE49-F238E27FC236}">
                <a16:creationId xmlns:a16="http://schemas.microsoft.com/office/drawing/2014/main" id="{70C95FF3-FF1F-1E4B-9C2D-E09E95BC0460}"/>
              </a:ext>
            </a:extLst>
          </p:cNvPr>
          <p:cNvGrpSpPr/>
          <p:nvPr/>
        </p:nvGrpSpPr>
        <p:grpSpPr>
          <a:xfrm>
            <a:off x="1009287" y="6007790"/>
            <a:ext cx="4311385" cy="1555330"/>
            <a:chOff x="-1246343" y="1151838"/>
            <a:chExt cx="9933252" cy="3583415"/>
          </a:xfrm>
        </p:grpSpPr>
        <p:sp>
          <p:nvSpPr>
            <p:cNvPr id="265" name="Google Shape;265;p19"/>
            <p:cNvSpPr/>
            <p:nvPr/>
          </p:nvSpPr>
          <p:spPr>
            <a:xfrm>
              <a:off x="2204143" y="4291083"/>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9"/>
            <p:cNvGrpSpPr/>
            <p:nvPr/>
          </p:nvGrpSpPr>
          <p:grpSpPr>
            <a:xfrm>
              <a:off x="2219153" y="3283339"/>
              <a:ext cx="345328" cy="352833"/>
              <a:chOff x="-24353875" y="3147725"/>
              <a:chExt cx="289875" cy="296175"/>
            </a:xfrm>
          </p:grpSpPr>
          <p:sp>
            <p:nvSpPr>
              <p:cNvPr id="267" name="Google Shape;267;p19"/>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a:off x="457211" y="1218555"/>
              <a:ext cx="1489370" cy="3516698"/>
              <a:chOff x="1050825" y="751676"/>
              <a:chExt cx="1664658" cy="3984927"/>
            </a:xfrm>
          </p:grpSpPr>
          <p:sp>
            <p:nvSpPr>
              <p:cNvPr id="271" name="Google Shape;271;p19"/>
              <p:cNvSpPr/>
              <p:nvPr/>
            </p:nvSpPr>
            <p:spPr>
              <a:xfrm>
                <a:off x="1206182" y="2531916"/>
                <a:ext cx="1329110" cy="1463140"/>
              </a:xfrm>
              <a:custGeom>
                <a:avLst/>
                <a:gdLst/>
                <a:ahLst/>
                <a:cxnLst/>
                <a:rect l="l" t="t" r="r" b="b"/>
                <a:pathLst>
                  <a:path w="14022" h="15436" extrusionOk="0">
                    <a:moveTo>
                      <a:pt x="11805" y="337"/>
                    </a:moveTo>
                    <a:cubicBezTo>
                      <a:pt x="12898" y="2740"/>
                      <a:pt x="9927" y="4874"/>
                      <a:pt x="6685" y="7082"/>
                    </a:cubicBezTo>
                    <a:cubicBezTo>
                      <a:pt x="3511" y="9245"/>
                      <a:pt x="1408" y="10510"/>
                      <a:pt x="704" y="11416"/>
                    </a:cubicBezTo>
                    <a:cubicBezTo>
                      <a:pt x="1" y="12322"/>
                      <a:pt x="2853" y="15436"/>
                      <a:pt x="2561" y="15077"/>
                    </a:cubicBezTo>
                    <a:cubicBezTo>
                      <a:pt x="1468" y="12988"/>
                      <a:pt x="7209" y="9650"/>
                      <a:pt x="8669" y="8744"/>
                    </a:cubicBezTo>
                    <a:cubicBezTo>
                      <a:pt x="10129" y="7830"/>
                      <a:pt x="13550" y="4956"/>
                      <a:pt x="13744" y="4170"/>
                    </a:cubicBezTo>
                    <a:cubicBezTo>
                      <a:pt x="14021" y="3077"/>
                      <a:pt x="12142" y="1"/>
                      <a:pt x="11805" y="337"/>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188457" y="3745220"/>
                <a:ext cx="1359537" cy="991382"/>
              </a:xfrm>
              <a:custGeom>
                <a:avLst/>
                <a:gdLst/>
                <a:ahLst/>
                <a:cxnLst/>
                <a:rect l="l" t="t" r="r" b="b"/>
                <a:pathLst>
                  <a:path w="14343" h="10459" extrusionOk="0">
                    <a:moveTo>
                      <a:pt x="13774" y="3766"/>
                    </a:moveTo>
                    <a:cubicBezTo>
                      <a:pt x="13205" y="4425"/>
                      <a:pt x="11177" y="6521"/>
                      <a:pt x="9006" y="7861"/>
                    </a:cubicBezTo>
                    <a:cubicBezTo>
                      <a:pt x="6842" y="9208"/>
                      <a:pt x="4327" y="10458"/>
                      <a:pt x="4327" y="10458"/>
                    </a:cubicBezTo>
                    <a:lnTo>
                      <a:pt x="0" y="10458"/>
                    </a:lnTo>
                    <a:cubicBezTo>
                      <a:pt x="0" y="10458"/>
                      <a:pt x="4881" y="7838"/>
                      <a:pt x="6603" y="6663"/>
                    </a:cubicBezTo>
                    <a:cubicBezTo>
                      <a:pt x="8325" y="5488"/>
                      <a:pt x="13647" y="1977"/>
                      <a:pt x="12254" y="1"/>
                    </a:cubicBezTo>
                    <a:cubicBezTo>
                      <a:pt x="13946" y="1109"/>
                      <a:pt x="14343" y="3100"/>
                      <a:pt x="13774" y="3766"/>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192722" y="1402974"/>
                <a:ext cx="1362381" cy="1421339"/>
              </a:xfrm>
              <a:custGeom>
                <a:avLst/>
                <a:gdLst/>
                <a:ahLst/>
                <a:cxnLst/>
                <a:rect l="l" t="t" r="r" b="b"/>
                <a:pathLst>
                  <a:path w="14373" h="14995" extrusionOk="0">
                    <a:moveTo>
                      <a:pt x="2456" y="14897"/>
                    </a:moveTo>
                    <a:cubicBezTo>
                      <a:pt x="1572" y="12599"/>
                      <a:pt x="7988" y="9276"/>
                      <a:pt x="9118" y="8437"/>
                    </a:cubicBezTo>
                    <a:cubicBezTo>
                      <a:pt x="10241" y="7599"/>
                      <a:pt x="14373" y="4372"/>
                      <a:pt x="14305" y="3295"/>
                    </a:cubicBezTo>
                    <a:cubicBezTo>
                      <a:pt x="14238" y="2217"/>
                      <a:pt x="11970" y="1"/>
                      <a:pt x="12015" y="532"/>
                    </a:cubicBezTo>
                    <a:cubicBezTo>
                      <a:pt x="13505" y="3721"/>
                      <a:pt x="7014" y="6648"/>
                      <a:pt x="5847" y="7486"/>
                    </a:cubicBezTo>
                    <a:cubicBezTo>
                      <a:pt x="4671" y="8325"/>
                      <a:pt x="614" y="10840"/>
                      <a:pt x="307" y="11753"/>
                    </a:cubicBezTo>
                    <a:cubicBezTo>
                      <a:pt x="0" y="12659"/>
                      <a:pt x="2680" y="14995"/>
                      <a:pt x="2456" y="14897"/>
                    </a:cubicBezTo>
                    <a:close/>
                  </a:path>
                </a:pathLst>
              </a:custGeom>
              <a:solidFill>
                <a:srgbClr val="B52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1154428" y="765799"/>
                <a:ext cx="1414229" cy="946643"/>
              </a:xfrm>
              <a:custGeom>
                <a:avLst/>
                <a:gdLst/>
                <a:ahLst/>
                <a:cxnLst/>
                <a:rect l="l" t="t" r="r" b="b"/>
                <a:pathLst>
                  <a:path w="14920" h="9987" extrusionOk="0">
                    <a:moveTo>
                      <a:pt x="2837" y="9987"/>
                    </a:moveTo>
                    <a:cubicBezTo>
                      <a:pt x="2388" y="9762"/>
                      <a:pt x="1153" y="8557"/>
                      <a:pt x="1153" y="8557"/>
                    </a:cubicBezTo>
                    <a:cubicBezTo>
                      <a:pt x="1153" y="8557"/>
                      <a:pt x="0" y="7075"/>
                      <a:pt x="839" y="6236"/>
                    </a:cubicBezTo>
                    <a:cubicBezTo>
                      <a:pt x="1550" y="5518"/>
                      <a:pt x="2920" y="4073"/>
                      <a:pt x="5128" y="2696"/>
                    </a:cubicBezTo>
                    <a:cubicBezTo>
                      <a:pt x="7179" y="1423"/>
                      <a:pt x="11176" y="1"/>
                      <a:pt x="11176" y="1"/>
                    </a:cubicBezTo>
                    <a:lnTo>
                      <a:pt x="14919" y="143"/>
                    </a:lnTo>
                    <a:cubicBezTo>
                      <a:pt x="14919" y="143"/>
                      <a:pt x="10353" y="2516"/>
                      <a:pt x="9222" y="3309"/>
                    </a:cubicBezTo>
                    <a:cubicBezTo>
                      <a:pt x="8100" y="4103"/>
                      <a:pt x="696" y="7329"/>
                      <a:pt x="2837" y="9987"/>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1060778" y="2491441"/>
                <a:ext cx="1582383" cy="1610819"/>
              </a:xfrm>
              <a:custGeom>
                <a:avLst/>
                <a:gdLst/>
                <a:ahLst/>
                <a:cxnLst/>
                <a:rect l="l" t="t" r="r" b="b"/>
                <a:pathLst>
                  <a:path w="16694" h="16994" extrusionOk="0">
                    <a:moveTo>
                      <a:pt x="1856" y="1"/>
                    </a:moveTo>
                    <a:cubicBezTo>
                      <a:pt x="1565" y="390"/>
                      <a:pt x="0" y="3085"/>
                      <a:pt x="1542" y="4822"/>
                    </a:cubicBezTo>
                    <a:cubicBezTo>
                      <a:pt x="2568" y="5982"/>
                      <a:pt x="5509" y="7674"/>
                      <a:pt x="7037" y="8879"/>
                    </a:cubicBezTo>
                    <a:cubicBezTo>
                      <a:pt x="8564" y="10077"/>
                      <a:pt x="11161" y="11948"/>
                      <a:pt x="12688" y="13018"/>
                    </a:cubicBezTo>
                    <a:cubicBezTo>
                      <a:pt x="14635" y="14381"/>
                      <a:pt x="15173" y="16252"/>
                      <a:pt x="15121" y="16993"/>
                    </a:cubicBezTo>
                    <a:cubicBezTo>
                      <a:pt x="15256" y="16851"/>
                      <a:pt x="16693" y="14987"/>
                      <a:pt x="16311" y="13078"/>
                    </a:cubicBezTo>
                    <a:cubicBezTo>
                      <a:pt x="15870" y="10877"/>
                      <a:pt x="9919" y="8257"/>
                      <a:pt x="3908" y="3025"/>
                    </a:cubicBezTo>
                    <a:cubicBezTo>
                      <a:pt x="2934" y="2172"/>
                      <a:pt x="1976" y="1333"/>
                      <a:pt x="1856" y="1"/>
                    </a:cubicBezTo>
                    <a:close/>
                  </a:path>
                </a:pathLst>
              </a:custGeom>
              <a:solidFill>
                <a:srgbClr val="D7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1050825" y="3611852"/>
                <a:ext cx="1454609" cy="1117639"/>
              </a:xfrm>
              <a:custGeom>
                <a:avLst/>
                <a:gdLst/>
                <a:ahLst/>
                <a:cxnLst/>
                <a:rect l="l" t="t" r="r" b="b"/>
                <a:pathLst>
                  <a:path w="15346" h="11791" extrusionOk="0">
                    <a:moveTo>
                      <a:pt x="2343" y="1"/>
                    </a:moveTo>
                    <a:cubicBezTo>
                      <a:pt x="2141" y="233"/>
                      <a:pt x="0" y="3639"/>
                      <a:pt x="2141" y="5338"/>
                    </a:cubicBezTo>
                    <a:cubicBezTo>
                      <a:pt x="4282" y="7037"/>
                      <a:pt x="7486" y="9537"/>
                      <a:pt x="8175" y="10016"/>
                    </a:cubicBezTo>
                    <a:cubicBezTo>
                      <a:pt x="8856" y="10496"/>
                      <a:pt x="10705" y="11791"/>
                      <a:pt x="10705" y="11791"/>
                    </a:cubicBezTo>
                    <a:lnTo>
                      <a:pt x="15346" y="11551"/>
                    </a:lnTo>
                    <a:cubicBezTo>
                      <a:pt x="15346" y="11551"/>
                      <a:pt x="8788" y="7374"/>
                      <a:pt x="7329" y="6086"/>
                    </a:cubicBezTo>
                    <a:cubicBezTo>
                      <a:pt x="6438" y="5286"/>
                      <a:pt x="5562" y="4657"/>
                      <a:pt x="4327" y="3332"/>
                    </a:cubicBezTo>
                    <a:cubicBezTo>
                      <a:pt x="3563" y="2501"/>
                      <a:pt x="2246" y="1423"/>
                      <a:pt x="2343" y="1"/>
                    </a:cubicBezTo>
                    <a:close/>
                  </a:path>
                </a:pathLst>
              </a:custGeom>
              <a:solidFill>
                <a:srgbClr val="D7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1052247" y="1354062"/>
                <a:ext cx="1595842" cy="1586648"/>
              </a:xfrm>
              <a:custGeom>
                <a:avLst/>
                <a:gdLst/>
                <a:ahLst/>
                <a:cxnLst/>
                <a:rect l="l" t="t" r="r" b="b"/>
                <a:pathLst>
                  <a:path w="16836" h="16739" extrusionOk="0">
                    <a:moveTo>
                      <a:pt x="1939" y="0"/>
                    </a:moveTo>
                    <a:cubicBezTo>
                      <a:pt x="831" y="831"/>
                      <a:pt x="0" y="3781"/>
                      <a:pt x="1340" y="5210"/>
                    </a:cubicBezTo>
                    <a:cubicBezTo>
                      <a:pt x="2688" y="6633"/>
                      <a:pt x="4200" y="7478"/>
                      <a:pt x="7441" y="9634"/>
                    </a:cubicBezTo>
                    <a:cubicBezTo>
                      <a:pt x="9245" y="10832"/>
                      <a:pt x="11304" y="11977"/>
                      <a:pt x="13160" y="13220"/>
                    </a:cubicBezTo>
                    <a:cubicBezTo>
                      <a:pt x="15024" y="14463"/>
                      <a:pt x="15503" y="15975"/>
                      <a:pt x="15308" y="16738"/>
                    </a:cubicBezTo>
                    <a:cubicBezTo>
                      <a:pt x="15713" y="16229"/>
                      <a:pt x="16835" y="14298"/>
                      <a:pt x="16461" y="13033"/>
                    </a:cubicBezTo>
                    <a:cubicBezTo>
                      <a:pt x="16079" y="11760"/>
                      <a:pt x="14912" y="10832"/>
                      <a:pt x="13482" y="9821"/>
                    </a:cubicBezTo>
                    <a:cubicBezTo>
                      <a:pt x="11199" y="8212"/>
                      <a:pt x="5832" y="5368"/>
                      <a:pt x="4656" y="4185"/>
                    </a:cubicBezTo>
                    <a:cubicBezTo>
                      <a:pt x="3481" y="3002"/>
                      <a:pt x="2021" y="2164"/>
                      <a:pt x="1939" y="0"/>
                    </a:cubicBezTo>
                    <a:close/>
                  </a:path>
                </a:pathLst>
              </a:custGeom>
              <a:solidFill>
                <a:srgbClr val="D7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06182" y="751676"/>
                <a:ext cx="1509301" cy="1035269"/>
              </a:xfrm>
              <a:custGeom>
                <a:avLst/>
                <a:gdLst/>
                <a:ahLst/>
                <a:cxnLst/>
                <a:rect l="l" t="t" r="r" b="b"/>
                <a:pathLst>
                  <a:path w="15923" h="10922" extrusionOk="0">
                    <a:moveTo>
                      <a:pt x="1" y="0"/>
                    </a:moveTo>
                    <a:lnTo>
                      <a:pt x="4440" y="0"/>
                    </a:lnTo>
                    <a:cubicBezTo>
                      <a:pt x="4440" y="0"/>
                      <a:pt x="11484" y="3818"/>
                      <a:pt x="13864" y="5914"/>
                    </a:cubicBezTo>
                    <a:cubicBezTo>
                      <a:pt x="15923" y="7725"/>
                      <a:pt x="14837" y="9671"/>
                      <a:pt x="13827" y="10922"/>
                    </a:cubicBezTo>
                    <a:cubicBezTo>
                      <a:pt x="14598" y="9222"/>
                      <a:pt x="9732" y="6370"/>
                      <a:pt x="8766" y="5659"/>
                    </a:cubicBezTo>
                    <a:cubicBezTo>
                      <a:pt x="6730" y="4177"/>
                      <a:pt x="1" y="0"/>
                      <a:pt x="1" y="0"/>
                    </a:cubicBezTo>
                    <a:close/>
                  </a:path>
                </a:pathLst>
              </a:custGeom>
              <a:solidFill>
                <a:srgbClr val="D7D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19"/>
            <p:cNvSpPr/>
            <p:nvPr/>
          </p:nvSpPr>
          <p:spPr>
            <a:xfrm>
              <a:off x="-1195348" y="2204817"/>
              <a:ext cx="393647" cy="407672"/>
            </a:xfrm>
            <a:custGeom>
              <a:avLst/>
              <a:gdLst/>
              <a:ahLst/>
              <a:cxnLst/>
              <a:rect l="l" t="t" r="r" b="b"/>
              <a:pathLst>
                <a:path w="4365" h="4582" extrusionOk="0">
                  <a:moveTo>
                    <a:pt x="2163" y="195"/>
                  </a:moveTo>
                  <a:cubicBezTo>
                    <a:pt x="2193" y="195"/>
                    <a:pt x="2216" y="202"/>
                    <a:pt x="2238" y="217"/>
                  </a:cubicBezTo>
                  <a:cubicBezTo>
                    <a:pt x="2276" y="240"/>
                    <a:pt x="2298" y="270"/>
                    <a:pt x="2313" y="315"/>
                  </a:cubicBezTo>
                  <a:cubicBezTo>
                    <a:pt x="2321" y="360"/>
                    <a:pt x="2321" y="404"/>
                    <a:pt x="2298" y="442"/>
                  </a:cubicBezTo>
                  <a:cubicBezTo>
                    <a:pt x="2273" y="493"/>
                    <a:pt x="2219" y="520"/>
                    <a:pt x="2164" y="520"/>
                  </a:cubicBezTo>
                  <a:cubicBezTo>
                    <a:pt x="2139" y="520"/>
                    <a:pt x="2112" y="514"/>
                    <a:pt x="2089" y="502"/>
                  </a:cubicBezTo>
                  <a:cubicBezTo>
                    <a:pt x="2014" y="449"/>
                    <a:pt x="1991" y="352"/>
                    <a:pt x="2036" y="277"/>
                  </a:cubicBezTo>
                  <a:cubicBezTo>
                    <a:pt x="2059" y="225"/>
                    <a:pt x="2111" y="195"/>
                    <a:pt x="2163" y="195"/>
                  </a:cubicBezTo>
                  <a:close/>
                  <a:moveTo>
                    <a:pt x="1273" y="711"/>
                  </a:moveTo>
                  <a:cubicBezTo>
                    <a:pt x="1310" y="711"/>
                    <a:pt x="1347" y="726"/>
                    <a:pt x="1377" y="756"/>
                  </a:cubicBezTo>
                  <a:cubicBezTo>
                    <a:pt x="1407" y="794"/>
                    <a:pt x="1422" y="831"/>
                    <a:pt x="1422" y="876"/>
                  </a:cubicBezTo>
                  <a:cubicBezTo>
                    <a:pt x="1422" y="958"/>
                    <a:pt x="1355" y="1033"/>
                    <a:pt x="1265" y="1041"/>
                  </a:cubicBezTo>
                  <a:cubicBezTo>
                    <a:pt x="1183" y="1033"/>
                    <a:pt x="1115" y="958"/>
                    <a:pt x="1115" y="869"/>
                  </a:cubicBezTo>
                  <a:cubicBezTo>
                    <a:pt x="1115" y="786"/>
                    <a:pt x="1183" y="711"/>
                    <a:pt x="1273" y="711"/>
                  </a:cubicBezTo>
                  <a:close/>
                  <a:moveTo>
                    <a:pt x="3092" y="741"/>
                  </a:moveTo>
                  <a:cubicBezTo>
                    <a:pt x="3137" y="741"/>
                    <a:pt x="3174" y="756"/>
                    <a:pt x="3204" y="786"/>
                  </a:cubicBezTo>
                  <a:cubicBezTo>
                    <a:pt x="3226" y="824"/>
                    <a:pt x="3241" y="861"/>
                    <a:pt x="3241" y="906"/>
                  </a:cubicBezTo>
                  <a:cubicBezTo>
                    <a:pt x="3249" y="988"/>
                    <a:pt x="3181" y="1063"/>
                    <a:pt x="3092" y="1071"/>
                  </a:cubicBezTo>
                  <a:cubicBezTo>
                    <a:pt x="2890" y="1048"/>
                    <a:pt x="2890" y="749"/>
                    <a:pt x="3092" y="741"/>
                  </a:cubicBezTo>
                  <a:close/>
                  <a:moveTo>
                    <a:pt x="1273" y="1834"/>
                  </a:moveTo>
                  <a:cubicBezTo>
                    <a:pt x="1303" y="1834"/>
                    <a:pt x="1325" y="1842"/>
                    <a:pt x="1347" y="1857"/>
                  </a:cubicBezTo>
                  <a:cubicBezTo>
                    <a:pt x="1385" y="1879"/>
                    <a:pt x="1415" y="1917"/>
                    <a:pt x="1422" y="1954"/>
                  </a:cubicBezTo>
                  <a:cubicBezTo>
                    <a:pt x="1430" y="1999"/>
                    <a:pt x="1430" y="2044"/>
                    <a:pt x="1407" y="2081"/>
                  </a:cubicBezTo>
                  <a:cubicBezTo>
                    <a:pt x="1382" y="2132"/>
                    <a:pt x="1329" y="2162"/>
                    <a:pt x="1274" y="2162"/>
                  </a:cubicBezTo>
                  <a:cubicBezTo>
                    <a:pt x="1248" y="2162"/>
                    <a:pt x="1222" y="2156"/>
                    <a:pt x="1198" y="2141"/>
                  </a:cubicBezTo>
                  <a:cubicBezTo>
                    <a:pt x="1123" y="2096"/>
                    <a:pt x="1100" y="1999"/>
                    <a:pt x="1145" y="1917"/>
                  </a:cubicBezTo>
                  <a:cubicBezTo>
                    <a:pt x="1168" y="1864"/>
                    <a:pt x="1220" y="1834"/>
                    <a:pt x="1273" y="1834"/>
                  </a:cubicBezTo>
                  <a:close/>
                  <a:moveTo>
                    <a:pt x="3099" y="1864"/>
                  </a:moveTo>
                  <a:cubicBezTo>
                    <a:pt x="3129" y="1864"/>
                    <a:pt x="3152" y="1872"/>
                    <a:pt x="3174" y="1887"/>
                  </a:cubicBezTo>
                  <a:cubicBezTo>
                    <a:pt x="3211" y="1909"/>
                    <a:pt x="3234" y="1946"/>
                    <a:pt x="3241" y="1984"/>
                  </a:cubicBezTo>
                  <a:cubicBezTo>
                    <a:pt x="3256" y="2029"/>
                    <a:pt x="3249" y="2074"/>
                    <a:pt x="3234" y="2111"/>
                  </a:cubicBezTo>
                  <a:cubicBezTo>
                    <a:pt x="3203" y="2162"/>
                    <a:pt x="3152" y="2192"/>
                    <a:pt x="3099" y="2192"/>
                  </a:cubicBezTo>
                  <a:cubicBezTo>
                    <a:pt x="3074" y="2192"/>
                    <a:pt x="3048" y="2185"/>
                    <a:pt x="3024" y="2171"/>
                  </a:cubicBezTo>
                  <a:cubicBezTo>
                    <a:pt x="2949" y="2119"/>
                    <a:pt x="2927" y="2021"/>
                    <a:pt x="2964" y="1946"/>
                  </a:cubicBezTo>
                  <a:cubicBezTo>
                    <a:pt x="2994" y="1894"/>
                    <a:pt x="3047" y="1864"/>
                    <a:pt x="3099" y="1864"/>
                  </a:cubicBezTo>
                  <a:close/>
                  <a:moveTo>
                    <a:pt x="1886" y="547"/>
                  </a:moveTo>
                  <a:cubicBezTo>
                    <a:pt x="1916" y="592"/>
                    <a:pt x="1954" y="637"/>
                    <a:pt x="1999" y="666"/>
                  </a:cubicBezTo>
                  <a:cubicBezTo>
                    <a:pt x="2051" y="696"/>
                    <a:pt x="2104" y="719"/>
                    <a:pt x="2163" y="719"/>
                  </a:cubicBezTo>
                  <a:cubicBezTo>
                    <a:pt x="2253" y="711"/>
                    <a:pt x="2336" y="674"/>
                    <a:pt x="2395" y="614"/>
                  </a:cubicBezTo>
                  <a:lnTo>
                    <a:pt x="2770" y="846"/>
                  </a:lnTo>
                  <a:cubicBezTo>
                    <a:pt x="2762" y="861"/>
                    <a:pt x="2762" y="884"/>
                    <a:pt x="2762" y="899"/>
                  </a:cubicBezTo>
                  <a:cubicBezTo>
                    <a:pt x="2755" y="1078"/>
                    <a:pt x="2882" y="1228"/>
                    <a:pt x="3054" y="1258"/>
                  </a:cubicBezTo>
                  <a:lnTo>
                    <a:pt x="3062" y="1670"/>
                  </a:lnTo>
                  <a:cubicBezTo>
                    <a:pt x="2957" y="1685"/>
                    <a:pt x="2860" y="1752"/>
                    <a:pt x="2815" y="1849"/>
                  </a:cubicBezTo>
                  <a:cubicBezTo>
                    <a:pt x="2785" y="1902"/>
                    <a:pt x="2770" y="1961"/>
                    <a:pt x="2770" y="2021"/>
                  </a:cubicBezTo>
                  <a:lnTo>
                    <a:pt x="2395" y="2253"/>
                  </a:lnTo>
                  <a:cubicBezTo>
                    <a:pt x="2340" y="2207"/>
                    <a:pt x="2273" y="2185"/>
                    <a:pt x="2206" y="2185"/>
                  </a:cubicBezTo>
                  <a:cubicBezTo>
                    <a:pt x="2111" y="2185"/>
                    <a:pt x="2015" y="2230"/>
                    <a:pt x="1954" y="2313"/>
                  </a:cubicBezTo>
                  <a:lnTo>
                    <a:pt x="1595" y="2089"/>
                  </a:lnTo>
                  <a:cubicBezTo>
                    <a:pt x="1609" y="2029"/>
                    <a:pt x="1609" y="1969"/>
                    <a:pt x="1595" y="1909"/>
                  </a:cubicBezTo>
                  <a:cubicBezTo>
                    <a:pt x="1572" y="1834"/>
                    <a:pt x="1535" y="1767"/>
                    <a:pt x="1475" y="1714"/>
                  </a:cubicBezTo>
                  <a:lnTo>
                    <a:pt x="1482" y="1714"/>
                  </a:lnTo>
                  <a:cubicBezTo>
                    <a:pt x="1460" y="1699"/>
                    <a:pt x="1437" y="1685"/>
                    <a:pt x="1415" y="1670"/>
                  </a:cubicBezTo>
                  <a:lnTo>
                    <a:pt x="1407" y="1198"/>
                  </a:lnTo>
                  <a:cubicBezTo>
                    <a:pt x="1527" y="1131"/>
                    <a:pt x="1595" y="1011"/>
                    <a:pt x="1595" y="876"/>
                  </a:cubicBezTo>
                  <a:cubicBezTo>
                    <a:pt x="1602" y="831"/>
                    <a:pt x="1587" y="786"/>
                    <a:pt x="1572" y="734"/>
                  </a:cubicBezTo>
                  <a:lnTo>
                    <a:pt x="1886" y="547"/>
                  </a:lnTo>
                  <a:close/>
                  <a:moveTo>
                    <a:pt x="374" y="2366"/>
                  </a:moveTo>
                  <a:cubicBezTo>
                    <a:pt x="427" y="2366"/>
                    <a:pt x="479" y="2396"/>
                    <a:pt x="509" y="2448"/>
                  </a:cubicBezTo>
                  <a:cubicBezTo>
                    <a:pt x="524" y="2485"/>
                    <a:pt x="532" y="2530"/>
                    <a:pt x="524" y="2568"/>
                  </a:cubicBezTo>
                  <a:cubicBezTo>
                    <a:pt x="517" y="2613"/>
                    <a:pt x="487" y="2650"/>
                    <a:pt x="457" y="2673"/>
                  </a:cubicBezTo>
                  <a:cubicBezTo>
                    <a:pt x="433" y="2687"/>
                    <a:pt x="406" y="2694"/>
                    <a:pt x="380" y="2694"/>
                  </a:cubicBezTo>
                  <a:cubicBezTo>
                    <a:pt x="326" y="2694"/>
                    <a:pt x="273" y="2664"/>
                    <a:pt x="247" y="2613"/>
                  </a:cubicBezTo>
                  <a:cubicBezTo>
                    <a:pt x="202" y="2538"/>
                    <a:pt x="225" y="2441"/>
                    <a:pt x="299" y="2388"/>
                  </a:cubicBezTo>
                  <a:cubicBezTo>
                    <a:pt x="322" y="2373"/>
                    <a:pt x="344" y="2366"/>
                    <a:pt x="374" y="2366"/>
                  </a:cubicBezTo>
                  <a:close/>
                  <a:moveTo>
                    <a:pt x="2201" y="2381"/>
                  </a:moveTo>
                  <a:cubicBezTo>
                    <a:pt x="2246" y="2381"/>
                    <a:pt x="2283" y="2396"/>
                    <a:pt x="2313" y="2433"/>
                  </a:cubicBezTo>
                  <a:cubicBezTo>
                    <a:pt x="2336" y="2463"/>
                    <a:pt x="2358" y="2500"/>
                    <a:pt x="2351" y="2545"/>
                  </a:cubicBezTo>
                  <a:cubicBezTo>
                    <a:pt x="2358" y="2635"/>
                    <a:pt x="2291" y="2703"/>
                    <a:pt x="2201" y="2710"/>
                  </a:cubicBezTo>
                  <a:cubicBezTo>
                    <a:pt x="1999" y="2688"/>
                    <a:pt x="1999" y="2396"/>
                    <a:pt x="2201" y="2381"/>
                  </a:cubicBezTo>
                  <a:close/>
                  <a:moveTo>
                    <a:pt x="4027" y="2411"/>
                  </a:moveTo>
                  <a:cubicBezTo>
                    <a:pt x="4072" y="2411"/>
                    <a:pt x="4110" y="2426"/>
                    <a:pt x="4132" y="2456"/>
                  </a:cubicBezTo>
                  <a:cubicBezTo>
                    <a:pt x="4162" y="2493"/>
                    <a:pt x="4177" y="2530"/>
                    <a:pt x="4177" y="2575"/>
                  </a:cubicBezTo>
                  <a:cubicBezTo>
                    <a:pt x="4177" y="2665"/>
                    <a:pt x="4110" y="2732"/>
                    <a:pt x="4027" y="2740"/>
                  </a:cubicBezTo>
                  <a:cubicBezTo>
                    <a:pt x="3825" y="2718"/>
                    <a:pt x="3825" y="2426"/>
                    <a:pt x="4027" y="2411"/>
                  </a:cubicBezTo>
                  <a:close/>
                  <a:moveTo>
                    <a:pt x="397" y="3489"/>
                  </a:moveTo>
                  <a:cubicBezTo>
                    <a:pt x="427" y="3489"/>
                    <a:pt x="449" y="3496"/>
                    <a:pt x="472" y="3511"/>
                  </a:cubicBezTo>
                  <a:cubicBezTo>
                    <a:pt x="547" y="3563"/>
                    <a:pt x="569" y="3661"/>
                    <a:pt x="532" y="3736"/>
                  </a:cubicBezTo>
                  <a:cubicBezTo>
                    <a:pt x="506" y="3786"/>
                    <a:pt x="453" y="3817"/>
                    <a:pt x="398" y="3817"/>
                  </a:cubicBezTo>
                  <a:cubicBezTo>
                    <a:pt x="372" y="3817"/>
                    <a:pt x="346" y="3810"/>
                    <a:pt x="322" y="3795"/>
                  </a:cubicBezTo>
                  <a:cubicBezTo>
                    <a:pt x="285" y="3773"/>
                    <a:pt x="262" y="3736"/>
                    <a:pt x="255" y="3698"/>
                  </a:cubicBezTo>
                  <a:cubicBezTo>
                    <a:pt x="240" y="3653"/>
                    <a:pt x="247" y="3608"/>
                    <a:pt x="270" y="3571"/>
                  </a:cubicBezTo>
                  <a:cubicBezTo>
                    <a:pt x="292" y="3518"/>
                    <a:pt x="344" y="3489"/>
                    <a:pt x="397" y="3489"/>
                  </a:cubicBezTo>
                  <a:close/>
                  <a:moveTo>
                    <a:pt x="4029" y="3551"/>
                  </a:moveTo>
                  <a:cubicBezTo>
                    <a:pt x="4068" y="3551"/>
                    <a:pt x="4108" y="3566"/>
                    <a:pt x="4140" y="3601"/>
                  </a:cubicBezTo>
                  <a:cubicBezTo>
                    <a:pt x="4229" y="3698"/>
                    <a:pt x="4162" y="3855"/>
                    <a:pt x="4027" y="3855"/>
                  </a:cubicBezTo>
                  <a:cubicBezTo>
                    <a:pt x="3990" y="3855"/>
                    <a:pt x="3945" y="3833"/>
                    <a:pt x="3923" y="3803"/>
                  </a:cubicBezTo>
                  <a:cubicBezTo>
                    <a:pt x="3893" y="3773"/>
                    <a:pt x="3878" y="3728"/>
                    <a:pt x="3878" y="3691"/>
                  </a:cubicBezTo>
                  <a:cubicBezTo>
                    <a:pt x="3887" y="3603"/>
                    <a:pt x="3957" y="3551"/>
                    <a:pt x="4029" y="3551"/>
                  </a:cubicBezTo>
                  <a:close/>
                  <a:moveTo>
                    <a:pt x="2208" y="3518"/>
                  </a:moveTo>
                  <a:cubicBezTo>
                    <a:pt x="2388" y="3518"/>
                    <a:pt x="2433" y="3825"/>
                    <a:pt x="2208" y="3825"/>
                  </a:cubicBezTo>
                  <a:lnTo>
                    <a:pt x="2208" y="3923"/>
                  </a:lnTo>
                  <a:lnTo>
                    <a:pt x="2201" y="3825"/>
                  </a:lnTo>
                  <a:cubicBezTo>
                    <a:pt x="1976" y="3825"/>
                    <a:pt x="2021" y="3518"/>
                    <a:pt x="2208" y="3518"/>
                  </a:cubicBezTo>
                  <a:close/>
                  <a:moveTo>
                    <a:pt x="996" y="2186"/>
                  </a:moveTo>
                  <a:cubicBezTo>
                    <a:pt x="1026" y="2238"/>
                    <a:pt x="1063" y="2276"/>
                    <a:pt x="1108" y="2313"/>
                  </a:cubicBezTo>
                  <a:cubicBezTo>
                    <a:pt x="1160" y="2343"/>
                    <a:pt x="1220" y="2358"/>
                    <a:pt x="1273" y="2358"/>
                  </a:cubicBezTo>
                  <a:cubicBezTo>
                    <a:pt x="1362" y="2358"/>
                    <a:pt x="1445" y="2321"/>
                    <a:pt x="1505" y="2253"/>
                  </a:cubicBezTo>
                  <a:lnTo>
                    <a:pt x="1879" y="2485"/>
                  </a:lnTo>
                  <a:cubicBezTo>
                    <a:pt x="1871" y="2508"/>
                    <a:pt x="1871" y="2523"/>
                    <a:pt x="1871" y="2538"/>
                  </a:cubicBezTo>
                  <a:cubicBezTo>
                    <a:pt x="1871" y="2688"/>
                    <a:pt x="1961" y="2830"/>
                    <a:pt x="2096" y="2882"/>
                  </a:cubicBezTo>
                  <a:lnTo>
                    <a:pt x="2104" y="3324"/>
                  </a:lnTo>
                  <a:cubicBezTo>
                    <a:pt x="1969" y="3376"/>
                    <a:pt x="1871" y="3511"/>
                    <a:pt x="1879" y="3661"/>
                  </a:cubicBezTo>
                  <a:lnTo>
                    <a:pt x="1879" y="3653"/>
                  </a:lnTo>
                  <a:cubicBezTo>
                    <a:pt x="1879" y="3691"/>
                    <a:pt x="1879" y="3728"/>
                    <a:pt x="1894" y="3766"/>
                  </a:cubicBezTo>
                  <a:lnTo>
                    <a:pt x="1557" y="3968"/>
                  </a:lnTo>
                  <a:cubicBezTo>
                    <a:pt x="1535" y="3938"/>
                    <a:pt x="1497" y="3908"/>
                    <a:pt x="1467" y="3885"/>
                  </a:cubicBezTo>
                  <a:cubicBezTo>
                    <a:pt x="1415" y="3855"/>
                    <a:pt x="1362" y="3833"/>
                    <a:pt x="1303" y="3833"/>
                  </a:cubicBezTo>
                  <a:cubicBezTo>
                    <a:pt x="1190" y="3840"/>
                    <a:pt x="1085" y="3893"/>
                    <a:pt x="1033" y="3990"/>
                  </a:cubicBezTo>
                  <a:lnTo>
                    <a:pt x="704" y="3788"/>
                  </a:lnTo>
                  <a:cubicBezTo>
                    <a:pt x="764" y="3623"/>
                    <a:pt x="711" y="3436"/>
                    <a:pt x="561" y="3346"/>
                  </a:cubicBezTo>
                  <a:cubicBezTo>
                    <a:pt x="532" y="3324"/>
                    <a:pt x="494" y="3309"/>
                    <a:pt x="457" y="3301"/>
                  </a:cubicBezTo>
                  <a:lnTo>
                    <a:pt x="449" y="2882"/>
                  </a:lnTo>
                  <a:cubicBezTo>
                    <a:pt x="487" y="2867"/>
                    <a:pt x="517" y="2860"/>
                    <a:pt x="547" y="2837"/>
                  </a:cubicBezTo>
                  <a:cubicBezTo>
                    <a:pt x="621" y="2785"/>
                    <a:pt x="674" y="2710"/>
                    <a:pt x="696" y="2620"/>
                  </a:cubicBezTo>
                  <a:cubicBezTo>
                    <a:pt x="711" y="2538"/>
                    <a:pt x="704" y="2456"/>
                    <a:pt x="674" y="2381"/>
                  </a:cubicBezTo>
                  <a:lnTo>
                    <a:pt x="996" y="2186"/>
                  </a:lnTo>
                  <a:close/>
                  <a:moveTo>
                    <a:pt x="2822" y="2216"/>
                  </a:moveTo>
                  <a:cubicBezTo>
                    <a:pt x="2845" y="2268"/>
                    <a:pt x="2890" y="2306"/>
                    <a:pt x="2934" y="2336"/>
                  </a:cubicBezTo>
                  <a:cubicBezTo>
                    <a:pt x="2987" y="2366"/>
                    <a:pt x="3039" y="2388"/>
                    <a:pt x="3099" y="2388"/>
                  </a:cubicBezTo>
                  <a:cubicBezTo>
                    <a:pt x="3189" y="2388"/>
                    <a:pt x="3271" y="2351"/>
                    <a:pt x="3331" y="2283"/>
                  </a:cubicBezTo>
                  <a:lnTo>
                    <a:pt x="3705" y="2515"/>
                  </a:lnTo>
                  <a:cubicBezTo>
                    <a:pt x="3698" y="2530"/>
                    <a:pt x="3698" y="2553"/>
                    <a:pt x="3698" y="2568"/>
                  </a:cubicBezTo>
                  <a:cubicBezTo>
                    <a:pt x="3690" y="2747"/>
                    <a:pt x="3818" y="2897"/>
                    <a:pt x="3990" y="2927"/>
                  </a:cubicBezTo>
                  <a:lnTo>
                    <a:pt x="3997" y="3339"/>
                  </a:lnTo>
                  <a:cubicBezTo>
                    <a:pt x="3825" y="3361"/>
                    <a:pt x="3698" y="3511"/>
                    <a:pt x="3698" y="3683"/>
                  </a:cubicBezTo>
                  <a:cubicBezTo>
                    <a:pt x="3698" y="3721"/>
                    <a:pt x="3705" y="3758"/>
                    <a:pt x="3713" y="3795"/>
                  </a:cubicBezTo>
                  <a:lnTo>
                    <a:pt x="3384" y="3998"/>
                  </a:lnTo>
                  <a:cubicBezTo>
                    <a:pt x="3354" y="3960"/>
                    <a:pt x="3324" y="3938"/>
                    <a:pt x="3286" y="3915"/>
                  </a:cubicBezTo>
                  <a:cubicBezTo>
                    <a:pt x="3241" y="3878"/>
                    <a:pt x="3181" y="3863"/>
                    <a:pt x="3122" y="3863"/>
                  </a:cubicBezTo>
                  <a:cubicBezTo>
                    <a:pt x="3017" y="3863"/>
                    <a:pt x="2912" y="3923"/>
                    <a:pt x="2852" y="4020"/>
                  </a:cubicBezTo>
                  <a:lnTo>
                    <a:pt x="2508" y="3803"/>
                  </a:lnTo>
                  <a:cubicBezTo>
                    <a:pt x="2523" y="3758"/>
                    <a:pt x="2538" y="3713"/>
                    <a:pt x="2538" y="3668"/>
                  </a:cubicBezTo>
                  <a:cubicBezTo>
                    <a:pt x="2538" y="3533"/>
                    <a:pt x="2470" y="3406"/>
                    <a:pt x="2351" y="3339"/>
                  </a:cubicBezTo>
                  <a:lnTo>
                    <a:pt x="2343" y="2867"/>
                  </a:lnTo>
                  <a:cubicBezTo>
                    <a:pt x="2463" y="2800"/>
                    <a:pt x="2530" y="2680"/>
                    <a:pt x="2530" y="2545"/>
                  </a:cubicBezTo>
                  <a:cubicBezTo>
                    <a:pt x="2530" y="2500"/>
                    <a:pt x="2523" y="2456"/>
                    <a:pt x="2508" y="2411"/>
                  </a:cubicBezTo>
                  <a:lnTo>
                    <a:pt x="2822" y="2216"/>
                  </a:lnTo>
                  <a:close/>
                  <a:moveTo>
                    <a:pt x="1303" y="4028"/>
                  </a:moveTo>
                  <a:cubicBezTo>
                    <a:pt x="1325" y="4028"/>
                    <a:pt x="1355" y="4035"/>
                    <a:pt x="1377" y="4050"/>
                  </a:cubicBezTo>
                  <a:cubicBezTo>
                    <a:pt x="1452" y="4102"/>
                    <a:pt x="1475" y="4200"/>
                    <a:pt x="1430" y="4275"/>
                  </a:cubicBezTo>
                  <a:cubicBezTo>
                    <a:pt x="1404" y="4325"/>
                    <a:pt x="1351" y="4356"/>
                    <a:pt x="1299" y="4356"/>
                  </a:cubicBezTo>
                  <a:cubicBezTo>
                    <a:pt x="1274" y="4356"/>
                    <a:pt x="1249" y="4349"/>
                    <a:pt x="1228" y="4334"/>
                  </a:cubicBezTo>
                  <a:cubicBezTo>
                    <a:pt x="1190" y="4312"/>
                    <a:pt x="1160" y="4275"/>
                    <a:pt x="1153" y="4237"/>
                  </a:cubicBezTo>
                  <a:cubicBezTo>
                    <a:pt x="1145" y="4192"/>
                    <a:pt x="1145" y="4147"/>
                    <a:pt x="1168" y="4110"/>
                  </a:cubicBezTo>
                  <a:cubicBezTo>
                    <a:pt x="1198" y="4065"/>
                    <a:pt x="1243" y="4028"/>
                    <a:pt x="1303" y="4028"/>
                  </a:cubicBezTo>
                  <a:close/>
                  <a:moveTo>
                    <a:pt x="3122" y="4057"/>
                  </a:moveTo>
                  <a:cubicBezTo>
                    <a:pt x="3152" y="4057"/>
                    <a:pt x="3174" y="4065"/>
                    <a:pt x="3196" y="4080"/>
                  </a:cubicBezTo>
                  <a:cubicBezTo>
                    <a:pt x="3271" y="4132"/>
                    <a:pt x="3301" y="4230"/>
                    <a:pt x="3256" y="4304"/>
                  </a:cubicBezTo>
                  <a:cubicBezTo>
                    <a:pt x="3231" y="4355"/>
                    <a:pt x="3178" y="4385"/>
                    <a:pt x="3123" y="4385"/>
                  </a:cubicBezTo>
                  <a:cubicBezTo>
                    <a:pt x="3097" y="4385"/>
                    <a:pt x="3071" y="4379"/>
                    <a:pt x="3047" y="4364"/>
                  </a:cubicBezTo>
                  <a:cubicBezTo>
                    <a:pt x="3017" y="4342"/>
                    <a:pt x="2987" y="4304"/>
                    <a:pt x="2979" y="4267"/>
                  </a:cubicBezTo>
                  <a:cubicBezTo>
                    <a:pt x="2964" y="4222"/>
                    <a:pt x="2972" y="4177"/>
                    <a:pt x="2994" y="4140"/>
                  </a:cubicBezTo>
                  <a:cubicBezTo>
                    <a:pt x="3017" y="4087"/>
                    <a:pt x="3069" y="4057"/>
                    <a:pt x="3122" y="4057"/>
                  </a:cubicBezTo>
                  <a:close/>
                  <a:moveTo>
                    <a:pt x="2163" y="0"/>
                  </a:moveTo>
                  <a:cubicBezTo>
                    <a:pt x="2044" y="0"/>
                    <a:pt x="1931" y="75"/>
                    <a:pt x="1879" y="180"/>
                  </a:cubicBezTo>
                  <a:cubicBezTo>
                    <a:pt x="1849" y="232"/>
                    <a:pt x="1842" y="292"/>
                    <a:pt x="1842" y="352"/>
                  </a:cubicBezTo>
                  <a:lnTo>
                    <a:pt x="1460" y="584"/>
                  </a:lnTo>
                  <a:cubicBezTo>
                    <a:pt x="1407" y="539"/>
                    <a:pt x="1340" y="517"/>
                    <a:pt x="1273" y="517"/>
                  </a:cubicBezTo>
                  <a:cubicBezTo>
                    <a:pt x="1175" y="517"/>
                    <a:pt x="1078" y="562"/>
                    <a:pt x="1018" y="644"/>
                  </a:cubicBezTo>
                  <a:cubicBezTo>
                    <a:pt x="943" y="726"/>
                    <a:pt x="913" y="839"/>
                    <a:pt x="936" y="943"/>
                  </a:cubicBezTo>
                  <a:cubicBezTo>
                    <a:pt x="951" y="1071"/>
                    <a:pt x="1041" y="1183"/>
                    <a:pt x="1168" y="1213"/>
                  </a:cubicBezTo>
                  <a:lnTo>
                    <a:pt x="1175" y="1655"/>
                  </a:lnTo>
                  <a:lnTo>
                    <a:pt x="1183" y="1655"/>
                  </a:lnTo>
                  <a:cubicBezTo>
                    <a:pt x="1100" y="1685"/>
                    <a:pt x="1033" y="1744"/>
                    <a:pt x="988" y="1819"/>
                  </a:cubicBezTo>
                  <a:cubicBezTo>
                    <a:pt x="958" y="1879"/>
                    <a:pt x="951" y="1932"/>
                    <a:pt x="951" y="1999"/>
                  </a:cubicBezTo>
                  <a:lnTo>
                    <a:pt x="561" y="2231"/>
                  </a:lnTo>
                  <a:cubicBezTo>
                    <a:pt x="509" y="2194"/>
                    <a:pt x="442" y="2171"/>
                    <a:pt x="374" y="2171"/>
                  </a:cubicBezTo>
                  <a:cubicBezTo>
                    <a:pt x="314" y="2171"/>
                    <a:pt x="255" y="2194"/>
                    <a:pt x="210" y="2223"/>
                  </a:cubicBezTo>
                  <a:cubicBezTo>
                    <a:pt x="52" y="2336"/>
                    <a:pt x="0" y="2545"/>
                    <a:pt x="97" y="2718"/>
                  </a:cubicBezTo>
                  <a:cubicBezTo>
                    <a:pt x="135" y="2785"/>
                    <a:pt x="195" y="2845"/>
                    <a:pt x="277" y="2875"/>
                  </a:cubicBezTo>
                  <a:lnTo>
                    <a:pt x="285" y="3324"/>
                  </a:lnTo>
                  <a:cubicBezTo>
                    <a:pt x="210" y="3354"/>
                    <a:pt x="150" y="3406"/>
                    <a:pt x="112" y="3474"/>
                  </a:cubicBezTo>
                  <a:cubicBezTo>
                    <a:pt x="67" y="3556"/>
                    <a:pt x="60" y="3653"/>
                    <a:pt x="82" y="3751"/>
                  </a:cubicBezTo>
                  <a:cubicBezTo>
                    <a:pt x="105" y="3840"/>
                    <a:pt x="157" y="3915"/>
                    <a:pt x="232" y="3968"/>
                  </a:cubicBezTo>
                  <a:cubicBezTo>
                    <a:pt x="285" y="3998"/>
                    <a:pt x="344" y="4013"/>
                    <a:pt x="397" y="4013"/>
                  </a:cubicBezTo>
                  <a:cubicBezTo>
                    <a:pt x="472" y="4013"/>
                    <a:pt x="539" y="3983"/>
                    <a:pt x="599" y="3938"/>
                  </a:cubicBezTo>
                  <a:lnTo>
                    <a:pt x="973" y="4177"/>
                  </a:lnTo>
                  <a:cubicBezTo>
                    <a:pt x="973" y="4215"/>
                    <a:pt x="973" y="4252"/>
                    <a:pt x="981" y="4290"/>
                  </a:cubicBezTo>
                  <a:cubicBezTo>
                    <a:pt x="1003" y="4379"/>
                    <a:pt x="1056" y="4454"/>
                    <a:pt x="1138" y="4507"/>
                  </a:cubicBezTo>
                  <a:cubicBezTo>
                    <a:pt x="1183" y="4537"/>
                    <a:pt x="1243" y="4552"/>
                    <a:pt x="1303" y="4552"/>
                  </a:cubicBezTo>
                  <a:cubicBezTo>
                    <a:pt x="1422" y="4552"/>
                    <a:pt x="1535" y="4484"/>
                    <a:pt x="1587" y="4372"/>
                  </a:cubicBezTo>
                  <a:cubicBezTo>
                    <a:pt x="1624" y="4304"/>
                    <a:pt x="1639" y="4222"/>
                    <a:pt x="1624" y="4147"/>
                  </a:cubicBezTo>
                  <a:lnTo>
                    <a:pt x="1984" y="3930"/>
                  </a:lnTo>
                  <a:cubicBezTo>
                    <a:pt x="2044" y="3983"/>
                    <a:pt x="2119" y="4020"/>
                    <a:pt x="2201" y="4020"/>
                  </a:cubicBezTo>
                  <a:lnTo>
                    <a:pt x="2208" y="4020"/>
                  </a:lnTo>
                  <a:cubicBezTo>
                    <a:pt x="2276" y="4020"/>
                    <a:pt x="2343" y="3998"/>
                    <a:pt x="2395" y="3953"/>
                  </a:cubicBezTo>
                  <a:lnTo>
                    <a:pt x="2800" y="4207"/>
                  </a:lnTo>
                  <a:cubicBezTo>
                    <a:pt x="2792" y="4245"/>
                    <a:pt x="2800" y="4282"/>
                    <a:pt x="2807" y="4319"/>
                  </a:cubicBezTo>
                  <a:cubicBezTo>
                    <a:pt x="2830" y="4409"/>
                    <a:pt x="2882" y="4484"/>
                    <a:pt x="2957" y="4537"/>
                  </a:cubicBezTo>
                  <a:cubicBezTo>
                    <a:pt x="3009" y="4566"/>
                    <a:pt x="3069" y="4581"/>
                    <a:pt x="3122" y="4581"/>
                  </a:cubicBezTo>
                  <a:cubicBezTo>
                    <a:pt x="3249" y="4581"/>
                    <a:pt x="3354" y="4514"/>
                    <a:pt x="3414" y="4402"/>
                  </a:cubicBezTo>
                  <a:cubicBezTo>
                    <a:pt x="3443" y="4334"/>
                    <a:pt x="3458" y="4252"/>
                    <a:pt x="3451" y="4177"/>
                  </a:cubicBezTo>
                  <a:lnTo>
                    <a:pt x="3810" y="3960"/>
                  </a:lnTo>
                  <a:cubicBezTo>
                    <a:pt x="3870" y="4013"/>
                    <a:pt x="3945" y="4050"/>
                    <a:pt x="4027" y="4050"/>
                  </a:cubicBezTo>
                  <a:cubicBezTo>
                    <a:pt x="4214" y="4042"/>
                    <a:pt x="4364" y="3885"/>
                    <a:pt x="4357" y="3698"/>
                  </a:cubicBezTo>
                  <a:cubicBezTo>
                    <a:pt x="4364" y="3563"/>
                    <a:pt x="4289" y="3436"/>
                    <a:pt x="4177" y="3369"/>
                  </a:cubicBezTo>
                  <a:lnTo>
                    <a:pt x="4170" y="2897"/>
                  </a:lnTo>
                  <a:cubicBezTo>
                    <a:pt x="4282" y="2830"/>
                    <a:pt x="4357" y="2710"/>
                    <a:pt x="4357" y="2575"/>
                  </a:cubicBezTo>
                  <a:cubicBezTo>
                    <a:pt x="4357" y="2485"/>
                    <a:pt x="4327" y="2396"/>
                    <a:pt x="4259" y="2321"/>
                  </a:cubicBezTo>
                  <a:cubicBezTo>
                    <a:pt x="4199" y="2249"/>
                    <a:pt x="4114" y="2214"/>
                    <a:pt x="4030" y="2214"/>
                  </a:cubicBezTo>
                  <a:cubicBezTo>
                    <a:pt x="3937" y="2214"/>
                    <a:pt x="3843" y="2257"/>
                    <a:pt x="3780" y="2343"/>
                  </a:cubicBezTo>
                  <a:lnTo>
                    <a:pt x="3421" y="2119"/>
                  </a:lnTo>
                  <a:cubicBezTo>
                    <a:pt x="3429" y="2059"/>
                    <a:pt x="3429" y="1991"/>
                    <a:pt x="3421" y="1939"/>
                  </a:cubicBezTo>
                  <a:cubicBezTo>
                    <a:pt x="3406" y="1872"/>
                    <a:pt x="3369" y="1812"/>
                    <a:pt x="3324" y="1767"/>
                  </a:cubicBezTo>
                  <a:lnTo>
                    <a:pt x="3331" y="1767"/>
                  </a:lnTo>
                  <a:cubicBezTo>
                    <a:pt x="3301" y="1744"/>
                    <a:pt x="3271" y="1722"/>
                    <a:pt x="3241" y="1699"/>
                  </a:cubicBezTo>
                  <a:lnTo>
                    <a:pt x="3234" y="1220"/>
                  </a:lnTo>
                  <a:cubicBezTo>
                    <a:pt x="3354" y="1161"/>
                    <a:pt x="3421" y="1041"/>
                    <a:pt x="3421" y="906"/>
                  </a:cubicBezTo>
                  <a:cubicBezTo>
                    <a:pt x="3429" y="816"/>
                    <a:pt x="3391" y="726"/>
                    <a:pt x="3331" y="651"/>
                  </a:cubicBezTo>
                  <a:cubicBezTo>
                    <a:pt x="3270" y="579"/>
                    <a:pt x="3183" y="544"/>
                    <a:pt x="3095" y="544"/>
                  </a:cubicBezTo>
                  <a:cubicBezTo>
                    <a:pt x="3001" y="544"/>
                    <a:pt x="2907" y="585"/>
                    <a:pt x="2845" y="666"/>
                  </a:cubicBezTo>
                  <a:lnTo>
                    <a:pt x="2485" y="442"/>
                  </a:lnTo>
                  <a:cubicBezTo>
                    <a:pt x="2500" y="389"/>
                    <a:pt x="2500" y="322"/>
                    <a:pt x="2485" y="262"/>
                  </a:cubicBezTo>
                  <a:cubicBezTo>
                    <a:pt x="2463" y="172"/>
                    <a:pt x="2410" y="98"/>
                    <a:pt x="2328" y="45"/>
                  </a:cubicBezTo>
                  <a:cubicBezTo>
                    <a:pt x="2283" y="15"/>
                    <a:pt x="2223" y="0"/>
                    <a:pt x="2163" y="0"/>
                  </a:cubicBezTo>
                  <a:close/>
                </a:path>
              </a:pathLst>
            </a:custGeom>
            <a:solidFill>
              <a:srgbClr val="B52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1208828" y="3201023"/>
              <a:ext cx="420611" cy="400821"/>
            </a:xfrm>
            <a:custGeom>
              <a:avLst/>
              <a:gdLst/>
              <a:ahLst/>
              <a:cxnLst/>
              <a:rect l="l" t="t" r="r" b="b"/>
              <a:pathLst>
                <a:path w="4664" h="4505" extrusionOk="0">
                  <a:moveTo>
                    <a:pt x="1899" y="0"/>
                  </a:moveTo>
                  <a:cubicBezTo>
                    <a:pt x="1743" y="0"/>
                    <a:pt x="1587" y="66"/>
                    <a:pt x="1475" y="197"/>
                  </a:cubicBezTo>
                  <a:cubicBezTo>
                    <a:pt x="1235" y="459"/>
                    <a:pt x="1235" y="856"/>
                    <a:pt x="1475" y="1118"/>
                  </a:cubicBezTo>
                  <a:cubicBezTo>
                    <a:pt x="1565" y="1222"/>
                    <a:pt x="1692" y="1290"/>
                    <a:pt x="1834" y="1312"/>
                  </a:cubicBezTo>
                  <a:lnTo>
                    <a:pt x="1977" y="2023"/>
                  </a:lnTo>
                  <a:cubicBezTo>
                    <a:pt x="1887" y="2053"/>
                    <a:pt x="1812" y="2106"/>
                    <a:pt x="1752" y="2173"/>
                  </a:cubicBezTo>
                  <a:cubicBezTo>
                    <a:pt x="1722" y="2210"/>
                    <a:pt x="1692" y="2248"/>
                    <a:pt x="1670" y="2285"/>
                  </a:cubicBezTo>
                  <a:lnTo>
                    <a:pt x="1228" y="2038"/>
                  </a:lnTo>
                  <a:cubicBezTo>
                    <a:pt x="1235" y="1971"/>
                    <a:pt x="1213" y="1904"/>
                    <a:pt x="1161" y="1851"/>
                  </a:cubicBezTo>
                  <a:cubicBezTo>
                    <a:pt x="1119" y="1799"/>
                    <a:pt x="1060" y="1773"/>
                    <a:pt x="999" y="1773"/>
                  </a:cubicBezTo>
                  <a:cubicBezTo>
                    <a:pt x="938" y="1773"/>
                    <a:pt x="876" y="1799"/>
                    <a:pt x="831" y="1851"/>
                  </a:cubicBezTo>
                  <a:cubicBezTo>
                    <a:pt x="741" y="1948"/>
                    <a:pt x="741" y="2106"/>
                    <a:pt x="831" y="2203"/>
                  </a:cubicBezTo>
                  <a:cubicBezTo>
                    <a:pt x="874" y="2254"/>
                    <a:pt x="933" y="2278"/>
                    <a:pt x="993" y="2278"/>
                  </a:cubicBezTo>
                  <a:cubicBezTo>
                    <a:pt x="1048" y="2278"/>
                    <a:pt x="1103" y="2257"/>
                    <a:pt x="1146" y="2218"/>
                  </a:cubicBezTo>
                  <a:lnTo>
                    <a:pt x="1595" y="2465"/>
                  </a:lnTo>
                  <a:cubicBezTo>
                    <a:pt x="1565" y="2592"/>
                    <a:pt x="1572" y="2727"/>
                    <a:pt x="1610" y="2847"/>
                  </a:cubicBezTo>
                  <a:lnTo>
                    <a:pt x="1003" y="3311"/>
                  </a:lnTo>
                  <a:cubicBezTo>
                    <a:pt x="900" y="3234"/>
                    <a:pt x="781" y="3196"/>
                    <a:pt x="663" y="3196"/>
                  </a:cubicBezTo>
                  <a:cubicBezTo>
                    <a:pt x="506" y="3196"/>
                    <a:pt x="351" y="3262"/>
                    <a:pt x="240" y="3386"/>
                  </a:cubicBezTo>
                  <a:cubicBezTo>
                    <a:pt x="0" y="3648"/>
                    <a:pt x="0" y="4052"/>
                    <a:pt x="240" y="4314"/>
                  </a:cubicBezTo>
                  <a:cubicBezTo>
                    <a:pt x="352" y="4441"/>
                    <a:pt x="509" y="4505"/>
                    <a:pt x="667" y="4505"/>
                  </a:cubicBezTo>
                  <a:cubicBezTo>
                    <a:pt x="824" y="4505"/>
                    <a:pt x="981" y="4441"/>
                    <a:pt x="1093" y="4314"/>
                  </a:cubicBezTo>
                  <a:cubicBezTo>
                    <a:pt x="1250" y="4134"/>
                    <a:pt x="1310" y="3887"/>
                    <a:pt x="1243" y="3655"/>
                  </a:cubicBezTo>
                  <a:lnTo>
                    <a:pt x="1752" y="3101"/>
                  </a:lnTo>
                  <a:cubicBezTo>
                    <a:pt x="1842" y="3199"/>
                    <a:pt x="1954" y="3258"/>
                    <a:pt x="2081" y="3288"/>
                  </a:cubicBezTo>
                  <a:lnTo>
                    <a:pt x="2104" y="3603"/>
                  </a:lnTo>
                  <a:cubicBezTo>
                    <a:pt x="2051" y="3625"/>
                    <a:pt x="2006" y="3655"/>
                    <a:pt x="1969" y="3700"/>
                  </a:cubicBezTo>
                  <a:cubicBezTo>
                    <a:pt x="1819" y="3872"/>
                    <a:pt x="1819" y="4134"/>
                    <a:pt x="1969" y="4306"/>
                  </a:cubicBezTo>
                  <a:cubicBezTo>
                    <a:pt x="2044" y="4389"/>
                    <a:pt x="2147" y="4430"/>
                    <a:pt x="2250" y="4430"/>
                  </a:cubicBezTo>
                  <a:cubicBezTo>
                    <a:pt x="2353" y="4430"/>
                    <a:pt x="2456" y="4389"/>
                    <a:pt x="2530" y="4306"/>
                  </a:cubicBezTo>
                  <a:cubicBezTo>
                    <a:pt x="2688" y="4134"/>
                    <a:pt x="2688" y="3872"/>
                    <a:pt x="2530" y="3700"/>
                  </a:cubicBezTo>
                  <a:cubicBezTo>
                    <a:pt x="2471" y="3625"/>
                    <a:pt x="2381" y="3588"/>
                    <a:pt x="2283" y="3573"/>
                  </a:cubicBezTo>
                  <a:lnTo>
                    <a:pt x="2261" y="3288"/>
                  </a:lnTo>
                  <a:cubicBezTo>
                    <a:pt x="2396" y="3266"/>
                    <a:pt x="2516" y="3206"/>
                    <a:pt x="2605" y="3101"/>
                  </a:cubicBezTo>
                  <a:cubicBezTo>
                    <a:pt x="2620" y="3094"/>
                    <a:pt x="2628" y="3079"/>
                    <a:pt x="2635" y="3071"/>
                  </a:cubicBezTo>
                  <a:lnTo>
                    <a:pt x="3399" y="3610"/>
                  </a:lnTo>
                  <a:cubicBezTo>
                    <a:pt x="3376" y="3805"/>
                    <a:pt x="3436" y="3999"/>
                    <a:pt x="3571" y="4149"/>
                  </a:cubicBezTo>
                  <a:cubicBezTo>
                    <a:pt x="3683" y="4276"/>
                    <a:pt x="3840" y="4340"/>
                    <a:pt x="3998" y="4340"/>
                  </a:cubicBezTo>
                  <a:cubicBezTo>
                    <a:pt x="4155" y="4340"/>
                    <a:pt x="4312" y="4276"/>
                    <a:pt x="4424" y="4149"/>
                  </a:cubicBezTo>
                  <a:cubicBezTo>
                    <a:pt x="4664" y="3880"/>
                    <a:pt x="4664" y="3483"/>
                    <a:pt x="4424" y="3221"/>
                  </a:cubicBezTo>
                  <a:cubicBezTo>
                    <a:pt x="4312" y="3090"/>
                    <a:pt x="4155" y="3024"/>
                    <a:pt x="3998" y="3024"/>
                  </a:cubicBezTo>
                  <a:cubicBezTo>
                    <a:pt x="3840" y="3024"/>
                    <a:pt x="3683" y="3090"/>
                    <a:pt x="3571" y="3221"/>
                  </a:cubicBezTo>
                  <a:lnTo>
                    <a:pt x="2770" y="2787"/>
                  </a:lnTo>
                  <a:cubicBezTo>
                    <a:pt x="2807" y="2607"/>
                    <a:pt x="2778" y="2427"/>
                    <a:pt x="2680" y="2270"/>
                  </a:cubicBezTo>
                  <a:lnTo>
                    <a:pt x="2830" y="2143"/>
                  </a:lnTo>
                  <a:cubicBezTo>
                    <a:pt x="2898" y="2192"/>
                    <a:pt x="2977" y="2216"/>
                    <a:pt x="3057" y="2216"/>
                  </a:cubicBezTo>
                  <a:cubicBezTo>
                    <a:pt x="3170" y="2216"/>
                    <a:pt x="3282" y="2168"/>
                    <a:pt x="3361" y="2076"/>
                  </a:cubicBezTo>
                  <a:cubicBezTo>
                    <a:pt x="3534" y="1889"/>
                    <a:pt x="3534" y="1597"/>
                    <a:pt x="3361" y="1409"/>
                  </a:cubicBezTo>
                  <a:cubicBezTo>
                    <a:pt x="3283" y="1316"/>
                    <a:pt x="3171" y="1269"/>
                    <a:pt x="3057" y="1269"/>
                  </a:cubicBezTo>
                  <a:cubicBezTo>
                    <a:pt x="2944" y="1269"/>
                    <a:pt x="2830" y="1316"/>
                    <a:pt x="2748" y="1409"/>
                  </a:cubicBezTo>
                  <a:cubicBezTo>
                    <a:pt x="2598" y="1574"/>
                    <a:pt x="2575" y="1814"/>
                    <a:pt x="2695" y="2008"/>
                  </a:cubicBezTo>
                  <a:lnTo>
                    <a:pt x="2553" y="2128"/>
                  </a:lnTo>
                  <a:cubicBezTo>
                    <a:pt x="2463" y="2046"/>
                    <a:pt x="2351" y="2001"/>
                    <a:pt x="2231" y="1986"/>
                  </a:cubicBezTo>
                  <a:lnTo>
                    <a:pt x="2156" y="1252"/>
                  </a:lnTo>
                  <a:cubicBezTo>
                    <a:pt x="2216" y="1215"/>
                    <a:pt x="2276" y="1177"/>
                    <a:pt x="2328" y="1118"/>
                  </a:cubicBezTo>
                  <a:cubicBezTo>
                    <a:pt x="2560" y="856"/>
                    <a:pt x="2560" y="459"/>
                    <a:pt x="2328" y="197"/>
                  </a:cubicBezTo>
                  <a:cubicBezTo>
                    <a:pt x="2212" y="66"/>
                    <a:pt x="2055" y="0"/>
                    <a:pt x="1899"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1086313" y="4089678"/>
              <a:ext cx="175585" cy="545846"/>
            </a:xfrm>
            <a:custGeom>
              <a:avLst/>
              <a:gdLst/>
              <a:ahLst/>
              <a:cxnLst/>
              <a:rect l="l" t="t" r="r" b="b"/>
              <a:pathLst>
                <a:path w="1947" h="6135" extrusionOk="0">
                  <a:moveTo>
                    <a:pt x="974" y="1906"/>
                  </a:moveTo>
                  <a:cubicBezTo>
                    <a:pt x="1131" y="2063"/>
                    <a:pt x="1265" y="2242"/>
                    <a:pt x="1385" y="2422"/>
                  </a:cubicBezTo>
                  <a:lnTo>
                    <a:pt x="562" y="2422"/>
                  </a:lnTo>
                  <a:cubicBezTo>
                    <a:pt x="682" y="2242"/>
                    <a:pt x="816" y="2063"/>
                    <a:pt x="974" y="1906"/>
                  </a:cubicBezTo>
                  <a:close/>
                  <a:moveTo>
                    <a:pt x="1535" y="2736"/>
                  </a:moveTo>
                  <a:cubicBezTo>
                    <a:pt x="1565" y="2826"/>
                    <a:pt x="1587" y="2931"/>
                    <a:pt x="1595" y="3028"/>
                  </a:cubicBezTo>
                  <a:lnTo>
                    <a:pt x="345" y="3028"/>
                  </a:lnTo>
                  <a:cubicBezTo>
                    <a:pt x="360" y="2931"/>
                    <a:pt x="375" y="2826"/>
                    <a:pt x="412" y="2736"/>
                  </a:cubicBezTo>
                  <a:close/>
                  <a:moveTo>
                    <a:pt x="1580" y="3335"/>
                  </a:moveTo>
                  <a:cubicBezTo>
                    <a:pt x="1565" y="3440"/>
                    <a:pt x="1535" y="3537"/>
                    <a:pt x="1498" y="3627"/>
                  </a:cubicBezTo>
                  <a:lnTo>
                    <a:pt x="450" y="3627"/>
                  </a:lnTo>
                  <a:cubicBezTo>
                    <a:pt x="412" y="3537"/>
                    <a:pt x="382" y="3440"/>
                    <a:pt x="367" y="3335"/>
                  </a:cubicBezTo>
                  <a:close/>
                  <a:moveTo>
                    <a:pt x="1348" y="3942"/>
                  </a:moveTo>
                  <a:cubicBezTo>
                    <a:pt x="1236" y="4121"/>
                    <a:pt x="1108" y="4293"/>
                    <a:pt x="974" y="4451"/>
                  </a:cubicBezTo>
                  <a:cubicBezTo>
                    <a:pt x="831" y="4293"/>
                    <a:pt x="704" y="4121"/>
                    <a:pt x="599" y="3942"/>
                  </a:cubicBezTo>
                  <a:close/>
                  <a:moveTo>
                    <a:pt x="742" y="0"/>
                  </a:moveTo>
                  <a:cubicBezTo>
                    <a:pt x="688" y="0"/>
                    <a:pt x="634" y="28"/>
                    <a:pt x="607" y="79"/>
                  </a:cubicBezTo>
                  <a:cubicBezTo>
                    <a:pt x="307" y="573"/>
                    <a:pt x="360" y="1202"/>
                    <a:pt x="727" y="1651"/>
                  </a:cubicBezTo>
                  <a:cubicBezTo>
                    <a:pt x="352" y="2048"/>
                    <a:pt x="0" y="2519"/>
                    <a:pt x="0" y="3126"/>
                  </a:cubicBezTo>
                  <a:cubicBezTo>
                    <a:pt x="0" y="3635"/>
                    <a:pt x="240" y="4151"/>
                    <a:pt x="727" y="4713"/>
                  </a:cubicBezTo>
                  <a:cubicBezTo>
                    <a:pt x="113" y="5341"/>
                    <a:pt x="262" y="5970"/>
                    <a:pt x="270" y="5993"/>
                  </a:cubicBezTo>
                  <a:cubicBezTo>
                    <a:pt x="285" y="6075"/>
                    <a:pt x="352" y="6127"/>
                    <a:pt x="435" y="6127"/>
                  </a:cubicBezTo>
                  <a:lnTo>
                    <a:pt x="479" y="6127"/>
                  </a:lnTo>
                  <a:cubicBezTo>
                    <a:pt x="569" y="6090"/>
                    <a:pt x="622" y="5993"/>
                    <a:pt x="599" y="5895"/>
                  </a:cubicBezTo>
                  <a:cubicBezTo>
                    <a:pt x="599" y="5880"/>
                    <a:pt x="502" y="5446"/>
                    <a:pt x="974" y="4967"/>
                  </a:cubicBezTo>
                  <a:cubicBezTo>
                    <a:pt x="1445" y="5446"/>
                    <a:pt x="1348" y="5880"/>
                    <a:pt x="1348" y="5895"/>
                  </a:cubicBezTo>
                  <a:cubicBezTo>
                    <a:pt x="1318" y="5993"/>
                    <a:pt x="1370" y="6090"/>
                    <a:pt x="1468" y="6127"/>
                  </a:cubicBezTo>
                  <a:cubicBezTo>
                    <a:pt x="1483" y="6127"/>
                    <a:pt x="1498" y="6135"/>
                    <a:pt x="1513" y="6135"/>
                  </a:cubicBezTo>
                  <a:cubicBezTo>
                    <a:pt x="1587" y="6127"/>
                    <a:pt x="1655" y="6075"/>
                    <a:pt x="1677" y="5993"/>
                  </a:cubicBezTo>
                  <a:cubicBezTo>
                    <a:pt x="1685" y="5970"/>
                    <a:pt x="1834" y="5341"/>
                    <a:pt x="1213" y="4713"/>
                  </a:cubicBezTo>
                  <a:cubicBezTo>
                    <a:pt x="1707" y="4151"/>
                    <a:pt x="1947" y="3635"/>
                    <a:pt x="1947" y="3126"/>
                  </a:cubicBezTo>
                  <a:cubicBezTo>
                    <a:pt x="1947" y="2519"/>
                    <a:pt x="1587" y="2048"/>
                    <a:pt x="1213" y="1651"/>
                  </a:cubicBezTo>
                  <a:cubicBezTo>
                    <a:pt x="1587" y="1202"/>
                    <a:pt x="1640" y="573"/>
                    <a:pt x="1340" y="79"/>
                  </a:cubicBezTo>
                  <a:cubicBezTo>
                    <a:pt x="1308" y="28"/>
                    <a:pt x="1256" y="0"/>
                    <a:pt x="1201" y="0"/>
                  </a:cubicBezTo>
                  <a:cubicBezTo>
                    <a:pt x="1167" y="0"/>
                    <a:pt x="1132" y="11"/>
                    <a:pt x="1101" y="34"/>
                  </a:cubicBezTo>
                  <a:cubicBezTo>
                    <a:pt x="1026" y="94"/>
                    <a:pt x="1003" y="206"/>
                    <a:pt x="1056" y="289"/>
                  </a:cubicBezTo>
                  <a:cubicBezTo>
                    <a:pt x="1265" y="640"/>
                    <a:pt x="1228" y="1075"/>
                    <a:pt x="974" y="1389"/>
                  </a:cubicBezTo>
                  <a:cubicBezTo>
                    <a:pt x="719" y="1075"/>
                    <a:pt x="682" y="640"/>
                    <a:pt x="884" y="289"/>
                  </a:cubicBezTo>
                  <a:cubicBezTo>
                    <a:pt x="936" y="206"/>
                    <a:pt x="921" y="94"/>
                    <a:pt x="839" y="34"/>
                  </a:cubicBezTo>
                  <a:cubicBezTo>
                    <a:pt x="810" y="11"/>
                    <a:pt x="776" y="0"/>
                    <a:pt x="742"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4895200" y="2161792"/>
              <a:ext cx="37917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Jupiter is a gas giant as well and actually also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283" name="Google Shape;283;p19"/>
            <p:cNvSpPr/>
            <p:nvPr/>
          </p:nvSpPr>
          <p:spPr>
            <a:xfrm>
              <a:off x="4895200" y="3171709"/>
              <a:ext cx="37917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Saturn is the ri</a:t>
              </a:r>
              <a:r>
                <a:rPr lang="en" sz="1200">
                  <a:latin typeface="Roboto"/>
                  <a:ea typeface="Roboto"/>
                  <a:cs typeface="Roboto"/>
                  <a:sym typeface="Roboto"/>
                </a:rPr>
                <a:t>nged one. It is a</a:t>
              </a:r>
              <a:r>
                <a:rPr lang="en" sz="1200">
                  <a:solidFill>
                    <a:srgbClr val="000000"/>
                  </a:solidFill>
                  <a:latin typeface="Roboto"/>
                  <a:ea typeface="Roboto"/>
                  <a:cs typeface="Roboto"/>
                  <a:sym typeface="Roboto"/>
                </a:rPr>
                <a:t> gas giant</a:t>
              </a:r>
              <a:r>
                <a:rPr lang="en" sz="1200">
                  <a:latin typeface="Roboto"/>
                  <a:ea typeface="Roboto"/>
                  <a:cs typeface="Roboto"/>
                  <a:sym typeface="Roboto"/>
                </a:rPr>
                <a:t>, </a:t>
              </a:r>
              <a:r>
                <a:rPr lang="en" sz="1200">
                  <a:solidFill>
                    <a:srgbClr val="000000"/>
                  </a:solidFill>
                  <a:latin typeface="Roboto"/>
                  <a:ea typeface="Roboto"/>
                  <a:cs typeface="Roboto"/>
                  <a:sym typeface="Roboto"/>
                </a:rPr>
                <a:t>composed mostly of hydrogen and helium</a:t>
              </a:r>
              <a:endParaRPr sz="1200">
                <a:latin typeface="Roboto"/>
                <a:ea typeface="Roboto"/>
                <a:cs typeface="Roboto"/>
                <a:sym typeface="Roboto"/>
              </a:endParaRPr>
            </a:p>
          </p:txBody>
        </p:sp>
        <p:sp>
          <p:nvSpPr>
            <p:cNvPr id="284" name="Google Shape;284;p19"/>
            <p:cNvSpPr/>
            <p:nvPr/>
          </p:nvSpPr>
          <p:spPr>
            <a:xfrm>
              <a:off x="4895209" y="4181638"/>
              <a:ext cx="37917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a:latin typeface="Roboto"/>
                  <a:ea typeface="Roboto"/>
                  <a:cs typeface="Roboto"/>
                  <a:sym typeface="Roboto"/>
                </a:rPr>
                <a:t>Venus</a:t>
              </a:r>
              <a:r>
                <a:rPr lang="en" sz="1200">
                  <a:solidFill>
                    <a:srgbClr val="000000"/>
                  </a:solidFill>
                  <a:latin typeface="Roboto"/>
                  <a:ea typeface="Roboto"/>
                  <a:cs typeface="Roboto"/>
                  <a:sym typeface="Roboto"/>
                </a:rPr>
                <a:t> has a beautiful name, but it</a:t>
              </a:r>
              <a:r>
                <a:rPr lang="en" sz="1200">
                  <a:latin typeface="Roboto"/>
                  <a:ea typeface="Roboto"/>
                  <a:cs typeface="Roboto"/>
                  <a:sym typeface="Roboto"/>
                </a:rPr>
                <a:t>’s terribly hot. It</a:t>
              </a:r>
              <a:r>
                <a:rPr lang="en" sz="1200">
                  <a:solidFill>
                    <a:srgbClr val="000000"/>
                  </a:solidFill>
                  <a:latin typeface="Roboto"/>
                  <a:ea typeface="Roboto"/>
                  <a:cs typeface="Roboto"/>
                  <a:sym typeface="Roboto"/>
                </a:rPr>
                <a:t> is the second planet from the Sun</a:t>
              </a:r>
              <a:endParaRPr sz="1200">
                <a:solidFill>
                  <a:srgbClr val="000000"/>
                </a:solidFill>
                <a:latin typeface="Roboto"/>
                <a:ea typeface="Roboto"/>
                <a:cs typeface="Roboto"/>
                <a:sym typeface="Roboto"/>
              </a:endParaRPr>
            </a:p>
          </p:txBody>
        </p:sp>
        <p:sp>
          <p:nvSpPr>
            <p:cNvPr id="285" name="Google Shape;285;p19"/>
            <p:cNvSpPr/>
            <p:nvPr/>
          </p:nvSpPr>
          <p:spPr>
            <a:xfrm>
              <a:off x="3722672" y="2161792"/>
              <a:ext cx="11724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a:solidFill>
                    <a:schemeClr val="accent6"/>
                  </a:solidFill>
                  <a:latin typeface="Fira Sans"/>
                  <a:ea typeface="Fira Sans"/>
                  <a:cs typeface="Fira Sans"/>
                  <a:sym typeface="Fira Sans"/>
                </a:rPr>
                <a:t>Jupiter</a:t>
              </a:r>
              <a:endParaRPr sz="1800" b="1">
                <a:solidFill>
                  <a:schemeClr val="accent6"/>
                </a:solidFill>
                <a:latin typeface="Fira Sans"/>
                <a:ea typeface="Fira Sans"/>
                <a:cs typeface="Fira Sans"/>
                <a:sym typeface="Fira Sans"/>
              </a:endParaRPr>
            </a:p>
          </p:txBody>
        </p:sp>
        <p:sp>
          <p:nvSpPr>
            <p:cNvPr id="286" name="Google Shape;286;p19"/>
            <p:cNvSpPr/>
            <p:nvPr/>
          </p:nvSpPr>
          <p:spPr>
            <a:xfrm>
              <a:off x="3722672" y="4181638"/>
              <a:ext cx="11724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a:solidFill>
                    <a:schemeClr val="accent3"/>
                  </a:solidFill>
                  <a:latin typeface="Fira Sans"/>
                  <a:ea typeface="Fira Sans"/>
                  <a:cs typeface="Fira Sans"/>
                  <a:sym typeface="Fira Sans"/>
                </a:rPr>
                <a:t>Venus</a:t>
              </a:r>
              <a:endParaRPr sz="1800" b="1">
                <a:solidFill>
                  <a:schemeClr val="accent3"/>
                </a:solidFill>
                <a:latin typeface="Fira Sans"/>
                <a:ea typeface="Fira Sans"/>
                <a:cs typeface="Fira Sans"/>
                <a:sym typeface="Fira Sans"/>
              </a:endParaRPr>
            </a:p>
          </p:txBody>
        </p:sp>
        <p:sp>
          <p:nvSpPr>
            <p:cNvPr id="287" name="Google Shape;287;p19"/>
            <p:cNvSpPr/>
            <p:nvPr/>
          </p:nvSpPr>
          <p:spPr>
            <a:xfrm>
              <a:off x="3722672" y="3171709"/>
              <a:ext cx="11724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a:solidFill>
                    <a:schemeClr val="accent5"/>
                  </a:solidFill>
                  <a:latin typeface="Fira Sans"/>
                  <a:ea typeface="Fira Sans"/>
                  <a:cs typeface="Fira Sans"/>
                  <a:sym typeface="Fira Sans"/>
                </a:rPr>
                <a:t>Saturn</a:t>
              </a:r>
              <a:endParaRPr sz="1800" b="1">
                <a:solidFill>
                  <a:schemeClr val="accent5"/>
                </a:solidFill>
                <a:latin typeface="Fira Sans"/>
                <a:ea typeface="Fira Sans"/>
                <a:cs typeface="Fira Sans"/>
                <a:sym typeface="Fira Sans"/>
              </a:endParaRPr>
            </a:p>
          </p:txBody>
        </p:sp>
        <p:sp>
          <p:nvSpPr>
            <p:cNvPr id="288" name="Google Shape;288;p19"/>
            <p:cNvSpPr/>
            <p:nvPr/>
          </p:nvSpPr>
          <p:spPr>
            <a:xfrm>
              <a:off x="4895200" y="1151838"/>
              <a:ext cx="37917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200"/>
                </a:spcAft>
                <a:buClr>
                  <a:schemeClr val="dk1"/>
                </a:buClr>
                <a:buSzPts val="1100"/>
                <a:buFont typeface="Arial"/>
                <a:buNone/>
              </a:pPr>
              <a:r>
                <a:rPr lang="en" sz="1200" dirty="0">
                  <a:solidFill>
                    <a:schemeClr val="dk1"/>
                  </a:solidFill>
                  <a:latin typeface="Roboto"/>
                  <a:ea typeface="Roboto"/>
                  <a:cs typeface="Roboto"/>
                  <a:sym typeface="Roboto"/>
                </a:rPr>
                <a:t>Mercury was named after a Roman god. It’s the closest planet to the Sun in the Solar System</a:t>
              </a:r>
              <a:endParaRPr sz="1200" dirty="0">
                <a:solidFill>
                  <a:srgbClr val="000000"/>
                </a:solidFill>
                <a:latin typeface="Roboto"/>
                <a:ea typeface="Roboto"/>
                <a:cs typeface="Roboto"/>
                <a:sym typeface="Roboto"/>
              </a:endParaRPr>
            </a:p>
          </p:txBody>
        </p:sp>
        <p:sp>
          <p:nvSpPr>
            <p:cNvPr id="289" name="Google Shape;289;p19"/>
            <p:cNvSpPr/>
            <p:nvPr/>
          </p:nvSpPr>
          <p:spPr>
            <a:xfrm>
              <a:off x="3722672" y="1151838"/>
              <a:ext cx="1172400" cy="546600"/>
            </a:xfrm>
            <a:prstGeom prst="roundRect">
              <a:avLst>
                <a:gd name="adj"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200"/>
                </a:spcAft>
                <a:buClr>
                  <a:schemeClr val="dk1"/>
                </a:buClr>
                <a:buSzPts val="1100"/>
                <a:buFont typeface="Arial"/>
                <a:buNone/>
              </a:pPr>
              <a:r>
                <a:rPr lang="en" sz="1800" b="1">
                  <a:solidFill>
                    <a:schemeClr val="accent4"/>
                  </a:solidFill>
                  <a:latin typeface="Fira Sans"/>
                  <a:ea typeface="Fira Sans"/>
                  <a:cs typeface="Fira Sans"/>
                  <a:sym typeface="Fira Sans"/>
                </a:rPr>
                <a:t>Mercury</a:t>
              </a:r>
              <a:endParaRPr sz="1800" b="1">
                <a:solidFill>
                  <a:schemeClr val="accent4"/>
                </a:solidFill>
                <a:latin typeface="Fira Sans"/>
                <a:ea typeface="Fira Sans"/>
                <a:cs typeface="Fira Sans"/>
                <a:sym typeface="Fira Sans"/>
              </a:endParaRPr>
            </a:p>
          </p:txBody>
        </p:sp>
        <p:sp>
          <p:nvSpPr>
            <p:cNvPr id="290" name="Google Shape;290;p19"/>
            <p:cNvSpPr/>
            <p:nvPr/>
          </p:nvSpPr>
          <p:spPr>
            <a:xfrm flipH="1">
              <a:off x="-1246343" y="1276075"/>
              <a:ext cx="495648" cy="340208"/>
            </a:xfrm>
            <a:custGeom>
              <a:avLst/>
              <a:gdLst/>
              <a:ahLst/>
              <a:cxnLst/>
              <a:rect l="l" t="t" r="r" b="b"/>
              <a:pathLst>
                <a:path w="17213" h="11976" extrusionOk="0">
                  <a:moveTo>
                    <a:pt x="17213" y="5238"/>
                  </a:moveTo>
                  <a:cubicBezTo>
                    <a:pt x="16445" y="11976"/>
                    <a:pt x="10041" y="10475"/>
                    <a:pt x="8807" y="5571"/>
                  </a:cubicBezTo>
                  <a:cubicBezTo>
                    <a:pt x="8740" y="5571"/>
                    <a:pt x="8673" y="5538"/>
                    <a:pt x="8606" y="5538"/>
                  </a:cubicBezTo>
                  <a:cubicBezTo>
                    <a:pt x="8540" y="5538"/>
                    <a:pt x="8473" y="5571"/>
                    <a:pt x="8406" y="5571"/>
                  </a:cubicBezTo>
                  <a:cubicBezTo>
                    <a:pt x="7172" y="10441"/>
                    <a:pt x="767" y="11976"/>
                    <a:pt x="0" y="5238"/>
                  </a:cubicBezTo>
                  <a:cubicBezTo>
                    <a:pt x="334" y="4604"/>
                    <a:pt x="467" y="4270"/>
                    <a:pt x="834" y="4170"/>
                  </a:cubicBezTo>
                  <a:cubicBezTo>
                    <a:pt x="1935" y="2936"/>
                    <a:pt x="3836" y="1"/>
                    <a:pt x="5471" y="2002"/>
                  </a:cubicBezTo>
                  <a:cubicBezTo>
                    <a:pt x="6038" y="2703"/>
                    <a:pt x="5571" y="2869"/>
                    <a:pt x="5171" y="2502"/>
                  </a:cubicBezTo>
                  <a:cubicBezTo>
                    <a:pt x="4070" y="1302"/>
                    <a:pt x="3069" y="3170"/>
                    <a:pt x="2502" y="4170"/>
                  </a:cubicBezTo>
                  <a:lnTo>
                    <a:pt x="8006" y="4170"/>
                  </a:lnTo>
                  <a:lnTo>
                    <a:pt x="8606" y="4170"/>
                  </a:lnTo>
                  <a:lnTo>
                    <a:pt x="9240" y="4170"/>
                  </a:lnTo>
                  <a:lnTo>
                    <a:pt x="14711" y="4170"/>
                  </a:lnTo>
                  <a:cubicBezTo>
                    <a:pt x="14144" y="3170"/>
                    <a:pt x="13110" y="1302"/>
                    <a:pt x="12009" y="2502"/>
                  </a:cubicBezTo>
                  <a:cubicBezTo>
                    <a:pt x="11642" y="2869"/>
                    <a:pt x="11175" y="2703"/>
                    <a:pt x="11742" y="2002"/>
                  </a:cubicBezTo>
                  <a:cubicBezTo>
                    <a:pt x="13376" y="34"/>
                    <a:pt x="15278" y="2903"/>
                    <a:pt x="16379" y="4170"/>
                  </a:cubicBezTo>
                  <a:cubicBezTo>
                    <a:pt x="16746" y="4237"/>
                    <a:pt x="16879" y="4604"/>
                    <a:pt x="17213" y="5238"/>
                  </a:cubicBezTo>
                  <a:close/>
                  <a:moveTo>
                    <a:pt x="7572" y="4904"/>
                  </a:moveTo>
                  <a:lnTo>
                    <a:pt x="1435" y="4904"/>
                  </a:lnTo>
                  <a:lnTo>
                    <a:pt x="1435" y="4904"/>
                  </a:lnTo>
                  <a:cubicBezTo>
                    <a:pt x="1401" y="4904"/>
                    <a:pt x="1335" y="4904"/>
                    <a:pt x="1301" y="4937"/>
                  </a:cubicBezTo>
                  <a:cubicBezTo>
                    <a:pt x="1201" y="4971"/>
                    <a:pt x="1034" y="5304"/>
                    <a:pt x="934" y="5505"/>
                  </a:cubicBezTo>
                  <a:cubicBezTo>
                    <a:pt x="1134" y="6972"/>
                    <a:pt x="1768" y="8740"/>
                    <a:pt x="3403" y="9007"/>
                  </a:cubicBezTo>
                  <a:cubicBezTo>
                    <a:pt x="4337" y="9140"/>
                    <a:pt x="5271" y="8774"/>
                    <a:pt x="5971" y="8173"/>
                  </a:cubicBezTo>
                  <a:cubicBezTo>
                    <a:pt x="6905" y="7406"/>
                    <a:pt x="7406" y="6338"/>
                    <a:pt x="7606" y="5171"/>
                  </a:cubicBezTo>
                  <a:cubicBezTo>
                    <a:pt x="7639" y="5004"/>
                    <a:pt x="7706" y="4904"/>
                    <a:pt x="7572" y="4904"/>
                  </a:cubicBezTo>
                  <a:close/>
                  <a:moveTo>
                    <a:pt x="9674" y="4904"/>
                  </a:moveTo>
                  <a:cubicBezTo>
                    <a:pt x="9540" y="4904"/>
                    <a:pt x="9574" y="5004"/>
                    <a:pt x="9607" y="5171"/>
                  </a:cubicBezTo>
                  <a:cubicBezTo>
                    <a:pt x="9807" y="6338"/>
                    <a:pt x="10341" y="7406"/>
                    <a:pt x="11275" y="8173"/>
                  </a:cubicBezTo>
                  <a:cubicBezTo>
                    <a:pt x="11975" y="8774"/>
                    <a:pt x="12876" y="9140"/>
                    <a:pt x="13810" y="9007"/>
                  </a:cubicBezTo>
                  <a:cubicBezTo>
                    <a:pt x="15445" y="8740"/>
                    <a:pt x="16078" y="6972"/>
                    <a:pt x="16279" y="5505"/>
                  </a:cubicBezTo>
                  <a:cubicBezTo>
                    <a:pt x="16178" y="5304"/>
                    <a:pt x="16012" y="5004"/>
                    <a:pt x="15912" y="4937"/>
                  </a:cubicBezTo>
                  <a:cubicBezTo>
                    <a:pt x="15878" y="4904"/>
                    <a:pt x="15812" y="4904"/>
                    <a:pt x="15778" y="4904"/>
                  </a:cubicBezTo>
                  <a:lnTo>
                    <a:pt x="15778" y="4904"/>
                  </a:lnTo>
                  <a:lnTo>
                    <a:pt x="9674" y="490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19"/>
            <p:cNvCxnSpPr/>
            <p:nvPr/>
          </p:nvCxnSpPr>
          <p:spPr>
            <a:xfrm rot="10800000">
              <a:off x="2808572" y="1425138"/>
              <a:ext cx="914100" cy="0"/>
            </a:xfrm>
            <a:prstGeom prst="straightConnector1">
              <a:avLst/>
            </a:prstGeom>
            <a:noFill/>
            <a:ln w="19050" cap="flat" cmpd="sng">
              <a:solidFill>
                <a:schemeClr val="accent4"/>
              </a:solidFill>
              <a:prstDash val="solid"/>
              <a:round/>
              <a:headEnd type="none" w="med" len="med"/>
              <a:tailEnd type="oval" w="med" len="med"/>
            </a:ln>
          </p:spPr>
        </p:cxnSp>
        <p:cxnSp>
          <p:nvCxnSpPr>
            <p:cNvPr id="292" name="Google Shape;292;p19"/>
            <p:cNvCxnSpPr/>
            <p:nvPr/>
          </p:nvCxnSpPr>
          <p:spPr>
            <a:xfrm rot="10800000">
              <a:off x="2808572" y="2435092"/>
              <a:ext cx="914100" cy="0"/>
            </a:xfrm>
            <a:prstGeom prst="straightConnector1">
              <a:avLst/>
            </a:prstGeom>
            <a:noFill/>
            <a:ln w="19050" cap="flat" cmpd="sng">
              <a:solidFill>
                <a:schemeClr val="accent6"/>
              </a:solidFill>
              <a:prstDash val="solid"/>
              <a:round/>
              <a:headEnd type="none" w="med" len="med"/>
              <a:tailEnd type="oval" w="med" len="med"/>
            </a:ln>
          </p:spPr>
        </p:cxnSp>
        <p:cxnSp>
          <p:nvCxnSpPr>
            <p:cNvPr id="293" name="Google Shape;293;p19"/>
            <p:cNvCxnSpPr/>
            <p:nvPr/>
          </p:nvCxnSpPr>
          <p:spPr>
            <a:xfrm rot="10800000">
              <a:off x="2808571" y="3445009"/>
              <a:ext cx="914100" cy="0"/>
            </a:xfrm>
            <a:prstGeom prst="straightConnector1">
              <a:avLst/>
            </a:prstGeom>
            <a:noFill/>
            <a:ln w="19050" cap="flat" cmpd="sng">
              <a:solidFill>
                <a:schemeClr val="accent5"/>
              </a:solidFill>
              <a:prstDash val="solid"/>
              <a:round/>
              <a:headEnd type="none" w="med" len="med"/>
              <a:tailEnd type="oval" w="med" len="med"/>
            </a:ln>
          </p:spPr>
        </p:cxnSp>
        <p:cxnSp>
          <p:nvCxnSpPr>
            <p:cNvPr id="294" name="Google Shape;294;p19"/>
            <p:cNvCxnSpPr/>
            <p:nvPr/>
          </p:nvCxnSpPr>
          <p:spPr>
            <a:xfrm rot="10800000">
              <a:off x="2808571" y="4454938"/>
              <a:ext cx="914100" cy="0"/>
            </a:xfrm>
            <a:prstGeom prst="straightConnector1">
              <a:avLst/>
            </a:prstGeom>
            <a:noFill/>
            <a:ln w="19050" cap="flat" cmpd="sng">
              <a:solidFill>
                <a:schemeClr val="accent3"/>
              </a:solidFill>
              <a:prstDash val="solid"/>
              <a:round/>
              <a:headEnd type="none" w="med" len="med"/>
              <a:tailEnd type="oval" w="med" len="med"/>
            </a:ln>
          </p:spPr>
        </p:cxnSp>
        <p:grpSp>
          <p:nvGrpSpPr>
            <p:cNvPr id="295" name="Google Shape;295;p19"/>
            <p:cNvGrpSpPr/>
            <p:nvPr/>
          </p:nvGrpSpPr>
          <p:grpSpPr>
            <a:xfrm>
              <a:off x="2213539" y="1271396"/>
              <a:ext cx="356556" cy="349557"/>
              <a:chOff x="-22863675" y="3131775"/>
              <a:chExt cx="299300" cy="293425"/>
            </a:xfrm>
          </p:grpSpPr>
          <p:sp>
            <p:nvSpPr>
              <p:cNvPr id="296" name="Google Shape;296;p19"/>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9"/>
            <p:cNvGrpSpPr/>
            <p:nvPr/>
          </p:nvGrpSpPr>
          <p:grpSpPr>
            <a:xfrm>
              <a:off x="2214939" y="2275864"/>
              <a:ext cx="353757" cy="352565"/>
              <a:chOff x="-26980600" y="3175500"/>
              <a:chExt cx="296950" cy="295950"/>
            </a:xfrm>
          </p:grpSpPr>
          <p:sp>
            <p:nvSpPr>
              <p:cNvPr id="300" name="Google Shape;300;p19"/>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Google Shape;1936;p24">
            <a:extLst>
              <a:ext uri="{FF2B5EF4-FFF2-40B4-BE49-F238E27FC236}">
                <a16:creationId xmlns:a16="http://schemas.microsoft.com/office/drawing/2014/main" id="{9D86CDDE-250B-9F45-AD8A-88878D3478F1}"/>
              </a:ext>
            </a:extLst>
          </p:cNvPr>
          <p:cNvSpPr txBox="1"/>
          <p:nvPr/>
        </p:nvSpPr>
        <p:spPr>
          <a:xfrm>
            <a:off x="750533" y="540891"/>
            <a:ext cx="2018732" cy="10545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200" b="1" dirty="0">
                <a:solidFill>
                  <a:schemeClr val="accent4"/>
                </a:solidFill>
                <a:latin typeface="Fira Sans"/>
                <a:ea typeface="Fira Sans"/>
                <a:cs typeface="Fira Sans"/>
                <a:sym typeface="Fira Sans"/>
              </a:rPr>
              <a:t>Use case</a:t>
            </a:r>
          </a:p>
          <a:p>
            <a:pPr marL="0" marR="0" lvl="0" indent="0" algn="l" rtl="0">
              <a:lnSpc>
                <a:spcPct val="100000"/>
              </a:lnSpc>
              <a:spcBef>
                <a:spcPts val="0"/>
              </a:spcBef>
              <a:spcAft>
                <a:spcPts val="0"/>
              </a:spcAft>
              <a:buNone/>
            </a:pPr>
            <a:r>
              <a:rPr lang="en" sz="3200" b="1" dirty="0">
                <a:solidFill>
                  <a:schemeClr val="accent4"/>
                </a:solidFill>
                <a:latin typeface="Fira Sans"/>
                <a:ea typeface="Fira Sans"/>
                <a:cs typeface="Fira Sans"/>
                <a:sym typeface="Fira Sans"/>
              </a:rPr>
              <a:t>diagram</a:t>
            </a:r>
            <a:endParaRPr sz="3200" b="1" dirty="0">
              <a:solidFill>
                <a:schemeClr val="accent4"/>
              </a:solidFill>
              <a:latin typeface="Fira Sans"/>
              <a:ea typeface="Fira Sans"/>
              <a:cs typeface="Fira Sans"/>
              <a:sym typeface="Fira Sans"/>
            </a:endParaRPr>
          </a:p>
        </p:txBody>
      </p:sp>
      <p:pic>
        <p:nvPicPr>
          <p:cNvPr id="6" name="Picture 5" descr="Diagram&#10;&#10;Description automatically generated">
            <a:extLst>
              <a:ext uri="{FF2B5EF4-FFF2-40B4-BE49-F238E27FC236}">
                <a16:creationId xmlns:a16="http://schemas.microsoft.com/office/drawing/2014/main" id="{D6D72471-AF93-5643-BC89-5A72D3B48365}"/>
              </a:ext>
            </a:extLst>
          </p:cNvPr>
          <p:cNvPicPr>
            <a:picLocks noChangeAspect="1"/>
          </p:cNvPicPr>
          <p:nvPr/>
        </p:nvPicPr>
        <p:blipFill>
          <a:blip r:embed="rId3"/>
          <a:stretch>
            <a:fillRect/>
          </a:stretch>
        </p:blipFill>
        <p:spPr>
          <a:xfrm>
            <a:off x="3166015" y="421287"/>
            <a:ext cx="4946989" cy="4255215"/>
          </a:xfrm>
          <a:prstGeom prst="rect">
            <a:avLst/>
          </a:prstGeom>
        </p:spPr>
      </p:pic>
      <p:grpSp>
        <p:nvGrpSpPr>
          <p:cNvPr id="38" name="Group 37">
            <a:extLst>
              <a:ext uri="{FF2B5EF4-FFF2-40B4-BE49-F238E27FC236}">
                <a16:creationId xmlns:a16="http://schemas.microsoft.com/office/drawing/2014/main" id="{71B4F858-40C4-9B47-80B2-21D86E503745}"/>
              </a:ext>
            </a:extLst>
          </p:cNvPr>
          <p:cNvGrpSpPr/>
          <p:nvPr/>
        </p:nvGrpSpPr>
        <p:grpSpPr>
          <a:xfrm>
            <a:off x="876959" y="2046715"/>
            <a:ext cx="1518170" cy="2211957"/>
            <a:chOff x="876959" y="2046715"/>
            <a:chExt cx="1518170" cy="2211957"/>
          </a:xfrm>
        </p:grpSpPr>
        <p:sp>
          <p:nvSpPr>
            <p:cNvPr id="47" name="Google Shape;2500;p32">
              <a:extLst>
                <a:ext uri="{FF2B5EF4-FFF2-40B4-BE49-F238E27FC236}">
                  <a16:creationId xmlns:a16="http://schemas.microsoft.com/office/drawing/2014/main" id="{B93EC64D-36BD-9A43-AFDB-F16B34D385C6}"/>
                </a:ext>
              </a:extLst>
            </p:cNvPr>
            <p:cNvSpPr/>
            <p:nvPr/>
          </p:nvSpPr>
          <p:spPr>
            <a:xfrm>
              <a:off x="1023270" y="2046715"/>
              <a:ext cx="1103399" cy="2211957"/>
            </a:xfrm>
            <a:custGeom>
              <a:avLst/>
              <a:gdLst/>
              <a:ahLst/>
              <a:cxnLst/>
              <a:rect l="l" t="t" r="r" b="b"/>
              <a:pathLst>
                <a:path w="21282" h="42662" extrusionOk="0">
                  <a:moveTo>
                    <a:pt x="1606" y="1"/>
                  </a:moveTo>
                  <a:cubicBezTo>
                    <a:pt x="758" y="2087"/>
                    <a:pt x="0" y="4908"/>
                    <a:pt x="563" y="7572"/>
                  </a:cubicBezTo>
                  <a:cubicBezTo>
                    <a:pt x="1156" y="10416"/>
                    <a:pt x="5906" y="12345"/>
                    <a:pt x="10941" y="14393"/>
                  </a:cubicBezTo>
                  <a:cubicBezTo>
                    <a:pt x="14858" y="15984"/>
                    <a:pt x="18903" y="17635"/>
                    <a:pt x="19616" y="19376"/>
                  </a:cubicBezTo>
                  <a:cubicBezTo>
                    <a:pt x="20216" y="20854"/>
                    <a:pt x="16524" y="22430"/>
                    <a:pt x="12960" y="23961"/>
                  </a:cubicBezTo>
                  <a:cubicBezTo>
                    <a:pt x="8210" y="26002"/>
                    <a:pt x="2822" y="28306"/>
                    <a:pt x="2687" y="31983"/>
                  </a:cubicBezTo>
                  <a:cubicBezTo>
                    <a:pt x="2574" y="35563"/>
                    <a:pt x="2852" y="39142"/>
                    <a:pt x="3519" y="42661"/>
                  </a:cubicBezTo>
                  <a:lnTo>
                    <a:pt x="4600" y="42661"/>
                  </a:lnTo>
                  <a:cubicBezTo>
                    <a:pt x="3917" y="39157"/>
                    <a:pt x="3632" y="35593"/>
                    <a:pt x="3737" y="32021"/>
                  </a:cubicBezTo>
                  <a:cubicBezTo>
                    <a:pt x="3850" y="29011"/>
                    <a:pt x="8907" y="26843"/>
                    <a:pt x="13372" y="24929"/>
                  </a:cubicBezTo>
                  <a:cubicBezTo>
                    <a:pt x="15444" y="24044"/>
                    <a:pt x="17395" y="23203"/>
                    <a:pt x="18753" y="22325"/>
                  </a:cubicBezTo>
                  <a:cubicBezTo>
                    <a:pt x="19383" y="21920"/>
                    <a:pt x="21282" y="20697"/>
                    <a:pt x="20591" y="18978"/>
                  </a:cubicBezTo>
                  <a:cubicBezTo>
                    <a:pt x="19713" y="16825"/>
                    <a:pt x="15646" y="15166"/>
                    <a:pt x="11339" y="13418"/>
                  </a:cubicBezTo>
                  <a:cubicBezTo>
                    <a:pt x="6994" y="11654"/>
                    <a:pt x="2071" y="9651"/>
                    <a:pt x="1591" y="7362"/>
                  </a:cubicBezTo>
                  <a:cubicBezTo>
                    <a:pt x="1051" y="4796"/>
                    <a:pt x="1899" y="1989"/>
                    <a:pt x="2754"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01;p32">
              <a:extLst>
                <a:ext uri="{FF2B5EF4-FFF2-40B4-BE49-F238E27FC236}">
                  <a16:creationId xmlns:a16="http://schemas.microsoft.com/office/drawing/2014/main" id="{E85663AB-68DD-1644-8E17-A2EAAFB49AA0}"/>
                </a:ext>
              </a:extLst>
            </p:cNvPr>
            <p:cNvSpPr/>
            <p:nvPr/>
          </p:nvSpPr>
          <p:spPr>
            <a:xfrm>
              <a:off x="876959" y="2046715"/>
              <a:ext cx="1518170" cy="2211957"/>
            </a:xfrm>
            <a:custGeom>
              <a:avLst/>
              <a:gdLst/>
              <a:ahLst/>
              <a:cxnLst/>
              <a:rect l="l" t="t" r="r" b="b"/>
              <a:pathLst>
                <a:path w="29282" h="42662" extrusionOk="0">
                  <a:moveTo>
                    <a:pt x="21462" y="1"/>
                  </a:moveTo>
                  <a:cubicBezTo>
                    <a:pt x="21883" y="1179"/>
                    <a:pt x="23316" y="5494"/>
                    <a:pt x="22528" y="8503"/>
                  </a:cubicBezTo>
                  <a:cubicBezTo>
                    <a:pt x="22213" y="9681"/>
                    <a:pt x="18108" y="10881"/>
                    <a:pt x="14491" y="11940"/>
                  </a:cubicBezTo>
                  <a:cubicBezTo>
                    <a:pt x="11249" y="12885"/>
                    <a:pt x="7572" y="13966"/>
                    <a:pt x="4818" y="15376"/>
                  </a:cubicBezTo>
                  <a:cubicBezTo>
                    <a:pt x="1479" y="17087"/>
                    <a:pt x="0" y="19038"/>
                    <a:pt x="301" y="21342"/>
                  </a:cubicBezTo>
                  <a:cubicBezTo>
                    <a:pt x="571" y="23503"/>
                    <a:pt x="2334" y="24982"/>
                    <a:pt x="5689" y="25860"/>
                  </a:cubicBezTo>
                  <a:cubicBezTo>
                    <a:pt x="8495" y="26595"/>
                    <a:pt x="12037" y="26835"/>
                    <a:pt x="15459" y="27068"/>
                  </a:cubicBezTo>
                  <a:cubicBezTo>
                    <a:pt x="20299" y="27398"/>
                    <a:pt x="25304" y="27736"/>
                    <a:pt x="26250" y="29544"/>
                  </a:cubicBezTo>
                  <a:cubicBezTo>
                    <a:pt x="28239" y="33349"/>
                    <a:pt x="24794" y="40635"/>
                    <a:pt x="23759" y="42661"/>
                  </a:cubicBezTo>
                  <a:lnTo>
                    <a:pt x="24944" y="42661"/>
                  </a:lnTo>
                  <a:cubicBezTo>
                    <a:pt x="26250" y="40020"/>
                    <a:pt x="29282" y="33071"/>
                    <a:pt x="27180" y="29056"/>
                  </a:cubicBezTo>
                  <a:cubicBezTo>
                    <a:pt x="25965" y="26730"/>
                    <a:pt x="21125" y="26400"/>
                    <a:pt x="15527" y="26017"/>
                  </a:cubicBezTo>
                  <a:cubicBezTo>
                    <a:pt x="9110" y="25582"/>
                    <a:pt x="1839" y="25087"/>
                    <a:pt x="1344" y="21207"/>
                  </a:cubicBezTo>
                  <a:cubicBezTo>
                    <a:pt x="811" y="17035"/>
                    <a:pt x="8555" y="14769"/>
                    <a:pt x="14784" y="12953"/>
                  </a:cubicBezTo>
                  <a:cubicBezTo>
                    <a:pt x="19421" y="11594"/>
                    <a:pt x="23083" y="10529"/>
                    <a:pt x="23541" y="8773"/>
                  </a:cubicBezTo>
                  <a:cubicBezTo>
                    <a:pt x="24351" y="5704"/>
                    <a:pt x="23136" y="1621"/>
                    <a:pt x="22580"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02;p32">
              <a:extLst>
                <a:ext uri="{FF2B5EF4-FFF2-40B4-BE49-F238E27FC236}">
                  <a16:creationId xmlns:a16="http://schemas.microsoft.com/office/drawing/2014/main" id="{575D4F62-F6B2-6549-BCBC-3A5F483CB077}"/>
                </a:ext>
              </a:extLst>
            </p:cNvPr>
            <p:cNvSpPr/>
            <p:nvPr/>
          </p:nvSpPr>
          <p:spPr>
            <a:xfrm>
              <a:off x="1203386" y="4033339"/>
              <a:ext cx="1017072" cy="27687"/>
            </a:xfrm>
            <a:custGeom>
              <a:avLst/>
              <a:gdLst/>
              <a:ahLst/>
              <a:cxnLst/>
              <a:rect l="l" t="t" r="r" b="b"/>
              <a:pathLst>
                <a:path w="19617" h="534" extrusionOk="0">
                  <a:moveTo>
                    <a:pt x="0" y="1"/>
                  </a:moveTo>
                  <a:lnTo>
                    <a:pt x="0" y="533"/>
                  </a:lnTo>
                  <a:lnTo>
                    <a:pt x="19616" y="533"/>
                  </a:lnTo>
                  <a:lnTo>
                    <a:pt x="1961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03;p32">
              <a:extLst>
                <a:ext uri="{FF2B5EF4-FFF2-40B4-BE49-F238E27FC236}">
                  <a16:creationId xmlns:a16="http://schemas.microsoft.com/office/drawing/2014/main" id="{00D2FDBE-AF76-AA4D-9B3C-A1D2ABBA9846}"/>
                </a:ext>
              </a:extLst>
            </p:cNvPr>
            <p:cNvSpPr/>
            <p:nvPr/>
          </p:nvSpPr>
          <p:spPr>
            <a:xfrm>
              <a:off x="1190528" y="3836470"/>
              <a:ext cx="1102673" cy="27272"/>
            </a:xfrm>
            <a:custGeom>
              <a:avLst/>
              <a:gdLst/>
              <a:ahLst/>
              <a:cxnLst/>
              <a:rect l="l" t="t" r="r" b="b"/>
              <a:pathLst>
                <a:path w="21268" h="526" extrusionOk="0">
                  <a:moveTo>
                    <a:pt x="1" y="0"/>
                  </a:moveTo>
                  <a:lnTo>
                    <a:pt x="1" y="526"/>
                  </a:lnTo>
                  <a:lnTo>
                    <a:pt x="21268" y="526"/>
                  </a:lnTo>
                  <a:lnTo>
                    <a:pt x="21268"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04;p32">
              <a:extLst>
                <a:ext uri="{FF2B5EF4-FFF2-40B4-BE49-F238E27FC236}">
                  <a16:creationId xmlns:a16="http://schemas.microsoft.com/office/drawing/2014/main" id="{39B598BE-C8AB-9243-837A-B138AE572F27}"/>
                </a:ext>
              </a:extLst>
            </p:cNvPr>
            <p:cNvSpPr/>
            <p:nvPr/>
          </p:nvSpPr>
          <p:spPr>
            <a:xfrm>
              <a:off x="1203386" y="3620937"/>
              <a:ext cx="1076592" cy="27272"/>
            </a:xfrm>
            <a:custGeom>
              <a:avLst/>
              <a:gdLst/>
              <a:ahLst/>
              <a:cxnLst/>
              <a:rect l="l" t="t" r="r" b="b"/>
              <a:pathLst>
                <a:path w="20765" h="526" extrusionOk="0">
                  <a:moveTo>
                    <a:pt x="0" y="0"/>
                  </a:moveTo>
                  <a:lnTo>
                    <a:pt x="0" y="525"/>
                  </a:lnTo>
                  <a:lnTo>
                    <a:pt x="20764" y="525"/>
                  </a:lnTo>
                  <a:lnTo>
                    <a:pt x="20764"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05;p32">
              <a:extLst>
                <a:ext uri="{FF2B5EF4-FFF2-40B4-BE49-F238E27FC236}">
                  <a16:creationId xmlns:a16="http://schemas.microsoft.com/office/drawing/2014/main" id="{9FEDB622-62A4-FB47-81F7-D115AA819BC0}"/>
                </a:ext>
              </a:extLst>
            </p:cNvPr>
            <p:cNvSpPr/>
            <p:nvPr/>
          </p:nvSpPr>
          <p:spPr>
            <a:xfrm>
              <a:off x="954366" y="3218593"/>
              <a:ext cx="954806" cy="27324"/>
            </a:xfrm>
            <a:custGeom>
              <a:avLst/>
              <a:gdLst/>
              <a:ahLst/>
              <a:cxnLst/>
              <a:rect l="l" t="t" r="r" b="b"/>
              <a:pathLst>
                <a:path w="18416" h="527" extrusionOk="0">
                  <a:moveTo>
                    <a:pt x="1" y="1"/>
                  </a:moveTo>
                  <a:lnTo>
                    <a:pt x="1" y="526"/>
                  </a:lnTo>
                  <a:lnTo>
                    <a:pt x="18416" y="526"/>
                  </a:lnTo>
                  <a:lnTo>
                    <a:pt x="1841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06;p32">
              <a:extLst>
                <a:ext uri="{FF2B5EF4-FFF2-40B4-BE49-F238E27FC236}">
                  <a16:creationId xmlns:a16="http://schemas.microsoft.com/office/drawing/2014/main" id="{C77DA382-2D85-AB4F-AE29-BF40B3076D7A}"/>
                </a:ext>
              </a:extLst>
            </p:cNvPr>
            <p:cNvSpPr/>
            <p:nvPr/>
          </p:nvSpPr>
          <p:spPr>
            <a:xfrm>
              <a:off x="923258" y="3060248"/>
              <a:ext cx="1144306" cy="27324"/>
            </a:xfrm>
            <a:custGeom>
              <a:avLst/>
              <a:gdLst/>
              <a:ahLst/>
              <a:cxnLst/>
              <a:rect l="l" t="t" r="r" b="b"/>
              <a:pathLst>
                <a:path w="22071" h="527" extrusionOk="0">
                  <a:moveTo>
                    <a:pt x="0" y="1"/>
                  </a:moveTo>
                  <a:lnTo>
                    <a:pt x="0" y="526"/>
                  </a:lnTo>
                  <a:lnTo>
                    <a:pt x="22070" y="526"/>
                  </a:lnTo>
                  <a:lnTo>
                    <a:pt x="2207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07;p32">
              <a:extLst>
                <a:ext uri="{FF2B5EF4-FFF2-40B4-BE49-F238E27FC236}">
                  <a16:creationId xmlns:a16="http://schemas.microsoft.com/office/drawing/2014/main" id="{4CF82547-1249-9C4D-9C0A-97E0E53FAE8E}"/>
                </a:ext>
              </a:extLst>
            </p:cNvPr>
            <p:cNvSpPr/>
            <p:nvPr/>
          </p:nvSpPr>
          <p:spPr>
            <a:xfrm>
              <a:off x="1086679" y="2892155"/>
              <a:ext cx="809687" cy="27324"/>
            </a:xfrm>
            <a:custGeom>
              <a:avLst/>
              <a:gdLst/>
              <a:ahLst/>
              <a:cxnLst/>
              <a:rect l="l" t="t" r="r" b="b"/>
              <a:pathLst>
                <a:path w="15617" h="527" extrusionOk="0">
                  <a:moveTo>
                    <a:pt x="0" y="1"/>
                  </a:moveTo>
                  <a:lnTo>
                    <a:pt x="0" y="526"/>
                  </a:lnTo>
                  <a:lnTo>
                    <a:pt x="15616" y="526"/>
                  </a:lnTo>
                  <a:lnTo>
                    <a:pt x="15616"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08;p32">
              <a:extLst>
                <a:ext uri="{FF2B5EF4-FFF2-40B4-BE49-F238E27FC236}">
                  <a16:creationId xmlns:a16="http://schemas.microsoft.com/office/drawing/2014/main" id="{0CB2EED8-3F2D-DE4C-93F8-28DF5892BB98}"/>
                </a:ext>
              </a:extLst>
            </p:cNvPr>
            <p:cNvSpPr/>
            <p:nvPr/>
          </p:nvSpPr>
          <p:spPr>
            <a:xfrm>
              <a:off x="1187832" y="2537357"/>
              <a:ext cx="799162" cy="27635"/>
            </a:xfrm>
            <a:custGeom>
              <a:avLst/>
              <a:gdLst/>
              <a:ahLst/>
              <a:cxnLst/>
              <a:rect l="l" t="t" r="r" b="b"/>
              <a:pathLst>
                <a:path w="15414" h="533" extrusionOk="0">
                  <a:moveTo>
                    <a:pt x="0" y="0"/>
                  </a:moveTo>
                  <a:lnTo>
                    <a:pt x="0" y="533"/>
                  </a:lnTo>
                  <a:lnTo>
                    <a:pt x="15414" y="533"/>
                  </a:lnTo>
                  <a:lnTo>
                    <a:pt x="15414"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09;p32">
              <a:extLst>
                <a:ext uri="{FF2B5EF4-FFF2-40B4-BE49-F238E27FC236}">
                  <a16:creationId xmlns:a16="http://schemas.microsoft.com/office/drawing/2014/main" id="{C3014343-D9BA-D240-82F4-A0A5A1FDAB72}"/>
                </a:ext>
              </a:extLst>
            </p:cNvPr>
            <p:cNvSpPr/>
            <p:nvPr/>
          </p:nvSpPr>
          <p:spPr>
            <a:xfrm>
              <a:off x="1086679" y="2334266"/>
              <a:ext cx="980883" cy="27272"/>
            </a:xfrm>
            <a:custGeom>
              <a:avLst/>
              <a:gdLst/>
              <a:ahLst/>
              <a:cxnLst/>
              <a:rect l="l" t="t" r="r" b="b"/>
              <a:pathLst>
                <a:path w="18919" h="526" extrusionOk="0">
                  <a:moveTo>
                    <a:pt x="0" y="0"/>
                  </a:moveTo>
                  <a:lnTo>
                    <a:pt x="0" y="525"/>
                  </a:lnTo>
                  <a:lnTo>
                    <a:pt x="18918" y="525"/>
                  </a:lnTo>
                  <a:lnTo>
                    <a:pt x="18918"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10;p32">
              <a:extLst>
                <a:ext uri="{FF2B5EF4-FFF2-40B4-BE49-F238E27FC236}">
                  <a16:creationId xmlns:a16="http://schemas.microsoft.com/office/drawing/2014/main" id="{FDB6E01D-B4B0-6948-BA41-44D8E9C7FB2F}"/>
                </a:ext>
              </a:extLst>
            </p:cNvPr>
            <p:cNvSpPr/>
            <p:nvPr/>
          </p:nvSpPr>
          <p:spPr>
            <a:xfrm>
              <a:off x="1099900" y="2144760"/>
              <a:ext cx="941585" cy="27272"/>
            </a:xfrm>
            <a:custGeom>
              <a:avLst/>
              <a:gdLst/>
              <a:ahLst/>
              <a:cxnLst/>
              <a:rect l="l" t="t" r="r" b="b"/>
              <a:pathLst>
                <a:path w="18161" h="526" extrusionOk="0">
                  <a:moveTo>
                    <a:pt x="0" y="1"/>
                  </a:moveTo>
                  <a:lnTo>
                    <a:pt x="0" y="526"/>
                  </a:lnTo>
                  <a:lnTo>
                    <a:pt x="18160" y="526"/>
                  </a:lnTo>
                  <a:lnTo>
                    <a:pt x="1816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roup 33">
            <a:extLst>
              <a:ext uri="{FF2B5EF4-FFF2-40B4-BE49-F238E27FC236}">
                <a16:creationId xmlns:a16="http://schemas.microsoft.com/office/drawing/2014/main" id="{BD52D066-7BD1-654A-B424-A9681F7311A2}"/>
              </a:ext>
            </a:extLst>
          </p:cNvPr>
          <p:cNvGrpSpPr/>
          <p:nvPr/>
        </p:nvGrpSpPr>
        <p:grpSpPr>
          <a:xfrm>
            <a:off x="975512" y="2094934"/>
            <a:ext cx="1297813" cy="2054283"/>
            <a:chOff x="979367" y="2110152"/>
            <a:chExt cx="1297813" cy="2054283"/>
          </a:xfrm>
        </p:grpSpPr>
        <p:cxnSp>
          <p:nvCxnSpPr>
            <p:cNvPr id="9" name="Straight Connector 8">
              <a:extLst>
                <a:ext uri="{FF2B5EF4-FFF2-40B4-BE49-F238E27FC236}">
                  <a16:creationId xmlns:a16="http://schemas.microsoft.com/office/drawing/2014/main" id="{CD5E105C-8AAC-A948-A230-1060776E60D8}"/>
                </a:ext>
              </a:extLst>
            </p:cNvPr>
            <p:cNvCxnSpPr/>
            <p:nvPr/>
          </p:nvCxnSpPr>
          <p:spPr>
            <a:xfrm>
              <a:off x="1131449" y="2110152"/>
              <a:ext cx="0" cy="732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B56CBD-BFF5-5D47-94A1-34AD0F83D2E5}"/>
                </a:ext>
              </a:extLst>
            </p:cNvPr>
            <p:cNvCxnSpPr>
              <a:cxnSpLocks/>
            </p:cNvCxnSpPr>
            <p:nvPr/>
          </p:nvCxnSpPr>
          <p:spPr>
            <a:xfrm flipV="1">
              <a:off x="979367" y="2834790"/>
              <a:ext cx="151912" cy="434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DD36C-4F84-C146-8C74-6DE50F7046BF}"/>
                </a:ext>
              </a:extLst>
            </p:cNvPr>
            <p:cNvCxnSpPr>
              <a:cxnSpLocks/>
            </p:cNvCxnSpPr>
            <p:nvPr/>
          </p:nvCxnSpPr>
          <p:spPr>
            <a:xfrm>
              <a:off x="991945" y="3269061"/>
              <a:ext cx="247682" cy="347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433208E-B4B2-714D-BEC2-6633BF7E11F0}"/>
                </a:ext>
              </a:extLst>
            </p:cNvPr>
            <p:cNvCxnSpPr>
              <a:cxnSpLocks/>
            </p:cNvCxnSpPr>
            <p:nvPr/>
          </p:nvCxnSpPr>
          <p:spPr>
            <a:xfrm flipH="1" flipV="1">
              <a:off x="1162776" y="2131842"/>
              <a:ext cx="868349" cy="227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1F422D-E966-044D-8449-5AEADD0761DD}"/>
                </a:ext>
              </a:extLst>
            </p:cNvPr>
            <p:cNvCxnSpPr>
              <a:cxnSpLocks/>
            </p:cNvCxnSpPr>
            <p:nvPr/>
          </p:nvCxnSpPr>
          <p:spPr>
            <a:xfrm flipH="1">
              <a:off x="1952748" y="2359751"/>
              <a:ext cx="113365" cy="238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72FF611-1272-CC46-A30A-B8455432A1F3}"/>
                </a:ext>
              </a:extLst>
            </p:cNvPr>
            <p:cNvCxnSpPr>
              <a:cxnSpLocks/>
            </p:cNvCxnSpPr>
            <p:nvPr/>
          </p:nvCxnSpPr>
          <p:spPr>
            <a:xfrm flipH="1">
              <a:off x="1836664" y="2598581"/>
              <a:ext cx="150278" cy="309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677036-7D91-DC4B-B9D6-62985F739752}"/>
                </a:ext>
              </a:extLst>
            </p:cNvPr>
            <p:cNvCxnSpPr>
              <a:cxnSpLocks/>
            </p:cNvCxnSpPr>
            <p:nvPr/>
          </p:nvCxnSpPr>
          <p:spPr>
            <a:xfrm flipH="1" flipV="1">
              <a:off x="1852789" y="2959870"/>
              <a:ext cx="257885" cy="11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2D38CE9-9AA6-B645-BD77-8103B01E8D1D}"/>
                </a:ext>
              </a:extLst>
            </p:cNvPr>
            <p:cNvCxnSpPr>
              <a:cxnSpLocks/>
            </p:cNvCxnSpPr>
            <p:nvPr/>
          </p:nvCxnSpPr>
          <p:spPr>
            <a:xfrm flipH="1">
              <a:off x="1799704" y="3087572"/>
              <a:ext cx="259396" cy="193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922BB3C-4B24-A344-BCED-C20BEC5CA3CC}"/>
                </a:ext>
              </a:extLst>
            </p:cNvPr>
            <p:cNvCxnSpPr>
              <a:cxnSpLocks/>
            </p:cNvCxnSpPr>
            <p:nvPr/>
          </p:nvCxnSpPr>
          <p:spPr>
            <a:xfrm flipH="1" flipV="1">
              <a:off x="1842446" y="3269061"/>
              <a:ext cx="434734" cy="447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971C480-5343-D749-84FE-A34FE2E5BFDC}"/>
                </a:ext>
              </a:extLst>
            </p:cNvPr>
            <p:cNvCxnSpPr>
              <a:cxnSpLocks/>
            </p:cNvCxnSpPr>
            <p:nvPr/>
          </p:nvCxnSpPr>
          <p:spPr>
            <a:xfrm flipH="1">
              <a:off x="1254531" y="3800477"/>
              <a:ext cx="996673" cy="300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E5C8C5-85E1-134C-87A8-EB7AF9A3FB10}"/>
                </a:ext>
              </a:extLst>
            </p:cNvPr>
            <p:cNvCxnSpPr>
              <a:cxnSpLocks/>
            </p:cNvCxnSpPr>
            <p:nvPr/>
          </p:nvCxnSpPr>
          <p:spPr>
            <a:xfrm flipH="1">
              <a:off x="1202278" y="4099792"/>
              <a:ext cx="1048926" cy="64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3E8C77A-A115-2E49-B0EC-3246BA9AB201}"/>
                </a:ext>
              </a:extLst>
            </p:cNvPr>
            <p:cNvCxnSpPr>
              <a:cxnSpLocks/>
            </p:cNvCxnSpPr>
            <p:nvPr/>
          </p:nvCxnSpPr>
          <p:spPr>
            <a:xfrm flipH="1" flipV="1">
              <a:off x="1230657" y="3663713"/>
              <a:ext cx="964916" cy="40011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2C895D62-56A5-7D45-8286-B45CC9D4ADEE}"/>
              </a:ext>
            </a:extLst>
          </p:cNvPr>
          <p:cNvGrpSpPr/>
          <p:nvPr/>
        </p:nvGrpSpPr>
        <p:grpSpPr>
          <a:xfrm>
            <a:off x="898737" y="2009490"/>
            <a:ext cx="1479055" cy="2191817"/>
            <a:chOff x="898737" y="2009490"/>
            <a:chExt cx="1479055" cy="2191817"/>
          </a:xfrm>
        </p:grpSpPr>
        <p:sp>
          <p:nvSpPr>
            <p:cNvPr id="58" name="Google Shape;2511;p32">
              <a:extLst>
                <a:ext uri="{FF2B5EF4-FFF2-40B4-BE49-F238E27FC236}">
                  <a16:creationId xmlns:a16="http://schemas.microsoft.com/office/drawing/2014/main" id="{73643EDD-0BC3-E949-A5AE-C3B4CF33BFD3}"/>
                </a:ext>
              </a:extLst>
            </p:cNvPr>
            <p:cNvSpPr/>
            <p:nvPr/>
          </p:nvSpPr>
          <p:spPr>
            <a:xfrm>
              <a:off x="1009635" y="2009490"/>
              <a:ext cx="221022" cy="201327"/>
            </a:xfrm>
            <a:custGeom>
              <a:avLst/>
              <a:gdLst/>
              <a:ahLst/>
              <a:cxnLst/>
              <a:rect l="l" t="t" r="r" b="b"/>
              <a:pathLst>
                <a:path w="4263" h="3883" extrusionOk="0">
                  <a:moveTo>
                    <a:pt x="2135" y="1"/>
                  </a:moveTo>
                  <a:cubicBezTo>
                    <a:pt x="1253" y="1"/>
                    <a:pt x="453" y="603"/>
                    <a:pt x="241" y="1499"/>
                  </a:cubicBezTo>
                  <a:cubicBezTo>
                    <a:pt x="0" y="2542"/>
                    <a:pt x="646" y="3585"/>
                    <a:pt x="1689" y="3833"/>
                  </a:cubicBezTo>
                  <a:cubicBezTo>
                    <a:pt x="1836" y="3867"/>
                    <a:pt x="1983" y="3883"/>
                    <a:pt x="2128" y="3883"/>
                  </a:cubicBezTo>
                  <a:cubicBezTo>
                    <a:pt x="3010" y="3883"/>
                    <a:pt x="3810" y="3280"/>
                    <a:pt x="4023" y="2384"/>
                  </a:cubicBezTo>
                  <a:cubicBezTo>
                    <a:pt x="4263" y="1341"/>
                    <a:pt x="3617" y="298"/>
                    <a:pt x="2574" y="51"/>
                  </a:cubicBezTo>
                  <a:cubicBezTo>
                    <a:pt x="2427" y="17"/>
                    <a:pt x="2280" y="1"/>
                    <a:pt x="2135" y="1"/>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12;p32">
              <a:extLst>
                <a:ext uri="{FF2B5EF4-FFF2-40B4-BE49-F238E27FC236}">
                  <a16:creationId xmlns:a16="http://schemas.microsoft.com/office/drawing/2014/main" id="{9DF3EB9A-C7CC-2846-9065-815FDA20D7D0}"/>
                </a:ext>
              </a:extLst>
            </p:cNvPr>
            <p:cNvSpPr/>
            <p:nvPr/>
          </p:nvSpPr>
          <p:spPr>
            <a:xfrm>
              <a:off x="1966722" y="2259138"/>
              <a:ext cx="201217" cy="201224"/>
            </a:xfrm>
            <a:custGeom>
              <a:avLst/>
              <a:gdLst/>
              <a:ahLst/>
              <a:cxnLst/>
              <a:rect l="l" t="t" r="r" b="b"/>
              <a:pathLst>
                <a:path w="3881" h="3881" extrusionOk="0">
                  <a:moveTo>
                    <a:pt x="1944" y="1"/>
                  </a:moveTo>
                  <a:cubicBezTo>
                    <a:pt x="871" y="1"/>
                    <a:pt x="1" y="871"/>
                    <a:pt x="1" y="1937"/>
                  </a:cubicBezTo>
                  <a:cubicBezTo>
                    <a:pt x="1" y="3010"/>
                    <a:pt x="871" y="3880"/>
                    <a:pt x="1944" y="3880"/>
                  </a:cubicBezTo>
                  <a:cubicBezTo>
                    <a:pt x="3010" y="3880"/>
                    <a:pt x="3880" y="3010"/>
                    <a:pt x="3880" y="1937"/>
                  </a:cubicBezTo>
                  <a:cubicBezTo>
                    <a:pt x="3880" y="871"/>
                    <a:pt x="3010" y="1"/>
                    <a:pt x="1944"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13;p32">
              <a:extLst>
                <a:ext uri="{FF2B5EF4-FFF2-40B4-BE49-F238E27FC236}">
                  <a16:creationId xmlns:a16="http://schemas.microsoft.com/office/drawing/2014/main" id="{4A3FA37A-0444-F744-AB61-A2214FC69F67}"/>
                </a:ext>
              </a:extLst>
            </p:cNvPr>
            <p:cNvSpPr/>
            <p:nvPr/>
          </p:nvSpPr>
          <p:spPr>
            <a:xfrm>
              <a:off x="1886567" y="2478612"/>
              <a:ext cx="200802" cy="201172"/>
            </a:xfrm>
            <a:custGeom>
              <a:avLst/>
              <a:gdLst/>
              <a:ahLst/>
              <a:cxnLst/>
              <a:rect l="l" t="t" r="r" b="b"/>
              <a:pathLst>
                <a:path w="3873" h="3880" extrusionOk="0">
                  <a:moveTo>
                    <a:pt x="1937" y="0"/>
                  </a:moveTo>
                  <a:cubicBezTo>
                    <a:pt x="864" y="0"/>
                    <a:pt x="1" y="871"/>
                    <a:pt x="1" y="1936"/>
                  </a:cubicBezTo>
                  <a:cubicBezTo>
                    <a:pt x="1" y="3009"/>
                    <a:pt x="864" y="3880"/>
                    <a:pt x="1937" y="3880"/>
                  </a:cubicBezTo>
                  <a:cubicBezTo>
                    <a:pt x="3010" y="3880"/>
                    <a:pt x="3873" y="3009"/>
                    <a:pt x="3873" y="1936"/>
                  </a:cubicBezTo>
                  <a:cubicBezTo>
                    <a:pt x="3873" y="871"/>
                    <a:pt x="3010" y="0"/>
                    <a:pt x="1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14;p32">
              <a:extLst>
                <a:ext uri="{FF2B5EF4-FFF2-40B4-BE49-F238E27FC236}">
                  <a16:creationId xmlns:a16="http://schemas.microsoft.com/office/drawing/2014/main" id="{1C9973CB-22AB-E141-9D22-B07A265BFBC5}"/>
                </a:ext>
              </a:extLst>
            </p:cNvPr>
            <p:cNvSpPr/>
            <p:nvPr/>
          </p:nvSpPr>
          <p:spPr>
            <a:xfrm>
              <a:off x="1755084" y="2791621"/>
              <a:ext cx="222578" cy="201172"/>
            </a:xfrm>
            <a:custGeom>
              <a:avLst/>
              <a:gdLst/>
              <a:ahLst/>
              <a:cxnLst/>
              <a:rect l="l" t="t" r="r" b="b"/>
              <a:pathLst>
                <a:path w="4293" h="3880" extrusionOk="0">
                  <a:moveTo>
                    <a:pt x="2141" y="0"/>
                  </a:moveTo>
                  <a:cubicBezTo>
                    <a:pt x="1282" y="0"/>
                    <a:pt x="498" y="574"/>
                    <a:pt x="270" y="1445"/>
                  </a:cubicBezTo>
                  <a:cubicBezTo>
                    <a:pt x="0" y="2488"/>
                    <a:pt x="623" y="3546"/>
                    <a:pt x="1659" y="3816"/>
                  </a:cubicBezTo>
                  <a:cubicBezTo>
                    <a:pt x="1822" y="3859"/>
                    <a:pt x="1986" y="3879"/>
                    <a:pt x="2148" y="3879"/>
                  </a:cubicBezTo>
                  <a:cubicBezTo>
                    <a:pt x="3009" y="3879"/>
                    <a:pt x="3795" y="3300"/>
                    <a:pt x="4023" y="2428"/>
                  </a:cubicBezTo>
                  <a:cubicBezTo>
                    <a:pt x="4293" y="1392"/>
                    <a:pt x="3670" y="334"/>
                    <a:pt x="2634" y="64"/>
                  </a:cubicBezTo>
                  <a:cubicBezTo>
                    <a:pt x="2469" y="21"/>
                    <a:pt x="2304" y="0"/>
                    <a:pt x="2141"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5;p32">
              <a:extLst>
                <a:ext uri="{FF2B5EF4-FFF2-40B4-BE49-F238E27FC236}">
                  <a16:creationId xmlns:a16="http://schemas.microsoft.com/office/drawing/2014/main" id="{D54D8C91-805C-F04E-8B3E-76E9EC82B595}"/>
                </a:ext>
              </a:extLst>
            </p:cNvPr>
            <p:cNvSpPr/>
            <p:nvPr/>
          </p:nvSpPr>
          <p:spPr>
            <a:xfrm>
              <a:off x="898737" y="3144294"/>
              <a:ext cx="201217" cy="201224"/>
            </a:xfrm>
            <a:custGeom>
              <a:avLst/>
              <a:gdLst/>
              <a:ahLst/>
              <a:cxnLst/>
              <a:rect l="l" t="t" r="r" b="b"/>
              <a:pathLst>
                <a:path w="3881" h="3881" extrusionOk="0">
                  <a:moveTo>
                    <a:pt x="1937" y="1"/>
                  </a:moveTo>
                  <a:cubicBezTo>
                    <a:pt x="864" y="1"/>
                    <a:pt x="1" y="871"/>
                    <a:pt x="1" y="1944"/>
                  </a:cubicBezTo>
                  <a:cubicBezTo>
                    <a:pt x="1" y="3010"/>
                    <a:pt x="864" y="3880"/>
                    <a:pt x="1937" y="3880"/>
                  </a:cubicBezTo>
                  <a:cubicBezTo>
                    <a:pt x="3010" y="3880"/>
                    <a:pt x="3880" y="3010"/>
                    <a:pt x="3880" y="1944"/>
                  </a:cubicBezTo>
                  <a:cubicBezTo>
                    <a:pt x="3880" y="871"/>
                    <a:pt x="3010" y="1"/>
                    <a:pt x="1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6;p32">
              <a:extLst>
                <a:ext uri="{FF2B5EF4-FFF2-40B4-BE49-F238E27FC236}">
                  <a16:creationId xmlns:a16="http://schemas.microsoft.com/office/drawing/2014/main" id="{83A6582C-6F4B-6B43-9967-1DFF32D764FE}"/>
                </a:ext>
              </a:extLst>
            </p:cNvPr>
            <p:cNvSpPr/>
            <p:nvPr/>
          </p:nvSpPr>
          <p:spPr>
            <a:xfrm>
              <a:off x="1986942" y="2959867"/>
              <a:ext cx="201217" cy="201224"/>
            </a:xfrm>
            <a:custGeom>
              <a:avLst/>
              <a:gdLst/>
              <a:ahLst/>
              <a:cxnLst/>
              <a:rect l="l" t="t" r="r" b="b"/>
              <a:pathLst>
                <a:path w="3881" h="3881" extrusionOk="0">
                  <a:moveTo>
                    <a:pt x="1937" y="1"/>
                  </a:moveTo>
                  <a:cubicBezTo>
                    <a:pt x="871" y="1"/>
                    <a:pt x="1" y="864"/>
                    <a:pt x="1" y="1937"/>
                  </a:cubicBezTo>
                  <a:cubicBezTo>
                    <a:pt x="1" y="3010"/>
                    <a:pt x="871" y="3880"/>
                    <a:pt x="1937" y="3880"/>
                  </a:cubicBezTo>
                  <a:cubicBezTo>
                    <a:pt x="3010" y="3880"/>
                    <a:pt x="3880" y="3010"/>
                    <a:pt x="3880" y="1937"/>
                  </a:cubicBezTo>
                  <a:cubicBezTo>
                    <a:pt x="3880" y="864"/>
                    <a:pt x="3010" y="1"/>
                    <a:pt x="1937"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17;p32">
              <a:extLst>
                <a:ext uri="{FF2B5EF4-FFF2-40B4-BE49-F238E27FC236}">
                  <a16:creationId xmlns:a16="http://schemas.microsoft.com/office/drawing/2014/main" id="{C895239B-E06D-9F4B-A119-EE16EFC575EB}"/>
                </a:ext>
              </a:extLst>
            </p:cNvPr>
            <p:cNvSpPr/>
            <p:nvPr/>
          </p:nvSpPr>
          <p:spPr>
            <a:xfrm>
              <a:off x="1117787" y="4000135"/>
              <a:ext cx="201217" cy="201172"/>
            </a:xfrm>
            <a:custGeom>
              <a:avLst/>
              <a:gdLst/>
              <a:ahLst/>
              <a:cxnLst/>
              <a:rect l="l" t="t" r="r" b="b"/>
              <a:pathLst>
                <a:path w="3881" h="3880" extrusionOk="0">
                  <a:moveTo>
                    <a:pt x="1945" y="0"/>
                  </a:moveTo>
                  <a:cubicBezTo>
                    <a:pt x="871" y="0"/>
                    <a:pt x="1" y="871"/>
                    <a:pt x="1" y="1944"/>
                  </a:cubicBezTo>
                  <a:cubicBezTo>
                    <a:pt x="1" y="3017"/>
                    <a:pt x="871" y="3880"/>
                    <a:pt x="1945" y="3880"/>
                  </a:cubicBezTo>
                  <a:cubicBezTo>
                    <a:pt x="3010" y="3880"/>
                    <a:pt x="3881" y="3017"/>
                    <a:pt x="3881" y="1944"/>
                  </a:cubicBezTo>
                  <a:cubicBezTo>
                    <a:pt x="3881" y="871"/>
                    <a:pt x="3010" y="0"/>
                    <a:pt x="1945"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18;p32">
              <a:extLst>
                <a:ext uri="{FF2B5EF4-FFF2-40B4-BE49-F238E27FC236}">
                  <a16:creationId xmlns:a16="http://schemas.microsoft.com/office/drawing/2014/main" id="{B6860FE8-ED46-F649-98A2-B1803D8FBE66}"/>
                </a:ext>
              </a:extLst>
            </p:cNvPr>
            <p:cNvSpPr/>
            <p:nvPr/>
          </p:nvSpPr>
          <p:spPr>
            <a:xfrm>
              <a:off x="2098620" y="3983925"/>
              <a:ext cx="201217" cy="201224"/>
            </a:xfrm>
            <a:custGeom>
              <a:avLst/>
              <a:gdLst/>
              <a:ahLst/>
              <a:cxnLst/>
              <a:rect l="l" t="t" r="r" b="b"/>
              <a:pathLst>
                <a:path w="3881" h="3881" extrusionOk="0">
                  <a:moveTo>
                    <a:pt x="1937" y="0"/>
                  </a:moveTo>
                  <a:cubicBezTo>
                    <a:pt x="863" y="0"/>
                    <a:pt x="0" y="871"/>
                    <a:pt x="0" y="1944"/>
                  </a:cubicBezTo>
                  <a:cubicBezTo>
                    <a:pt x="0" y="3010"/>
                    <a:pt x="863" y="3880"/>
                    <a:pt x="1937" y="3880"/>
                  </a:cubicBezTo>
                  <a:cubicBezTo>
                    <a:pt x="3010" y="3880"/>
                    <a:pt x="3880" y="3010"/>
                    <a:pt x="3880" y="1944"/>
                  </a:cubicBezTo>
                  <a:cubicBezTo>
                    <a:pt x="3880" y="871"/>
                    <a:pt x="3010" y="0"/>
                    <a:pt x="1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19;p32">
              <a:extLst>
                <a:ext uri="{FF2B5EF4-FFF2-40B4-BE49-F238E27FC236}">
                  <a16:creationId xmlns:a16="http://schemas.microsoft.com/office/drawing/2014/main" id="{87483C2C-9F6C-8948-AB86-0C630E5896CB}"/>
                </a:ext>
              </a:extLst>
            </p:cNvPr>
            <p:cNvSpPr/>
            <p:nvPr/>
          </p:nvSpPr>
          <p:spPr>
            <a:xfrm>
              <a:off x="1741863" y="3144294"/>
              <a:ext cx="201165" cy="201224"/>
            </a:xfrm>
            <a:custGeom>
              <a:avLst/>
              <a:gdLst/>
              <a:ahLst/>
              <a:cxnLst/>
              <a:rect l="l" t="t" r="r" b="b"/>
              <a:pathLst>
                <a:path w="3880" h="3881" extrusionOk="0">
                  <a:moveTo>
                    <a:pt x="1936" y="1"/>
                  </a:moveTo>
                  <a:cubicBezTo>
                    <a:pt x="871" y="1"/>
                    <a:pt x="0" y="871"/>
                    <a:pt x="0" y="1944"/>
                  </a:cubicBezTo>
                  <a:cubicBezTo>
                    <a:pt x="0" y="3010"/>
                    <a:pt x="871" y="3880"/>
                    <a:pt x="1936" y="3880"/>
                  </a:cubicBezTo>
                  <a:cubicBezTo>
                    <a:pt x="3009" y="3880"/>
                    <a:pt x="3880" y="3010"/>
                    <a:pt x="3880" y="1944"/>
                  </a:cubicBezTo>
                  <a:cubicBezTo>
                    <a:pt x="3880" y="871"/>
                    <a:pt x="3009" y="1"/>
                    <a:pt x="1936"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20;p32">
              <a:extLst>
                <a:ext uri="{FF2B5EF4-FFF2-40B4-BE49-F238E27FC236}">
                  <a16:creationId xmlns:a16="http://schemas.microsoft.com/office/drawing/2014/main" id="{CD2AE299-2C77-5A40-B4BA-9FDFC8AF77D7}"/>
                </a:ext>
              </a:extLst>
            </p:cNvPr>
            <p:cNvSpPr/>
            <p:nvPr/>
          </p:nvSpPr>
          <p:spPr>
            <a:xfrm>
              <a:off x="2176575" y="3616131"/>
              <a:ext cx="201217" cy="201224"/>
            </a:xfrm>
            <a:custGeom>
              <a:avLst/>
              <a:gdLst/>
              <a:ahLst/>
              <a:cxnLst/>
              <a:rect l="l" t="t" r="r" b="b"/>
              <a:pathLst>
                <a:path w="3881" h="3881" extrusionOk="0">
                  <a:moveTo>
                    <a:pt x="1945" y="1"/>
                  </a:moveTo>
                  <a:cubicBezTo>
                    <a:pt x="871" y="1"/>
                    <a:pt x="1" y="871"/>
                    <a:pt x="1" y="1944"/>
                  </a:cubicBezTo>
                  <a:cubicBezTo>
                    <a:pt x="1" y="3010"/>
                    <a:pt x="871" y="3880"/>
                    <a:pt x="1945" y="3880"/>
                  </a:cubicBezTo>
                  <a:cubicBezTo>
                    <a:pt x="3018" y="3880"/>
                    <a:pt x="3881" y="3010"/>
                    <a:pt x="3881" y="1944"/>
                  </a:cubicBezTo>
                  <a:cubicBezTo>
                    <a:pt x="3881" y="871"/>
                    <a:pt x="3018" y="1"/>
                    <a:pt x="1945"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21;p32">
              <a:extLst>
                <a:ext uri="{FF2B5EF4-FFF2-40B4-BE49-F238E27FC236}">
                  <a16:creationId xmlns:a16="http://schemas.microsoft.com/office/drawing/2014/main" id="{5C50F268-F7C4-EC48-82AC-33CFD93DBE6B}"/>
                </a:ext>
              </a:extLst>
            </p:cNvPr>
            <p:cNvSpPr/>
            <p:nvPr/>
          </p:nvSpPr>
          <p:spPr>
            <a:xfrm>
              <a:off x="1023281" y="2742002"/>
              <a:ext cx="216356" cy="201120"/>
            </a:xfrm>
            <a:custGeom>
              <a:avLst/>
              <a:gdLst/>
              <a:ahLst/>
              <a:cxnLst/>
              <a:rect l="l" t="t" r="r" b="b"/>
              <a:pathLst>
                <a:path w="4173" h="3879" extrusionOk="0">
                  <a:moveTo>
                    <a:pt x="2080" y="0"/>
                  </a:moveTo>
                  <a:cubicBezTo>
                    <a:pt x="1145" y="0"/>
                    <a:pt x="321" y="679"/>
                    <a:pt x="173" y="1632"/>
                  </a:cubicBezTo>
                  <a:cubicBezTo>
                    <a:pt x="0" y="2690"/>
                    <a:pt x="713" y="3680"/>
                    <a:pt x="1771" y="3853"/>
                  </a:cubicBezTo>
                  <a:cubicBezTo>
                    <a:pt x="1878" y="3870"/>
                    <a:pt x="1983" y="3878"/>
                    <a:pt x="2088" y="3878"/>
                  </a:cubicBezTo>
                  <a:cubicBezTo>
                    <a:pt x="3022" y="3878"/>
                    <a:pt x="3845" y="3206"/>
                    <a:pt x="4000" y="2254"/>
                  </a:cubicBezTo>
                  <a:cubicBezTo>
                    <a:pt x="4172" y="1196"/>
                    <a:pt x="3452" y="198"/>
                    <a:pt x="2394" y="26"/>
                  </a:cubicBezTo>
                  <a:cubicBezTo>
                    <a:pt x="2288" y="8"/>
                    <a:pt x="2184" y="0"/>
                    <a:pt x="2080"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522;p32">
              <a:extLst>
                <a:ext uri="{FF2B5EF4-FFF2-40B4-BE49-F238E27FC236}">
                  <a16:creationId xmlns:a16="http://schemas.microsoft.com/office/drawing/2014/main" id="{4CD25AC8-1A96-9F48-AF21-DE4A2979C7AD}"/>
                </a:ext>
              </a:extLst>
            </p:cNvPr>
            <p:cNvSpPr/>
            <p:nvPr/>
          </p:nvSpPr>
          <p:spPr>
            <a:xfrm>
              <a:off x="1117803" y="3534043"/>
              <a:ext cx="228799" cy="201120"/>
            </a:xfrm>
            <a:custGeom>
              <a:avLst/>
              <a:gdLst/>
              <a:ahLst/>
              <a:cxnLst/>
              <a:rect l="l" t="t" r="r" b="b"/>
              <a:pathLst>
                <a:path w="4413" h="3879" extrusionOk="0">
                  <a:moveTo>
                    <a:pt x="2200" y="0"/>
                  </a:moveTo>
                  <a:cubicBezTo>
                    <a:pt x="1936" y="0"/>
                    <a:pt x="1668" y="54"/>
                    <a:pt x="1411" y="168"/>
                  </a:cubicBezTo>
                  <a:cubicBezTo>
                    <a:pt x="436" y="603"/>
                    <a:pt x="1" y="1751"/>
                    <a:pt x="436" y="2727"/>
                  </a:cubicBezTo>
                  <a:cubicBezTo>
                    <a:pt x="757" y="3451"/>
                    <a:pt x="1465" y="3878"/>
                    <a:pt x="2206" y="3878"/>
                  </a:cubicBezTo>
                  <a:cubicBezTo>
                    <a:pt x="2470" y="3878"/>
                    <a:pt x="2738" y="3824"/>
                    <a:pt x="2995" y="3710"/>
                  </a:cubicBezTo>
                  <a:cubicBezTo>
                    <a:pt x="3970" y="3275"/>
                    <a:pt x="4413" y="2126"/>
                    <a:pt x="3978" y="1151"/>
                  </a:cubicBezTo>
                  <a:cubicBezTo>
                    <a:pt x="3656" y="430"/>
                    <a:pt x="2946" y="0"/>
                    <a:pt x="2200"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935;p24">
            <a:extLst>
              <a:ext uri="{FF2B5EF4-FFF2-40B4-BE49-F238E27FC236}">
                <a16:creationId xmlns:a16="http://schemas.microsoft.com/office/drawing/2014/main" id="{0D468960-A70D-EB49-8A75-2C97028FB035}"/>
              </a:ext>
            </a:extLst>
          </p:cNvPr>
          <p:cNvSpPr txBox="1"/>
          <p:nvPr/>
        </p:nvSpPr>
        <p:spPr>
          <a:xfrm>
            <a:off x="2632879" y="77491"/>
            <a:ext cx="3878239" cy="5171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2800" b="1" dirty="0">
                <a:solidFill>
                  <a:schemeClr val="accent2"/>
                </a:solidFill>
                <a:latin typeface="Fira Sans"/>
                <a:ea typeface="Fira Sans"/>
                <a:cs typeface="Fira Sans"/>
                <a:sym typeface="Fira Sans"/>
              </a:rPr>
              <a:t>General Class diagram</a:t>
            </a:r>
            <a:endParaRPr sz="2800" b="1" dirty="0">
              <a:solidFill>
                <a:schemeClr val="accent2"/>
              </a:solidFill>
              <a:latin typeface="Fira Sans"/>
              <a:ea typeface="Fira Sans"/>
              <a:cs typeface="Fira Sans"/>
              <a:sym typeface="Fira Sans"/>
            </a:endParaRPr>
          </a:p>
        </p:txBody>
      </p:sp>
      <p:grpSp>
        <p:nvGrpSpPr>
          <p:cNvPr id="33" name="Google Shape;698;p24">
            <a:extLst>
              <a:ext uri="{FF2B5EF4-FFF2-40B4-BE49-F238E27FC236}">
                <a16:creationId xmlns:a16="http://schemas.microsoft.com/office/drawing/2014/main" id="{CDE26E14-F859-FD44-8B4D-E0B1DD2F2AC2}"/>
              </a:ext>
            </a:extLst>
          </p:cNvPr>
          <p:cNvGrpSpPr/>
          <p:nvPr/>
        </p:nvGrpSpPr>
        <p:grpSpPr>
          <a:xfrm rot="5400000">
            <a:off x="-2631795" y="2540520"/>
            <a:ext cx="6281898" cy="436418"/>
            <a:chOff x="808801" y="2320751"/>
            <a:chExt cx="8852350" cy="870375"/>
          </a:xfrm>
        </p:grpSpPr>
        <p:sp>
          <p:nvSpPr>
            <p:cNvPr id="34" name="Google Shape;699;p24">
              <a:extLst>
                <a:ext uri="{FF2B5EF4-FFF2-40B4-BE49-F238E27FC236}">
                  <a16:creationId xmlns:a16="http://schemas.microsoft.com/office/drawing/2014/main" id="{96DEB5DC-C2F5-EF47-BF3A-CC7767944EE7}"/>
                </a:ext>
              </a:extLst>
            </p:cNvPr>
            <p:cNvSpPr/>
            <p:nvPr/>
          </p:nvSpPr>
          <p:spPr>
            <a:xfrm rot="-2922755">
              <a:off x="874633" y="2924360"/>
              <a:ext cx="50137" cy="36950"/>
            </a:xfrm>
            <a:custGeom>
              <a:avLst/>
              <a:gdLst/>
              <a:ahLst/>
              <a:cxnLst/>
              <a:rect l="l" t="t" r="r" b="b"/>
              <a:pathLst>
                <a:path w="403" h="297" extrusionOk="0">
                  <a:moveTo>
                    <a:pt x="204" y="0"/>
                  </a:moveTo>
                  <a:cubicBezTo>
                    <a:pt x="163" y="0"/>
                    <a:pt x="120" y="17"/>
                    <a:pt x="88" y="49"/>
                  </a:cubicBezTo>
                  <a:cubicBezTo>
                    <a:pt x="1" y="144"/>
                    <a:pt x="70" y="297"/>
                    <a:pt x="199" y="297"/>
                  </a:cubicBezTo>
                  <a:cubicBezTo>
                    <a:pt x="202" y="297"/>
                    <a:pt x="205" y="296"/>
                    <a:pt x="208" y="296"/>
                  </a:cubicBezTo>
                  <a:cubicBezTo>
                    <a:pt x="343" y="296"/>
                    <a:pt x="403" y="132"/>
                    <a:pt x="305" y="42"/>
                  </a:cubicBezTo>
                  <a:cubicBezTo>
                    <a:pt x="277" y="14"/>
                    <a:pt x="241"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0;p24">
              <a:extLst>
                <a:ext uri="{FF2B5EF4-FFF2-40B4-BE49-F238E27FC236}">
                  <a16:creationId xmlns:a16="http://schemas.microsoft.com/office/drawing/2014/main" id="{C10DD6AF-7941-E541-AB57-FBB8B8765AF8}"/>
                </a:ext>
              </a:extLst>
            </p:cNvPr>
            <p:cNvSpPr/>
            <p:nvPr/>
          </p:nvSpPr>
          <p:spPr>
            <a:xfrm rot="-2922755">
              <a:off x="814343" y="2333219"/>
              <a:ext cx="50137" cy="37448"/>
            </a:xfrm>
            <a:custGeom>
              <a:avLst/>
              <a:gdLst/>
              <a:ahLst/>
              <a:cxnLst/>
              <a:rect l="l" t="t" r="r" b="b"/>
              <a:pathLst>
                <a:path w="403" h="301" extrusionOk="0">
                  <a:moveTo>
                    <a:pt x="197" y="0"/>
                  </a:moveTo>
                  <a:cubicBezTo>
                    <a:pt x="158" y="0"/>
                    <a:pt x="119" y="15"/>
                    <a:pt x="88" y="46"/>
                  </a:cubicBezTo>
                  <a:cubicBezTo>
                    <a:pt x="0" y="141"/>
                    <a:pt x="70" y="301"/>
                    <a:pt x="199" y="301"/>
                  </a:cubicBezTo>
                  <a:cubicBezTo>
                    <a:pt x="202" y="301"/>
                    <a:pt x="205" y="301"/>
                    <a:pt x="208" y="301"/>
                  </a:cubicBezTo>
                  <a:cubicBezTo>
                    <a:pt x="335" y="293"/>
                    <a:pt x="403" y="128"/>
                    <a:pt x="298" y="39"/>
                  </a:cubicBezTo>
                  <a:cubicBezTo>
                    <a:pt x="269" y="13"/>
                    <a:pt x="23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1;p24">
              <a:extLst>
                <a:ext uri="{FF2B5EF4-FFF2-40B4-BE49-F238E27FC236}">
                  <a16:creationId xmlns:a16="http://schemas.microsoft.com/office/drawing/2014/main" id="{6757707A-1BED-8345-99DC-1C8FC637C5B6}"/>
                </a:ext>
              </a:extLst>
            </p:cNvPr>
            <p:cNvSpPr/>
            <p:nvPr/>
          </p:nvSpPr>
          <p:spPr>
            <a:xfrm rot="-2922755">
              <a:off x="884175" y="2877581"/>
              <a:ext cx="18786" cy="13436"/>
            </a:xfrm>
            <a:custGeom>
              <a:avLst/>
              <a:gdLst/>
              <a:ahLst/>
              <a:cxnLst/>
              <a:rect l="l" t="t" r="r" b="b"/>
              <a:pathLst>
                <a:path w="151" h="108" extrusionOk="0">
                  <a:moveTo>
                    <a:pt x="76" y="1"/>
                  </a:moveTo>
                  <a:cubicBezTo>
                    <a:pt x="62" y="1"/>
                    <a:pt x="49" y="7"/>
                    <a:pt x="38" y="18"/>
                  </a:cubicBezTo>
                  <a:cubicBezTo>
                    <a:pt x="1" y="55"/>
                    <a:pt x="31" y="108"/>
                    <a:pt x="76" y="108"/>
                  </a:cubicBezTo>
                  <a:cubicBezTo>
                    <a:pt x="128" y="108"/>
                    <a:pt x="150" y="48"/>
                    <a:pt x="113" y="18"/>
                  </a:cubicBezTo>
                  <a:cubicBezTo>
                    <a:pt x="102" y="7"/>
                    <a:pt x="89"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2;p24">
              <a:extLst>
                <a:ext uri="{FF2B5EF4-FFF2-40B4-BE49-F238E27FC236}">
                  <a16:creationId xmlns:a16="http://schemas.microsoft.com/office/drawing/2014/main" id="{F400C4A1-8EDB-9044-B3E3-B38CECBD08E4}"/>
                </a:ext>
              </a:extLst>
            </p:cNvPr>
            <p:cNvSpPr/>
            <p:nvPr/>
          </p:nvSpPr>
          <p:spPr>
            <a:xfrm rot="-2922755">
              <a:off x="880301" y="2834667"/>
              <a:ext cx="17791" cy="13436"/>
            </a:xfrm>
            <a:custGeom>
              <a:avLst/>
              <a:gdLst/>
              <a:ahLst/>
              <a:cxnLst/>
              <a:rect l="l" t="t" r="r" b="b"/>
              <a:pathLst>
                <a:path w="143" h="108" extrusionOk="0">
                  <a:moveTo>
                    <a:pt x="71" y="0"/>
                  </a:moveTo>
                  <a:cubicBezTo>
                    <a:pt x="56" y="0"/>
                    <a:pt x="41" y="6"/>
                    <a:pt x="30" y="17"/>
                  </a:cubicBezTo>
                  <a:cubicBezTo>
                    <a:pt x="0" y="55"/>
                    <a:pt x="30" y="107"/>
                    <a:pt x="75" y="107"/>
                  </a:cubicBezTo>
                  <a:cubicBezTo>
                    <a:pt x="120" y="107"/>
                    <a:pt x="142" y="47"/>
                    <a:pt x="113" y="17"/>
                  </a:cubicBezTo>
                  <a:cubicBezTo>
                    <a:pt x="101" y="6"/>
                    <a:pt x="86"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3;p24">
              <a:extLst>
                <a:ext uri="{FF2B5EF4-FFF2-40B4-BE49-F238E27FC236}">
                  <a16:creationId xmlns:a16="http://schemas.microsoft.com/office/drawing/2014/main" id="{C781B7A6-71EE-EB4F-BB9B-635D610AEC41}"/>
                </a:ext>
              </a:extLst>
            </p:cNvPr>
            <p:cNvSpPr/>
            <p:nvPr/>
          </p:nvSpPr>
          <p:spPr>
            <a:xfrm rot="-2922755">
              <a:off x="876062" y="2791344"/>
              <a:ext cx="17915" cy="13436"/>
            </a:xfrm>
            <a:custGeom>
              <a:avLst/>
              <a:gdLst/>
              <a:ahLst/>
              <a:cxnLst/>
              <a:rect l="l" t="t" r="r" b="b"/>
              <a:pathLst>
                <a:path w="144" h="108" extrusionOk="0">
                  <a:moveTo>
                    <a:pt x="68" y="1"/>
                  </a:moveTo>
                  <a:cubicBezTo>
                    <a:pt x="55" y="1"/>
                    <a:pt x="42" y="7"/>
                    <a:pt x="31" y="18"/>
                  </a:cubicBezTo>
                  <a:cubicBezTo>
                    <a:pt x="1" y="55"/>
                    <a:pt x="23" y="108"/>
                    <a:pt x="76" y="108"/>
                  </a:cubicBezTo>
                  <a:cubicBezTo>
                    <a:pt x="121" y="108"/>
                    <a:pt x="143" y="48"/>
                    <a:pt x="106" y="18"/>
                  </a:cubicBezTo>
                  <a:cubicBezTo>
                    <a:pt x="94" y="7"/>
                    <a:pt x="8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p24">
              <a:extLst>
                <a:ext uri="{FF2B5EF4-FFF2-40B4-BE49-F238E27FC236}">
                  <a16:creationId xmlns:a16="http://schemas.microsoft.com/office/drawing/2014/main" id="{1F30D2E2-0229-2E40-83AB-9A2D95CB79DA}"/>
                </a:ext>
              </a:extLst>
            </p:cNvPr>
            <p:cNvSpPr/>
            <p:nvPr/>
          </p:nvSpPr>
          <p:spPr>
            <a:xfrm rot="-2922755">
              <a:off x="871167" y="2748373"/>
              <a:ext cx="18786" cy="13561"/>
            </a:xfrm>
            <a:custGeom>
              <a:avLst/>
              <a:gdLst/>
              <a:ahLst/>
              <a:cxnLst/>
              <a:rect l="l" t="t" r="r" b="b"/>
              <a:pathLst>
                <a:path w="151" h="109" extrusionOk="0">
                  <a:moveTo>
                    <a:pt x="77" y="0"/>
                  </a:moveTo>
                  <a:cubicBezTo>
                    <a:pt x="62" y="0"/>
                    <a:pt x="47" y="6"/>
                    <a:pt x="38" y="18"/>
                  </a:cubicBezTo>
                  <a:cubicBezTo>
                    <a:pt x="1" y="56"/>
                    <a:pt x="31" y="108"/>
                    <a:pt x="76" y="108"/>
                  </a:cubicBezTo>
                  <a:cubicBezTo>
                    <a:pt x="128" y="108"/>
                    <a:pt x="151" y="48"/>
                    <a:pt x="113" y="11"/>
                  </a:cubicBezTo>
                  <a:cubicBezTo>
                    <a:pt x="103" y="4"/>
                    <a:pt x="90"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5;p24">
              <a:extLst>
                <a:ext uri="{FF2B5EF4-FFF2-40B4-BE49-F238E27FC236}">
                  <a16:creationId xmlns:a16="http://schemas.microsoft.com/office/drawing/2014/main" id="{B955C1B3-8396-6C45-A0CF-DA58D27B33C6}"/>
                </a:ext>
              </a:extLst>
            </p:cNvPr>
            <p:cNvSpPr/>
            <p:nvPr/>
          </p:nvSpPr>
          <p:spPr>
            <a:xfrm rot="-2922755">
              <a:off x="867200" y="2705377"/>
              <a:ext cx="17791" cy="13561"/>
            </a:xfrm>
            <a:custGeom>
              <a:avLst/>
              <a:gdLst/>
              <a:ahLst/>
              <a:cxnLst/>
              <a:rect l="l" t="t" r="r" b="b"/>
              <a:pathLst>
                <a:path w="143" h="109" extrusionOk="0">
                  <a:moveTo>
                    <a:pt x="75" y="1"/>
                  </a:moveTo>
                  <a:cubicBezTo>
                    <a:pt x="60" y="1"/>
                    <a:pt x="43" y="6"/>
                    <a:pt x="30" y="19"/>
                  </a:cubicBezTo>
                  <a:cubicBezTo>
                    <a:pt x="0" y="56"/>
                    <a:pt x="23" y="109"/>
                    <a:pt x="75" y="109"/>
                  </a:cubicBezTo>
                  <a:cubicBezTo>
                    <a:pt x="120" y="109"/>
                    <a:pt x="143" y="49"/>
                    <a:pt x="105" y="11"/>
                  </a:cubicBezTo>
                  <a:cubicBezTo>
                    <a:pt x="98" y="5"/>
                    <a:pt x="87"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06;p24">
              <a:extLst>
                <a:ext uri="{FF2B5EF4-FFF2-40B4-BE49-F238E27FC236}">
                  <a16:creationId xmlns:a16="http://schemas.microsoft.com/office/drawing/2014/main" id="{0C396C91-CD51-9A45-A04D-48746493A156}"/>
                </a:ext>
              </a:extLst>
            </p:cNvPr>
            <p:cNvSpPr/>
            <p:nvPr/>
          </p:nvSpPr>
          <p:spPr>
            <a:xfrm rot="-2922755">
              <a:off x="862331" y="2662463"/>
              <a:ext cx="18786" cy="13561"/>
            </a:xfrm>
            <a:custGeom>
              <a:avLst/>
              <a:gdLst/>
              <a:ahLst/>
              <a:cxnLst/>
              <a:rect l="l" t="t" r="r" b="b"/>
              <a:pathLst>
                <a:path w="151" h="109" extrusionOk="0">
                  <a:moveTo>
                    <a:pt x="79" y="0"/>
                  </a:moveTo>
                  <a:cubicBezTo>
                    <a:pt x="65" y="0"/>
                    <a:pt x="50" y="6"/>
                    <a:pt x="38" y="18"/>
                  </a:cubicBezTo>
                  <a:cubicBezTo>
                    <a:pt x="0" y="48"/>
                    <a:pt x="30" y="108"/>
                    <a:pt x="75" y="108"/>
                  </a:cubicBezTo>
                  <a:cubicBezTo>
                    <a:pt x="128" y="108"/>
                    <a:pt x="150" y="48"/>
                    <a:pt x="113" y="11"/>
                  </a:cubicBezTo>
                  <a:cubicBezTo>
                    <a:pt x="103" y="4"/>
                    <a:pt x="91" y="0"/>
                    <a:pt x="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07;p24">
              <a:extLst>
                <a:ext uri="{FF2B5EF4-FFF2-40B4-BE49-F238E27FC236}">
                  <a16:creationId xmlns:a16="http://schemas.microsoft.com/office/drawing/2014/main" id="{F977A2D5-C66D-9446-9EAB-54E0AF74A3AA}"/>
                </a:ext>
              </a:extLst>
            </p:cNvPr>
            <p:cNvSpPr/>
            <p:nvPr/>
          </p:nvSpPr>
          <p:spPr>
            <a:xfrm rot="-2922755">
              <a:off x="858261" y="2619514"/>
              <a:ext cx="17915" cy="13561"/>
            </a:xfrm>
            <a:custGeom>
              <a:avLst/>
              <a:gdLst/>
              <a:ahLst/>
              <a:cxnLst/>
              <a:rect l="l" t="t" r="r" b="b"/>
              <a:pathLst>
                <a:path w="144" h="109" extrusionOk="0">
                  <a:moveTo>
                    <a:pt x="77" y="1"/>
                  </a:moveTo>
                  <a:cubicBezTo>
                    <a:pt x="60" y="1"/>
                    <a:pt x="43" y="6"/>
                    <a:pt x="31" y="19"/>
                  </a:cubicBezTo>
                  <a:cubicBezTo>
                    <a:pt x="1" y="49"/>
                    <a:pt x="31" y="109"/>
                    <a:pt x="76" y="109"/>
                  </a:cubicBezTo>
                  <a:cubicBezTo>
                    <a:pt x="128" y="109"/>
                    <a:pt x="143" y="49"/>
                    <a:pt x="113" y="11"/>
                  </a:cubicBezTo>
                  <a:cubicBezTo>
                    <a:pt x="103" y="5"/>
                    <a:pt x="90"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08;p24">
              <a:extLst>
                <a:ext uri="{FF2B5EF4-FFF2-40B4-BE49-F238E27FC236}">
                  <a16:creationId xmlns:a16="http://schemas.microsoft.com/office/drawing/2014/main" id="{D5EA786C-2031-0842-8E11-F6CF5E395AE5}"/>
                </a:ext>
              </a:extLst>
            </p:cNvPr>
            <p:cNvSpPr/>
            <p:nvPr/>
          </p:nvSpPr>
          <p:spPr>
            <a:xfrm rot="-2922755">
              <a:off x="854099" y="2575963"/>
              <a:ext cx="17791" cy="13934"/>
            </a:xfrm>
            <a:custGeom>
              <a:avLst/>
              <a:gdLst/>
              <a:ahLst/>
              <a:cxnLst/>
              <a:rect l="l" t="t" r="r" b="b"/>
              <a:pathLst>
                <a:path w="143" h="112" extrusionOk="0">
                  <a:moveTo>
                    <a:pt x="74" y="0"/>
                  </a:moveTo>
                  <a:cubicBezTo>
                    <a:pt x="59" y="0"/>
                    <a:pt x="44" y="8"/>
                    <a:pt x="30" y="21"/>
                  </a:cubicBezTo>
                  <a:cubicBezTo>
                    <a:pt x="1" y="51"/>
                    <a:pt x="23" y="111"/>
                    <a:pt x="75" y="111"/>
                  </a:cubicBezTo>
                  <a:cubicBezTo>
                    <a:pt x="120" y="111"/>
                    <a:pt x="143" y="51"/>
                    <a:pt x="105" y="14"/>
                  </a:cubicBezTo>
                  <a:cubicBezTo>
                    <a:pt x="96" y="4"/>
                    <a:pt x="85" y="0"/>
                    <a:pt x="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09;p24">
              <a:extLst>
                <a:ext uri="{FF2B5EF4-FFF2-40B4-BE49-F238E27FC236}">
                  <a16:creationId xmlns:a16="http://schemas.microsoft.com/office/drawing/2014/main" id="{ABAAC5CD-5E39-B041-A160-58EF38A16335}"/>
                </a:ext>
              </a:extLst>
            </p:cNvPr>
            <p:cNvSpPr/>
            <p:nvPr/>
          </p:nvSpPr>
          <p:spPr>
            <a:xfrm rot="-2922755">
              <a:off x="849137" y="2532967"/>
              <a:ext cx="18786" cy="13934"/>
            </a:xfrm>
            <a:custGeom>
              <a:avLst/>
              <a:gdLst/>
              <a:ahLst/>
              <a:cxnLst/>
              <a:rect l="l" t="t" r="r" b="b"/>
              <a:pathLst>
                <a:path w="151" h="112" extrusionOk="0">
                  <a:moveTo>
                    <a:pt x="80" y="1"/>
                  </a:moveTo>
                  <a:cubicBezTo>
                    <a:pt x="63" y="1"/>
                    <a:pt x="47" y="9"/>
                    <a:pt x="38" y="22"/>
                  </a:cubicBezTo>
                  <a:cubicBezTo>
                    <a:pt x="1" y="52"/>
                    <a:pt x="31" y="112"/>
                    <a:pt x="75" y="112"/>
                  </a:cubicBezTo>
                  <a:cubicBezTo>
                    <a:pt x="128" y="104"/>
                    <a:pt x="150" y="52"/>
                    <a:pt x="113" y="14"/>
                  </a:cubicBezTo>
                  <a:cubicBezTo>
                    <a:pt x="103" y="5"/>
                    <a:pt x="91" y="1"/>
                    <a:pt x="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0;p24">
              <a:extLst>
                <a:ext uri="{FF2B5EF4-FFF2-40B4-BE49-F238E27FC236}">
                  <a16:creationId xmlns:a16="http://schemas.microsoft.com/office/drawing/2014/main" id="{436C14C4-5810-474B-94B1-F82753881CB2}"/>
                </a:ext>
              </a:extLst>
            </p:cNvPr>
            <p:cNvSpPr/>
            <p:nvPr/>
          </p:nvSpPr>
          <p:spPr>
            <a:xfrm rot="-2922755">
              <a:off x="845263" y="2490053"/>
              <a:ext cx="17791" cy="13934"/>
            </a:xfrm>
            <a:custGeom>
              <a:avLst/>
              <a:gdLst/>
              <a:ahLst/>
              <a:cxnLst/>
              <a:rect l="l" t="t" r="r" b="b"/>
              <a:pathLst>
                <a:path w="143" h="112" extrusionOk="0">
                  <a:moveTo>
                    <a:pt x="79" y="0"/>
                  </a:moveTo>
                  <a:cubicBezTo>
                    <a:pt x="61" y="0"/>
                    <a:pt x="43" y="8"/>
                    <a:pt x="30" y="21"/>
                  </a:cubicBezTo>
                  <a:cubicBezTo>
                    <a:pt x="0" y="51"/>
                    <a:pt x="23" y="111"/>
                    <a:pt x="75" y="111"/>
                  </a:cubicBezTo>
                  <a:cubicBezTo>
                    <a:pt x="120" y="104"/>
                    <a:pt x="142" y="51"/>
                    <a:pt x="112" y="14"/>
                  </a:cubicBezTo>
                  <a:cubicBezTo>
                    <a:pt x="103" y="4"/>
                    <a:pt x="91" y="0"/>
                    <a:pt x="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11;p24">
              <a:extLst>
                <a:ext uri="{FF2B5EF4-FFF2-40B4-BE49-F238E27FC236}">
                  <a16:creationId xmlns:a16="http://schemas.microsoft.com/office/drawing/2014/main" id="{CC890C85-449F-F844-916D-1362AA6FADA7}"/>
                </a:ext>
              </a:extLst>
            </p:cNvPr>
            <p:cNvSpPr/>
            <p:nvPr/>
          </p:nvSpPr>
          <p:spPr>
            <a:xfrm rot="-2922755">
              <a:off x="840904" y="2446467"/>
              <a:ext cx="17791" cy="14307"/>
            </a:xfrm>
            <a:custGeom>
              <a:avLst/>
              <a:gdLst/>
              <a:ahLst/>
              <a:cxnLst/>
              <a:rect l="l" t="t" r="r" b="b"/>
              <a:pathLst>
                <a:path w="143" h="115" extrusionOk="0">
                  <a:moveTo>
                    <a:pt x="68" y="0"/>
                  </a:moveTo>
                  <a:cubicBezTo>
                    <a:pt x="55" y="0"/>
                    <a:pt x="42" y="6"/>
                    <a:pt x="31" y="17"/>
                  </a:cubicBezTo>
                  <a:cubicBezTo>
                    <a:pt x="1" y="55"/>
                    <a:pt x="23" y="115"/>
                    <a:pt x="76" y="115"/>
                  </a:cubicBezTo>
                  <a:cubicBezTo>
                    <a:pt x="120" y="107"/>
                    <a:pt x="143" y="47"/>
                    <a:pt x="105" y="17"/>
                  </a:cubicBezTo>
                  <a:cubicBezTo>
                    <a:pt x="94" y="6"/>
                    <a:pt x="8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12;p24">
              <a:extLst>
                <a:ext uri="{FF2B5EF4-FFF2-40B4-BE49-F238E27FC236}">
                  <a16:creationId xmlns:a16="http://schemas.microsoft.com/office/drawing/2014/main" id="{1E9E015A-C81A-994D-971B-841BA02B0BAB}"/>
                </a:ext>
              </a:extLst>
            </p:cNvPr>
            <p:cNvSpPr/>
            <p:nvPr/>
          </p:nvSpPr>
          <p:spPr>
            <a:xfrm rot="-2922755">
              <a:off x="835989" y="2403450"/>
              <a:ext cx="18786" cy="14432"/>
            </a:xfrm>
            <a:custGeom>
              <a:avLst/>
              <a:gdLst/>
              <a:ahLst/>
              <a:cxnLst/>
              <a:rect l="l" t="t" r="r" b="b"/>
              <a:pathLst>
                <a:path w="151" h="116" extrusionOk="0">
                  <a:moveTo>
                    <a:pt x="73" y="1"/>
                  </a:moveTo>
                  <a:cubicBezTo>
                    <a:pt x="59" y="1"/>
                    <a:pt x="46" y="6"/>
                    <a:pt x="38" y="18"/>
                  </a:cubicBezTo>
                  <a:cubicBezTo>
                    <a:pt x="1" y="55"/>
                    <a:pt x="31" y="115"/>
                    <a:pt x="76" y="115"/>
                  </a:cubicBezTo>
                  <a:cubicBezTo>
                    <a:pt x="128" y="108"/>
                    <a:pt x="150" y="48"/>
                    <a:pt x="113" y="18"/>
                  </a:cubicBezTo>
                  <a:cubicBezTo>
                    <a:pt x="102" y="6"/>
                    <a:pt x="8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3;p24">
              <a:extLst>
                <a:ext uri="{FF2B5EF4-FFF2-40B4-BE49-F238E27FC236}">
                  <a16:creationId xmlns:a16="http://schemas.microsoft.com/office/drawing/2014/main" id="{9FDC29FF-1786-DA45-ABF2-574FFF1987F0}"/>
                </a:ext>
              </a:extLst>
            </p:cNvPr>
            <p:cNvSpPr/>
            <p:nvPr/>
          </p:nvSpPr>
          <p:spPr>
            <a:xfrm rot="-2922755">
              <a:off x="1022843" y="2906353"/>
              <a:ext cx="49266" cy="36950"/>
            </a:xfrm>
            <a:custGeom>
              <a:avLst/>
              <a:gdLst/>
              <a:ahLst/>
              <a:cxnLst/>
              <a:rect l="l" t="t" r="r" b="b"/>
              <a:pathLst>
                <a:path w="396" h="297" extrusionOk="0">
                  <a:moveTo>
                    <a:pt x="197" y="1"/>
                  </a:moveTo>
                  <a:cubicBezTo>
                    <a:pt x="194" y="1"/>
                    <a:pt x="191" y="1"/>
                    <a:pt x="188" y="1"/>
                  </a:cubicBezTo>
                  <a:cubicBezTo>
                    <a:pt x="61" y="1"/>
                    <a:pt x="1" y="166"/>
                    <a:pt x="98" y="255"/>
                  </a:cubicBezTo>
                  <a:cubicBezTo>
                    <a:pt x="126" y="283"/>
                    <a:pt x="161" y="297"/>
                    <a:pt x="196" y="297"/>
                  </a:cubicBezTo>
                  <a:cubicBezTo>
                    <a:pt x="236" y="297"/>
                    <a:pt x="276" y="280"/>
                    <a:pt x="308" y="248"/>
                  </a:cubicBezTo>
                  <a:cubicBezTo>
                    <a:pt x="396" y="153"/>
                    <a:pt x="32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4;p24">
              <a:extLst>
                <a:ext uri="{FF2B5EF4-FFF2-40B4-BE49-F238E27FC236}">
                  <a16:creationId xmlns:a16="http://schemas.microsoft.com/office/drawing/2014/main" id="{2654BDE6-DD68-5D4E-A034-59C2E54760EF}"/>
                </a:ext>
              </a:extLst>
            </p:cNvPr>
            <p:cNvSpPr/>
            <p:nvPr/>
          </p:nvSpPr>
          <p:spPr>
            <a:xfrm rot="-2922755">
              <a:off x="968021" y="2372031"/>
              <a:ext cx="49142" cy="37448"/>
            </a:xfrm>
            <a:custGeom>
              <a:avLst/>
              <a:gdLst/>
              <a:ahLst/>
              <a:cxnLst/>
              <a:rect l="l" t="t" r="r" b="b"/>
              <a:pathLst>
                <a:path w="395" h="301" extrusionOk="0">
                  <a:moveTo>
                    <a:pt x="204" y="0"/>
                  </a:moveTo>
                  <a:cubicBezTo>
                    <a:pt x="201" y="0"/>
                    <a:pt x="198" y="0"/>
                    <a:pt x="195" y="0"/>
                  </a:cubicBezTo>
                  <a:cubicBezTo>
                    <a:pt x="60" y="8"/>
                    <a:pt x="0" y="165"/>
                    <a:pt x="98" y="262"/>
                  </a:cubicBezTo>
                  <a:cubicBezTo>
                    <a:pt x="126" y="288"/>
                    <a:pt x="164" y="301"/>
                    <a:pt x="201" y="301"/>
                  </a:cubicBezTo>
                  <a:cubicBezTo>
                    <a:pt x="241" y="301"/>
                    <a:pt x="280" y="286"/>
                    <a:pt x="307" y="255"/>
                  </a:cubicBezTo>
                  <a:cubicBezTo>
                    <a:pt x="395" y="160"/>
                    <a:pt x="332"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5;p24">
              <a:extLst>
                <a:ext uri="{FF2B5EF4-FFF2-40B4-BE49-F238E27FC236}">
                  <a16:creationId xmlns:a16="http://schemas.microsoft.com/office/drawing/2014/main" id="{BD69B0A7-3CA0-624C-974A-94A2D73962BC}"/>
                </a:ext>
              </a:extLst>
            </p:cNvPr>
            <p:cNvSpPr/>
            <p:nvPr/>
          </p:nvSpPr>
          <p:spPr>
            <a:xfrm rot="-2922755">
              <a:off x="1032772" y="2865567"/>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7"/>
                    <a:pt x="78" y="107"/>
                  </a:cubicBezTo>
                  <a:cubicBezTo>
                    <a:pt x="92" y="107"/>
                    <a:pt x="105" y="102"/>
                    <a:pt x="113" y="91"/>
                  </a:cubicBezTo>
                  <a:cubicBezTo>
                    <a:pt x="148" y="55"/>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6;p24">
              <a:extLst>
                <a:ext uri="{FF2B5EF4-FFF2-40B4-BE49-F238E27FC236}">
                  <a16:creationId xmlns:a16="http://schemas.microsoft.com/office/drawing/2014/main" id="{E2AEFDA5-4A71-FE4F-8DB4-EFC80A692EB6}"/>
                </a:ext>
              </a:extLst>
            </p:cNvPr>
            <p:cNvSpPr/>
            <p:nvPr/>
          </p:nvSpPr>
          <p:spPr>
            <a:xfrm rot="-2922755">
              <a:off x="1029024" y="2826516"/>
              <a:ext cx="17791" cy="13436"/>
            </a:xfrm>
            <a:custGeom>
              <a:avLst/>
              <a:gdLst/>
              <a:ahLst/>
              <a:cxnLst/>
              <a:rect l="l" t="t" r="r" b="b"/>
              <a:pathLst>
                <a:path w="143" h="108" extrusionOk="0">
                  <a:moveTo>
                    <a:pt x="68" y="1"/>
                  </a:moveTo>
                  <a:cubicBezTo>
                    <a:pt x="23" y="1"/>
                    <a:pt x="1" y="61"/>
                    <a:pt x="38" y="91"/>
                  </a:cubicBezTo>
                  <a:cubicBezTo>
                    <a:pt x="49" y="102"/>
                    <a:pt x="62" y="107"/>
                    <a:pt x="75" y="107"/>
                  </a:cubicBezTo>
                  <a:cubicBezTo>
                    <a:pt x="89"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7;p24">
              <a:extLst>
                <a:ext uri="{FF2B5EF4-FFF2-40B4-BE49-F238E27FC236}">
                  <a16:creationId xmlns:a16="http://schemas.microsoft.com/office/drawing/2014/main" id="{B0F0B3CB-2749-EA4C-A07B-FBEE736E7472}"/>
                </a:ext>
              </a:extLst>
            </p:cNvPr>
            <p:cNvSpPr/>
            <p:nvPr/>
          </p:nvSpPr>
          <p:spPr>
            <a:xfrm rot="-2922755">
              <a:off x="1025197" y="2787163"/>
              <a:ext cx="17791" cy="13561"/>
            </a:xfrm>
            <a:custGeom>
              <a:avLst/>
              <a:gdLst/>
              <a:ahLst/>
              <a:cxnLst/>
              <a:rect l="l" t="t" r="r" b="b"/>
              <a:pathLst>
                <a:path w="143" h="109" extrusionOk="0">
                  <a:moveTo>
                    <a:pt x="68" y="1"/>
                  </a:moveTo>
                  <a:cubicBezTo>
                    <a:pt x="23" y="1"/>
                    <a:pt x="1" y="61"/>
                    <a:pt x="31" y="98"/>
                  </a:cubicBezTo>
                  <a:cubicBezTo>
                    <a:pt x="41" y="105"/>
                    <a:pt x="54" y="108"/>
                    <a:pt x="67" y="108"/>
                  </a:cubicBezTo>
                  <a:cubicBezTo>
                    <a:pt x="84" y="108"/>
                    <a:pt x="101" y="103"/>
                    <a:pt x="113" y="90"/>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8;p24">
              <a:extLst>
                <a:ext uri="{FF2B5EF4-FFF2-40B4-BE49-F238E27FC236}">
                  <a16:creationId xmlns:a16="http://schemas.microsoft.com/office/drawing/2014/main" id="{1D9B03F0-CD1F-8D4F-B0B9-EEC1A8F41AFE}"/>
                </a:ext>
              </a:extLst>
            </p:cNvPr>
            <p:cNvSpPr/>
            <p:nvPr/>
          </p:nvSpPr>
          <p:spPr>
            <a:xfrm rot="-2922755">
              <a:off x="1020579" y="2748112"/>
              <a:ext cx="18786" cy="13561"/>
            </a:xfrm>
            <a:custGeom>
              <a:avLst/>
              <a:gdLst/>
              <a:ahLst/>
              <a:cxnLst/>
              <a:rect l="l" t="t" r="r" b="b"/>
              <a:pathLst>
                <a:path w="151" h="109" extrusionOk="0">
                  <a:moveTo>
                    <a:pt x="75" y="1"/>
                  </a:moveTo>
                  <a:cubicBezTo>
                    <a:pt x="23" y="1"/>
                    <a:pt x="0" y="60"/>
                    <a:pt x="38" y="98"/>
                  </a:cubicBezTo>
                  <a:cubicBezTo>
                    <a:pt x="48" y="105"/>
                    <a:pt x="59" y="108"/>
                    <a:pt x="71" y="108"/>
                  </a:cubicBezTo>
                  <a:cubicBezTo>
                    <a:pt x="86" y="108"/>
                    <a:pt x="100" y="103"/>
                    <a:pt x="113"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9;p24">
              <a:extLst>
                <a:ext uri="{FF2B5EF4-FFF2-40B4-BE49-F238E27FC236}">
                  <a16:creationId xmlns:a16="http://schemas.microsoft.com/office/drawing/2014/main" id="{1A552814-0944-F64A-B599-AFD115949D25}"/>
                </a:ext>
              </a:extLst>
            </p:cNvPr>
            <p:cNvSpPr/>
            <p:nvPr/>
          </p:nvSpPr>
          <p:spPr>
            <a:xfrm rot="-2922755">
              <a:off x="1017154" y="2709027"/>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3" y="98"/>
                  </a:cubicBezTo>
                  <a:cubicBezTo>
                    <a:pt x="143"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0;p24">
              <a:extLst>
                <a:ext uri="{FF2B5EF4-FFF2-40B4-BE49-F238E27FC236}">
                  <a16:creationId xmlns:a16="http://schemas.microsoft.com/office/drawing/2014/main" id="{1EA3F057-73E7-1347-A9F3-AF71FA1FC200}"/>
                </a:ext>
              </a:extLst>
            </p:cNvPr>
            <p:cNvSpPr/>
            <p:nvPr/>
          </p:nvSpPr>
          <p:spPr>
            <a:xfrm rot="-2922755">
              <a:off x="1012926" y="2670839"/>
              <a:ext cx="18413" cy="13436"/>
            </a:xfrm>
            <a:custGeom>
              <a:avLst/>
              <a:gdLst/>
              <a:ahLst/>
              <a:cxnLst/>
              <a:rect l="l" t="t" r="r" b="b"/>
              <a:pathLst>
                <a:path w="148" h="108" extrusionOk="0">
                  <a:moveTo>
                    <a:pt x="82" y="0"/>
                  </a:moveTo>
                  <a:cubicBezTo>
                    <a:pt x="80" y="0"/>
                    <a:pt x="77" y="1"/>
                    <a:pt x="75" y="1"/>
                  </a:cubicBezTo>
                  <a:cubicBezTo>
                    <a:pt x="22" y="1"/>
                    <a:pt x="0" y="61"/>
                    <a:pt x="37" y="91"/>
                  </a:cubicBezTo>
                  <a:cubicBezTo>
                    <a:pt x="49" y="102"/>
                    <a:pt x="64" y="108"/>
                    <a:pt x="78" y="108"/>
                  </a:cubicBezTo>
                  <a:cubicBezTo>
                    <a:pt x="92" y="108"/>
                    <a:pt x="105" y="102"/>
                    <a:pt x="112" y="91"/>
                  </a:cubicBezTo>
                  <a:cubicBezTo>
                    <a:pt x="148" y="56"/>
                    <a:pt x="123" y="0"/>
                    <a:pt x="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1;p24">
              <a:extLst>
                <a:ext uri="{FF2B5EF4-FFF2-40B4-BE49-F238E27FC236}">
                  <a16:creationId xmlns:a16="http://schemas.microsoft.com/office/drawing/2014/main" id="{13937E5C-E9DB-3A41-AA86-2C51CBEFF8AA}"/>
                </a:ext>
              </a:extLst>
            </p:cNvPr>
            <p:cNvSpPr/>
            <p:nvPr/>
          </p:nvSpPr>
          <p:spPr>
            <a:xfrm rot="-2922755">
              <a:off x="1009158" y="2631741"/>
              <a:ext cx="17791" cy="13436"/>
            </a:xfrm>
            <a:custGeom>
              <a:avLst/>
              <a:gdLst/>
              <a:ahLst/>
              <a:cxnLst/>
              <a:rect l="l" t="t" r="r" b="b"/>
              <a:pathLst>
                <a:path w="143" h="108" extrusionOk="0">
                  <a:moveTo>
                    <a:pt x="67" y="1"/>
                  </a:moveTo>
                  <a:cubicBezTo>
                    <a:pt x="23" y="1"/>
                    <a:pt x="0" y="61"/>
                    <a:pt x="38" y="91"/>
                  </a:cubicBezTo>
                  <a:cubicBezTo>
                    <a:pt x="49" y="102"/>
                    <a:pt x="62" y="108"/>
                    <a:pt x="75" y="108"/>
                  </a:cubicBezTo>
                  <a:cubicBezTo>
                    <a:pt x="88" y="108"/>
                    <a:pt x="101" y="102"/>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2;p24">
              <a:extLst>
                <a:ext uri="{FF2B5EF4-FFF2-40B4-BE49-F238E27FC236}">
                  <a16:creationId xmlns:a16="http://schemas.microsoft.com/office/drawing/2014/main" id="{ADF2221F-0771-984C-8F13-BA5C2904AEC0}"/>
                </a:ext>
              </a:extLst>
            </p:cNvPr>
            <p:cNvSpPr/>
            <p:nvPr/>
          </p:nvSpPr>
          <p:spPr>
            <a:xfrm rot="-2922755">
              <a:off x="1005284" y="2592409"/>
              <a:ext cx="17791" cy="13436"/>
            </a:xfrm>
            <a:custGeom>
              <a:avLst/>
              <a:gdLst/>
              <a:ahLst/>
              <a:cxnLst/>
              <a:rect l="l" t="t" r="r" b="b"/>
              <a:pathLst>
                <a:path w="143" h="108" extrusionOk="0">
                  <a:moveTo>
                    <a:pt x="68" y="1"/>
                  </a:moveTo>
                  <a:cubicBezTo>
                    <a:pt x="23" y="1"/>
                    <a:pt x="0" y="61"/>
                    <a:pt x="30" y="91"/>
                  </a:cubicBezTo>
                  <a:cubicBezTo>
                    <a:pt x="41" y="102"/>
                    <a:pt x="56" y="108"/>
                    <a:pt x="71" y="108"/>
                  </a:cubicBezTo>
                  <a:cubicBezTo>
                    <a:pt x="86" y="108"/>
                    <a:pt x="101" y="102"/>
                    <a:pt x="112" y="91"/>
                  </a:cubicBezTo>
                  <a:cubicBezTo>
                    <a:pt x="142" y="53"/>
                    <a:pt x="112"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3;p24">
              <a:extLst>
                <a:ext uri="{FF2B5EF4-FFF2-40B4-BE49-F238E27FC236}">
                  <a16:creationId xmlns:a16="http://schemas.microsoft.com/office/drawing/2014/main" id="{6343EB2D-4689-DE43-BC64-D5AE785A28B7}"/>
                </a:ext>
              </a:extLst>
            </p:cNvPr>
            <p:cNvSpPr/>
            <p:nvPr/>
          </p:nvSpPr>
          <p:spPr>
            <a:xfrm rot="-2922755">
              <a:off x="1000630" y="2553430"/>
              <a:ext cx="18786" cy="13561"/>
            </a:xfrm>
            <a:custGeom>
              <a:avLst/>
              <a:gdLst/>
              <a:ahLst/>
              <a:cxnLst/>
              <a:rect l="l" t="t" r="r" b="b"/>
              <a:pathLst>
                <a:path w="151" h="109" extrusionOk="0">
                  <a:moveTo>
                    <a:pt x="76" y="1"/>
                  </a:moveTo>
                  <a:cubicBezTo>
                    <a:pt x="23" y="1"/>
                    <a:pt x="1" y="61"/>
                    <a:pt x="38" y="98"/>
                  </a:cubicBezTo>
                  <a:cubicBezTo>
                    <a:pt x="48" y="105"/>
                    <a:pt x="60" y="109"/>
                    <a:pt x="72" y="109"/>
                  </a:cubicBezTo>
                  <a:cubicBezTo>
                    <a:pt x="86" y="109"/>
                    <a:pt x="101" y="103"/>
                    <a:pt x="113" y="91"/>
                  </a:cubicBezTo>
                  <a:cubicBezTo>
                    <a:pt x="150" y="61"/>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24;p24">
              <a:extLst>
                <a:ext uri="{FF2B5EF4-FFF2-40B4-BE49-F238E27FC236}">
                  <a16:creationId xmlns:a16="http://schemas.microsoft.com/office/drawing/2014/main" id="{2CB8118B-7349-1E45-914D-C9C79E71C5A0}"/>
                </a:ext>
              </a:extLst>
            </p:cNvPr>
            <p:cNvSpPr/>
            <p:nvPr/>
          </p:nvSpPr>
          <p:spPr>
            <a:xfrm rot="-2922755">
              <a:off x="997044" y="2514362"/>
              <a:ext cx="17915" cy="13934"/>
            </a:xfrm>
            <a:custGeom>
              <a:avLst/>
              <a:gdLst/>
              <a:ahLst/>
              <a:cxnLst/>
              <a:rect l="l" t="t" r="r" b="b"/>
              <a:pathLst>
                <a:path w="144" h="112" extrusionOk="0">
                  <a:moveTo>
                    <a:pt x="68" y="1"/>
                  </a:moveTo>
                  <a:cubicBezTo>
                    <a:pt x="23" y="8"/>
                    <a:pt x="1" y="61"/>
                    <a:pt x="38" y="98"/>
                  </a:cubicBezTo>
                  <a:cubicBezTo>
                    <a:pt x="45" y="107"/>
                    <a:pt x="55" y="112"/>
                    <a:pt x="66" y="112"/>
                  </a:cubicBezTo>
                  <a:cubicBezTo>
                    <a:pt x="82" y="112"/>
                    <a:pt x="100" y="104"/>
                    <a:pt x="113" y="91"/>
                  </a:cubicBezTo>
                  <a:cubicBezTo>
                    <a:pt x="143" y="61"/>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25;p24">
              <a:extLst>
                <a:ext uri="{FF2B5EF4-FFF2-40B4-BE49-F238E27FC236}">
                  <a16:creationId xmlns:a16="http://schemas.microsoft.com/office/drawing/2014/main" id="{ED0C90E3-801E-F74A-9929-A8C9D2B1D385}"/>
                </a:ext>
              </a:extLst>
            </p:cNvPr>
            <p:cNvSpPr/>
            <p:nvPr/>
          </p:nvSpPr>
          <p:spPr>
            <a:xfrm rot="-2922755">
              <a:off x="992587" y="2475294"/>
              <a:ext cx="18786" cy="14307"/>
            </a:xfrm>
            <a:custGeom>
              <a:avLst/>
              <a:gdLst/>
              <a:ahLst/>
              <a:cxnLst/>
              <a:rect l="l" t="t" r="r" b="b"/>
              <a:pathLst>
                <a:path w="151" h="115" extrusionOk="0">
                  <a:moveTo>
                    <a:pt x="75" y="1"/>
                  </a:moveTo>
                  <a:cubicBezTo>
                    <a:pt x="23" y="8"/>
                    <a:pt x="0" y="68"/>
                    <a:pt x="38" y="98"/>
                  </a:cubicBezTo>
                  <a:cubicBezTo>
                    <a:pt x="49" y="109"/>
                    <a:pt x="64" y="115"/>
                    <a:pt x="78" y="115"/>
                  </a:cubicBezTo>
                  <a:cubicBezTo>
                    <a:pt x="92" y="115"/>
                    <a:pt x="105" y="109"/>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6;p24">
              <a:extLst>
                <a:ext uri="{FF2B5EF4-FFF2-40B4-BE49-F238E27FC236}">
                  <a16:creationId xmlns:a16="http://schemas.microsoft.com/office/drawing/2014/main" id="{BCA50DE6-478E-E540-BA06-ED4A5812C037}"/>
                </a:ext>
              </a:extLst>
            </p:cNvPr>
            <p:cNvSpPr/>
            <p:nvPr/>
          </p:nvSpPr>
          <p:spPr>
            <a:xfrm rot="-2922755">
              <a:off x="989231" y="2437106"/>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8"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27;p24">
              <a:extLst>
                <a:ext uri="{FF2B5EF4-FFF2-40B4-BE49-F238E27FC236}">
                  <a16:creationId xmlns:a16="http://schemas.microsoft.com/office/drawing/2014/main" id="{A7E78DE8-A863-4E4D-9C4D-6BEAE2CE1F91}"/>
                </a:ext>
              </a:extLst>
            </p:cNvPr>
            <p:cNvSpPr/>
            <p:nvPr/>
          </p:nvSpPr>
          <p:spPr>
            <a:xfrm rot="-2922755">
              <a:off x="1154094" y="2886303"/>
              <a:ext cx="50137" cy="36950"/>
            </a:xfrm>
            <a:custGeom>
              <a:avLst/>
              <a:gdLst/>
              <a:ahLst/>
              <a:cxnLst/>
              <a:rect l="l" t="t" r="r" b="b"/>
              <a:pathLst>
                <a:path w="403" h="297" extrusionOk="0">
                  <a:moveTo>
                    <a:pt x="205" y="0"/>
                  </a:moveTo>
                  <a:cubicBezTo>
                    <a:pt x="202" y="0"/>
                    <a:pt x="199" y="0"/>
                    <a:pt x="195" y="1"/>
                  </a:cubicBezTo>
                  <a:cubicBezTo>
                    <a:pt x="61" y="1"/>
                    <a:pt x="1" y="165"/>
                    <a:pt x="98" y="255"/>
                  </a:cubicBezTo>
                  <a:cubicBezTo>
                    <a:pt x="126" y="283"/>
                    <a:pt x="162" y="296"/>
                    <a:pt x="199" y="296"/>
                  </a:cubicBezTo>
                  <a:cubicBezTo>
                    <a:pt x="239" y="296"/>
                    <a:pt x="280" y="279"/>
                    <a:pt x="308" y="248"/>
                  </a:cubicBezTo>
                  <a:cubicBezTo>
                    <a:pt x="403" y="152"/>
                    <a:pt x="334"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8;p24">
              <a:extLst>
                <a:ext uri="{FF2B5EF4-FFF2-40B4-BE49-F238E27FC236}">
                  <a16:creationId xmlns:a16="http://schemas.microsoft.com/office/drawing/2014/main" id="{A82CE0C2-6D15-0D43-9452-9D6BD5FB084A}"/>
                </a:ext>
              </a:extLst>
            </p:cNvPr>
            <p:cNvSpPr/>
            <p:nvPr/>
          </p:nvSpPr>
          <p:spPr>
            <a:xfrm rot="-2922755">
              <a:off x="1104762" y="2407550"/>
              <a:ext cx="50386" cy="37448"/>
            </a:xfrm>
            <a:custGeom>
              <a:avLst/>
              <a:gdLst/>
              <a:ahLst/>
              <a:cxnLst/>
              <a:rect l="l" t="t" r="r" b="b"/>
              <a:pathLst>
                <a:path w="405" h="301" extrusionOk="0">
                  <a:moveTo>
                    <a:pt x="195" y="0"/>
                  </a:moveTo>
                  <a:cubicBezTo>
                    <a:pt x="60" y="8"/>
                    <a:pt x="0" y="173"/>
                    <a:pt x="98" y="262"/>
                  </a:cubicBezTo>
                  <a:cubicBezTo>
                    <a:pt x="127" y="288"/>
                    <a:pt x="164" y="301"/>
                    <a:pt x="202" y="301"/>
                  </a:cubicBezTo>
                  <a:cubicBezTo>
                    <a:pt x="243" y="301"/>
                    <a:pt x="284" y="286"/>
                    <a:pt x="315" y="255"/>
                  </a:cubicBezTo>
                  <a:cubicBezTo>
                    <a:pt x="404"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29;p24">
              <a:extLst>
                <a:ext uri="{FF2B5EF4-FFF2-40B4-BE49-F238E27FC236}">
                  <a16:creationId xmlns:a16="http://schemas.microsoft.com/office/drawing/2014/main" id="{8DD642BD-CF47-734D-906D-EE4E50CF44BD}"/>
                </a:ext>
              </a:extLst>
            </p:cNvPr>
            <p:cNvSpPr/>
            <p:nvPr/>
          </p:nvSpPr>
          <p:spPr>
            <a:xfrm rot="-2922755">
              <a:off x="1165296" y="2850645"/>
              <a:ext cx="17791" cy="13436"/>
            </a:xfrm>
            <a:custGeom>
              <a:avLst/>
              <a:gdLst/>
              <a:ahLst/>
              <a:cxnLst/>
              <a:rect l="l" t="t" r="r" b="b"/>
              <a:pathLst>
                <a:path w="143" h="108" extrusionOk="0">
                  <a:moveTo>
                    <a:pt x="67" y="0"/>
                  </a:moveTo>
                  <a:cubicBezTo>
                    <a:pt x="22" y="0"/>
                    <a:pt x="0" y="60"/>
                    <a:pt x="37" y="90"/>
                  </a:cubicBezTo>
                  <a:cubicBezTo>
                    <a:pt x="49" y="101"/>
                    <a:pt x="62" y="107"/>
                    <a:pt x="75" y="107"/>
                  </a:cubicBezTo>
                  <a:cubicBezTo>
                    <a:pt x="88" y="107"/>
                    <a:pt x="101" y="101"/>
                    <a:pt x="112" y="90"/>
                  </a:cubicBezTo>
                  <a:cubicBezTo>
                    <a:pt x="142" y="53"/>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0;p24">
              <a:extLst>
                <a:ext uri="{FF2B5EF4-FFF2-40B4-BE49-F238E27FC236}">
                  <a16:creationId xmlns:a16="http://schemas.microsoft.com/office/drawing/2014/main" id="{31678DC9-15E9-1F48-A598-7D448FB960EE}"/>
                </a:ext>
              </a:extLst>
            </p:cNvPr>
            <p:cNvSpPr/>
            <p:nvPr/>
          </p:nvSpPr>
          <p:spPr>
            <a:xfrm rot="-2922755">
              <a:off x="1161101" y="2815491"/>
              <a:ext cx="18661" cy="14058"/>
            </a:xfrm>
            <a:custGeom>
              <a:avLst/>
              <a:gdLst/>
              <a:ahLst/>
              <a:cxnLst/>
              <a:rect l="l" t="t" r="r" b="b"/>
              <a:pathLst>
                <a:path w="150" h="113" extrusionOk="0">
                  <a:moveTo>
                    <a:pt x="75" y="1"/>
                  </a:moveTo>
                  <a:cubicBezTo>
                    <a:pt x="23" y="8"/>
                    <a:pt x="0" y="61"/>
                    <a:pt x="38" y="98"/>
                  </a:cubicBezTo>
                  <a:cubicBezTo>
                    <a:pt x="48" y="108"/>
                    <a:pt x="61" y="112"/>
                    <a:pt x="74" y="112"/>
                  </a:cubicBezTo>
                  <a:cubicBezTo>
                    <a:pt x="89" y="112"/>
                    <a:pt x="104" y="106"/>
                    <a:pt x="112"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31;p24">
              <a:extLst>
                <a:ext uri="{FF2B5EF4-FFF2-40B4-BE49-F238E27FC236}">
                  <a16:creationId xmlns:a16="http://schemas.microsoft.com/office/drawing/2014/main" id="{AE312456-30A0-DB45-AAA3-916AE5A795DD}"/>
                </a:ext>
              </a:extLst>
            </p:cNvPr>
            <p:cNvSpPr/>
            <p:nvPr/>
          </p:nvSpPr>
          <p:spPr>
            <a:xfrm rot="-2922755">
              <a:off x="1158079" y="2781252"/>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3" y="107"/>
                    <a:pt x="76" y="107"/>
                  </a:cubicBezTo>
                  <a:cubicBezTo>
                    <a:pt x="89" y="107"/>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32;p24">
              <a:extLst>
                <a:ext uri="{FF2B5EF4-FFF2-40B4-BE49-F238E27FC236}">
                  <a16:creationId xmlns:a16="http://schemas.microsoft.com/office/drawing/2014/main" id="{6D10C892-B8F2-C94F-830E-1359FCFE4A53}"/>
                </a:ext>
              </a:extLst>
            </p:cNvPr>
            <p:cNvSpPr/>
            <p:nvPr/>
          </p:nvSpPr>
          <p:spPr>
            <a:xfrm rot="-2922755">
              <a:off x="1154527" y="2745818"/>
              <a:ext cx="17791" cy="13436"/>
            </a:xfrm>
            <a:custGeom>
              <a:avLst/>
              <a:gdLst/>
              <a:ahLst/>
              <a:cxnLst/>
              <a:rect l="l" t="t" r="r" b="b"/>
              <a:pathLst>
                <a:path w="143" h="108" extrusionOk="0">
                  <a:moveTo>
                    <a:pt x="68" y="0"/>
                  </a:moveTo>
                  <a:cubicBezTo>
                    <a:pt x="23" y="0"/>
                    <a:pt x="0" y="60"/>
                    <a:pt x="30" y="97"/>
                  </a:cubicBezTo>
                  <a:cubicBezTo>
                    <a:pt x="40" y="104"/>
                    <a:pt x="54" y="108"/>
                    <a:pt x="67" y="108"/>
                  </a:cubicBezTo>
                  <a:cubicBezTo>
                    <a:pt x="83" y="108"/>
                    <a:pt x="100" y="102"/>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33;p24">
              <a:extLst>
                <a:ext uri="{FF2B5EF4-FFF2-40B4-BE49-F238E27FC236}">
                  <a16:creationId xmlns:a16="http://schemas.microsoft.com/office/drawing/2014/main" id="{A654ADEB-ABAB-9844-9029-81459162CAD2}"/>
                </a:ext>
              </a:extLst>
            </p:cNvPr>
            <p:cNvSpPr/>
            <p:nvPr/>
          </p:nvSpPr>
          <p:spPr>
            <a:xfrm rot="-2922755">
              <a:off x="1150774" y="2711391"/>
              <a:ext cx="18537" cy="13436"/>
            </a:xfrm>
            <a:custGeom>
              <a:avLst/>
              <a:gdLst/>
              <a:ahLst/>
              <a:cxnLst/>
              <a:rect l="l" t="t" r="r" b="b"/>
              <a:pathLst>
                <a:path w="149" h="108" extrusionOk="0">
                  <a:moveTo>
                    <a:pt x="83" y="0"/>
                  </a:moveTo>
                  <a:cubicBezTo>
                    <a:pt x="81" y="0"/>
                    <a:pt x="78" y="1"/>
                    <a:pt x="75" y="1"/>
                  </a:cubicBezTo>
                  <a:cubicBezTo>
                    <a:pt x="23" y="1"/>
                    <a:pt x="1" y="61"/>
                    <a:pt x="38" y="91"/>
                  </a:cubicBezTo>
                  <a:cubicBezTo>
                    <a:pt x="49" y="102"/>
                    <a:pt x="64" y="108"/>
                    <a:pt x="78" y="108"/>
                  </a:cubicBezTo>
                  <a:cubicBezTo>
                    <a:pt x="92" y="108"/>
                    <a:pt x="105"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34;p24">
              <a:extLst>
                <a:ext uri="{FF2B5EF4-FFF2-40B4-BE49-F238E27FC236}">
                  <a16:creationId xmlns:a16="http://schemas.microsoft.com/office/drawing/2014/main" id="{527649A8-97B0-BE4D-91D2-5C42C2F5E6F7}"/>
                </a:ext>
              </a:extLst>
            </p:cNvPr>
            <p:cNvSpPr/>
            <p:nvPr/>
          </p:nvSpPr>
          <p:spPr>
            <a:xfrm rot="-2922755">
              <a:off x="1147418" y="2676263"/>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5" y="108"/>
                    <a:pt x="100" y="103"/>
                    <a:pt x="112" y="90"/>
                  </a:cubicBezTo>
                  <a:cubicBezTo>
                    <a:pt x="142"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35;p24">
              <a:extLst>
                <a:ext uri="{FF2B5EF4-FFF2-40B4-BE49-F238E27FC236}">
                  <a16:creationId xmlns:a16="http://schemas.microsoft.com/office/drawing/2014/main" id="{8FAC3368-BB61-8D46-9255-3E48759E23A5}"/>
                </a:ext>
              </a:extLst>
            </p:cNvPr>
            <p:cNvSpPr/>
            <p:nvPr/>
          </p:nvSpPr>
          <p:spPr>
            <a:xfrm rot="-2922755">
              <a:off x="1143249" y="2641041"/>
              <a:ext cx="18786" cy="14307"/>
            </a:xfrm>
            <a:custGeom>
              <a:avLst/>
              <a:gdLst/>
              <a:ahLst/>
              <a:cxnLst/>
              <a:rect l="l" t="t" r="r" b="b"/>
              <a:pathLst>
                <a:path w="151" h="115" extrusionOk="0">
                  <a:moveTo>
                    <a:pt x="75" y="1"/>
                  </a:moveTo>
                  <a:cubicBezTo>
                    <a:pt x="23" y="8"/>
                    <a:pt x="0" y="68"/>
                    <a:pt x="38" y="98"/>
                  </a:cubicBezTo>
                  <a:cubicBezTo>
                    <a:pt x="49" y="109"/>
                    <a:pt x="64" y="115"/>
                    <a:pt x="78" y="115"/>
                  </a:cubicBezTo>
                  <a:cubicBezTo>
                    <a:pt x="92" y="115"/>
                    <a:pt x="105" y="109"/>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36;p24">
              <a:extLst>
                <a:ext uri="{FF2B5EF4-FFF2-40B4-BE49-F238E27FC236}">
                  <a16:creationId xmlns:a16="http://schemas.microsoft.com/office/drawing/2014/main" id="{22630D8F-592B-DF4E-ABA7-FDE46C918D7D}"/>
                </a:ext>
              </a:extLst>
            </p:cNvPr>
            <p:cNvSpPr/>
            <p:nvPr/>
          </p:nvSpPr>
          <p:spPr>
            <a:xfrm rot="-2922755">
              <a:off x="1140112" y="2606798"/>
              <a:ext cx="17915" cy="13436"/>
            </a:xfrm>
            <a:custGeom>
              <a:avLst/>
              <a:gdLst/>
              <a:ahLst/>
              <a:cxnLst/>
              <a:rect l="l" t="t" r="r" b="b"/>
              <a:pathLst>
                <a:path w="144" h="108" extrusionOk="0">
                  <a:moveTo>
                    <a:pt x="68" y="1"/>
                  </a:moveTo>
                  <a:cubicBezTo>
                    <a:pt x="23" y="1"/>
                    <a:pt x="1" y="61"/>
                    <a:pt x="38" y="90"/>
                  </a:cubicBezTo>
                  <a:cubicBezTo>
                    <a:pt x="50" y="102"/>
                    <a:pt x="63" y="107"/>
                    <a:pt x="76" y="107"/>
                  </a:cubicBezTo>
                  <a:cubicBezTo>
                    <a:pt x="89" y="107"/>
                    <a:pt x="102" y="102"/>
                    <a:pt x="113" y="90"/>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37;p24">
              <a:extLst>
                <a:ext uri="{FF2B5EF4-FFF2-40B4-BE49-F238E27FC236}">
                  <a16:creationId xmlns:a16="http://schemas.microsoft.com/office/drawing/2014/main" id="{487FC140-5064-8346-A2D6-411BA65CC7CD}"/>
                </a:ext>
              </a:extLst>
            </p:cNvPr>
            <p:cNvSpPr/>
            <p:nvPr/>
          </p:nvSpPr>
          <p:spPr>
            <a:xfrm rot="-2922755">
              <a:off x="1136790" y="2571373"/>
              <a:ext cx="17791" cy="13934"/>
            </a:xfrm>
            <a:custGeom>
              <a:avLst/>
              <a:gdLst/>
              <a:ahLst/>
              <a:cxnLst/>
              <a:rect l="l" t="t" r="r" b="b"/>
              <a:pathLst>
                <a:path w="143" h="112" extrusionOk="0">
                  <a:moveTo>
                    <a:pt x="68" y="0"/>
                  </a:moveTo>
                  <a:cubicBezTo>
                    <a:pt x="23" y="8"/>
                    <a:pt x="1" y="60"/>
                    <a:pt x="31" y="97"/>
                  </a:cubicBezTo>
                  <a:cubicBezTo>
                    <a:pt x="41" y="108"/>
                    <a:pt x="54" y="112"/>
                    <a:pt x="67" y="112"/>
                  </a:cubicBezTo>
                  <a:cubicBezTo>
                    <a:pt x="84" y="112"/>
                    <a:pt x="101" y="106"/>
                    <a:pt x="113" y="97"/>
                  </a:cubicBezTo>
                  <a:cubicBezTo>
                    <a:pt x="143" y="60"/>
                    <a:pt x="113"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8;p24">
              <a:extLst>
                <a:ext uri="{FF2B5EF4-FFF2-40B4-BE49-F238E27FC236}">
                  <a16:creationId xmlns:a16="http://schemas.microsoft.com/office/drawing/2014/main" id="{08C9D936-DAFD-A340-BBDB-291869FE8AFF}"/>
                </a:ext>
              </a:extLst>
            </p:cNvPr>
            <p:cNvSpPr/>
            <p:nvPr/>
          </p:nvSpPr>
          <p:spPr>
            <a:xfrm rot="-2922755">
              <a:off x="1132850" y="2537031"/>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2" y="108"/>
                    <a:pt x="76" y="108"/>
                  </a:cubicBezTo>
                  <a:cubicBezTo>
                    <a:pt x="89" y="108"/>
                    <a:pt x="102"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39;p24">
              <a:extLst>
                <a:ext uri="{FF2B5EF4-FFF2-40B4-BE49-F238E27FC236}">
                  <a16:creationId xmlns:a16="http://schemas.microsoft.com/office/drawing/2014/main" id="{DDFE9A45-7F01-F945-BC44-97EF150A48CC}"/>
                </a:ext>
              </a:extLst>
            </p:cNvPr>
            <p:cNvSpPr/>
            <p:nvPr/>
          </p:nvSpPr>
          <p:spPr>
            <a:xfrm rot="-2922755">
              <a:off x="1129493" y="2501903"/>
              <a:ext cx="17791" cy="13561"/>
            </a:xfrm>
            <a:custGeom>
              <a:avLst/>
              <a:gdLst/>
              <a:ahLst/>
              <a:cxnLst/>
              <a:rect l="l" t="t" r="r" b="b"/>
              <a:pathLst>
                <a:path w="143" h="109" extrusionOk="0">
                  <a:moveTo>
                    <a:pt x="68" y="0"/>
                  </a:moveTo>
                  <a:cubicBezTo>
                    <a:pt x="23" y="0"/>
                    <a:pt x="0" y="60"/>
                    <a:pt x="38" y="98"/>
                  </a:cubicBezTo>
                  <a:cubicBezTo>
                    <a:pt x="45" y="104"/>
                    <a:pt x="56" y="108"/>
                    <a:pt x="68" y="108"/>
                  </a:cubicBezTo>
                  <a:cubicBezTo>
                    <a:pt x="83" y="108"/>
                    <a:pt x="100" y="103"/>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40;p24">
              <a:extLst>
                <a:ext uri="{FF2B5EF4-FFF2-40B4-BE49-F238E27FC236}">
                  <a16:creationId xmlns:a16="http://schemas.microsoft.com/office/drawing/2014/main" id="{DFDB55DF-63BF-AD41-ADDB-EEDCEB9027D1}"/>
                </a:ext>
              </a:extLst>
            </p:cNvPr>
            <p:cNvSpPr/>
            <p:nvPr/>
          </p:nvSpPr>
          <p:spPr>
            <a:xfrm rot="-2922755">
              <a:off x="1125693" y="2467497"/>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4" y="108"/>
                    <a:pt x="78" y="108"/>
                  </a:cubicBezTo>
                  <a:cubicBezTo>
                    <a:pt x="92" y="108"/>
                    <a:pt x="105"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41;p24">
              <a:extLst>
                <a:ext uri="{FF2B5EF4-FFF2-40B4-BE49-F238E27FC236}">
                  <a16:creationId xmlns:a16="http://schemas.microsoft.com/office/drawing/2014/main" id="{3365D70D-8F30-5A4E-BBB0-5567EF9EE555}"/>
                </a:ext>
              </a:extLst>
            </p:cNvPr>
            <p:cNvSpPr/>
            <p:nvPr/>
          </p:nvSpPr>
          <p:spPr>
            <a:xfrm rot="-2922755">
              <a:off x="1277422" y="2863367"/>
              <a:ext cx="37323" cy="37323"/>
            </a:xfrm>
            <a:custGeom>
              <a:avLst/>
              <a:gdLst/>
              <a:ahLst/>
              <a:cxnLst/>
              <a:rect l="l" t="t" r="r" b="b"/>
              <a:pathLst>
                <a:path w="300" h="300" extrusionOk="0">
                  <a:moveTo>
                    <a:pt x="150" y="0"/>
                  </a:moveTo>
                  <a:cubicBezTo>
                    <a:pt x="68" y="0"/>
                    <a:pt x="0" y="68"/>
                    <a:pt x="0" y="150"/>
                  </a:cubicBezTo>
                  <a:cubicBezTo>
                    <a:pt x="0" y="232"/>
                    <a:pt x="68" y="300"/>
                    <a:pt x="150" y="300"/>
                  </a:cubicBezTo>
                  <a:cubicBezTo>
                    <a:pt x="232" y="300"/>
                    <a:pt x="300" y="232"/>
                    <a:pt x="300" y="150"/>
                  </a:cubicBezTo>
                  <a:cubicBezTo>
                    <a:pt x="300" y="68"/>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42;p24">
              <a:extLst>
                <a:ext uri="{FF2B5EF4-FFF2-40B4-BE49-F238E27FC236}">
                  <a16:creationId xmlns:a16="http://schemas.microsoft.com/office/drawing/2014/main" id="{5F6A6E6B-2FEE-CE4C-907A-9FBA67440F25}"/>
                </a:ext>
              </a:extLst>
            </p:cNvPr>
            <p:cNvSpPr/>
            <p:nvPr/>
          </p:nvSpPr>
          <p:spPr>
            <a:xfrm rot="-2922755">
              <a:off x="1228010" y="2441446"/>
              <a:ext cx="49515" cy="37821"/>
            </a:xfrm>
            <a:custGeom>
              <a:avLst/>
              <a:gdLst/>
              <a:ahLst/>
              <a:cxnLst/>
              <a:rect l="l" t="t" r="r" b="b"/>
              <a:pathLst>
                <a:path w="398" h="304" extrusionOk="0">
                  <a:moveTo>
                    <a:pt x="195" y="0"/>
                  </a:moveTo>
                  <a:cubicBezTo>
                    <a:pt x="60" y="8"/>
                    <a:pt x="0" y="172"/>
                    <a:pt x="98" y="262"/>
                  </a:cubicBezTo>
                  <a:cubicBezTo>
                    <a:pt x="126" y="290"/>
                    <a:pt x="162" y="304"/>
                    <a:pt x="198" y="304"/>
                  </a:cubicBezTo>
                  <a:cubicBezTo>
                    <a:pt x="239" y="304"/>
                    <a:pt x="279" y="287"/>
                    <a:pt x="307" y="255"/>
                  </a:cubicBezTo>
                  <a:cubicBezTo>
                    <a:pt x="397" y="157"/>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43;p24">
              <a:extLst>
                <a:ext uri="{FF2B5EF4-FFF2-40B4-BE49-F238E27FC236}">
                  <a16:creationId xmlns:a16="http://schemas.microsoft.com/office/drawing/2014/main" id="{2B61CCA6-4A44-BB49-A021-4E0BA2412F81}"/>
                </a:ext>
              </a:extLst>
            </p:cNvPr>
            <p:cNvSpPr/>
            <p:nvPr/>
          </p:nvSpPr>
          <p:spPr>
            <a:xfrm rot="-2922755">
              <a:off x="1282996" y="2833733"/>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5" y="108"/>
                    <a:pt x="100" y="103"/>
                    <a:pt x="112" y="91"/>
                  </a:cubicBezTo>
                  <a:cubicBezTo>
                    <a:pt x="142"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44;p24">
              <a:extLst>
                <a:ext uri="{FF2B5EF4-FFF2-40B4-BE49-F238E27FC236}">
                  <a16:creationId xmlns:a16="http://schemas.microsoft.com/office/drawing/2014/main" id="{E26FC54D-4638-1244-80F2-54FE93E693DE}"/>
                </a:ext>
              </a:extLst>
            </p:cNvPr>
            <p:cNvSpPr/>
            <p:nvPr/>
          </p:nvSpPr>
          <p:spPr>
            <a:xfrm rot="-2922755">
              <a:off x="1280284" y="2802991"/>
              <a:ext cx="17542" cy="13436"/>
            </a:xfrm>
            <a:custGeom>
              <a:avLst/>
              <a:gdLst/>
              <a:ahLst/>
              <a:cxnLst/>
              <a:rect l="l" t="t" r="r" b="b"/>
              <a:pathLst>
                <a:path w="141" h="108" extrusionOk="0">
                  <a:moveTo>
                    <a:pt x="75" y="0"/>
                  </a:moveTo>
                  <a:cubicBezTo>
                    <a:pt x="73" y="0"/>
                    <a:pt x="70" y="1"/>
                    <a:pt x="68" y="1"/>
                  </a:cubicBezTo>
                  <a:cubicBezTo>
                    <a:pt x="15" y="1"/>
                    <a:pt x="0" y="61"/>
                    <a:pt x="30" y="91"/>
                  </a:cubicBezTo>
                  <a:cubicBezTo>
                    <a:pt x="41" y="102"/>
                    <a:pt x="56" y="108"/>
                    <a:pt x="71" y="108"/>
                  </a:cubicBezTo>
                  <a:cubicBezTo>
                    <a:pt x="86" y="108"/>
                    <a:pt x="101" y="102"/>
                    <a:pt x="113" y="91"/>
                  </a:cubicBezTo>
                  <a:cubicBezTo>
                    <a:pt x="141" y="56"/>
                    <a:pt x="116"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45;p24">
              <a:extLst>
                <a:ext uri="{FF2B5EF4-FFF2-40B4-BE49-F238E27FC236}">
                  <a16:creationId xmlns:a16="http://schemas.microsoft.com/office/drawing/2014/main" id="{81D361BA-D008-5848-967B-FD6086F80F4C}"/>
                </a:ext>
              </a:extLst>
            </p:cNvPr>
            <p:cNvSpPr/>
            <p:nvPr/>
          </p:nvSpPr>
          <p:spPr>
            <a:xfrm rot="-2922755">
              <a:off x="1276493" y="2772037"/>
              <a:ext cx="17791" cy="13934"/>
            </a:xfrm>
            <a:custGeom>
              <a:avLst/>
              <a:gdLst/>
              <a:ahLst/>
              <a:cxnLst/>
              <a:rect l="l" t="t" r="r" b="b"/>
              <a:pathLst>
                <a:path w="143" h="112" extrusionOk="0">
                  <a:moveTo>
                    <a:pt x="67" y="1"/>
                  </a:moveTo>
                  <a:cubicBezTo>
                    <a:pt x="22" y="8"/>
                    <a:pt x="0" y="61"/>
                    <a:pt x="37" y="98"/>
                  </a:cubicBezTo>
                  <a:cubicBezTo>
                    <a:pt x="47" y="108"/>
                    <a:pt x="58" y="112"/>
                    <a:pt x="68" y="112"/>
                  </a:cubicBezTo>
                  <a:cubicBezTo>
                    <a:pt x="84" y="112"/>
                    <a:pt x="99" y="104"/>
                    <a:pt x="112" y="91"/>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46;p24">
              <a:extLst>
                <a:ext uri="{FF2B5EF4-FFF2-40B4-BE49-F238E27FC236}">
                  <a16:creationId xmlns:a16="http://schemas.microsoft.com/office/drawing/2014/main" id="{004B62F1-EE62-C44F-A7FD-92F4FFC145A5}"/>
                </a:ext>
              </a:extLst>
            </p:cNvPr>
            <p:cNvSpPr/>
            <p:nvPr/>
          </p:nvSpPr>
          <p:spPr>
            <a:xfrm rot="-2922755">
              <a:off x="1273692" y="2741348"/>
              <a:ext cx="17791" cy="13436"/>
            </a:xfrm>
            <a:custGeom>
              <a:avLst/>
              <a:gdLst/>
              <a:ahLst/>
              <a:cxnLst/>
              <a:rect l="l" t="t" r="r" b="b"/>
              <a:pathLst>
                <a:path w="143" h="108" extrusionOk="0">
                  <a:moveTo>
                    <a:pt x="68" y="0"/>
                  </a:moveTo>
                  <a:cubicBezTo>
                    <a:pt x="23" y="0"/>
                    <a:pt x="0" y="60"/>
                    <a:pt x="30" y="98"/>
                  </a:cubicBezTo>
                  <a:cubicBezTo>
                    <a:pt x="40" y="104"/>
                    <a:pt x="53" y="108"/>
                    <a:pt x="67" y="108"/>
                  </a:cubicBezTo>
                  <a:cubicBezTo>
                    <a:pt x="83" y="108"/>
                    <a:pt x="100" y="102"/>
                    <a:pt x="112" y="90"/>
                  </a:cubicBezTo>
                  <a:cubicBezTo>
                    <a:pt x="142"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47;p24">
              <a:extLst>
                <a:ext uri="{FF2B5EF4-FFF2-40B4-BE49-F238E27FC236}">
                  <a16:creationId xmlns:a16="http://schemas.microsoft.com/office/drawing/2014/main" id="{2B39CB40-02CC-1641-9F6D-4C6C94D34E63}"/>
                </a:ext>
              </a:extLst>
            </p:cNvPr>
            <p:cNvSpPr/>
            <p:nvPr/>
          </p:nvSpPr>
          <p:spPr>
            <a:xfrm rot="-2922755">
              <a:off x="1270154" y="2710856"/>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50" y="103"/>
                    <a:pt x="64" y="108"/>
                    <a:pt x="79" y="108"/>
                  </a:cubicBezTo>
                  <a:cubicBezTo>
                    <a:pt x="93" y="108"/>
                    <a:pt x="106" y="103"/>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48;p24">
              <a:extLst>
                <a:ext uri="{FF2B5EF4-FFF2-40B4-BE49-F238E27FC236}">
                  <a16:creationId xmlns:a16="http://schemas.microsoft.com/office/drawing/2014/main" id="{86E47A04-BEA3-2C4A-BB02-5554D43BA18D}"/>
                </a:ext>
              </a:extLst>
            </p:cNvPr>
            <p:cNvSpPr/>
            <p:nvPr/>
          </p:nvSpPr>
          <p:spPr>
            <a:xfrm rot="-2922755">
              <a:off x="1267235" y="2679631"/>
              <a:ext cx="17791" cy="13934"/>
            </a:xfrm>
            <a:custGeom>
              <a:avLst/>
              <a:gdLst/>
              <a:ahLst/>
              <a:cxnLst/>
              <a:rect l="l" t="t" r="r" b="b"/>
              <a:pathLst>
                <a:path w="143" h="112" extrusionOk="0">
                  <a:moveTo>
                    <a:pt x="67" y="0"/>
                  </a:moveTo>
                  <a:cubicBezTo>
                    <a:pt x="22" y="8"/>
                    <a:pt x="0" y="60"/>
                    <a:pt x="37" y="98"/>
                  </a:cubicBezTo>
                  <a:cubicBezTo>
                    <a:pt x="48" y="108"/>
                    <a:pt x="59" y="112"/>
                    <a:pt x="71" y="112"/>
                  </a:cubicBezTo>
                  <a:cubicBezTo>
                    <a:pt x="85" y="112"/>
                    <a:pt x="100" y="106"/>
                    <a:pt x="112" y="98"/>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49;p24">
              <a:extLst>
                <a:ext uri="{FF2B5EF4-FFF2-40B4-BE49-F238E27FC236}">
                  <a16:creationId xmlns:a16="http://schemas.microsoft.com/office/drawing/2014/main" id="{56BF0EC0-FDD1-8949-951C-20C752DE13A7}"/>
                </a:ext>
              </a:extLst>
            </p:cNvPr>
            <p:cNvSpPr/>
            <p:nvPr/>
          </p:nvSpPr>
          <p:spPr>
            <a:xfrm rot="-2922755">
              <a:off x="1263562" y="2649212"/>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50;p24">
              <a:extLst>
                <a:ext uri="{FF2B5EF4-FFF2-40B4-BE49-F238E27FC236}">
                  <a16:creationId xmlns:a16="http://schemas.microsoft.com/office/drawing/2014/main" id="{B79AF803-7526-AD4B-8168-E3314DE568B5}"/>
                </a:ext>
              </a:extLst>
            </p:cNvPr>
            <p:cNvSpPr/>
            <p:nvPr/>
          </p:nvSpPr>
          <p:spPr>
            <a:xfrm rot="-2922755">
              <a:off x="1260998" y="261879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51;p24">
              <a:extLst>
                <a:ext uri="{FF2B5EF4-FFF2-40B4-BE49-F238E27FC236}">
                  <a16:creationId xmlns:a16="http://schemas.microsoft.com/office/drawing/2014/main" id="{B8CA6606-C847-654E-93B9-CF17F23E5F28}"/>
                </a:ext>
              </a:extLst>
            </p:cNvPr>
            <p:cNvSpPr/>
            <p:nvPr/>
          </p:nvSpPr>
          <p:spPr>
            <a:xfrm rot="-2922755">
              <a:off x="1257931" y="2587121"/>
              <a:ext cx="17791" cy="14058"/>
            </a:xfrm>
            <a:custGeom>
              <a:avLst/>
              <a:gdLst/>
              <a:ahLst/>
              <a:cxnLst/>
              <a:rect l="l" t="t" r="r" b="b"/>
              <a:pathLst>
                <a:path w="143" h="113" extrusionOk="0">
                  <a:moveTo>
                    <a:pt x="67" y="1"/>
                  </a:moveTo>
                  <a:cubicBezTo>
                    <a:pt x="23" y="8"/>
                    <a:pt x="0" y="61"/>
                    <a:pt x="30" y="98"/>
                  </a:cubicBezTo>
                  <a:cubicBezTo>
                    <a:pt x="40" y="108"/>
                    <a:pt x="53" y="112"/>
                    <a:pt x="67" y="112"/>
                  </a:cubicBezTo>
                  <a:cubicBezTo>
                    <a:pt x="83" y="112"/>
                    <a:pt x="100" y="107"/>
                    <a:pt x="112" y="98"/>
                  </a:cubicBezTo>
                  <a:cubicBezTo>
                    <a:pt x="142" y="61"/>
                    <a:pt x="112"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52;p24">
              <a:extLst>
                <a:ext uri="{FF2B5EF4-FFF2-40B4-BE49-F238E27FC236}">
                  <a16:creationId xmlns:a16="http://schemas.microsoft.com/office/drawing/2014/main" id="{EAC8BF0F-E5C3-934F-86D4-F3A6197CA175}"/>
                </a:ext>
              </a:extLst>
            </p:cNvPr>
            <p:cNvSpPr/>
            <p:nvPr/>
          </p:nvSpPr>
          <p:spPr>
            <a:xfrm rot="-2922755">
              <a:off x="1254304" y="2556806"/>
              <a:ext cx="18786" cy="13561"/>
            </a:xfrm>
            <a:custGeom>
              <a:avLst/>
              <a:gdLst/>
              <a:ahLst/>
              <a:cxnLst/>
              <a:rect l="l" t="t" r="r" b="b"/>
              <a:pathLst>
                <a:path w="151" h="109" extrusionOk="0">
                  <a:moveTo>
                    <a:pt x="76" y="0"/>
                  </a:moveTo>
                  <a:cubicBezTo>
                    <a:pt x="23" y="0"/>
                    <a:pt x="1" y="60"/>
                    <a:pt x="38" y="98"/>
                  </a:cubicBezTo>
                  <a:cubicBezTo>
                    <a:pt x="48" y="104"/>
                    <a:pt x="60" y="108"/>
                    <a:pt x="72" y="108"/>
                  </a:cubicBezTo>
                  <a:cubicBezTo>
                    <a:pt x="86" y="108"/>
                    <a:pt x="101" y="103"/>
                    <a:pt x="113" y="90"/>
                  </a:cubicBezTo>
                  <a:cubicBezTo>
                    <a:pt x="150"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53;p24">
              <a:extLst>
                <a:ext uri="{FF2B5EF4-FFF2-40B4-BE49-F238E27FC236}">
                  <a16:creationId xmlns:a16="http://schemas.microsoft.com/office/drawing/2014/main" id="{2D53AEFD-059D-C44D-BA44-38BB5EAC45E9}"/>
                </a:ext>
              </a:extLst>
            </p:cNvPr>
            <p:cNvSpPr/>
            <p:nvPr/>
          </p:nvSpPr>
          <p:spPr>
            <a:xfrm rot="-2922755">
              <a:off x="1251741" y="2526391"/>
              <a:ext cx="17666" cy="13436"/>
            </a:xfrm>
            <a:custGeom>
              <a:avLst/>
              <a:gdLst/>
              <a:ahLst/>
              <a:cxnLst/>
              <a:rect l="l" t="t" r="r" b="b"/>
              <a:pathLst>
                <a:path w="142" h="108" extrusionOk="0">
                  <a:moveTo>
                    <a:pt x="77" y="0"/>
                  </a:moveTo>
                  <a:cubicBezTo>
                    <a:pt x="74" y="0"/>
                    <a:pt x="71" y="0"/>
                    <a:pt x="68" y="1"/>
                  </a:cubicBezTo>
                  <a:cubicBezTo>
                    <a:pt x="23" y="1"/>
                    <a:pt x="1" y="61"/>
                    <a:pt x="31" y="91"/>
                  </a:cubicBezTo>
                  <a:cubicBezTo>
                    <a:pt x="42" y="102"/>
                    <a:pt x="57" y="107"/>
                    <a:pt x="72" y="107"/>
                  </a:cubicBezTo>
                  <a:cubicBezTo>
                    <a:pt x="87" y="107"/>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54;p24">
              <a:extLst>
                <a:ext uri="{FF2B5EF4-FFF2-40B4-BE49-F238E27FC236}">
                  <a16:creationId xmlns:a16="http://schemas.microsoft.com/office/drawing/2014/main" id="{1866F19D-4C71-A249-A749-C2E5F278EFC2}"/>
                </a:ext>
              </a:extLst>
            </p:cNvPr>
            <p:cNvSpPr/>
            <p:nvPr/>
          </p:nvSpPr>
          <p:spPr>
            <a:xfrm rot="-2922755">
              <a:off x="1247848" y="2495089"/>
              <a:ext cx="18786" cy="14058"/>
            </a:xfrm>
            <a:custGeom>
              <a:avLst/>
              <a:gdLst/>
              <a:ahLst/>
              <a:cxnLst/>
              <a:rect l="l" t="t" r="r" b="b"/>
              <a:pathLst>
                <a:path w="151" h="113" extrusionOk="0">
                  <a:moveTo>
                    <a:pt x="75" y="1"/>
                  </a:moveTo>
                  <a:cubicBezTo>
                    <a:pt x="23" y="8"/>
                    <a:pt x="1" y="68"/>
                    <a:pt x="38" y="98"/>
                  </a:cubicBezTo>
                  <a:cubicBezTo>
                    <a:pt x="48" y="108"/>
                    <a:pt x="61" y="112"/>
                    <a:pt x="74" y="112"/>
                  </a:cubicBezTo>
                  <a:cubicBezTo>
                    <a:pt x="90" y="112"/>
                    <a:pt x="105" y="106"/>
                    <a:pt x="113" y="98"/>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55;p24">
              <a:extLst>
                <a:ext uri="{FF2B5EF4-FFF2-40B4-BE49-F238E27FC236}">
                  <a16:creationId xmlns:a16="http://schemas.microsoft.com/office/drawing/2014/main" id="{B6864257-5325-2743-985E-D2E0FADECA62}"/>
                </a:ext>
              </a:extLst>
            </p:cNvPr>
            <p:cNvSpPr/>
            <p:nvPr/>
          </p:nvSpPr>
          <p:spPr>
            <a:xfrm rot="-2922755">
              <a:off x="1381994" y="2838707"/>
              <a:ext cx="37447" cy="37448"/>
            </a:xfrm>
            <a:custGeom>
              <a:avLst/>
              <a:gdLst/>
              <a:ahLst/>
              <a:cxnLst/>
              <a:rect l="l" t="t" r="r" b="b"/>
              <a:pathLst>
                <a:path w="301" h="301" extrusionOk="0">
                  <a:moveTo>
                    <a:pt x="151" y="1"/>
                  </a:moveTo>
                  <a:cubicBezTo>
                    <a:pt x="68" y="1"/>
                    <a:pt x="1" y="68"/>
                    <a:pt x="1" y="151"/>
                  </a:cubicBezTo>
                  <a:cubicBezTo>
                    <a:pt x="1" y="233"/>
                    <a:pt x="68" y="300"/>
                    <a:pt x="151" y="300"/>
                  </a:cubicBezTo>
                  <a:cubicBezTo>
                    <a:pt x="233" y="300"/>
                    <a:pt x="300" y="233"/>
                    <a:pt x="300" y="151"/>
                  </a:cubicBezTo>
                  <a:cubicBezTo>
                    <a:pt x="300" y="68"/>
                    <a:pt x="233" y="1"/>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56;p24">
              <a:extLst>
                <a:ext uri="{FF2B5EF4-FFF2-40B4-BE49-F238E27FC236}">
                  <a16:creationId xmlns:a16="http://schemas.microsoft.com/office/drawing/2014/main" id="{E287EA57-5BA9-454F-B50E-56BFF2C27852}"/>
                </a:ext>
              </a:extLst>
            </p:cNvPr>
            <p:cNvSpPr/>
            <p:nvPr/>
          </p:nvSpPr>
          <p:spPr>
            <a:xfrm rot="-2922755">
              <a:off x="1344569" y="2473563"/>
              <a:ext cx="37323" cy="37448"/>
            </a:xfrm>
            <a:custGeom>
              <a:avLst/>
              <a:gdLst/>
              <a:ahLst/>
              <a:cxnLst/>
              <a:rect l="l" t="t" r="r" b="b"/>
              <a:pathLst>
                <a:path w="300" h="301" extrusionOk="0">
                  <a:moveTo>
                    <a:pt x="150" y="1"/>
                  </a:moveTo>
                  <a:cubicBezTo>
                    <a:pt x="67" y="1"/>
                    <a:pt x="0" y="68"/>
                    <a:pt x="0" y="150"/>
                  </a:cubicBezTo>
                  <a:cubicBezTo>
                    <a:pt x="0" y="233"/>
                    <a:pt x="67" y="300"/>
                    <a:pt x="150" y="300"/>
                  </a:cubicBezTo>
                  <a:cubicBezTo>
                    <a:pt x="232" y="300"/>
                    <a:pt x="299" y="233"/>
                    <a:pt x="299" y="150"/>
                  </a:cubicBezTo>
                  <a:cubicBezTo>
                    <a:pt x="299" y="68"/>
                    <a:pt x="232"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57;p24">
              <a:extLst>
                <a:ext uri="{FF2B5EF4-FFF2-40B4-BE49-F238E27FC236}">
                  <a16:creationId xmlns:a16="http://schemas.microsoft.com/office/drawing/2014/main" id="{F2148BD7-F15F-F94E-8100-96BA08EC0982}"/>
                </a:ext>
              </a:extLst>
            </p:cNvPr>
            <p:cNvSpPr/>
            <p:nvPr/>
          </p:nvSpPr>
          <p:spPr>
            <a:xfrm rot="-2922755">
              <a:off x="1388607" y="2815133"/>
              <a:ext cx="17666" cy="13436"/>
            </a:xfrm>
            <a:custGeom>
              <a:avLst/>
              <a:gdLst/>
              <a:ahLst/>
              <a:cxnLst/>
              <a:rect l="l" t="t" r="r" b="b"/>
              <a:pathLst>
                <a:path w="142" h="108" extrusionOk="0">
                  <a:moveTo>
                    <a:pt x="76" y="0"/>
                  </a:moveTo>
                  <a:cubicBezTo>
                    <a:pt x="73" y="0"/>
                    <a:pt x="71" y="0"/>
                    <a:pt x="68" y="1"/>
                  </a:cubicBezTo>
                  <a:cubicBezTo>
                    <a:pt x="16" y="1"/>
                    <a:pt x="1" y="61"/>
                    <a:pt x="31" y="90"/>
                  </a:cubicBezTo>
                  <a:cubicBezTo>
                    <a:pt x="42" y="102"/>
                    <a:pt x="57" y="107"/>
                    <a:pt x="72" y="107"/>
                  </a:cubicBezTo>
                  <a:cubicBezTo>
                    <a:pt x="87" y="107"/>
                    <a:pt x="102" y="102"/>
                    <a:pt x="113" y="90"/>
                  </a:cubicBezTo>
                  <a:cubicBezTo>
                    <a:pt x="141" y="55"/>
                    <a:pt x="116"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58;p24">
              <a:extLst>
                <a:ext uri="{FF2B5EF4-FFF2-40B4-BE49-F238E27FC236}">
                  <a16:creationId xmlns:a16="http://schemas.microsoft.com/office/drawing/2014/main" id="{4544BE99-FEA9-1E44-984E-AF2F724F060E}"/>
                </a:ext>
              </a:extLst>
            </p:cNvPr>
            <p:cNvSpPr/>
            <p:nvPr/>
          </p:nvSpPr>
          <p:spPr>
            <a:xfrm rot="-2922755">
              <a:off x="1385274" y="2788004"/>
              <a:ext cx="17791" cy="14432"/>
            </a:xfrm>
            <a:custGeom>
              <a:avLst/>
              <a:gdLst/>
              <a:ahLst/>
              <a:cxnLst/>
              <a:rect l="l" t="t" r="r" b="b"/>
              <a:pathLst>
                <a:path w="143" h="116" extrusionOk="0">
                  <a:moveTo>
                    <a:pt x="67" y="1"/>
                  </a:moveTo>
                  <a:cubicBezTo>
                    <a:pt x="23" y="8"/>
                    <a:pt x="0" y="68"/>
                    <a:pt x="38" y="98"/>
                  </a:cubicBezTo>
                  <a:cubicBezTo>
                    <a:pt x="49" y="110"/>
                    <a:pt x="62" y="115"/>
                    <a:pt x="75" y="115"/>
                  </a:cubicBezTo>
                  <a:cubicBezTo>
                    <a:pt x="88" y="115"/>
                    <a:pt x="101" y="110"/>
                    <a:pt x="112" y="98"/>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59;p24">
              <a:extLst>
                <a:ext uri="{FF2B5EF4-FFF2-40B4-BE49-F238E27FC236}">
                  <a16:creationId xmlns:a16="http://schemas.microsoft.com/office/drawing/2014/main" id="{778B3181-6B85-D243-8CCB-7ECA88CF6E0D}"/>
                </a:ext>
              </a:extLst>
            </p:cNvPr>
            <p:cNvSpPr/>
            <p:nvPr/>
          </p:nvSpPr>
          <p:spPr>
            <a:xfrm rot="-2922755">
              <a:off x="1382668" y="2761203"/>
              <a:ext cx="17915" cy="14058"/>
            </a:xfrm>
            <a:custGeom>
              <a:avLst/>
              <a:gdLst/>
              <a:ahLst/>
              <a:cxnLst/>
              <a:rect l="l" t="t" r="r" b="b"/>
              <a:pathLst>
                <a:path w="144" h="113" extrusionOk="0">
                  <a:moveTo>
                    <a:pt x="68" y="1"/>
                  </a:moveTo>
                  <a:cubicBezTo>
                    <a:pt x="23" y="8"/>
                    <a:pt x="1" y="68"/>
                    <a:pt x="31" y="98"/>
                  </a:cubicBezTo>
                  <a:cubicBezTo>
                    <a:pt x="41" y="108"/>
                    <a:pt x="54" y="112"/>
                    <a:pt x="68" y="112"/>
                  </a:cubicBezTo>
                  <a:cubicBezTo>
                    <a:pt x="84" y="112"/>
                    <a:pt x="101" y="106"/>
                    <a:pt x="113" y="98"/>
                  </a:cubicBezTo>
                  <a:cubicBezTo>
                    <a:pt x="143" y="61"/>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60;p24">
              <a:extLst>
                <a:ext uri="{FF2B5EF4-FFF2-40B4-BE49-F238E27FC236}">
                  <a16:creationId xmlns:a16="http://schemas.microsoft.com/office/drawing/2014/main" id="{92177B50-D15B-A545-84EE-15C39D8615E6}"/>
                </a:ext>
              </a:extLst>
            </p:cNvPr>
            <p:cNvSpPr/>
            <p:nvPr/>
          </p:nvSpPr>
          <p:spPr>
            <a:xfrm rot="-2922755">
              <a:off x="1379556" y="2734686"/>
              <a:ext cx="18661" cy="13934"/>
            </a:xfrm>
            <a:custGeom>
              <a:avLst/>
              <a:gdLst/>
              <a:ahLst/>
              <a:cxnLst/>
              <a:rect l="l" t="t" r="r" b="b"/>
              <a:pathLst>
                <a:path w="150" h="112" extrusionOk="0">
                  <a:moveTo>
                    <a:pt x="75" y="1"/>
                  </a:moveTo>
                  <a:cubicBezTo>
                    <a:pt x="22" y="8"/>
                    <a:pt x="0" y="60"/>
                    <a:pt x="37" y="98"/>
                  </a:cubicBezTo>
                  <a:cubicBezTo>
                    <a:pt x="47" y="107"/>
                    <a:pt x="58" y="111"/>
                    <a:pt x="69" y="111"/>
                  </a:cubicBezTo>
                  <a:cubicBezTo>
                    <a:pt x="84" y="111"/>
                    <a:pt x="99" y="103"/>
                    <a:pt x="112"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61;p24">
              <a:extLst>
                <a:ext uri="{FF2B5EF4-FFF2-40B4-BE49-F238E27FC236}">
                  <a16:creationId xmlns:a16="http://schemas.microsoft.com/office/drawing/2014/main" id="{2946F0C2-349A-D747-896F-183196A3CCD8}"/>
                </a:ext>
              </a:extLst>
            </p:cNvPr>
            <p:cNvSpPr/>
            <p:nvPr/>
          </p:nvSpPr>
          <p:spPr>
            <a:xfrm rot="-2922755">
              <a:off x="1377119" y="2708259"/>
              <a:ext cx="17791" cy="13561"/>
            </a:xfrm>
            <a:custGeom>
              <a:avLst/>
              <a:gdLst/>
              <a:ahLst/>
              <a:cxnLst/>
              <a:rect l="l" t="t" r="r" b="b"/>
              <a:pathLst>
                <a:path w="143" h="109" extrusionOk="0">
                  <a:moveTo>
                    <a:pt x="68" y="0"/>
                  </a:moveTo>
                  <a:cubicBezTo>
                    <a:pt x="23" y="0"/>
                    <a:pt x="1" y="60"/>
                    <a:pt x="38" y="98"/>
                  </a:cubicBezTo>
                  <a:cubicBezTo>
                    <a:pt x="45" y="104"/>
                    <a:pt x="56" y="108"/>
                    <a:pt x="69" y="108"/>
                  </a:cubicBezTo>
                  <a:cubicBezTo>
                    <a:pt x="84" y="108"/>
                    <a:pt x="101" y="103"/>
                    <a:pt x="113" y="90"/>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62;p24">
              <a:extLst>
                <a:ext uri="{FF2B5EF4-FFF2-40B4-BE49-F238E27FC236}">
                  <a16:creationId xmlns:a16="http://schemas.microsoft.com/office/drawing/2014/main" id="{FCB14908-A379-4440-9903-67E1842F5A50}"/>
                </a:ext>
              </a:extLst>
            </p:cNvPr>
            <p:cNvSpPr/>
            <p:nvPr/>
          </p:nvSpPr>
          <p:spPr>
            <a:xfrm rot="-2922755">
              <a:off x="1373883" y="2681743"/>
              <a:ext cx="18786" cy="13436"/>
            </a:xfrm>
            <a:custGeom>
              <a:avLst/>
              <a:gdLst/>
              <a:ahLst/>
              <a:cxnLst/>
              <a:rect l="l" t="t" r="r" b="b"/>
              <a:pathLst>
                <a:path w="151" h="108" extrusionOk="0">
                  <a:moveTo>
                    <a:pt x="76" y="0"/>
                  </a:moveTo>
                  <a:cubicBezTo>
                    <a:pt x="23" y="0"/>
                    <a:pt x="1" y="60"/>
                    <a:pt x="38" y="98"/>
                  </a:cubicBezTo>
                  <a:cubicBezTo>
                    <a:pt x="48" y="104"/>
                    <a:pt x="62" y="108"/>
                    <a:pt x="74" y="108"/>
                  </a:cubicBezTo>
                  <a:cubicBezTo>
                    <a:pt x="90" y="108"/>
                    <a:pt x="105" y="102"/>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63;p24">
              <a:extLst>
                <a:ext uri="{FF2B5EF4-FFF2-40B4-BE49-F238E27FC236}">
                  <a16:creationId xmlns:a16="http://schemas.microsoft.com/office/drawing/2014/main" id="{EF3B5197-B61E-D542-B39E-822020F59C2D}"/>
                </a:ext>
              </a:extLst>
            </p:cNvPr>
            <p:cNvSpPr/>
            <p:nvPr/>
          </p:nvSpPr>
          <p:spPr>
            <a:xfrm rot="-2922755">
              <a:off x="1371642" y="2655102"/>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64;p24">
              <a:extLst>
                <a:ext uri="{FF2B5EF4-FFF2-40B4-BE49-F238E27FC236}">
                  <a16:creationId xmlns:a16="http://schemas.microsoft.com/office/drawing/2014/main" id="{B6A3F1F0-A2F6-7140-9D4E-974A7B39FD4C}"/>
                </a:ext>
              </a:extLst>
            </p:cNvPr>
            <p:cNvSpPr/>
            <p:nvPr/>
          </p:nvSpPr>
          <p:spPr>
            <a:xfrm rot="-2922755">
              <a:off x="1368406" y="2628586"/>
              <a:ext cx="18786" cy="13436"/>
            </a:xfrm>
            <a:custGeom>
              <a:avLst/>
              <a:gdLst/>
              <a:ahLst/>
              <a:cxnLst/>
              <a:rect l="l" t="t" r="r" b="b"/>
              <a:pathLst>
                <a:path w="151" h="108" extrusionOk="0">
                  <a:moveTo>
                    <a:pt x="76" y="1"/>
                  </a:moveTo>
                  <a:cubicBezTo>
                    <a:pt x="23" y="1"/>
                    <a:pt x="1" y="61"/>
                    <a:pt x="38" y="91"/>
                  </a:cubicBezTo>
                  <a:cubicBezTo>
                    <a:pt x="50" y="102"/>
                    <a:pt x="65" y="107"/>
                    <a:pt x="79" y="107"/>
                  </a:cubicBezTo>
                  <a:cubicBezTo>
                    <a:pt x="93" y="107"/>
                    <a:pt x="106" y="102"/>
                    <a:pt x="113" y="91"/>
                  </a:cubicBezTo>
                  <a:cubicBezTo>
                    <a:pt x="151" y="53"/>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65;p24">
              <a:extLst>
                <a:ext uri="{FF2B5EF4-FFF2-40B4-BE49-F238E27FC236}">
                  <a16:creationId xmlns:a16="http://schemas.microsoft.com/office/drawing/2014/main" id="{92A41770-E393-6D47-B6F2-7DBA92D3FAE7}"/>
                </a:ext>
              </a:extLst>
            </p:cNvPr>
            <p:cNvSpPr/>
            <p:nvPr/>
          </p:nvSpPr>
          <p:spPr>
            <a:xfrm rot="-2922755">
              <a:off x="1366212" y="2602049"/>
              <a:ext cx="17791" cy="13436"/>
            </a:xfrm>
            <a:custGeom>
              <a:avLst/>
              <a:gdLst/>
              <a:ahLst/>
              <a:cxnLst/>
              <a:rect l="l" t="t" r="r" b="b"/>
              <a:pathLst>
                <a:path w="143" h="108" extrusionOk="0">
                  <a:moveTo>
                    <a:pt x="68" y="1"/>
                  </a:moveTo>
                  <a:cubicBezTo>
                    <a:pt x="23" y="1"/>
                    <a:pt x="1" y="60"/>
                    <a:pt x="38" y="90"/>
                  </a:cubicBezTo>
                  <a:cubicBezTo>
                    <a:pt x="49" y="102"/>
                    <a:pt x="62" y="107"/>
                    <a:pt x="75" y="107"/>
                  </a:cubicBezTo>
                  <a:cubicBezTo>
                    <a:pt x="89" y="107"/>
                    <a:pt x="102" y="102"/>
                    <a:pt x="113" y="90"/>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66;p24">
              <a:extLst>
                <a:ext uri="{FF2B5EF4-FFF2-40B4-BE49-F238E27FC236}">
                  <a16:creationId xmlns:a16="http://schemas.microsoft.com/office/drawing/2014/main" id="{53DA5EDC-9AC4-D146-ADBD-B629AFD6DA38}"/>
                </a:ext>
              </a:extLst>
            </p:cNvPr>
            <p:cNvSpPr/>
            <p:nvPr/>
          </p:nvSpPr>
          <p:spPr>
            <a:xfrm rot="-2922755">
              <a:off x="1363845" y="2575128"/>
              <a:ext cx="17542" cy="13561"/>
            </a:xfrm>
            <a:custGeom>
              <a:avLst/>
              <a:gdLst/>
              <a:ahLst/>
              <a:cxnLst/>
              <a:rect l="l" t="t" r="r" b="b"/>
              <a:pathLst>
                <a:path w="141" h="109" extrusionOk="0">
                  <a:moveTo>
                    <a:pt x="75" y="1"/>
                  </a:moveTo>
                  <a:cubicBezTo>
                    <a:pt x="73" y="1"/>
                    <a:pt x="70" y="1"/>
                    <a:pt x="68" y="1"/>
                  </a:cubicBezTo>
                  <a:cubicBezTo>
                    <a:pt x="23" y="1"/>
                    <a:pt x="0" y="61"/>
                    <a:pt x="30" y="91"/>
                  </a:cubicBezTo>
                  <a:cubicBezTo>
                    <a:pt x="42" y="102"/>
                    <a:pt x="56" y="108"/>
                    <a:pt x="71" y="108"/>
                  </a:cubicBezTo>
                  <a:cubicBezTo>
                    <a:pt x="86" y="108"/>
                    <a:pt x="101" y="102"/>
                    <a:pt x="113" y="91"/>
                  </a:cubicBezTo>
                  <a:cubicBezTo>
                    <a:pt x="141" y="56"/>
                    <a:pt x="116"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67;p24">
              <a:extLst>
                <a:ext uri="{FF2B5EF4-FFF2-40B4-BE49-F238E27FC236}">
                  <a16:creationId xmlns:a16="http://schemas.microsoft.com/office/drawing/2014/main" id="{10187EA8-2412-204A-83F9-AFC612CAC18F}"/>
                </a:ext>
              </a:extLst>
            </p:cNvPr>
            <p:cNvSpPr/>
            <p:nvPr/>
          </p:nvSpPr>
          <p:spPr>
            <a:xfrm rot="-2922755">
              <a:off x="1360609" y="2548612"/>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68;p24">
              <a:extLst>
                <a:ext uri="{FF2B5EF4-FFF2-40B4-BE49-F238E27FC236}">
                  <a16:creationId xmlns:a16="http://schemas.microsoft.com/office/drawing/2014/main" id="{EA0E5CA8-8E55-AB46-B5D4-C63983F19D25}"/>
                </a:ext>
              </a:extLst>
            </p:cNvPr>
            <p:cNvSpPr/>
            <p:nvPr/>
          </p:nvSpPr>
          <p:spPr>
            <a:xfrm rot="-2922755">
              <a:off x="1358415" y="2522074"/>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5" y="102"/>
                    <a:pt x="58" y="108"/>
                    <a:pt x="72" y="108"/>
                  </a:cubicBezTo>
                  <a:cubicBezTo>
                    <a:pt x="86" y="108"/>
                    <a:pt x="101" y="102"/>
                    <a:pt x="113" y="91"/>
                  </a:cubicBezTo>
                  <a:cubicBezTo>
                    <a:pt x="141" y="56"/>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69;p24">
              <a:extLst>
                <a:ext uri="{FF2B5EF4-FFF2-40B4-BE49-F238E27FC236}">
                  <a16:creationId xmlns:a16="http://schemas.microsoft.com/office/drawing/2014/main" id="{2F0F7EA1-5D7B-1445-BD8F-19B762DEB3F7}"/>
                </a:ext>
              </a:extLst>
            </p:cNvPr>
            <p:cNvSpPr/>
            <p:nvPr/>
          </p:nvSpPr>
          <p:spPr>
            <a:xfrm rot="-2922755">
              <a:off x="1476159" y="2813533"/>
              <a:ext cx="37323" cy="37323"/>
            </a:xfrm>
            <a:custGeom>
              <a:avLst/>
              <a:gdLst/>
              <a:ahLst/>
              <a:cxnLst/>
              <a:rect l="l" t="t" r="r" b="b"/>
              <a:pathLst>
                <a:path w="300" h="300" extrusionOk="0">
                  <a:moveTo>
                    <a:pt x="150" y="0"/>
                  </a:moveTo>
                  <a:cubicBezTo>
                    <a:pt x="68" y="0"/>
                    <a:pt x="0" y="67"/>
                    <a:pt x="0" y="150"/>
                  </a:cubicBezTo>
                  <a:cubicBezTo>
                    <a:pt x="0" y="232"/>
                    <a:pt x="68" y="300"/>
                    <a:pt x="150" y="300"/>
                  </a:cubicBezTo>
                  <a:cubicBezTo>
                    <a:pt x="232" y="300"/>
                    <a:pt x="300" y="232"/>
                    <a:pt x="300" y="150"/>
                  </a:cubicBezTo>
                  <a:cubicBezTo>
                    <a:pt x="300" y="67"/>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70;p24">
              <a:extLst>
                <a:ext uri="{FF2B5EF4-FFF2-40B4-BE49-F238E27FC236}">
                  <a16:creationId xmlns:a16="http://schemas.microsoft.com/office/drawing/2014/main" id="{79414B64-B378-9D47-A683-85D0AB2ECE64}"/>
                </a:ext>
              </a:extLst>
            </p:cNvPr>
            <p:cNvSpPr/>
            <p:nvPr/>
          </p:nvSpPr>
          <p:spPr>
            <a:xfrm rot="-2922755">
              <a:off x="1437399" y="2504219"/>
              <a:ext cx="50261" cy="36950"/>
            </a:xfrm>
            <a:custGeom>
              <a:avLst/>
              <a:gdLst/>
              <a:ahLst/>
              <a:cxnLst/>
              <a:rect l="l" t="t" r="r" b="b"/>
              <a:pathLst>
                <a:path w="404" h="297" extrusionOk="0">
                  <a:moveTo>
                    <a:pt x="205" y="1"/>
                  </a:moveTo>
                  <a:cubicBezTo>
                    <a:pt x="202" y="1"/>
                    <a:pt x="199" y="1"/>
                    <a:pt x="196" y="1"/>
                  </a:cubicBezTo>
                  <a:cubicBezTo>
                    <a:pt x="61" y="1"/>
                    <a:pt x="1" y="166"/>
                    <a:pt x="98" y="256"/>
                  </a:cubicBezTo>
                  <a:cubicBezTo>
                    <a:pt x="130" y="284"/>
                    <a:pt x="166" y="297"/>
                    <a:pt x="202" y="297"/>
                  </a:cubicBezTo>
                  <a:cubicBezTo>
                    <a:pt x="243" y="297"/>
                    <a:pt x="284" y="280"/>
                    <a:pt x="315" y="248"/>
                  </a:cubicBezTo>
                  <a:cubicBezTo>
                    <a:pt x="403" y="153"/>
                    <a:pt x="3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71;p24">
              <a:extLst>
                <a:ext uri="{FF2B5EF4-FFF2-40B4-BE49-F238E27FC236}">
                  <a16:creationId xmlns:a16="http://schemas.microsoft.com/office/drawing/2014/main" id="{511AF560-BDAB-EF4C-957D-AD2B568497C6}"/>
                </a:ext>
              </a:extLst>
            </p:cNvPr>
            <p:cNvSpPr/>
            <p:nvPr/>
          </p:nvSpPr>
          <p:spPr>
            <a:xfrm rot="-2922755">
              <a:off x="1482417" y="2794434"/>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2"/>
                    <a:pt x="112" y="90"/>
                  </a:cubicBezTo>
                  <a:cubicBezTo>
                    <a:pt x="142"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72;p24">
              <a:extLst>
                <a:ext uri="{FF2B5EF4-FFF2-40B4-BE49-F238E27FC236}">
                  <a16:creationId xmlns:a16="http://schemas.microsoft.com/office/drawing/2014/main" id="{224FCAC2-1C10-2443-81DC-C08F6D370AEE}"/>
                </a:ext>
              </a:extLst>
            </p:cNvPr>
            <p:cNvSpPr/>
            <p:nvPr/>
          </p:nvSpPr>
          <p:spPr>
            <a:xfrm rot="-2922755">
              <a:off x="1479537" y="2771789"/>
              <a:ext cx="18786" cy="13934"/>
            </a:xfrm>
            <a:custGeom>
              <a:avLst/>
              <a:gdLst/>
              <a:ahLst/>
              <a:cxnLst/>
              <a:rect l="l" t="t" r="r" b="b"/>
              <a:pathLst>
                <a:path w="151" h="112" extrusionOk="0">
                  <a:moveTo>
                    <a:pt x="76" y="1"/>
                  </a:moveTo>
                  <a:cubicBezTo>
                    <a:pt x="23" y="1"/>
                    <a:pt x="1" y="60"/>
                    <a:pt x="38" y="98"/>
                  </a:cubicBezTo>
                  <a:cubicBezTo>
                    <a:pt x="48" y="107"/>
                    <a:pt x="58" y="111"/>
                    <a:pt x="69" y="111"/>
                  </a:cubicBezTo>
                  <a:cubicBezTo>
                    <a:pt x="85" y="111"/>
                    <a:pt x="100" y="103"/>
                    <a:pt x="113" y="90"/>
                  </a:cubicBezTo>
                  <a:cubicBezTo>
                    <a:pt x="151" y="60"/>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73;p24">
              <a:extLst>
                <a:ext uri="{FF2B5EF4-FFF2-40B4-BE49-F238E27FC236}">
                  <a16:creationId xmlns:a16="http://schemas.microsoft.com/office/drawing/2014/main" id="{F8F8B874-7630-6749-9D8C-A8320E648CE3}"/>
                </a:ext>
              </a:extLst>
            </p:cNvPr>
            <p:cNvSpPr/>
            <p:nvPr/>
          </p:nvSpPr>
          <p:spPr>
            <a:xfrm rot="-2922755">
              <a:off x="1477734" y="2749051"/>
              <a:ext cx="17791" cy="14307"/>
            </a:xfrm>
            <a:custGeom>
              <a:avLst/>
              <a:gdLst/>
              <a:ahLst/>
              <a:cxnLst/>
              <a:rect l="l" t="t" r="r" b="b"/>
              <a:pathLst>
                <a:path w="143" h="115" extrusionOk="0">
                  <a:moveTo>
                    <a:pt x="68" y="1"/>
                  </a:moveTo>
                  <a:cubicBezTo>
                    <a:pt x="23" y="8"/>
                    <a:pt x="0" y="68"/>
                    <a:pt x="38" y="98"/>
                  </a:cubicBezTo>
                  <a:cubicBezTo>
                    <a:pt x="45" y="109"/>
                    <a:pt x="58" y="115"/>
                    <a:pt x="72" y="115"/>
                  </a:cubicBezTo>
                  <a:cubicBezTo>
                    <a:pt x="86" y="115"/>
                    <a:pt x="101" y="109"/>
                    <a:pt x="112" y="98"/>
                  </a:cubicBezTo>
                  <a:cubicBezTo>
                    <a:pt x="142"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4;p24">
              <a:extLst>
                <a:ext uri="{FF2B5EF4-FFF2-40B4-BE49-F238E27FC236}">
                  <a16:creationId xmlns:a16="http://schemas.microsoft.com/office/drawing/2014/main" id="{450DD89A-2247-4C4D-A255-24EE46DB0281}"/>
                </a:ext>
              </a:extLst>
            </p:cNvPr>
            <p:cNvSpPr/>
            <p:nvPr/>
          </p:nvSpPr>
          <p:spPr>
            <a:xfrm rot="-2922755">
              <a:off x="1475129" y="2727265"/>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50" y="103"/>
                    <a:pt x="65" y="108"/>
                    <a:pt x="79" y="108"/>
                  </a:cubicBezTo>
                  <a:cubicBezTo>
                    <a:pt x="93" y="108"/>
                    <a:pt x="106" y="103"/>
                    <a:pt x="113" y="91"/>
                  </a:cubicBezTo>
                  <a:cubicBezTo>
                    <a:pt x="149"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5;p24">
              <a:extLst>
                <a:ext uri="{FF2B5EF4-FFF2-40B4-BE49-F238E27FC236}">
                  <a16:creationId xmlns:a16="http://schemas.microsoft.com/office/drawing/2014/main" id="{48DFBDA9-596A-CE41-A771-C56D16DB82E4}"/>
                </a:ext>
              </a:extLst>
            </p:cNvPr>
            <p:cNvSpPr/>
            <p:nvPr/>
          </p:nvSpPr>
          <p:spPr>
            <a:xfrm rot="-2922755">
              <a:off x="1473233" y="2704694"/>
              <a:ext cx="17542" cy="13436"/>
            </a:xfrm>
            <a:custGeom>
              <a:avLst/>
              <a:gdLst/>
              <a:ahLst/>
              <a:cxnLst/>
              <a:rect l="l" t="t" r="r" b="b"/>
              <a:pathLst>
                <a:path w="141" h="108" extrusionOk="0">
                  <a:moveTo>
                    <a:pt x="76" y="0"/>
                  </a:moveTo>
                  <a:cubicBezTo>
                    <a:pt x="74" y="0"/>
                    <a:pt x="71" y="0"/>
                    <a:pt x="68" y="1"/>
                  </a:cubicBezTo>
                  <a:cubicBezTo>
                    <a:pt x="23" y="1"/>
                    <a:pt x="0" y="61"/>
                    <a:pt x="38" y="91"/>
                  </a:cubicBezTo>
                  <a:cubicBezTo>
                    <a:pt x="49" y="102"/>
                    <a:pt x="62" y="107"/>
                    <a:pt x="75" y="107"/>
                  </a:cubicBezTo>
                  <a:cubicBezTo>
                    <a:pt x="88" y="107"/>
                    <a:pt x="101" y="102"/>
                    <a:pt x="113" y="91"/>
                  </a:cubicBezTo>
                  <a:cubicBezTo>
                    <a:pt x="141" y="55"/>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6;p24">
              <a:extLst>
                <a:ext uri="{FF2B5EF4-FFF2-40B4-BE49-F238E27FC236}">
                  <a16:creationId xmlns:a16="http://schemas.microsoft.com/office/drawing/2014/main" id="{85F9C202-62D1-0C40-90CF-D1C07F7BBC1F}"/>
                </a:ext>
              </a:extLst>
            </p:cNvPr>
            <p:cNvSpPr/>
            <p:nvPr/>
          </p:nvSpPr>
          <p:spPr>
            <a:xfrm rot="-2922755">
              <a:off x="1470216" y="2682122"/>
              <a:ext cx="18786" cy="13312"/>
            </a:xfrm>
            <a:custGeom>
              <a:avLst/>
              <a:gdLst/>
              <a:ahLst/>
              <a:cxnLst/>
              <a:rect l="l" t="t" r="r" b="b"/>
              <a:pathLst>
                <a:path w="151" h="107" extrusionOk="0">
                  <a:moveTo>
                    <a:pt x="76" y="0"/>
                  </a:moveTo>
                  <a:cubicBezTo>
                    <a:pt x="23" y="0"/>
                    <a:pt x="1" y="60"/>
                    <a:pt x="38" y="90"/>
                  </a:cubicBezTo>
                  <a:cubicBezTo>
                    <a:pt x="50" y="101"/>
                    <a:pt x="65" y="107"/>
                    <a:pt x="79" y="107"/>
                  </a:cubicBezTo>
                  <a:cubicBezTo>
                    <a:pt x="93" y="107"/>
                    <a:pt x="106" y="101"/>
                    <a:pt x="113" y="90"/>
                  </a:cubicBezTo>
                  <a:cubicBezTo>
                    <a:pt x="151" y="52"/>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77;p24">
              <a:extLst>
                <a:ext uri="{FF2B5EF4-FFF2-40B4-BE49-F238E27FC236}">
                  <a16:creationId xmlns:a16="http://schemas.microsoft.com/office/drawing/2014/main" id="{2BF3321C-26D5-4748-A3EE-EB542E7D7F37}"/>
                </a:ext>
              </a:extLst>
            </p:cNvPr>
            <p:cNvSpPr/>
            <p:nvPr/>
          </p:nvSpPr>
          <p:spPr>
            <a:xfrm rot="-2922755">
              <a:off x="1468367" y="2659405"/>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6" y="108"/>
                    <a:pt x="100" y="103"/>
                    <a:pt x="113" y="90"/>
                  </a:cubicBezTo>
                  <a:cubicBezTo>
                    <a:pt x="142"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78;p24">
              <a:extLst>
                <a:ext uri="{FF2B5EF4-FFF2-40B4-BE49-F238E27FC236}">
                  <a16:creationId xmlns:a16="http://schemas.microsoft.com/office/drawing/2014/main" id="{3724B480-8799-1F42-897C-A74CC8A65ABE}"/>
                </a:ext>
              </a:extLst>
            </p:cNvPr>
            <p:cNvSpPr/>
            <p:nvPr/>
          </p:nvSpPr>
          <p:spPr>
            <a:xfrm rot="-2922755">
              <a:off x="1466172" y="2636450"/>
              <a:ext cx="17791" cy="13561"/>
            </a:xfrm>
            <a:custGeom>
              <a:avLst/>
              <a:gdLst/>
              <a:ahLst/>
              <a:cxnLst/>
              <a:rect l="l" t="t" r="r" b="b"/>
              <a:pathLst>
                <a:path w="143" h="109" extrusionOk="0">
                  <a:moveTo>
                    <a:pt x="68" y="1"/>
                  </a:moveTo>
                  <a:cubicBezTo>
                    <a:pt x="23" y="1"/>
                    <a:pt x="1" y="60"/>
                    <a:pt x="30" y="98"/>
                  </a:cubicBezTo>
                  <a:cubicBezTo>
                    <a:pt x="41" y="105"/>
                    <a:pt x="54" y="108"/>
                    <a:pt x="67" y="108"/>
                  </a:cubicBezTo>
                  <a:cubicBezTo>
                    <a:pt x="84" y="108"/>
                    <a:pt x="100" y="103"/>
                    <a:pt x="113" y="90"/>
                  </a:cubicBezTo>
                  <a:cubicBezTo>
                    <a:pt x="143" y="60"/>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79;p24">
              <a:extLst>
                <a:ext uri="{FF2B5EF4-FFF2-40B4-BE49-F238E27FC236}">
                  <a16:creationId xmlns:a16="http://schemas.microsoft.com/office/drawing/2014/main" id="{9E3F73C9-B9B7-6D4B-8C26-6C7B959CEBB9}"/>
                </a:ext>
              </a:extLst>
            </p:cNvPr>
            <p:cNvSpPr/>
            <p:nvPr/>
          </p:nvSpPr>
          <p:spPr>
            <a:xfrm rot="-2922755">
              <a:off x="1463442" y="2613738"/>
              <a:ext cx="18661" cy="14058"/>
            </a:xfrm>
            <a:custGeom>
              <a:avLst/>
              <a:gdLst/>
              <a:ahLst/>
              <a:cxnLst/>
              <a:rect l="l" t="t" r="r" b="b"/>
              <a:pathLst>
                <a:path w="150" h="113" extrusionOk="0">
                  <a:moveTo>
                    <a:pt x="75" y="1"/>
                  </a:moveTo>
                  <a:cubicBezTo>
                    <a:pt x="23" y="8"/>
                    <a:pt x="0" y="61"/>
                    <a:pt x="38" y="98"/>
                  </a:cubicBezTo>
                  <a:cubicBezTo>
                    <a:pt x="48" y="108"/>
                    <a:pt x="60" y="112"/>
                    <a:pt x="71" y="112"/>
                  </a:cubicBezTo>
                  <a:cubicBezTo>
                    <a:pt x="86" y="112"/>
                    <a:pt x="100" y="106"/>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80;p24">
              <a:extLst>
                <a:ext uri="{FF2B5EF4-FFF2-40B4-BE49-F238E27FC236}">
                  <a16:creationId xmlns:a16="http://schemas.microsoft.com/office/drawing/2014/main" id="{A685AA70-E24B-EF40-B976-901A2C39EC5D}"/>
                </a:ext>
              </a:extLst>
            </p:cNvPr>
            <p:cNvSpPr/>
            <p:nvPr/>
          </p:nvSpPr>
          <p:spPr>
            <a:xfrm rot="-2922755">
              <a:off x="1461582" y="2591150"/>
              <a:ext cx="17791" cy="14307"/>
            </a:xfrm>
            <a:custGeom>
              <a:avLst/>
              <a:gdLst/>
              <a:ahLst/>
              <a:cxnLst/>
              <a:rect l="l" t="t" r="r" b="b"/>
              <a:pathLst>
                <a:path w="143" h="115" extrusionOk="0">
                  <a:moveTo>
                    <a:pt x="68" y="0"/>
                  </a:moveTo>
                  <a:cubicBezTo>
                    <a:pt x="23" y="8"/>
                    <a:pt x="1" y="67"/>
                    <a:pt x="30" y="97"/>
                  </a:cubicBezTo>
                  <a:cubicBezTo>
                    <a:pt x="42" y="109"/>
                    <a:pt x="57" y="114"/>
                    <a:pt x="72" y="114"/>
                  </a:cubicBezTo>
                  <a:cubicBezTo>
                    <a:pt x="87" y="114"/>
                    <a:pt x="102" y="109"/>
                    <a:pt x="113" y="97"/>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81;p24">
              <a:extLst>
                <a:ext uri="{FF2B5EF4-FFF2-40B4-BE49-F238E27FC236}">
                  <a16:creationId xmlns:a16="http://schemas.microsoft.com/office/drawing/2014/main" id="{0996BBB1-C4E4-014D-A8FD-734DB7E01DEB}"/>
                </a:ext>
              </a:extLst>
            </p:cNvPr>
            <p:cNvSpPr/>
            <p:nvPr/>
          </p:nvSpPr>
          <p:spPr>
            <a:xfrm rot="-2922755">
              <a:off x="1459034" y="2569338"/>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8"/>
                    <a:pt x="78" y="108"/>
                  </a:cubicBezTo>
                  <a:cubicBezTo>
                    <a:pt x="92" y="108"/>
                    <a:pt x="105" y="102"/>
                    <a:pt x="113" y="91"/>
                  </a:cubicBezTo>
                  <a:cubicBezTo>
                    <a:pt x="148" y="55"/>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82;p24">
              <a:extLst>
                <a:ext uri="{FF2B5EF4-FFF2-40B4-BE49-F238E27FC236}">
                  <a16:creationId xmlns:a16="http://schemas.microsoft.com/office/drawing/2014/main" id="{5867D9D8-13F6-0A4E-8EEB-CC20F42DE78B}"/>
                </a:ext>
              </a:extLst>
            </p:cNvPr>
            <p:cNvSpPr/>
            <p:nvPr/>
          </p:nvSpPr>
          <p:spPr>
            <a:xfrm rot="-2922755">
              <a:off x="1456992" y="2546720"/>
              <a:ext cx="17791" cy="13312"/>
            </a:xfrm>
            <a:custGeom>
              <a:avLst/>
              <a:gdLst/>
              <a:ahLst/>
              <a:cxnLst/>
              <a:rect l="l" t="t" r="r" b="b"/>
              <a:pathLst>
                <a:path w="143" h="107" extrusionOk="0">
                  <a:moveTo>
                    <a:pt x="68" y="0"/>
                  </a:moveTo>
                  <a:cubicBezTo>
                    <a:pt x="23" y="0"/>
                    <a:pt x="1" y="60"/>
                    <a:pt x="38" y="90"/>
                  </a:cubicBezTo>
                  <a:cubicBezTo>
                    <a:pt x="45" y="101"/>
                    <a:pt x="59" y="107"/>
                    <a:pt x="73" y="107"/>
                  </a:cubicBezTo>
                  <a:cubicBezTo>
                    <a:pt x="87"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83;p24">
              <a:extLst>
                <a:ext uri="{FF2B5EF4-FFF2-40B4-BE49-F238E27FC236}">
                  <a16:creationId xmlns:a16="http://schemas.microsoft.com/office/drawing/2014/main" id="{7C126CD7-11FF-1746-B459-1E680C18BF30}"/>
                </a:ext>
              </a:extLst>
            </p:cNvPr>
            <p:cNvSpPr/>
            <p:nvPr/>
          </p:nvSpPr>
          <p:spPr>
            <a:xfrm rot="-2922755">
              <a:off x="1553748" y="2785957"/>
              <a:ext cx="49515" cy="37448"/>
            </a:xfrm>
            <a:custGeom>
              <a:avLst/>
              <a:gdLst/>
              <a:ahLst/>
              <a:cxnLst/>
              <a:rect l="l" t="t" r="r" b="b"/>
              <a:pathLst>
                <a:path w="398" h="301" extrusionOk="0">
                  <a:moveTo>
                    <a:pt x="195" y="0"/>
                  </a:moveTo>
                  <a:cubicBezTo>
                    <a:pt x="60" y="8"/>
                    <a:pt x="1" y="173"/>
                    <a:pt x="98" y="262"/>
                  </a:cubicBezTo>
                  <a:cubicBezTo>
                    <a:pt x="127" y="288"/>
                    <a:pt x="165" y="301"/>
                    <a:pt x="202" y="301"/>
                  </a:cubicBezTo>
                  <a:cubicBezTo>
                    <a:pt x="241" y="301"/>
                    <a:pt x="280" y="286"/>
                    <a:pt x="307" y="255"/>
                  </a:cubicBezTo>
                  <a:cubicBezTo>
                    <a:pt x="397"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84;p24">
              <a:extLst>
                <a:ext uri="{FF2B5EF4-FFF2-40B4-BE49-F238E27FC236}">
                  <a16:creationId xmlns:a16="http://schemas.microsoft.com/office/drawing/2014/main" id="{19AF3C04-DE15-0C46-9CD1-967A7E655D83}"/>
                </a:ext>
              </a:extLst>
            </p:cNvPr>
            <p:cNvSpPr/>
            <p:nvPr/>
          </p:nvSpPr>
          <p:spPr>
            <a:xfrm rot="-2922755">
              <a:off x="1566600" y="2772824"/>
              <a:ext cx="18786" cy="13436"/>
            </a:xfrm>
            <a:custGeom>
              <a:avLst/>
              <a:gdLst/>
              <a:ahLst/>
              <a:cxnLst/>
              <a:rect l="l" t="t" r="r" b="b"/>
              <a:pathLst>
                <a:path w="151" h="108" extrusionOk="0">
                  <a:moveTo>
                    <a:pt x="75" y="0"/>
                  </a:moveTo>
                  <a:cubicBezTo>
                    <a:pt x="23" y="0"/>
                    <a:pt x="1" y="60"/>
                    <a:pt x="38" y="97"/>
                  </a:cubicBezTo>
                  <a:cubicBezTo>
                    <a:pt x="48" y="104"/>
                    <a:pt x="61" y="108"/>
                    <a:pt x="74" y="108"/>
                  </a:cubicBezTo>
                  <a:cubicBezTo>
                    <a:pt x="90" y="108"/>
                    <a:pt x="105" y="102"/>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85;p24">
              <a:extLst>
                <a:ext uri="{FF2B5EF4-FFF2-40B4-BE49-F238E27FC236}">
                  <a16:creationId xmlns:a16="http://schemas.microsoft.com/office/drawing/2014/main" id="{5C3DBDEB-5E05-9548-8534-28396C8D7DB2}"/>
                </a:ext>
              </a:extLst>
            </p:cNvPr>
            <p:cNvSpPr/>
            <p:nvPr/>
          </p:nvSpPr>
          <p:spPr>
            <a:xfrm rot="-2922755">
              <a:off x="1565522" y="2754774"/>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9" y="102"/>
                    <a:pt x="62" y="108"/>
                    <a:pt x="75" y="108"/>
                  </a:cubicBezTo>
                  <a:cubicBezTo>
                    <a:pt x="88" y="108"/>
                    <a:pt x="101"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86;p24">
              <a:extLst>
                <a:ext uri="{FF2B5EF4-FFF2-40B4-BE49-F238E27FC236}">
                  <a16:creationId xmlns:a16="http://schemas.microsoft.com/office/drawing/2014/main" id="{AFE9676D-99E8-DD49-ABD6-CFAF409571AA}"/>
                </a:ext>
              </a:extLst>
            </p:cNvPr>
            <p:cNvSpPr/>
            <p:nvPr/>
          </p:nvSpPr>
          <p:spPr>
            <a:xfrm rot="-2922755">
              <a:off x="1562850" y="2736023"/>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87;p24">
              <a:extLst>
                <a:ext uri="{FF2B5EF4-FFF2-40B4-BE49-F238E27FC236}">
                  <a16:creationId xmlns:a16="http://schemas.microsoft.com/office/drawing/2014/main" id="{B20B214A-75DD-644C-86B0-11306A53629A}"/>
                </a:ext>
              </a:extLst>
            </p:cNvPr>
            <p:cNvSpPr/>
            <p:nvPr/>
          </p:nvSpPr>
          <p:spPr>
            <a:xfrm rot="-2922755">
              <a:off x="1561449" y="2717260"/>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2"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88;p24">
              <a:extLst>
                <a:ext uri="{FF2B5EF4-FFF2-40B4-BE49-F238E27FC236}">
                  <a16:creationId xmlns:a16="http://schemas.microsoft.com/office/drawing/2014/main" id="{DDE46857-6C27-2642-82EF-F2DEB16B7908}"/>
                </a:ext>
              </a:extLst>
            </p:cNvPr>
            <p:cNvSpPr/>
            <p:nvPr/>
          </p:nvSpPr>
          <p:spPr>
            <a:xfrm rot="-2922755">
              <a:off x="1559926" y="2698972"/>
              <a:ext cx="17791" cy="13436"/>
            </a:xfrm>
            <a:custGeom>
              <a:avLst/>
              <a:gdLst/>
              <a:ahLst/>
              <a:cxnLst/>
              <a:rect l="l" t="t" r="r" b="b"/>
              <a:pathLst>
                <a:path w="143" h="108" extrusionOk="0">
                  <a:moveTo>
                    <a:pt x="68" y="1"/>
                  </a:moveTo>
                  <a:cubicBezTo>
                    <a:pt x="23" y="1"/>
                    <a:pt x="0" y="61"/>
                    <a:pt x="30" y="91"/>
                  </a:cubicBezTo>
                  <a:cubicBezTo>
                    <a:pt x="41" y="102"/>
                    <a:pt x="56" y="108"/>
                    <a:pt x="71" y="108"/>
                  </a:cubicBezTo>
                  <a:cubicBezTo>
                    <a:pt x="86" y="108"/>
                    <a:pt x="101" y="102"/>
                    <a:pt x="113" y="91"/>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89;p24">
              <a:extLst>
                <a:ext uri="{FF2B5EF4-FFF2-40B4-BE49-F238E27FC236}">
                  <a16:creationId xmlns:a16="http://schemas.microsoft.com/office/drawing/2014/main" id="{86704F34-508A-9F42-B285-EFBD0C6267E9}"/>
                </a:ext>
              </a:extLst>
            </p:cNvPr>
            <p:cNvSpPr/>
            <p:nvPr/>
          </p:nvSpPr>
          <p:spPr>
            <a:xfrm rot="-2922755">
              <a:off x="1557465" y="2680689"/>
              <a:ext cx="17791" cy="13561"/>
            </a:xfrm>
            <a:custGeom>
              <a:avLst/>
              <a:gdLst/>
              <a:ahLst/>
              <a:cxnLst/>
              <a:rect l="l" t="t" r="r" b="b"/>
              <a:pathLst>
                <a:path w="143" h="109" extrusionOk="0">
                  <a:moveTo>
                    <a:pt x="75" y="1"/>
                  </a:moveTo>
                  <a:cubicBezTo>
                    <a:pt x="23" y="1"/>
                    <a:pt x="1" y="60"/>
                    <a:pt x="38" y="98"/>
                  </a:cubicBezTo>
                  <a:cubicBezTo>
                    <a:pt x="48" y="105"/>
                    <a:pt x="60" y="108"/>
                    <a:pt x="71" y="108"/>
                  </a:cubicBezTo>
                  <a:cubicBezTo>
                    <a:pt x="86" y="108"/>
                    <a:pt x="101" y="103"/>
                    <a:pt x="113" y="90"/>
                  </a:cubicBezTo>
                  <a:cubicBezTo>
                    <a:pt x="143"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90;p24">
              <a:extLst>
                <a:ext uri="{FF2B5EF4-FFF2-40B4-BE49-F238E27FC236}">
                  <a16:creationId xmlns:a16="http://schemas.microsoft.com/office/drawing/2014/main" id="{F7B0210F-315B-144C-8315-C20DEC69C15E}"/>
                </a:ext>
              </a:extLst>
            </p:cNvPr>
            <p:cNvSpPr/>
            <p:nvPr/>
          </p:nvSpPr>
          <p:spPr>
            <a:xfrm rot="-2922755">
              <a:off x="1556265" y="2662368"/>
              <a:ext cx="17542" cy="13436"/>
            </a:xfrm>
            <a:custGeom>
              <a:avLst/>
              <a:gdLst/>
              <a:ahLst/>
              <a:cxnLst/>
              <a:rect l="l" t="t" r="r" b="b"/>
              <a:pathLst>
                <a:path w="141" h="108" extrusionOk="0">
                  <a:moveTo>
                    <a:pt x="77" y="0"/>
                  </a:moveTo>
                  <a:cubicBezTo>
                    <a:pt x="74" y="0"/>
                    <a:pt x="71" y="0"/>
                    <a:pt x="68" y="1"/>
                  </a:cubicBezTo>
                  <a:cubicBezTo>
                    <a:pt x="23" y="1"/>
                    <a:pt x="0" y="61"/>
                    <a:pt x="30" y="91"/>
                  </a:cubicBezTo>
                  <a:cubicBezTo>
                    <a:pt x="42" y="102"/>
                    <a:pt x="57" y="107"/>
                    <a:pt x="71" y="107"/>
                  </a:cubicBezTo>
                  <a:cubicBezTo>
                    <a:pt x="86" y="107"/>
                    <a:pt x="101"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91;p24">
              <a:extLst>
                <a:ext uri="{FF2B5EF4-FFF2-40B4-BE49-F238E27FC236}">
                  <a16:creationId xmlns:a16="http://schemas.microsoft.com/office/drawing/2014/main" id="{62E3FFFE-70A3-FD46-AB0A-3662E9C26C7D}"/>
                </a:ext>
              </a:extLst>
            </p:cNvPr>
            <p:cNvSpPr/>
            <p:nvPr/>
          </p:nvSpPr>
          <p:spPr>
            <a:xfrm rot="-2922755">
              <a:off x="1553592" y="2643617"/>
              <a:ext cx="18786" cy="13561"/>
            </a:xfrm>
            <a:custGeom>
              <a:avLst/>
              <a:gdLst/>
              <a:ahLst/>
              <a:cxnLst/>
              <a:rect l="l" t="t" r="r" b="b"/>
              <a:pathLst>
                <a:path w="151" h="109" extrusionOk="0">
                  <a:moveTo>
                    <a:pt x="76" y="0"/>
                  </a:moveTo>
                  <a:cubicBezTo>
                    <a:pt x="23" y="0"/>
                    <a:pt x="1" y="60"/>
                    <a:pt x="38" y="98"/>
                  </a:cubicBezTo>
                  <a:cubicBezTo>
                    <a:pt x="48" y="105"/>
                    <a:pt x="61" y="108"/>
                    <a:pt x="74" y="108"/>
                  </a:cubicBezTo>
                  <a:cubicBezTo>
                    <a:pt x="90" y="108"/>
                    <a:pt x="105" y="103"/>
                    <a:pt x="113" y="90"/>
                  </a:cubicBezTo>
                  <a:cubicBezTo>
                    <a:pt x="150" y="53"/>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92;p24">
              <a:extLst>
                <a:ext uri="{FF2B5EF4-FFF2-40B4-BE49-F238E27FC236}">
                  <a16:creationId xmlns:a16="http://schemas.microsoft.com/office/drawing/2014/main" id="{81ED9EA2-5069-9A4B-A022-789AB3533C22}"/>
                </a:ext>
              </a:extLst>
            </p:cNvPr>
            <p:cNvSpPr/>
            <p:nvPr/>
          </p:nvSpPr>
          <p:spPr>
            <a:xfrm rot="-2922755">
              <a:off x="1552192" y="2624853"/>
              <a:ext cx="17791" cy="14307"/>
            </a:xfrm>
            <a:custGeom>
              <a:avLst/>
              <a:gdLst/>
              <a:ahLst/>
              <a:cxnLst/>
              <a:rect l="l" t="t" r="r" b="b"/>
              <a:pathLst>
                <a:path w="143" h="115" extrusionOk="0">
                  <a:moveTo>
                    <a:pt x="68" y="0"/>
                  </a:moveTo>
                  <a:cubicBezTo>
                    <a:pt x="23" y="8"/>
                    <a:pt x="0" y="68"/>
                    <a:pt x="38" y="98"/>
                  </a:cubicBezTo>
                  <a:cubicBezTo>
                    <a:pt x="45" y="109"/>
                    <a:pt x="59" y="114"/>
                    <a:pt x="73" y="114"/>
                  </a:cubicBezTo>
                  <a:cubicBezTo>
                    <a:pt x="87" y="114"/>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93;p24">
              <a:extLst>
                <a:ext uri="{FF2B5EF4-FFF2-40B4-BE49-F238E27FC236}">
                  <a16:creationId xmlns:a16="http://schemas.microsoft.com/office/drawing/2014/main" id="{F4E6F1A5-DF65-9B40-B4E3-73C55BD89A0F}"/>
                </a:ext>
              </a:extLst>
            </p:cNvPr>
            <p:cNvSpPr/>
            <p:nvPr/>
          </p:nvSpPr>
          <p:spPr>
            <a:xfrm rot="-2922755">
              <a:off x="1549842" y="2606940"/>
              <a:ext cx="18786" cy="13436"/>
            </a:xfrm>
            <a:custGeom>
              <a:avLst/>
              <a:gdLst/>
              <a:ahLst/>
              <a:cxnLst/>
              <a:rect l="l" t="t" r="r" b="b"/>
              <a:pathLst>
                <a:path w="151" h="108" extrusionOk="0">
                  <a:moveTo>
                    <a:pt x="76" y="0"/>
                  </a:moveTo>
                  <a:cubicBezTo>
                    <a:pt x="23" y="0"/>
                    <a:pt x="1" y="60"/>
                    <a:pt x="38" y="90"/>
                  </a:cubicBezTo>
                  <a:cubicBezTo>
                    <a:pt x="49" y="101"/>
                    <a:pt x="64" y="107"/>
                    <a:pt x="78" y="107"/>
                  </a:cubicBezTo>
                  <a:cubicBezTo>
                    <a:pt x="93" y="107"/>
                    <a:pt x="106" y="101"/>
                    <a:pt x="113" y="90"/>
                  </a:cubicBezTo>
                  <a:cubicBezTo>
                    <a:pt x="151"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94;p24">
              <a:extLst>
                <a:ext uri="{FF2B5EF4-FFF2-40B4-BE49-F238E27FC236}">
                  <a16:creationId xmlns:a16="http://schemas.microsoft.com/office/drawing/2014/main" id="{735EEBF5-EE7D-8B42-8C7E-BDF420F5AE74}"/>
                </a:ext>
              </a:extLst>
            </p:cNvPr>
            <p:cNvSpPr/>
            <p:nvPr/>
          </p:nvSpPr>
          <p:spPr>
            <a:xfrm rot="-2922755">
              <a:off x="1548161" y="2588303"/>
              <a:ext cx="17791" cy="13436"/>
            </a:xfrm>
            <a:custGeom>
              <a:avLst/>
              <a:gdLst/>
              <a:ahLst/>
              <a:cxnLst/>
              <a:rect l="l" t="t" r="r" b="b"/>
              <a:pathLst>
                <a:path w="143" h="108" extrusionOk="0">
                  <a:moveTo>
                    <a:pt x="68" y="0"/>
                  </a:moveTo>
                  <a:cubicBezTo>
                    <a:pt x="23" y="0"/>
                    <a:pt x="1" y="60"/>
                    <a:pt x="38" y="97"/>
                  </a:cubicBezTo>
                  <a:cubicBezTo>
                    <a:pt x="48" y="104"/>
                    <a:pt x="60" y="108"/>
                    <a:pt x="71" y="108"/>
                  </a:cubicBezTo>
                  <a:cubicBezTo>
                    <a:pt x="86" y="108"/>
                    <a:pt x="101" y="102"/>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95;p24">
              <a:extLst>
                <a:ext uri="{FF2B5EF4-FFF2-40B4-BE49-F238E27FC236}">
                  <a16:creationId xmlns:a16="http://schemas.microsoft.com/office/drawing/2014/main" id="{AD531F53-905A-4D43-87B1-FDB3908948A5}"/>
                </a:ext>
              </a:extLst>
            </p:cNvPr>
            <p:cNvSpPr/>
            <p:nvPr/>
          </p:nvSpPr>
          <p:spPr>
            <a:xfrm rot="-2922755">
              <a:off x="1546088" y="2570253"/>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96;p24">
              <a:extLst>
                <a:ext uri="{FF2B5EF4-FFF2-40B4-BE49-F238E27FC236}">
                  <a16:creationId xmlns:a16="http://schemas.microsoft.com/office/drawing/2014/main" id="{0D6CE6E0-5D19-0D49-A286-EDB0AFFDB01F}"/>
                </a:ext>
              </a:extLst>
            </p:cNvPr>
            <p:cNvSpPr/>
            <p:nvPr/>
          </p:nvSpPr>
          <p:spPr>
            <a:xfrm rot="-2922755">
              <a:off x="1528116" y="2533027"/>
              <a:ext cx="49266" cy="37448"/>
            </a:xfrm>
            <a:custGeom>
              <a:avLst/>
              <a:gdLst/>
              <a:ahLst/>
              <a:cxnLst/>
              <a:rect l="l" t="t" r="r" b="b"/>
              <a:pathLst>
                <a:path w="396" h="301" extrusionOk="0">
                  <a:moveTo>
                    <a:pt x="204" y="0"/>
                  </a:moveTo>
                  <a:cubicBezTo>
                    <a:pt x="201" y="0"/>
                    <a:pt x="198" y="0"/>
                    <a:pt x="196" y="0"/>
                  </a:cubicBezTo>
                  <a:cubicBezTo>
                    <a:pt x="61" y="8"/>
                    <a:pt x="1" y="172"/>
                    <a:pt x="98" y="262"/>
                  </a:cubicBezTo>
                  <a:cubicBezTo>
                    <a:pt x="127" y="288"/>
                    <a:pt x="165" y="301"/>
                    <a:pt x="202" y="301"/>
                  </a:cubicBezTo>
                  <a:cubicBezTo>
                    <a:pt x="242" y="301"/>
                    <a:pt x="281" y="286"/>
                    <a:pt x="308" y="255"/>
                  </a:cubicBezTo>
                  <a:cubicBezTo>
                    <a:pt x="396" y="160"/>
                    <a:pt x="333"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97;p24">
              <a:extLst>
                <a:ext uri="{FF2B5EF4-FFF2-40B4-BE49-F238E27FC236}">
                  <a16:creationId xmlns:a16="http://schemas.microsoft.com/office/drawing/2014/main" id="{710F9FBE-EB42-F844-8D1A-7C6663434831}"/>
                </a:ext>
              </a:extLst>
            </p:cNvPr>
            <p:cNvSpPr/>
            <p:nvPr/>
          </p:nvSpPr>
          <p:spPr>
            <a:xfrm rot="-2922755">
              <a:off x="1630307" y="2757585"/>
              <a:ext cx="50261" cy="37572"/>
            </a:xfrm>
            <a:custGeom>
              <a:avLst/>
              <a:gdLst/>
              <a:ahLst/>
              <a:cxnLst/>
              <a:rect l="l" t="t" r="r" b="b"/>
              <a:pathLst>
                <a:path w="404" h="302" extrusionOk="0">
                  <a:moveTo>
                    <a:pt x="204" y="1"/>
                  </a:moveTo>
                  <a:cubicBezTo>
                    <a:pt x="202" y="1"/>
                    <a:pt x="199" y="1"/>
                    <a:pt x="196" y="1"/>
                  </a:cubicBezTo>
                  <a:cubicBezTo>
                    <a:pt x="61" y="8"/>
                    <a:pt x="1" y="173"/>
                    <a:pt x="98" y="263"/>
                  </a:cubicBezTo>
                  <a:cubicBezTo>
                    <a:pt x="131" y="288"/>
                    <a:pt x="169" y="301"/>
                    <a:pt x="206" y="301"/>
                  </a:cubicBezTo>
                  <a:cubicBezTo>
                    <a:pt x="245" y="301"/>
                    <a:pt x="284" y="286"/>
                    <a:pt x="315" y="255"/>
                  </a:cubicBezTo>
                  <a:cubicBezTo>
                    <a:pt x="403" y="160"/>
                    <a:pt x="334"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98;p24">
              <a:extLst>
                <a:ext uri="{FF2B5EF4-FFF2-40B4-BE49-F238E27FC236}">
                  <a16:creationId xmlns:a16="http://schemas.microsoft.com/office/drawing/2014/main" id="{D871EDE2-82BD-4948-8B9C-9D567AE57ECA}"/>
                </a:ext>
              </a:extLst>
            </p:cNvPr>
            <p:cNvSpPr/>
            <p:nvPr/>
          </p:nvSpPr>
          <p:spPr>
            <a:xfrm rot="-2922755">
              <a:off x="1644735" y="2749499"/>
              <a:ext cx="17791" cy="14307"/>
            </a:xfrm>
            <a:custGeom>
              <a:avLst/>
              <a:gdLst/>
              <a:ahLst/>
              <a:cxnLst/>
              <a:rect l="l" t="t" r="r" b="b"/>
              <a:pathLst>
                <a:path w="143" h="115" extrusionOk="0">
                  <a:moveTo>
                    <a:pt x="68" y="0"/>
                  </a:moveTo>
                  <a:cubicBezTo>
                    <a:pt x="23" y="8"/>
                    <a:pt x="1" y="68"/>
                    <a:pt x="30" y="98"/>
                  </a:cubicBezTo>
                  <a:cubicBezTo>
                    <a:pt x="42" y="109"/>
                    <a:pt x="57" y="115"/>
                    <a:pt x="72" y="115"/>
                  </a:cubicBezTo>
                  <a:cubicBezTo>
                    <a:pt x="87" y="115"/>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99;p24">
              <a:extLst>
                <a:ext uri="{FF2B5EF4-FFF2-40B4-BE49-F238E27FC236}">
                  <a16:creationId xmlns:a16="http://schemas.microsoft.com/office/drawing/2014/main" id="{DCFDFBC3-A4AE-B545-B53B-8CC3EC4B9512}"/>
                </a:ext>
              </a:extLst>
            </p:cNvPr>
            <p:cNvSpPr/>
            <p:nvPr/>
          </p:nvSpPr>
          <p:spPr>
            <a:xfrm rot="-2922755">
              <a:off x="1642729" y="2735531"/>
              <a:ext cx="18786" cy="13436"/>
            </a:xfrm>
            <a:custGeom>
              <a:avLst/>
              <a:gdLst/>
              <a:ahLst/>
              <a:cxnLst/>
              <a:rect l="l" t="t" r="r" b="b"/>
              <a:pathLst>
                <a:path w="151" h="108" extrusionOk="0">
                  <a:moveTo>
                    <a:pt x="75" y="0"/>
                  </a:moveTo>
                  <a:cubicBezTo>
                    <a:pt x="23" y="0"/>
                    <a:pt x="0" y="60"/>
                    <a:pt x="38" y="97"/>
                  </a:cubicBezTo>
                  <a:cubicBezTo>
                    <a:pt x="48" y="104"/>
                    <a:pt x="61" y="108"/>
                    <a:pt x="74" y="108"/>
                  </a:cubicBezTo>
                  <a:cubicBezTo>
                    <a:pt x="89" y="108"/>
                    <a:pt x="104" y="102"/>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00;p24">
              <a:extLst>
                <a:ext uri="{FF2B5EF4-FFF2-40B4-BE49-F238E27FC236}">
                  <a16:creationId xmlns:a16="http://schemas.microsoft.com/office/drawing/2014/main" id="{3242272D-B54F-9E4B-871A-FD25532BBA98}"/>
                </a:ext>
              </a:extLst>
            </p:cNvPr>
            <p:cNvSpPr/>
            <p:nvPr/>
          </p:nvSpPr>
          <p:spPr>
            <a:xfrm rot="-2922755">
              <a:off x="1641871" y="2721425"/>
              <a:ext cx="17791" cy="13436"/>
            </a:xfrm>
            <a:custGeom>
              <a:avLst/>
              <a:gdLst/>
              <a:ahLst/>
              <a:cxnLst/>
              <a:rect l="l" t="t" r="r" b="b"/>
              <a:pathLst>
                <a:path w="143" h="108" extrusionOk="0">
                  <a:moveTo>
                    <a:pt x="68" y="1"/>
                  </a:moveTo>
                  <a:cubicBezTo>
                    <a:pt x="23" y="1"/>
                    <a:pt x="1" y="61"/>
                    <a:pt x="38" y="91"/>
                  </a:cubicBezTo>
                  <a:cubicBezTo>
                    <a:pt x="46" y="102"/>
                    <a:pt x="59" y="107"/>
                    <a:pt x="73" y="107"/>
                  </a:cubicBezTo>
                  <a:cubicBezTo>
                    <a:pt x="87"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01;p24">
              <a:extLst>
                <a:ext uri="{FF2B5EF4-FFF2-40B4-BE49-F238E27FC236}">
                  <a16:creationId xmlns:a16="http://schemas.microsoft.com/office/drawing/2014/main" id="{EAF98695-5EC7-3B44-AB9D-443FDB4173A9}"/>
                </a:ext>
              </a:extLst>
            </p:cNvPr>
            <p:cNvSpPr/>
            <p:nvPr/>
          </p:nvSpPr>
          <p:spPr>
            <a:xfrm rot="-2922755">
              <a:off x="1639819" y="2706482"/>
              <a:ext cx="18786" cy="14432"/>
            </a:xfrm>
            <a:custGeom>
              <a:avLst/>
              <a:gdLst/>
              <a:ahLst/>
              <a:cxnLst/>
              <a:rect l="l" t="t" r="r" b="b"/>
              <a:pathLst>
                <a:path w="151" h="116" extrusionOk="0">
                  <a:moveTo>
                    <a:pt x="75" y="1"/>
                  </a:moveTo>
                  <a:cubicBezTo>
                    <a:pt x="23" y="8"/>
                    <a:pt x="1" y="68"/>
                    <a:pt x="38" y="98"/>
                  </a:cubicBezTo>
                  <a:cubicBezTo>
                    <a:pt x="49" y="109"/>
                    <a:pt x="64" y="115"/>
                    <a:pt x="78" y="115"/>
                  </a:cubicBezTo>
                  <a:cubicBezTo>
                    <a:pt x="92" y="115"/>
                    <a:pt x="105" y="109"/>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02;p24">
              <a:extLst>
                <a:ext uri="{FF2B5EF4-FFF2-40B4-BE49-F238E27FC236}">
                  <a16:creationId xmlns:a16="http://schemas.microsoft.com/office/drawing/2014/main" id="{5887F442-A99A-4443-BA31-22AA24E38175}"/>
                </a:ext>
              </a:extLst>
            </p:cNvPr>
            <p:cNvSpPr/>
            <p:nvPr/>
          </p:nvSpPr>
          <p:spPr>
            <a:xfrm rot="-2922755">
              <a:off x="1638706" y="2692560"/>
              <a:ext cx="17915" cy="13561"/>
            </a:xfrm>
            <a:custGeom>
              <a:avLst/>
              <a:gdLst/>
              <a:ahLst/>
              <a:cxnLst/>
              <a:rect l="l" t="t" r="r" b="b"/>
              <a:pathLst>
                <a:path w="144" h="109" extrusionOk="0">
                  <a:moveTo>
                    <a:pt x="68" y="1"/>
                  </a:moveTo>
                  <a:cubicBezTo>
                    <a:pt x="23" y="1"/>
                    <a:pt x="1" y="60"/>
                    <a:pt x="38" y="98"/>
                  </a:cubicBezTo>
                  <a:cubicBezTo>
                    <a:pt x="48" y="105"/>
                    <a:pt x="60" y="108"/>
                    <a:pt x="72" y="108"/>
                  </a:cubicBezTo>
                  <a:cubicBezTo>
                    <a:pt x="86" y="108"/>
                    <a:pt x="101" y="103"/>
                    <a:pt x="113" y="90"/>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03;p24">
              <a:extLst>
                <a:ext uri="{FF2B5EF4-FFF2-40B4-BE49-F238E27FC236}">
                  <a16:creationId xmlns:a16="http://schemas.microsoft.com/office/drawing/2014/main" id="{A3E65732-5AD8-8442-8BDC-A0ED974B1109}"/>
                </a:ext>
              </a:extLst>
            </p:cNvPr>
            <p:cNvSpPr/>
            <p:nvPr/>
          </p:nvSpPr>
          <p:spPr>
            <a:xfrm rot="-2922755">
              <a:off x="1636951" y="2678522"/>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49" y="102"/>
                    <a:pt x="64" y="108"/>
                    <a:pt x="78" y="108"/>
                  </a:cubicBezTo>
                  <a:cubicBezTo>
                    <a:pt x="92" y="108"/>
                    <a:pt x="106"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04;p24">
              <a:extLst>
                <a:ext uri="{FF2B5EF4-FFF2-40B4-BE49-F238E27FC236}">
                  <a16:creationId xmlns:a16="http://schemas.microsoft.com/office/drawing/2014/main" id="{C566ECBC-F106-D64C-BF7B-612BD63657B0}"/>
                </a:ext>
              </a:extLst>
            </p:cNvPr>
            <p:cNvSpPr/>
            <p:nvPr/>
          </p:nvSpPr>
          <p:spPr>
            <a:xfrm rot="-2922755">
              <a:off x="1635759" y="2663653"/>
              <a:ext cx="17791" cy="13934"/>
            </a:xfrm>
            <a:custGeom>
              <a:avLst/>
              <a:gdLst/>
              <a:ahLst/>
              <a:cxnLst/>
              <a:rect l="l" t="t" r="r" b="b"/>
              <a:pathLst>
                <a:path w="143" h="112" extrusionOk="0">
                  <a:moveTo>
                    <a:pt x="67" y="0"/>
                  </a:moveTo>
                  <a:cubicBezTo>
                    <a:pt x="23" y="8"/>
                    <a:pt x="0" y="60"/>
                    <a:pt x="38" y="98"/>
                  </a:cubicBezTo>
                  <a:cubicBezTo>
                    <a:pt x="48" y="108"/>
                    <a:pt x="59" y="112"/>
                    <a:pt x="71" y="112"/>
                  </a:cubicBezTo>
                  <a:cubicBezTo>
                    <a:pt x="85" y="112"/>
                    <a:pt x="100" y="106"/>
                    <a:pt x="112" y="98"/>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05;p24">
              <a:extLst>
                <a:ext uri="{FF2B5EF4-FFF2-40B4-BE49-F238E27FC236}">
                  <a16:creationId xmlns:a16="http://schemas.microsoft.com/office/drawing/2014/main" id="{1CB3CAF8-0B9F-C849-95BD-4ED91D3411F8}"/>
                </a:ext>
              </a:extLst>
            </p:cNvPr>
            <p:cNvSpPr/>
            <p:nvPr/>
          </p:nvSpPr>
          <p:spPr>
            <a:xfrm rot="-2922755">
              <a:off x="1633811" y="2649714"/>
              <a:ext cx="18786" cy="13436"/>
            </a:xfrm>
            <a:custGeom>
              <a:avLst/>
              <a:gdLst/>
              <a:ahLst/>
              <a:cxnLst/>
              <a:rect l="l" t="t" r="r" b="b"/>
              <a:pathLst>
                <a:path w="151" h="108" extrusionOk="0">
                  <a:moveTo>
                    <a:pt x="76" y="0"/>
                  </a:moveTo>
                  <a:cubicBezTo>
                    <a:pt x="23" y="0"/>
                    <a:pt x="1" y="60"/>
                    <a:pt x="38" y="97"/>
                  </a:cubicBezTo>
                  <a:cubicBezTo>
                    <a:pt x="48" y="104"/>
                    <a:pt x="62" y="108"/>
                    <a:pt x="74" y="108"/>
                  </a:cubicBezTo>
                  <a:cubicBezTo>
                    <a:pt x="90" y="108"/>
                    <a:pt x="105" y="102"/>
                    <a:pt x="113" y="90"/>
                  </a:cubicBezTo>
                  <a:cubicBezTo>
                    <a:pt x="151" y="52"/>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06;p24">
              <a:extLst>
                <a:ext uri="{FF2B5EF4-FFF2-40B4-BE49-F238E27FC236}">
                  <a16:creationId xmlns:a16="http://schemas.microsoft.com/office/drawing/2014/main" id="{96FA9D4C-B87A-4B46-965A-16C469E0FD97}"/>
                </a:ext>
              </a:extLst>
            </p:cNvPr>
            <p:cNvSpPr/>
            <p:nvPr/>
          </p:nvSpPr>
          <p:spPr>
            <a:xfrm rot="-2922755">
              <a:off x="1633078" y="2635608"/>
              <a:ext cx="17542" cy="13436"/>
            </a:xfrm>
            <a:custGeom>
              <a:avLst/>
              <a:gdLst/>
              <a:ahLst/>
              <a:cxnLst/>
              <a:rect l="l" t="t" r="r" b="b"/>
              <a:pathLst>
                <a:path w="141" h="108" extrusionOk="0">
                  <a:moveTo>
                    <a:pt x="76" y="0"/>
                  </a:moveTo>
                  <a:cubicBezTo>
                    <a:pt x="74" y="0"/>
                    <a:pt x="71" y="0"/>
                    <a:pt x="68" y="1"/>
                  </a:cubicBezTo>
                  <a:cubicBezTo>
                    <a:pt x="23" y="1"/>
                    <a:pt x="0" y="61"/>
                    <a:pt x="38" y="90"/>
                  </a:cubicBezTo>
                  <a:cubicBezTo>
                    <a:pt x="49" y="102"/>
                    <a:pt x="62" y="107"/>
                    <a:pt x="75" y="107"/>
                  </a:cubicBezTo>
                  <a:cubicBezTo>
                    <a:pt x="88" y="107"/>
                    <a:pt x="101" y="102"/>
                    <a:pt x="113" y="90"/>
                  </a:cubicBezTo>
                  <a:cubicBezTo>
                    <a:pt x="141" y="55"/>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07;p24">
              <a:extLst>
                <a:ext uri="{FF2B5EF4-FFF2-40B4-BE49-F238E27FC236}">
                  <a16:creationId xmlns:a16="http://schemas.microsoft.com/office/drawing/2014/main" id="{186CBF5D-A056-9748-8265-94D1E29FE41A}"/>
                </a:ext>
              </a:extLst>
            </p:cNvPr>
            <p:cNvSpPr/>
            <p:nvPr/>
          </p:nvSpPr>
          <p:spPr>
            <a:xfrm rot="-2922755">
              <a:off x="1631540" y="2620376"/>
              <a:ext cx="17791" cy="13934"/>
            </a:xfrm>
            <a:custGeom>
              <a:avLst/>
              <a:gdLst/>
              <a:ahLst/>
              <a:cxnLst/>
              <a:rect l="l" t="t" r="r" b="b"/>
              <a:pathLst>
                <a:path w="143" h="112" extrusionOk="0">
                  <a:moveTo>
                    <a:pt x="68" y="1"/>
                  </a:moveTo>
                  <a:cubicBezTo>
                    <a:pt x="23" y="8"/>
                    <a:pt x="1" y="61"/>
                    <a:pt x="31" y="98"/>
                  </a:cubicBezTo>
                  <a:cubicBezTo>
                    <a:pt x="40" y="108"/>
                    <a:pt x="52" y="112"/>
                    <a:pt x="64" y="112"/>
                  </a:cubicBezTo>
                  <a:cubicBezTo>
                    <a:pt x="82" y="112"/>
                    <a:pt x="100" y="104"/>
                    <a:pt x="113" y="91"/>
                  </a:cubicBezTo>
                  <a:cubicBezTo>
                    <a:pt x="143"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08;p24">
              <a:extLst>
                <a:ext uri="{FF2B5EF4-FFF2-40B4-BE49-F238E27FC236}">
                  <a16:creationId xmlns:a16="http://schemas.microsoft.com/office/drawing/2014/main" id="{FEEDD72C-5BCF-BC45-B8CE-03F8F0EAFF93}"/>
                </a:ext>
              </a:extLst>
            </p:cNvPr>
            <p:cNvSpPr/>
            <p:nvPr/>
          </p:nvSpPr>
          <p:spPr>
            <a:xfrm rot="-2922755">
              <a:off x="1629844" y="2606718"/>
              <a:ext cx="17791" cy="13436"/>
            </a:xfrm>
            <a:custGeom>
              <a:avLst/>
              <a:gdLst/>
              <a:ahLst/>
              <a:cxnLst/>
              <a:rect l="l" t="t" r="r" b="b"/>
              <a:pathLst>
                <a:path w="143" h="108" extrusionOk="0">
                  <a:moveTo>
                    <a:pt x="68" y="0"/>
                  </a:moveTo>
                  <a:cubicBezTo>
                    <a:pt x="23" y="0"/>
                    <a:pt x="0" y="60"/>
                    <a:pt x="38" y="90"/>
                  </a:cubicBezTo>
                  <a:cubicBezTo>
                    <a:pt x="49" y="102"/>
                    <a:pt x="62" y="107"/>
                    <a:pt x="75" y="107"/>
                  </a:cubicBezTo>
                  <a:cubicBezTo>
                    <a:pt x="88" y="107"/>
                    <a:pt x="102"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09;p24">
              <a:extLst>
                <a:ext uri="{FF2B5EF4-FFF2-40B4-BE49-F238E27FC236}">
                  <a16:creationId xmlns:a16="http://schemas.microsoft.com/office/drawing/2014/main" id="{317C7AAA-DB71-9B4E-BC8D-FA15D3B34352}"/>
                </a:ext>
              </a:extLst>
            </p:cNvPr>
            <p:cNvSpPr/>
            <p:nvPr/>
          </p:nvSpPr>
          <p:spPr>
            <a:xfrm rot="-2922755">
              <a:off x="1628838" y="2592285"/>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10;p24">
              <a:extLst>
                <a:ext uri="{FF2B5EF4-FFF2-40B4-BE49-F238E27FC236}">
                  <a16:creationId xmlns:a16="http://schemas.microsoft.com/office/drawing/2014/main" id="{0861484E-EFC3-AE45-A91B-A090C8EB7B8A}"/>
                </a:ext>
              </a:extLst>
            </p:cNvPr>
            <p:cNvSpPr/>
            <p:nvPr/>
          </p:nvSpPr>
          <p:spPr>
            <a:xfrm rot="-2922755">
              <a:off x="1616718" y="2560254"/>
              <a:ext cx="37447" cy="37323"/>
            </a:xfrm>
            <a:custGeom>
              <a:avLst/>
              <a:gdLst/>
              <a:ahLst/>
              <a:cxnLst/>
              <a:rect l="l" t="t" r="r" b="b"/>
              <a:pathLst>
                <a:path w="301" h="300" extrusionOk="0">
                  <a:moveTo>
                    <a:pt x="150" y="0"/>
                  </a:moveTo>
                  <a:cubicBezTo>
                    <a:pt x="68" y="0"/>
                    <a:pt x="1" y="67"/>
                    <a:pt x="1" y="150"/>
                  </a:cubicBezTo>
                  <a:cubicBezTo>
                    <a:pt x="1" y="232"/>
                    <a:pt x="68" y="299"/>
                    <a:pt x="150" y="299"/>
                  </a:cubicBezTo>
                  <a:cubicBezTo>
                    <a:pt x="233" y="299"/>
                    <a:pt x="300" y="232"/>
                    <a:pt x="300" y="150"/>
                  </a:cubicBezTo>
                  <a:cubicBezTo>
                    <a:pt x="300" y="67"/>
                    <a:pt x="233"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11;p24">
              <a:extLst>
                <a:ext uri="{FF2B5EF4-FFF2-40B4-BE49-F238E27FC236}">
                  <a16:creationId xmlns:a16="http://schemas.microsoft.com/office/drawing/2014/main" id="{1257DB82-BA1B-7140-A2DF-CAD44E1ACB2D}"/>
                </a:ext>
              </a:extLst>
            </p:cNvPr>
            <p:cNvSpPr/>
            <p:nvPr/>
          </p:nvSpPr>
          <p:spPr>
            <a:xfrm rot="-2922755">
              <a:off x="1701448" y="2728640"/>
              <a:ext cx="50261" cy="36950"/>
            </a:xfrm>
            <a:custGeom>
              <a:avLst/>
              <a:gdLst/>
              <a:ahLst/>
              <a:cxnLst/>
              <a:rect l="l" t="t" r="r" b="b"/>
              <a:pathLst>
                <a:path w="404" h="297" extrusionOk="0">
                  <a:moveTo>
                    <a:pt x="205" y="1"/>
                  </a:moveTo>
                  <a:cubicBezTo>
                    <a:pt x="202" y="1"/>
                    <a:pt x="199" y="1"/>
                    <a:pt x="196" y="1"/>
                  </a:cubicBezTo>
                  <a:cubicBezTo>
                    <a:pt x="68" y="1"/>
                    <a:pt x="1" y="165"/>
                    <a:pt x="106" y="255"/>
                  </a:cubicBezTo>
                  <a:cubicBezTo>
                    <a:pt x="134" y="283"/>
                    <a:pt x="168" y="297"/>
                    <a:pt x="204" y="297"/>
                  </a:cubicBezTo>
                  <a:cubicBezTo>
                    <a:pt x="243" y="297"/>
                    <a:pt x="283" y="280"/>
                    <a:pt x="315" y="248"/>
                  </a:cubicBezTo>
                  <a:cubicBezTo>
                    <a:pt x="403" y="153"/>
                    <a:pt x="3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12;p24">
              <a:extLst>
                <a:ext uri="{FF2B5EF4-FFF2-40B4-BE49-F238E27FC236}">
                  <a16:creationId xmlns:a16="http://schemas.microsoft.com/office/drawing/2014/main" id="{56E6742F-87F5-D84C-9DEB-E268FCA20B00}"/>
                </a:ext>
              </a:extLst>
            </p:cNvPr>
            <p:cNvSpPr/>
            <p:nvPr/>
          </p:nvSpPr>
          <p:spPr>
            <a:xfrm rot="-2922755">
              <a:off x="1716451" y="2725716"/>
              <a:ext cx="17791" cy="14307"/>
            </a:xfrm>
            <a:custGeom>
              <a:avLst/>
              <a:gdLst/>
              <a:ahLst/>
              <a:cxnLst/>
              <a:rect l="l" t="t" r="r" b="b"/>
              <a:pathLst>
                <a:path w="143" h="115" extrusionOk="0">
                  <a:moveTo>
                    <a:pt x="68" y="0"/>
                  </a:moveTo>
                  <a:cubicBezTo>
                    <a:pt x="23" y="8"/>
                    <a:pt x="0" y="68"/>
                    <a:pt x="30" y="98"/>
                  </a:cubicBezTo>
                  <a:cubicBezTo>
                    <a:pt x="42" y="109"/>
                    <a:pt x="57" y="114"/>
                    <a:pt x="72" y="114"/>
                  </a:cubicBezTo>
                  <a:cubicBezTo>
                    <a:pt x="87" y="114"/>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13;p24">
              <a:extLst>
                <a:ext uri="{FF2B5EF4-FFF2-40B4-BE49-F238E27FC236}">
                  <a16:creationId xmlns:a16="http://schemas.microsoft.com/office/drawing/2014/main" id="{2B53F283-ABCF-7A47-99E6-226BD7F7292E}"/>
                </a:ext>
              </a:extLst>
            </p:cNvPr>
            <p:cNvSpPr/>
            <p:nvPr/>
          </p:nvSpPr>
          <p:spPr>
            <a:xfrm rot="-2922755">
              <a:off x="1714801" y="2715618"/>
              <a:ext cx="18786" cy="13934"/>
            </a:xfrm>
            <a:custGeom>
              <a:avLst/>
              <a:gdLst/>
              <a:ahLst/>
              <a:cxnLst/>
              <a:rect l="l" t="t" r="r" b="b"/>
              <a:pathLst>
                <a:path w="151" h="112" extrusionOk="0">
                  <a:moveTo>
                    <a:pt x="76" y="0"/>
                  </a:moveTo>
                  <a:cubicBezTo>
                    <a:pt x="23" y="8"/>
                    <a:pt x="1" y="68"/>
                    <a:pt x="38" y="98"/>
                  </a:cubicBezTo>
                  <a:cubicBezTo>
                    <a:pt x="48" y="108"/>
                    <a:pt x="60" y="112"/>
                    <a:pt x="72" y="112"/>
                  </a:cubicBezTo>
                  <a:cubicBezTo>
                    <a:pt x="86" y="112"/>
                    <a:pt x="101" y="106"/>
                    <a:pt x="113" y="98"/>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14;p24">
              <a:extLst>
                <a:ext uri="{FF2B5EF4-FFF2-40B4-BE49-F238E27FC236}">
                  <a16:creationId xmlns:a16="http://schemas.microsoft.com/office/drawing/2014/main" id="{FDD0306E-5AB5-914B-806A-638B12389C55}"/>
                </a:ext>
              </a:extLst>
            </p:cNvPr>
            <p:cNvSpPr/>
            <p:nvPr/>
          </p:nvSpPr>
          <p:spPr>
            <a:xfrm rot="-2922755">
              <a:off x="1714266" y="2705411"/>
              <a:ext cx="17915" cy="13934"/>
            </a:xfrm>
            <a:custGeom>
              <a:avLst/>
              <a:gdLst/>
              <a:ahLst/>
              <a:cxnLst/>
              <a:rect l="l" t="t" r="r" b="b"/>
              <a:pathLst>
                <a:path w="144" h="112" extrusionOk="0">
                  <a:moveTo>
                    <a:pt x="68" y="1"/>
                  </a:moveTo>
                  <a:cubicBezTo>
                    <a:pt x="23" y="1"/>
                    <a:pt x="1" y="60"/>
                    <a:pt x="31" y="98"/>
                  </a:cubicBezTo>
                  <a:cubicBezTo>
                    <a:pt x="40" y="107"/>
                    <a:pt x="52" y="111"/>
                    <a:pt x="65" y="111"/>
                  </a:cubicBezTo>
                  <a:cubicBezTo>
                    <a:pt x="82" y="111"/>
                    <a:pt x="100" y="103"/>
                    <a:pt x="113" y="90"/>
                  </a:cubicBezTo>
                  <a:cubicBezTo>
                    <a:pt x="143" y="60"/>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15;p24">
              <a:extLst>
                <a:ext uri="{FF2B5EF4-FFF2-40B4-BE49-F238E27FC236}">
                  <a16:creationId xmlns:a16="http://schemas.microsoft.com/office/drawing/2014/main" id="{58DE3548-2F13-BF4F-B665-7B6B336E6E74}"/>
                </a:ext>
              </a:extLst>
            </p:cNvPr>
            <p:cNvSpPr/>
            <p:nvPr/>
          </p:nvSpPr>
          <p:spPr>
            <a:xfrm rot="-2922755">
              <a:off x="1712741" y="2695314"/>
              <a:ext cx="18661" cy="13561"/>
            </a:xfrm>
            <a:custGeom>
              <a:avLst/>
              <a:gdLst/>
              <a:ahLst/>
              <a:cxnLst/>
              <a:rect l="l" t="t" r="r" b="b"/>
              <a:pathLst>
                <a:path w="150" h="109" extrusionOk="0">
                  <a:moveTo>
                    <a:pt x="75" y="1"/>
                  </a:moveTo>
                  <a:cubicBezTo>
                    <a:pt x="23" y="1"/>
                    <a:pt x="0" y="61"/>
                    <a:pt x="38" y="98"/>
                  </a:cubicBezTo>
                  <a:cubicBezTo>
                    <a:pt x="48" y="105"/>
                    <a:pt x="61" y="108"/>
                    <a:pt x="74" y="108"/>
                  </a:cubicBezTo>
                  <a:cubicBezTo>
                    <a:pt x="89" y="108"/>
                    <a:pt x="104" y="103"/>
                    <a:pt x="112" y="90"/>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16;p24">
              <a:extLst>
                <a:ext uri="{FF2B5EF4-FFF2-40B4-BE49-F238E27FC236}">
                  <a16:creationId xmlns:a16="http://schemas.microsoft.com/office/drawing/2014/main" id="{1949987D-4A88-F74B-B5A9-1F4053BB7B3F}"/>
                </a:ext>
              </a:extLst>
            </p:cNvPr>
            <p:cNvSpPr/>
            <p:nvPr/>
          </p:nvSpPr>
          <p:spPr>
            <a:xfrm rot="-2922755">
              <a:off x="1712205" y="2685106"/>
              <a:ext cx="17791" cy="13561"/>
            </a:xfrm>
            <a:custGeom>
              <a:avLst/>
              <a:gdLst/>
              <a:ahLst/>
              <a:cxnLst/>
              <a:rect l="l" t="t" r="r" b="b"/>
              <a:pathLst>
                <a:path w="143" h="109" extrusionOk="0">
                  <a:moveTo>
                    <a:pt x="67" y="1"/>
                  </a:moveTo>
                  <a:cubicBezTo>
                    <a:pt x="23" y="1"/>
                    <a:pt x="0" y="61"/>
                    <a:pt x="30" y="98"/>
                  </a:cubicBezTo>
                  <a:cubicBezTo>
                    <a:pt x="40" y="105"/>
                    <a:pt x="53" y="108"/>
                    <a:pt x="67" y="108"/>
                  </a:cubicBezTo>
                  <a:cubicBezTo>
                    <a:pt x="83" y="108"/>
                    <a:pt x="100" y="103"/>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17;p24">
              <a:extLst>
                <a:ext uri="{FF2B5EF4-FFF2-40B4-BE49-F238E27FC236}">
                  <a16:creationId xmlns:a16="http://schemas.microsoft.com/office/drawing/2014/main" id="{ED80E63A-EE88-2941-BF76-14881F7DC4D1}"/>
                </a:ext>
              </a:extLst>
            </p:cNvPr>
            <p:cNvSpPr/>
            <p:nvPr/>
          </p:nvSpPr>
          <p:spPr>
            <a:xfrm rot="-2922755">
              <a:off x="1710649" y="2674967"/>
              <a:ext cx="18786" cy="13436"/>
            </a:xfrm>
            <a:custGeom>
              <a:avLst/>
              <a:gdLst/>
              <a:ahLst/>
              <a:cxnLst/>
              <a:rect l="l" t="t" r="r" b="b"/>
              <a:pathLst>
                <a:path w="151" h="108" extrusionOk="0">
                  <a:moveTo>
                    <a:pt x="75" y="1"/>
                  </a:moveTo>
                  <a:cubicBezTo>
                    <a:pt x="23" y="1"/>
                    <a:pt x="0" y="61"/>
                    <a:pt x="38" y="91"/>
                  </a:cubicBezTo>
                  <a:cubicBezTo>
                    <a:pt x="49" y="102"/>
                    <a:pt x="64" y="108"/>
                    <a:pt x="78" y="108"/>
                  </a:cubicBezTo>
                  <a:cubicBezTo>
                    <a:pt x="92" y="108"/>
                    <a:pt x="105" y="102"/>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18;p24">
              <a:extLst>
                <a:ext uri="{FF2B5EF4-FFF2-40B4-BE49-F238E27FC236}">
                  <a16:creationId xmlns:a16="http://schemas.microsoft.com/office/drawing/2014/main" id="{B7496F79-2E6B-344B-8E64-674D38844D6B}"/>
                </a:ext>
              </a:extLst>
            </p:cNvPr>
            <p:cNvSpPr/>
            <p:nvPr/>
          </p:nvSpPr>
          <p:spPr>
            <a:xfrm rot="-2922755">
              <a:off x="1710135" y="2664806"/>
              <a:ext cx="17791" cy="13436"/>
            </a:xfrm>
            <a:custGeom>
              <a:avLst/>
              <a:gdLst/>
              <a:ahLst/>
              <a:cxnLst/>
              <a:rect l="l" t="t" r="r" b="b"/>
              <a:pathLst>
                <a:path w="143" h="108" extrusionOk="0">
                  <a:moveTo>
                    <a:pt x="68" y="1"/>
                  </a:moveTo>
                  <a:cubicBezTo>
                    <a:pt x="23" y="1"/>
                    <a:pt x="0" y="61"/>
                    <a:pt x="38" y="91"/>
                  </a:cubicBezTo>
                  <a:cubicBezTo>
                    <a:pt x="45" y="102"/>
                    <a:pt x="58" y="108"/>
                    <a:pt x="72" y="108"/>
                  </a:cubicBezTo>
                  <a:cubicBezTo>
                    <a:pt x="86" y="108"/>
                    <a:pt x="101"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19;p24">
              <a:extLst>
                <a:ext uri="{FF2B5EF4-FFF2-40B4-BE49-F238E27FC236}">
                  <a16:creationId xmlns:a16="http://schemas.microsoft.com/office/drawing/2014/main" id="{A6EA16E9-AD4E-B046-B2B4-769CEADCD068}"/>
                </a:ext>
              </a:extLst>
            </p:cNvPr>
            <p:cNvSpPr/>
            <p:nvPr/>
          </p:nvSpPr>
          <p:spPr>
            <a:xfrm rot="-2922755">
              <a:off x="1708668" y="2654739"/>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4" y="108"/>
                    <a:pt x="78" y="108"/>
                  </a:cubicBezTo>
                  <a:cubicBezTo>
                    <a:pt x="92"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20;p24">
              <a:extLst>
                <a:ext uri="{FF2B5EF4-FFF2-40B4-BE49-F238E27FC236}">
                  <a16:creationId xmlns:a16="http://schemas.microsoft.com/office/drawing/2014/main" id="{30118740-9D7D-F84C-AD65-9BB1679D14D8}"/>
                </a:ext>
              </a:extLst>
            </p:cNvPr>
            <p:cNvSpPr/>
            <p:nvPr/>
          </p:nvSpPr>
          <p:spPr>
            <a:xfrm rot="-2922755">
              <a:off x="1708132" y="2644531"/>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2" y="108"/>
                    <a:pt x="75" y="108"/>
                  </a:cubicBezTo>
                  <a:cubicBezTo>
                    <a:pt x="89"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21;p24">
              <a:extLst>
                <a:ext uri="{FF2B5EF4-FFF2-40B4-BE49-F238E27FC236}">
                  <a16:creationId xmlns:a16="http://schemas.microsoft.com/office/drawing/2014/main" id="{3881D028-513D-F54B-90EE-C4CB91963E29}"/>
                </a:ext>
              </a:extLst>
            </p:cNvPr>
            <p:cNvSpPr/>
            <p:nvPr/>
          </p:nvSpPr>
          <p:spPr>
            <a:xfrm rot="-2922755">
              <a:off x="1706378" y="2633554"/>
              <a:ext cx="18661" cy="14307"/>
            </a:xfrm>
            <a:custGeom>
              <a:avLst/>
              <a:gdLst/>
              <a:ahLst/>
              <a:cxnLst/>
              <a:rect l="l" t="t" r="r" b="b"/>
              <a:pathLst>
                <a:path w="150" h="115" extrusionOk="0">
                  <a:moveTo>
                    <a:pt x="75" y="1"/>
                  </a:moveTo>
                  <a:cubicBezTo>
                    <a:pt x="22" y="8"/>
                    <a:pt x="0" y="68"/>
                    <a:pt x="37" y="98"/>
                  </a:cubicBezTo>
                  <a:cubicBezTo>
                    <a:pt x="49" y="109"/>
                    <a:pt x="64" y="115"/>
                    <a:pt x="78" y="115"/>
                  </a:cubicBezTo>
                  <a:cubicBezTo>
                    <a:pt x="92" y="115"/>
                    <a:pt x="105" y="109"/>
                    <a:pt x="112"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22;p24">
              <a:extLst>
                <a:ext uri="{FF2B5EF4-FFF2-40B4-BE49-F238E27FC236}">
                  <a16:creationId xmlns:a16="http://schemas.microsoft.com/office/drawing/2014/main" id="{FF07FB89-449C-3340-BFC0-F6D2B915C825}"/>
                </a:ext>
              </a:extLst>
            </p:cNvPr>
            <p:cNvSpPr/>
            <p:nvPr/>
          </p:nvSpPr>
          <p:spPr>
            <a:xfrm rot="-2922755">
              <a:off x="1705645" y="2623436"/>
              <a:ext cx="17915" cy="14058"/>
            </a:xfrm>
            <a:custGeom>
              <a:avLst/>
              <a:gdLst/>
              <a:ahLst/>
              <a:cxnLst/>
              <a:rect l="l" t="t" r="r" b="b"/>
              <a:pathLst>
                <a:path w="144" h="113" extrusionOk="0">
                  <a:moveTo>
                    <a:pt x="68" y="1"/>
                  </a:moveTo>
                  <a:cubicBezTo>
                    <a:pt x="23" y="8"/>
                    <a:pt x="1" y="68"/>
                    <a:pt x="38" y="98"/>
                  </a:cubicBezTo>
                  <a:cubicBezTo>
                    <a:pt x="48" y="108"/>
                    <a:pt x="60" y="112"/>
                    <a:pt x="72" y="112"/>
                  </a:cubicBezTo>
                  <a:cubicBezTo>
                    <a:pt x="86" y="112"/>
                    <a:pt x="101" y="106"/>
                    <a:pt x="113" y="98"/>
                  </a:cubicBezTo>
                  <a:cubicBezTo>
                    <a:pt x="143" y="61"/>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23;p24">
              <a:extLst>
                <a:ext uri="{FF2B5EF4-FFF2-40B4-BE49-F238E27FC236}">
                  <a16:creationId xmlns:a16="http://schemas.microsoft.com/office/drawing/2014/main" id="{116005BF-CB68-0F4B-9A3E-08419851E08D}"/>
                </a:ext>
              </a:extLst>
            </p:cNvPr>
            <p:cNvSpPr/>
            <p:nvPr/>
          </p:nvSpPr>
          <p:spPr>
            <a:xfrm rot="-2922755">
              <a:off x="1704239" y="2613353"/>
              <a:ext cx="18786" cy="13810"/>
            </a:xfrm>
            <a:custGeom>
              <a:avLst/>
              <a:gdLst/>
              <a:ahLst/>
              <a:cxnLst/>
              <a:rect l="l" t="t" r="r" b="b"/>
              <a:pathLst>
                <a:path w="151" h="111" extrusionOk="0">
                  <a:moveTo>
                    <a:pt x="75" y="0"/>
                  </a:moveTo>
                  <a:cubicBezTo>
                    <a:pt x="23" y="0"/>
                    <a:pt x="0" y="60"/>
                    <a:pt x="38" y="97"/>
                  </a:cubicBezTo>
                  <a:cubicBezTo>
                    <a:pt x="47" y="107"/>
                    <a:pt x="59" y="111"/>
                    <a:pt x="71" y="111"/>
                  </a:cubicBezTo>
                  <a:cubicBezTo>
                    <a:pt x="88" y="111"/>
                    <a:pt x="104"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24;p24">
              <a:extLst>
                <a:ext uri="{FF2B5EF4-FFF2-40B4-BE49-F238E27FC236}">
                  <a16:creationId xmlns:a16="http://schemas.microsoft.com/office/drawing/2014/main" id="{3ABCADA3-4AFC-CD4B-AFB9-20262A2D1759}"/>
                </a:ext>
              </a:extLst>
            </p:cNvPr>
            <p:cNvSpPr/>
            <p:nvPr/>
          </p:nvSpPr>
          <p:spPr>
            <a:xfrm rot="-2922755">
              <a:off x="1687512" y="2587154"/>
              <a:ext cx="49515" cy="37821"/>
            </a:xfrm>
            <a:custGeom>
              <a:avLst/>
              <a:gdLst/>
              <a:ahLst/>
              <a:cxnLst/>
              <a:rect l="l" t="t" r="r" b="b"/>
              <a:pathLst>
                <a:path w="398" h="304" extrusionOk="0">
                  <a:moveTo>
                    <a:pt x="195" y="0"/>
                  </a:moveTo>
                  <a:cubicBezTo>
                    <a:pt x="60" y="8"/>
                    <a:pt x="0" y="173"/>
                    <a:pt x="98" y="262"/>
                  </a:cubicBezTo>
                  <a:cubicBezTo>
                    <a:pt x="126" y="290"/>
                    <a:pt x="160" y="304"/>
                    <a:pt x="196" y="304"/>
                  </a:cubicBezTo>
                  <a:cubicBezTo>
                    <a:pt x="235" y="304"/>
                    <a:pt x="276" y="287"/>
                    <a:pt x="307" y="255"/>
                  </a:cubicBezTo>
                  <a:cubicBezTo>
                    <a:pt x="397" y="158"/>
                    <a:pt x="322"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25;p24">
              <a:extLst>
                <a:ext uri="{FF2B5EF4-FFF2-40B4-BE49-F238E27FC236}">
                  <a16:creationId xmlns:a16="http://schemas.microsoft.com/office/drawing/2014/main" id="{79D91EEF-A0CD-BC4E-B959-9AEEC245333A}"/>
                </a:ext>
              </a:extLst>
            </p:cNvPr>
            <p:cNvSpPr/>
            <p:nvPr/>
          </p:nvSpPr>
          <p:spPr>
            <a:xfrm rot="-2922755">
              <a:off x="1768808" y="2698575"/>
              <a:ext cx="50137" cy="36950"/>
            </a:xfrm>
            <a:custGeom>
              <a:avLst/>
              <a:gdLst/>
              <a:ahLst/>
              <a:cxnLst/>
              <a:rect l="l" t="t" r="r" b="b"/>
              <a:pathLst>
                <a:path w="403" h="297" extrusionOk="0">
                  <a:moveTo>
                    <a:pt x="205" y="1"/>
                  </a:moveTo>
                  <a:cubicBezTo>
                    <a:pt x="202" y="1"/>
                    <a:pt x="199" y="1"/>
                    <a:pt x="195" y="1"/>
                  </a:cubicBezTo>
                  <a:cubicBezTo>
                    <a:pt x="61" y="1"/>
                    <a:pt x="1" y="166"/>
                    <a:pt x="98" y="255"/>
                  </a:cubicBezTo>
                  <a:cubicBezTo>
                    <a:pt x="126" y="283"/>
                    <a:pt x="163" y="297"/>
                    <a:pt x="199" y="297"/>
                  </a:cubicBezTo>
                  <a:cubicBezTo>
                    <a:pt x="239" y="297"/>
                    <a:pt x="280" y="280"/>
                    <a:pt x="308" y="248"/>
                  </a:cubicBezTo>
                  <a:cubicBezTo>
                    <a:pt x="403" y="153"/>
                    <a:pt x="3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26;p24">
              <a:extLst>
                <a:ext uri="{FF2B5EF4-FFF2-40B4-BE49-F238E27FC236}">
                  <a16:creationId xmlns:a16="http://schemas.microsoft.com/office/drawing/2014/main" id="{390D8497-EC61-344C-B056-53A537C840B0}"/>
                </a:ext>
              </a:extLst>
            </p:cNvPr>
            <p:cNvSpPr/>
            <p:nvPr/>
          </p:nvSpPr>
          <p:spPr>
            <a:xfrm rot="-2922755">
              <a:off x="1783778" y="2702015"/>
              <a:ext cx="18413" cy="13436"/>
            </a:xfrm>
            <a:custGeom>
              <a:avLst/>
              <a:gdLst/>
              <a:ahLst/>
              <a:cxnLst/>
              <a:rect l="l" t="t" r="r" b="b"/>
              <a:pathLst>
                <a:path w="148" h="108" extrusionOk="0">
                  <a:moveTo>
                    <a:pt x="83" y="0"/>
                  </a:moveTo>
                  <a:cubicBezTo>
                    <a:pt x="80" y="0"/>
                    <a:pt x="77" y="0"/>
                    <a:pt x="75" y="1"/>
                  </a:cubicBezTo>
                  <a:cubicBezTo>
                    <a:pt x="22" y="1"/>
                    <a:pt x="0" y="61"/>
                    <a:pt x="37" y="91"/>
                  </a:cubicBezTo>
                  <a:cubicBezTo>
                    <a:pt x="49" y="102"/>
                    <a:pt x="62" y="107"/>
                    <a:pt x="75" y="107"/>
                  </a:cubicBezTo>
                  <a:cubicBezTo>
                    <a:pt x="88" y="107"/>
                    <a:pt x="101" y="102"/>
                    <a:pt x="112" y="91"/>
                  </a:cubicBezTo>
                  <a:cubicBezTo>
                    <a:pt x="148" y="55"/>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27;p24">
              <a:extLst>
                <a:ext uri="{FF2B5EF4-FFF2-40B4-BE49-F238E27FC236}">
                  <a16:creationId xmlns:a16="http://schemas.microsoft.com/office/drawing/2014/main" id="{B01A7B07-1C82-2349-A481-DF72DDD34CCE}"/>
                </a:ext>
              </a:extLst>
            </p:cNvPr>
            <p:cNvSpPr/>
            <p:nvPr/>
          </p:nvSpPr>
          <p:spPr>
            <a:xfrm rot="-2922755">
              <a:off x="1783416" y="2695773"/>
              <a:ext cx="17791" cy="13312"/>
            </a:xfrm>
            <a:custGeom>
              <a:avLst/>
              <a:gdLst/>
              <a:ahLst/>
              <a:cxnLst/>
              <a:rect l="l" t="t" r="r" b="b"/>
              <a:pathLst>
                <a:path w="143" h="107" extrusionOk="0">
                  <a:moveTo>
                    <a:pt x="68" y="0"/>
                  </a:moveTo>
                  <a:cubicBezTo>
                    <a:pt x="23" y="0"/>
                    <a:pt x="0" y="60"/>
                    <a:pt x="30" y="90"/>
                  </a:cubicBezTo>
                  <a:cubicBezTo>
                    <a:pt x="42" y="101"/>
                    <a:pt x="57" y="107"/>
                    <a:pt x="72" y="107"/>
                  </a:cubicBezTo>
                  <a:cubicBezTo>
                    <a:pt x="87"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28;p24">
              <a:extLst>
                <a:ext uri="{FF2B5EF4-FFF2-40B4-BE49-F238E27FC236}">
                  <a16:creationId xmlns:a16="http://schemas.microsoft.com/office/drawing/2014/main" id="{570D901B-EB6A-9745-9672-455346B52AA5}"/>
                </a:ext>
              </a:extLst>
            </p:cNvPr>
            <p:cNvSpPr/>
            <p:nvPr/>
          </p:nvSpPr>
          <p:spPr>
            <a:xfrm rot="-2922755">
              <a:off x="1782251" y="2689433"/>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29;p24">
              <a:extLst>
                <a:ext uri="{FF2B5EF4-FFF2-40B4-BE49-F238E27FC236}">
                  <a16:creationId xmlns:a16="http://schemas.microsoft.com/office/drawing/2014/main" id="{CCA3A481-3F99-804C-8AFF-32038DCADFC5}"/>
                </a:ext>
              </a:extLst>
            </p:cNvPr>
            <p:cNvSpPr/>
            <p:nvPr/>
          </p:nvSpPr>
          <p:spPr>
            <a:xfrm rot="-2922755">
              <a:off x="1781977" y="2683264"/>
              <a:ext cx="17915" cy="13561"/>
            </a:xfrm>
            <a:custGeom>
              <a:avLst/>
              <a:gdLst/>
              <a:ahLst/>
              <a:cxnLst/>
              <a:rect l="l" t="t" r="r" b="b"/>
              <a:pathLst>
                <a:path w="144" h="109" extrusionOk="0">
                  <a:moveTo>
                    <a:pt x="68" y="0"/>
                  </a:moveTo>
                  <a:cubicBezTo>
                    <a:pt x="23" y="0"/>
                    <a:pt x="1" y="60"/>
                    <a:pt x="31" y="98"/>
                  </a:cubicBezTo>
                  <a:cubicBezTo>
                    <a:pt x="41" y="104"/>
                    <a:pt x="54" y="108"/>
                    <a:pt x="67" y="108"/>
                  </a:cubicBezTo>
                  <a:cubicBezTo>
                    <a:pt x="84" y="108"/>
                    <a:pt x="101" y="103"/>
                    <a:pt x="113" y="90"/>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30;p24">
              <a:extLst>
                <a:ext uri="{FF2B5EF4-FFF2-40B4-BE49-F238E27FC236}">
                  <a16:creationId xmlns:a16="http://schemas.microsoft.com/office/drawing/2014/main" id="{5AD3900F-489B-0744-A415-4A2EB9DCB1C4}"/>
                </a:ext>
              </a:extLst>
            </p:cNvPr>
            <p:cNvSpPr/>
            <p:nvPr/>
          </p:nvSpPr>
          <p:spPr>
            <a:xfrm rot="-2922755">
              <a:off x="1780926" y="2677052"/>
              <a:ext cx="18786" cy="13810"/>
            </a:xfrm>
            <a:custGeom>
              <a:avLst/>
              <a:gdLst/>
              <a:ahLst/>
              <a:cxnLst/>
              <a:rect l="l" t="t" r="r" b="b"/>
              <a:pathLst>
                <a:path w="151" h="111" extrusionOk="0">
                  <a:moveTo>
                    <a:pt x="76" y="0"/>
                  </a:moveTo>
                  <a:cubicBezTo>
                    <a:pt x="23" y="0"/>
                    <a:pt x="1" y="60"/>
                    <a:pt x="38" y="97"/>
                  </a:cubicBezTo>
                  <a:cubicBezTo>
                    <a:pt x="48" y="107"/>
                    <a:pt x="60" y="111"/>
                    <a:pt x="72" y="111"/>
                  </a:cubicBezTo>
                  <a:cubicBezTo>
                    <a:pt x="88" y="111"/>
                    <a:pt x="104" y="103"/>
                    <a:pt x="113" y="90"/>
                  </a:cubicBezTo>
                  <a:cubicBezTo>
                    <a:pt x="150"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31;p24">
              <a:extLst>
                <a:ext uri="{FF2B5EF4-FFF2-40B4-BE49-F238E27FC236}">
                  <a16:creationId xmlns:a16="http://schemas.microsoft.com/office/drawing/2014/main" id="{BE8CAFAF-76F8-E64A-B2C4-1D63901D6431}"/>
                </a:ext>
              </a:extLst>
            </p:cNvPr>
            <p:cNvSpPr/>
            <p:nvPr/>
          </p:nvSpPr>
          <p:spPr>
            <a:xfrm rot="-2922755">
              <a:off x="1780756" y="2670712"/>
              <a:ext cx="17791" cy="14058"/>
            </a:xfrm>
            <a:custGeom>
              <a:avLst/>
              <a:gdLst/>
              <a:ahLst/>
              <a:cxnLst/>
              <a:rect l="l" t="t" r="r" b="b"/>
              <a:pathLst>
                <a:path w="143" h="113" extrusionOk="0">
                  <a:moveTo>
                    <a:pt x="68" y="1"/>
                  </a:moveTo>
                  <a:cubicBezTo>
                    <a:pt x="23" y="8"/>
                    <a:pt x="0" y="68"/>
                    <a:pt x="38" y="98"/>
                  </a:cubicBezTo>
                  <a:cubicBezTo>
                    <a:pt x="44" y="108"/>
                    <a:pt x="56" y="112"/>
                    <a:pt x="68" y="112"/>
                  </a:cubicBezTo>
                  <a:cubicBezTo>
                    <a:pt x="83" y="112"/>
                    <a:pt x="100" y="106"/>
                    <a:pt x="112" y="98"/>
                  </a:cubicBezTo>
                  <a:cubicBezTo>
                    <a:pt x="142"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32;p24">
              <a:extLst>
                <a:ext uri="{FF2B5EF4-FFF2-40B4-BE49-F238E27FC236}">
                  <a16:creationId xmlns:a16="http://schemas.microsoft.com/office/drawing/2014/main" id="{44A6BD48-1609-6B4F-9719-8A8429CA9888}"/>
                </a:ext>
              </a:extLst>
            </p:cNvPr>
            <p:cNvSpPr/>
            <p:nvPr/>
          </p:nvSpPr>
          <p:spPr>
            <a:xfrm rot="-2922755">
              <a:off x="1780075" y="2665317"/>
              <a:ext cx="18413" cy="13436"/>
            </a:xfrm>
            <a:custGeom>
              <a:avLst/>
              <a:gdLst/>
              <a:ahLst/>
              <a:cxnLst/>
              <a:rect l="l" t="t" r="r" b="b"/>
              <a:pathLst>
                <a:path w="148" h="108" extrusionOk="0">
                  <a:moveTo>
                    <a:pt x="83" y="0"/>
                  </a:moveTo>
                  <a:cubicBezTo>
                    <a:pt x="80" y="0"/>
                    <a:pt x="78" y="0"/>
                    <a:pt x="75" y="1"/>
                  </a:cubicBezTo>
                  <a:cubicBezTo>
                    <a:pt x="23" y="1"/>
                    <a:pt x="0" y="61"/>
                    <a:pt x="38" y="90"/>
                  </a:cubicBezTo>
                  <a:cubicBezTo>
                    <a:pt x="49" y="102"/>
                    <a:pt x="64" y="107"/>
                    <a:pt x="78" y="107"/>
                  </a:cubicBezTo>
                  <a:cubicBezTo>
                    <a:pt x="92" y="107"/>
                    <a:pt x="105" y="102"/>
                    <a:pt x="112" y="90"/>
                  </a:cubicBezTo>
                  <a:cubicBezTo>
                    <a:pt x="148" y="55"/>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33;p24">
              <a:extLst>
                <a:ext uri="{FF2B5EF4-FFF2-40B4-BE49-F238E27FC236}">
                  <a16:creationId xmlns:a16="http://schemas.microsoft.com/office/drawing/2014/main" id="{7F07044F-966E-F341-8207-E0554D84D13D}"/>
                </a:ext>
              </a:extLst>
            </p:cNvPr>
            <p:cNvSpPr/>
            <p:nvPr/>
          </p:nvSpPr>
          <p:spPr>
            <a:xfrm rot="-2922755">
              <a:off x="1779687" y="2659019"/>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5" y="102"/>
                    <a:pt x="59" y="108"/>
                    <a:pt x="73"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34;p24">
              <a:extLst>
                <a:ext uri="{FF2B5EF4-FFF2-40B4-BE49-F238E27FC236}">
                  <a16:creationId xmlns:a16="http://schemas.microsoft.com/office/drawing/2014/main" id="{85BFAA59-37E2-5D4F-B4B0-DF23C8B91286}"/>
                </a:ext>
              </a:extLst>
            </p:cNvPr>
            <p:cNvSpPr/>
            <p:nvPr/>
          </p:nvSpPr>
          <p:spPr>
            <a:xfrm rot="-2922755">
              <a:off x="1778500" y="2652756"/>
              <a:ext cx="18786" cy="13436"/>
            </a:xfrm>
            <a:custGeom>
              <a:avLst/>
              <a:gdLst/>
              <a:ahLst/>
              <a:cxnLst/>
              <a:rect l="l" t="t" r="r" b="b"/>
              <a:pathLst>
                <a:path w="151" h="108" extrusionOk="0">
                  <a:moveTo>
                    <a:pt x="75" y="1"/>
                  </a:moveTo>
                  <a:cubicBezTo>
                    <a:pt x="23" y="1"/>
                    <a:pt x="1" y="61"/>
                    <a:pt x="38" y="91"/>
                  </a:cubicBezTo>
                  <a:cubicBezTo>
                    <a:pt x="49" y="102"/>
                    <a:pt x="64" y="107"/>
                    <a:pt x="78" y="107"/>
                  </a:cubicBezTo>
                  <a:cubicBezTo>
                    <a:pt x="92" y="107"/>
                    <a:pt x="105" y="102"/>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35;p24">
              <a:extLst>
                <a:ext uri="{FF2B5EF4-FFF2-40B4-BE49-F238E27FC236}">
                  <a16:creationId xmlns:a16="http://schemas.microsoft.com/office/drawing/2014/main" id="{03F9CB43-A7EE-CE4D-9154-B3E51970BEEB}"/>
                </a:ext>
              </a:extLst>
            </p:cNvPr>
            <p:cNvSpPr/>
            <p:nvPr/>
          </p:nvSpPr>
          <p:spPr>
            <a:xfrm rot="-2922755">
              <a:off x="1778227" y="2646587"/>
              <a:ext cx="17915" cy="13436"/>
            </a:xfrm>
            <a:custGeom>
              <a:avLst/>
              <a:gdLst/>
              <a:ahLst/>
              <a:cxnLst/>
              <a:rect l="l" t="t" r="r" b="b"/>
              <a:pathLst>
                <a:path w="144" h="108"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36;p24">
              <a:extLst>
                <a:ext uri="{FF2B5EF4-FFF2-40B4-BE49-F238E27FC236}">
                  <a16:creationId xmlns:a16="http://schemas.microsoft.com/office/drawing/2014/main" id="{20851E71-4081-1248-B451-26DA294B38AE}"/>
                </a:ext>
              </a:extLst>
            </p:cNvPr>
            <p:cNvSpPr/>
            <p:nvPr/>
          </p:nvSpPr>
          <p:spPr>
            <a:xfrm rot="-2922755">
              <a:off x="1777036" y="2640314"/>
              <a:ext cx="18786" cy="13561"/>
            </a:xfrm>
            <a:custGeom>
              <a:avLst/>
              <a:gdLst/>
              <a:ahLst/>
              <a:cxnLst/>
              <a:rect l="l" t="t" r="r" b="b"/>
              <a:pathLst>
                <a:path w="151" h="109" extrusionOk="0">
                  <a:moveTo>
                    <a:pt x="76" y="1"/>
                  </a:moveTo>
                  <a:cubicBezTo>
                    <a:pt x="23" y="1"/>
                    <a:pt x="1" y="61"/>
                    <a:pt x="38" y="98"/>
                  </a:cubicBezTo>
                  <a:cubicBezTo>
                    <a:pt x="48" y="105"/>
                    <a:pt x="62" y="109"/>
                    <a:pt x="74" y="109"/>
                  </a:cubicBezTo>
                  <a:cubicBezTo>
                    <a:pt x="90" y="109"/>
                    <a:pt x="105" y="103"/>
                    <a:pt x="113" y="91"/>
                  </a:cubicBezTo>
                  <a:cubicBezTo>
                    <a:pt x="151" y="53"/>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37;p24">
              <a:extLst>
                <a:ext uri="{FF2B5EF4-FFF2-40B4-BE49-F238E27FC236}">
                  <a16:creationId xmlns:a16="http://schemas.microsoft.com/office/drawing/2014/main" id="{A0EADE1B-0AD0-0641-8DEF-B2A1194F60D3}"/>
                </a:ext>
              </a:extLst>
            </p:cNvPr>
            <p:cNvSpPr/>
            <p:nvPr/>
          </p:nvSpPr>
          <p:spPr>
            <a:xfrm rot="-2922755">
              <a:off x="1776866" y="2634098"/>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3"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38;p24">
              <a:extLst>
                <a:ext uri="{FF2B5EF4-FFF2-40B4-BE49-F238E27FC236}">
                  <a16:creationId xmlns:a16="http://schemas.microsoft.com/office/drawing/2014/main" id="{4D8F97D3-3804-DE43-B989-D5CB2EDCF915}"/>
                </a:ext>
              </a:extLst>
            </p:cNvPr>
            <p:cNvSpPr/>
            <p:nvPr/>
          </p:nvSpPr>
          <p:spPr>
            <a:xfrm rot="-2922755">
              <a:off x="1760211" y="2614397"/>
              <a:ext cx="49266" cy="36950"/>
            </a:xfrm>
            <a:custGeom>
              <a:avLst/>
              <a:gdLst/>
              <a:ahLst/>
              <a:cxnLst/>
              <a:rect l="l" t="t" r="r" b="b"/>
              <a:pathLst>
                <a:path w="396" h="297" extrusionOk="0">
                  <a:moveTo>
                    <a:pt x="205" y="0"/>
                  </a:moveTo>
                  <a:cubicBezTo>
                    <a:pt x="202" y="0"/>
                    <a:pt x="199" y="0"/>
                    <a:pt x="196" y="0"/>
                  </a:cubicBezTo>
                  <a:cubicBezTo>
                    <a:pt x="61" y="0"/>
                    <a:pt x="1" y="165"/>
                    <a:pt x="98" y="255"/>
                  </a:cubicBezTo>
                  <a:cubicBezTo>
                    <a:pt x="126" y="283"/>
                    <a:pt x="163" y="296"/>
                    <a:pt x="199" y="296"/>
                  </a:cubicBezTo>
                  <a:cubicBezTo>
                    <a:pt x="240" y="296"/>
                    <a:pt x="280" y="279"/>
                    <a:pt x="308" y="247"/>
                  </a:cubicBezTo>
                  <a:cubicBezTo>
                    <a:pt x="396" y="152"/>
                    <a:pt x="333"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39;p24">
              <a:extLst>
                <a:ext uri="{FF2B5EF4-FFF2-40B4-BE49-F238E27FC236}">
                  <a16:creationId xmlns:a16="http://schemas.microsoft.com/office/drawing/2014/main" id="{C7C7E9FA-EE69-2A4B-B305-244808688562}"/>
                </a:ext>
              </a:extLst>
            </p:cNvPr>
            <p:cNvSpPr/>
            <p:nvPr/>
          </p:nvSpPr>
          <p:spPr>
            <a:xfrm rot="-2922755">
              <a:off x="1832982" y="2667835"/>
              <a:ext cx="50510" cy="37448"/>
            </a:xfrm>
            <a:custGeom>
              <a:avLst/>
              <a:gdLst/>
              <a:ahLst/>
              <a:cxnLst/>
              <a:rect l="l" t="t" r="r" b="b"/>
              <a:pathLst>
                <a:path w="406" h="301" extrusionOk="0">
                  <a:moveTo>
                    <a:pt x="195" y="0"/>
                  </a:moveTo>
                  <a:cubicBezTo>
                    <a:pt x="61" y="8"/>
                    <a:pt x="1" y="173"/>
                    <a:pt x="98" y="262"/>
                  </a:cubicBezTo>
                  <a:cubicBezTo>
                    <a:pt x="131" y="288"/>
                    <a:pt x="169" y="301"/>
                    <a:pt x="206" y="301"/>
                  </a:cubicBezTo>
                  <a:cubicBezTo>
                    <a:pt x="245" y="301"/>
                    <a:pt x="284" y="286"/>
                    <a:pt x="315" y="255"/>
                  </a:cubicBezTo>
                  <a:cubicBezTo>
                    <a:pt x="405"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40;p24">
              <a:extLst>
                <a:ext uri="{FF2B5EF4-FFF2-40B4-BE49-F238E27FC236}">
                  <a16:creationId xmlns:a16="http://schemas.microsoft.com/office/drawing/2014/main" id="{C1048C02-BB36-D745-9734-8A63A56A009E}"/>
                </a:ext>
              </a:extLst>
            </p:cNvPr>
            <p:cNvSpPr/>
            <p:nvPr/>
          </p:nvSpPr>
          <p:spPr>
            <a:xfrm rot="-2922755">
              <a:off x="1848783" y="2677248"/>
              <a:ext cx="18661" cy="13436"/>
            </a:xfrm>
            <a:custGeom>
              <a:avLst/>
              <a:gdLst/>
              <a:ahLst/>
              <a:cxnLst/>
              <a:rect l="l" t="t" r="r" b="b"/>
              <a:pathLst>
                <a:path w="150" h="108" extrusionOk="0">
                  <a:moveTo>
                    <a:pt x="75" y="1"/>
                  </a:moveTo>
                  <a:cubicBezTo>
                    <a:pt x="23" y="1"/>
                    <a:pt x="0" y="61"/>
                    <a:pt x="38" y="91"/>
                  </a:cubicBezTo>
                  <a:cubicBezTo>
                    <a:pt x="49" y="102"/>
                    <a:pt x="64" y="107"/>
                    <a:pt x="78" y="107"/>
                  </a:cubicBezTo>
                  <a:cubicBezTo>
                    <a:pt x="92" y="107"/>
                    <a:pt x="105" y="102"/>
                    <a:pt x="112"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41;p24">
              <a:extLst>
                <a:ext uri="{FF2B5EF4-FFF2-40B4-BE49-F238E27FC236}">
                  <a16:creationId xmlns:a16="http://schemas.microsoft.com/office/drawing/2014/main" id="{518E4F94-7DD4-6C49-89B1-DBDA1C681C2E}"/>
                </a:ext>
              </a:extLst>
            </p:cNvPr>
            <p:cNvSpPr/>
            <p:nvPr/>
          </p:nvSpPr>
          <p:spPr>
            <a:xfrm rot="-2922755">
              <a:off x="1848807" y="2674920"/>
              <a:ext cx="17791" cy="13561"/>
            </a:xfrm>
            <a:custGeom>
              <a:avLst/>
              <a:gdLst/>
              <a:ahLst/>
              <a:cxnLst/>
              <a:rect l="l" t="t" r="r" b="b"/>
              <a:pathLst>
                <a:path w="143" h="109" extrusionOk="0">
                  <a:moveTo>
                    <a:pt x="67" y="1"/>
                  </a:moveTo>
                  <a:cubicBezTo>
                    <a:pt x="23" y="1"/>
                    <a:pt x="0" y="61"/>
                    <a:pt x="37" y="98"/>
                  </a:cubicBezTo>
                  <a:cubicBezTo>
                    <a:pt x="48" y="105"/>
                    <a:pt x="59" y="109"/>
                    <a:pt x="71" y="109"/>
                  </a:cubicBezTo>
                  <a:cubicBezTo>
                    <a:pt x="85" y="109"/>
                    <a:pt x="100" y="103"/>
                    <a:pt x="112" y="91"/>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42;p24">
              <a:extLst>
                <a:ext uri="{FF2B5EF4-FFF2-40B4-BE49-F238E27FC236}">
                  <a16:creationId xmlns:a16="http://schemas.microsoft.com/office/drawing/2014/main" id="{668C1BB5-A94D-5F41-AC83-54455B012229}"/>
                </a:ext>
              </a:extLst>
            </p:cNvPr>
            <p:cNvSpPr/>
            <p:nvPr/>
          </p:nvSpPr>
          <p:spPr>
            <a:xfrm rot="-2922755">
              <a:off x="1848460" y="2673350"/>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4" y="108"/>
                    <a:pt x="78" y="108"/>
                  </a:cubicBezTo>
                  <a:cubicBezTo>
                    <a:pt x="92" y="108"/>
                    <a:pt x="105"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43;p24">
              <a:extLst>
                <a:ext uri="{FF2B5EF4-FFF2-40B4-BE49-F238E27FC236}">
                  <a16:creationId xmlns:a16="http://schemas.microsoft.com/office/drawing/2014/main" id="{2352A5BC-9D17-3C4C-980E-1B19188F9E80}"/>
                </a:ext>
              </a:extLst>
            </p:cNvPr>
            <p:cNvSpPr/>
            <p:nvPr/>
          </p:nvSpPr>
          <p:spPr>
            <a:xfrm rot="-2922755">
              <a:off x="1848556" y="2671057"/>
              <a:ext cx="17791" cy="13561"/>
            </a:xfrm>
            <a:custGeom>
              <a:avLst/>
              <a:gdLst/>
              <a:ahLst/>
              <a:cxnLst/>
              <a:rect l="l" t="t" r="r" b="b"/>
              <a:pathLst>
                <a:path w="143" h="109" extrusionOk="0">
                  <a:moveTo>
                    <a:pt x="68" y="0"/>
                  </a:moveTo>
                  <a:cubicBezTo>
                    <a:pt x="23" y="0"/>
                    <a:pt x="1" y="60"/>
                    <a:pt x="38" y="98"/>
                  </a:cubicBezTo>
                  <a:cubicBezTo>
                    <a:pt x="48" y="104"/>
                    <a:pt x="60" y="108"/>
                    <a:pt x="71" y="108"/>
                  </a:cubicBezTo>
                  <a:cubicBezTo>
                    <a:pt x="86" y="108"/>
                    <a:pt x="100"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44;p24">
              <a:extLst>
                <a:ext uri="{FF2B5EF4-FFF2-40B4-BE49-F238E27FC236}">
                  <a16:creationId xmlns:a16="http://schemas.microsoft.com/office/drawing/2014/main" id="{B4F3A2A2-31CF-2845-ADC1-017CD22D9D69}"/>
                </a:ext>
              </a:extLst>
            </p:cNvPr>
            <p:cNvSpPr/>
            <p:nvPr/>
          </p:nvSpPr>
          <p:spPr>
            <a:xfrm rot="-2922755">
              <a:off x="1847803" y="2668688"/>
              <a:ext cx="18661" cy="13934"/>
            </a:xfrm>
            <a:custGeom>
              <a:avLst/>
              <a:gdLst/>
              <a:ahLst/>
              <a:cxnLst/>
              <a:rect l="l" t="t" r="r" b="b"/>
              <a:pathLst>
                <a:path w="150" h="112" extrusionOk="0">
                  <a:moveTo>
                    <a:pt x="75" y="0"/>
                  </a:moveTo>
                  <a:cubicBezTo>
                    <a:pt x="22" y="8"/>
                    <a:pt x="0" y="60"/>
                    <a:pt x="37" y="98"/>
                  </a:cubicBezTo>
                  <a:cubicBezTo>
                    <a:pt x="48" y="108"/>
                    <a:pt x="61" y="112"/>
                    <a:pt x="74" y="112"/>
                  </a:cubicBezTo>
                  <a:cubicBezTo>
                    <a:pt x="89" y="112"/>
                    <a:pt x="104" y="106"/>
                    <a:pt x="112" y="98"/>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45;p24">
              <a:extLst>
                <a:ext uri="{FF2B5EF4-FFF2-40B4-BE49-F238E27FC236}">
                  <a16:creationId xmlns:a16="http://schemas.microsoft.com/office/drawing/2014/main" id="{728823DC-6110-D549-BD86-2EFA547696CD}"/>
                </a:ext>
              </a:extLst>
            </p:cNvPr>
            <p:cNvSpPr/>
            <p:nvPr/>
          </p:nvSpPr>
          <p:spPr>
            <a:xfrm rot="-2922755">
              <a:off x="1848187" y="2667181"/>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50" y="102"/>
                    <a:pt x="63" y="108"/>
                    <a:pt x="76" y="108"/>
                  </a:cubicBezTo>
                  <a:cubicBezTo>
                    <a:pt x="89" y="108"/>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46;p24">
              <a:extLst>
                <a:ext uri="{FF2B5EF4-FFF2-40B4-BE49-F238E27FC236}">
                  <a16:creationId xmlns:a16="http://schemas.microsoft.com/office/drawing/2014/main" id="{69500E22-505D-BE41-95AA-4A0CEB5473DB}"/>
                </a:ext>
              </a:extLst>
            </p:cNvPr>
            <p:cNvSpPr/>
            <p:nvPr/>
          </p:nvSpPr>
          <p:spPr>
            <a:xfrm rot="-2922755">
              <a:off x="1847297" y="2664759"/>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5" y="103"/>
                    <a:pt x="113"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47;p24">
              <a:extLst>
                <a:ext uri="{FF2B5EF4-FFF2-40B4-BE49-F238E27FC236}">
                  <a16:creationId xmlns:a16="http://schemas.microsoft.com/office/drawing/2014/main" id="{2CB5387C-7780-754A-BDBF-3E7645F8189A}"/>
                </a:ext>
              </a:extLst>
            </p:cNvPr>
            <p:cNvSpPr/>
            <p:nvPr/>
          </p:nvSpPr>
          <p:spPr>
            <a:xfrm rot="-2922755">
              <a:off x="1847623" y="2662352"/>
              <a:ext cx="17791" cy="14432"/>
            </a:xfrm>
            <a:custGeom>
              <a:avLst/>
              <a:gdLst/>
              <a:ahLst/>
              <a:cxnLst/>
              <a:rect l="l" t="t" r="r" b="b"/>
              <a:pathLst>
                <a:path w="143" h="116" extrusionOk="0">
                  <a:moveTo>
                    <a:pt x="68" y="1"/>
                  </a:moveTo>
                  <a:cubicBezTo>
                    <a:pt x="23" y="8"/>
                    <a:pt x="0" y="68"/>
                    <a:pt x="38" y="98"/>
                  </a:cubicBezTo>
                  <a:cubicBezTo>
                    <a:pt x="49" y="109"/>
                    <a:pt x="62" y="115"/>
                    <a:pt x="75" y="115"/>
                  </a:cubicBezTo>
                  <a:cubicBezTo>
                    <a:pt x="88" y="115"/>
                    <a:pt x="101"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48;p24">
              <a:extLst>
                <a:ext uri="{FF2B5EF4-FFF2-40B4-BE49-F238E27FC236}">
                  <a16:creationId xmlns:a16="http://schemas.microsoft.com/office/drawing/2014/main" id="{E0D5EC76-8FD6-AF49-B49A-7692219F34C0}"/>
                </a:ext>
              </a:extLst>
            </p:cNvPr>
            <p:cNvSpPr/>
            <p:nvPr/>
          </p:nvSpPr>
          <p:spPr>
            <a:xfrm rot="-2922755">
              <a:off x="1847000" y="2660918"/>
              <a:ext cx="18786" cy="13436"/>
            </a:xfrm>
            <a:custGeom>
              <a:avLst/>
              <a:gdLst/>
              <a:ahLst/>
              <a:cxnLst/>
              <a:rect l="l" t="t" r="r" b="b"/>
              <a:pathLst>
                <a:path w="151" h="108" extrusionOk="0">
                  <a:moveTo>
                    <a:pt x="76" y="0"/>
                  </a:moveTo>
                  <a:cubicBezTo>
                    <a:pt x="23" y="0"/>
                    <a:pt x="1" y="60"/>
                    <a:pt x="38" y="90"/>
                  </a:cubicBezTo>
                  <a:cubicBezTo>
                    <a:pt x="50" y="101"/>
                    <a:pt x="65" y="107"/>
                    <a:pt x="79" y="107"/>
                  </a:cubicBezTo>
                  <a:cubicBezTo>
                    <a:pt x="93" y="107"/>
                    <a:pt x="106" y="101"/>
                    <a:pt x="113" y="90"/>
                  </a:cubicBezTo>
                  <a:cubicBezTo>
                    <a:pt x="151"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49;p24">
              <a:extLst>
                <a:ext uri="{FF2B5EF4-FFF2-40B4-BE49-F238E27FC236}">
                  <a16:creationId xmlns:a16="http://schemas.microsoft.com/office/drawing/2014/main" id="{5E01A81E-7FF4-894D-B169-6FB111533C47}"/>
                </a:ext>
              </a:extLst>
            </p:cNvPr>
            <p:cNvSpPr/>
            <p:nvPr/>
          </p:nvSpPr>
          <p:spPr>
            <a:xfrm rot="-2922755">
              <a:off x="1847164" y="2658527"/>
              <a:ext cx="17915" cy="13934"/>
            </a:xfrm>
            <a:custGeom>
              <a:avLst/>
              <a:gdLst/>
              <a:ahLst/>
              <a:cxnLst/>
              <a:rect l="l" t="t" r="r" b="b"/>
              <a:pathLst>
                <a:path w="144" h="112" extrusionOk="0">
                  <a:moveTo>
                    <a:pt x="68" y="0"/>
                  </a:moveTo>
                  <a:cubicBezTo>
                    <a:pt x="23" y="0"/>
                    <a:pt x="1" y="60"/>
                    <a:pt x="38" y="98"/>
                  </a:cubicBezTo>
                  <a:cubicBezTo>
                    <a:pt x="48" y="107"/>
                    <a:pt x="58" y="111"/>
                    <a:pt x="69" y="111"/>
                  </a:cubicBezTo>
                  <a:cubicBezTo>
                    <a:pt x="85" y="111"/>
                    <a:pt x="100" y="103"/>
                    <a:pt x="113" y="90"/>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50;p24">
              <a:extLst>
                <a:ext uri="{FF2B5EF4-FFF2-40B4-BE49-F238E27FC236}">
                  <a16:creationId xmlns:a16="http://schemas.microsoft.com/office/drawing/2014/main" id="{CEBACBD5-4C98-104B-A49A-52346A233D1E}"/>
                </a:ext>
              </a:extLst>
            </p:cNvPr>
            <p:cNvSpPr/>
            <p:nvPr/>
          </p:nvSpPr>
          <p:spPr>
            <a:xfrm rot="-2922755">
              <a:off x="1846802" y="2657020"/>
              <a:ext cx="18413" cy="13436"/>
            </a:xfrm>
            <a:custGeom>
              <a:avLst/>
              <a:gdLst/>
              <a:ahLst/>
              <a:cxnLst/>
              <a:rect l="l" t="t" r="r" b="b"/>
              <a:pathLst>
                <a:path w="148"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51;p24">
              <a:extLst>
                <a:ext uri="{FF2B5EF4-FFF2-40B4-BE49-F238E27FC236}">
                  <a16:creationId xmlns:a16="http://schemas.microsoft.com/office/drawing/2014/main" id="{6E9049C1-4494-6648-AC6D-0DD8FC687D85}"/>
                </a:ext>
              </a:extLst>
            </p:cNvPr>
            <p:cNvSpPr/>
            <p:nvPr/>
          </p:nvSpPr>
          <p:spPr>
            <a:xfrm rot="-2922755">
              <a:off x="1846783" y="2654599"/>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52;p24">
              <a:extLst>
                <a:ext uri="{FF2B5EF4-FFF2-40B4-BE49-F238E27FC236}">
                  <a16:creationId xmlns:a16="http://schemas.microsoft.com/office/drawing/2014/main" id="{3BB2936D-9E00-4A40-94EA-2D1C0CE04376}"/>
                </a:ext>
              </a:extLst>
            </p:cNvPr>
            <p:cNvSpPr/>
            <p:nvPr/>
          </p:nvSpPr>
          <p:spPr>
            <a:xfrm rot="-2922755">
              <a:off x="1830807" y="2640012"/>
              <a:ext cx="49142" cy="37572"/>
            </a:xfrm>
            <a:custGeom>
              <a:avLst/>
              <a:gdLst/>
              <a:ahLst/>
              <a:cxnLst/>
              <a:rect l="l" t="t" r="r" b="b"/>
              <a:pathLst>
                <a:path w="395" h="302" extrusionOk="0">
                  <a:moveTo>
                    <a:pt x="204" y="0"/>
                  </a:moveTo>
                  <a:cubicBezTo>
                    <a:pt x="201" y="0"/>
                    <a:pt x="198" y="1"/>
                    <a:pt x="195" y="1"/>
                  </a:cubicBezTo>
                  <a:cubicBezTo>
                    <a:pt x="60" y="8"/>
                    <a:pt x="0" y="173"/>
                    <a:pt x="97" y="263"/>
                  </a:cubicBezTo>
                  <a:cubicBezTo>
                    <a:pt x="126" y="288"/>
                    <a:pt x="164" y="301"/>
                    <a:pt x="201" y="301"/>
                  </a:cubicBezTo>
                  <a:cubicBezTo>
                    <a:pt x="241" y="301"/>
                    <a:pt x="280" y="286"/>
                    <a:pt x="307" y="255"/>
                  </a:cubicBezTo>
                  <a:cubicBezTo>
                    <a:pt x="395" y="160"/>
                    <a:pt x="332"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53;p24">
              <a:extLst>
                <a:ext uri="{FF2B5EF4-FFF2-40B4-BE49-F238E27FC236}">
                  <a16:creationId xmlns:a16="http://schemas.microsoft.com/office/drawing/2014/main" id="{0C4DE527-7140-B647-A784-07FF6C842A8C}"/>
                </a:ext>
              </a:extLst>
            </p:cNvPr>
            <p:cNvSpPr/>
            <p:nvPr/>
          </p:nvSpPr>
          <p:spPr>
            <a:xfrm rot="-2922755">
              <a:off x="1897126" y="2637153"/>
              <a:ext cx="50510" cy="37945"/>
            </a:xfrm>
            <a:custGeom>
              <a:avLst/>
              <a:gdLst/>
              <a:ahLst/>
              <a:cxnLst/>
              <a:rect l="l" t="t" r="r" b="b"/>
              <a:pathLst>
                <a:path w="406" h="305" extrusionOk="0">
                  <a:moveTo>
                    <a:pt x="195" y="1"/>
                  </a:moveTo>
                  <a:cubicBezTo>
                    <a:pt x="61" y="8"/>
                    <a:pt x="1" y="173"/>
                    <a:pt x="98" y="263"/>
                  </a:cubicBezTo>
                  <a:cubicBezTo>
                    <a:pt x="126" y="291"/>
                    <a:pt x="163" y="304"/>
                    <a:pt x="199" y="304"/>
                  </a:cubicBezTo>
                  <a:cubicBezTo>
                    <a:pt x="241" y="304"/>
                    <a:pt x="283" y="287"/>
                    <a:pt x="315" y="255"/>
                  </a:cubicBezTo>
                  <a:cubicBezTo>
                    <a:pt x="405" y="158"/>
                    <a:pt x="330" y="1"/>
                    <a:pt x="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54;p24">
              <a:extLst>
                <a:ext uri="{FF2B5EF4-FFF2-40B4-BE49-F238E27FC236}">
                  <a16:creationId xmlns:a16="http://schemas.microsoft.com/office/drawing/2014/main" id="{CD1601CB-8231-B54F-B3D1-F6B15DA3CE26}"/>
                </a:ext>
              </a:extLst>
            </p:cNvPr>
            <p:cNvSpPr/>
            <p:nvPr/>
          </p:nvSpPr>
          <p:spPr>
            <a:xfrm rot="-2922755">
              <a:off x="1913362" y="2651915"/>
              <a:ext cx="18661" cy="13934"/>
            </a:xfrm>
            <a:custGeom>
              <a:avLst/>
              <a:gdLst/>
              <a:ahLst/>
              <a:cxnLst/>
              <a:rect l="l" t="t" r="r" b="b"/>
              <a:pathLst>
                <a:path w="150" h="112" extrusionOk="0">
                  <a:moveTo>
                    <a:pt x="75" y="0"/>
                  </a:moveTo>
                  <a:cubicBezTo>
                    <a:pt x="23" y="8"/>
                    <a:pt x="0" y="68"/>
                    <a:pt x="38" y="98"/>
                  </a:cubicBezTo>
                  <a:cubicBezTo>
                    <a:pt x="48" y="108"/>
                    <a:pt x="59" y="112"/>
                    <a:pt x="71" y="112"/>
                  </a:cubicBezTo>
                  <a:cubicBezTo>
                    <a:pt x="86" y="112"/>
                    <a:pt x="100" y="106"/>
                    <a:pt x="112" y="98"/>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55;p24">
              <a:extLst>
                <a:ext uri="{FF2B5EF4-FFF2-40B4-BE49-F238E27FC236}">
                  <a16:creationId xmlns:a16="http://schemas.microsoft.com/office/drawing/2014/main" id="{D9579C82-E8B1-E94F-AD58-36562D6247E6}"/>
                </a:ext>
              </a:extLst>
            </p:cNvPr>
            <p:cNvSpPr/>
            <p:nvPr/>
          </p:nvSpPr>
          <p:spPr>
            <a:xfrm rot="-2922755">
              <a:off x="1914069" y="2654306"/>
              <a:ext cx="17791" cy="13436"/>
            </a:xfrm>
            <a:custGeom>
              <a:avLst/>
              <a:gdLst/>
              <a:ahLst/>
              <a:cxnLst/>
              <a:rect l="l" t="t" r="r" b="b"/>
              <a:pathLst>
                <a:path w="143" h="108" extrusionOk="0">
                  <a:moveTo>
                    <a:pt x="68" y="0"/>
                  </a:moveTo>
                  <a:cubicBezTo>
                    <a:pt x="23" y="0"/>
                    <a:pt x="1" y="60"/>
                    <a:pt x="31" y="98"/>
                  </a:cubicBezTo>
                  <a:cubicBezTo>
                    <a:pt x="41" y="104"/>
                    <a:pt x="54" y="108"/>
                    <a:pt x="67" y="108"/>
                  </a:cubicBezTo>
                  <a:cubicBezTo>
                    <a:pt x="84" y="108"/>
                    <a:pt x="101"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56;p24">
              <a:extLst>
                <a:ext uri="{FF2B5EF4-FFF2-40B4-BE49-F238E27FC236}">
                  <a16:creationId xmlns:a16="http://schemas.microsoft.com/office/drawing/2014/main" id="{98B3F206-C4F1-E441-82E0-4471275A9C45}"/>
                </a:ext>
              </a:extLst>
            </p:cNvPr>
            <p:cNvSpPr/>
            <p:nvPr/>
          </p:nvSpPr>
          <p:spPr>
            <a:xfrm rot="-2922755">
              <a:off x="1914020" y="2656577"/>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49" y="102"/>
                    <a:pt x="62" y="108"/>
                    <a:pt x="76" y="108"/>
                  </a:cubicBezTo>
                  <a:cubicBezTo>
                    <a:pt x="89" y="108"/>
                    <a:pt x="102"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57;p24">
              <a:extLst>
                <a:ext uri="{FF2B5EF4-FFF2-40B4-BE49-F238E27FC236}">
                  <a16:creationId xmlns:a16="http://schemas.microsoft.com/office/drawing/2014/main" id="{AB9B922A-9644-4641-9DB9-EB7A5C1F800A}"/>
                </a:ext>
              </a:extLst>
            </p:cNvPr>
            <p:cNvSpPr/>
            <p:nvPr/>
          </p:nvSpPr>
          <p:spPr>
            <a:xfrm rot="-2922755">
              <a:off x="1914507" y="2658084"/>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1" y="112"/>
                    <a:pt x="99" y="104"/>
                    <a:pt x="112" y="91"/>
                  </a:cubicBezTo>
                  <a:cubicBezTo>
                    <a:pt x="142"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58;p24">
              <a:extLst>
                <a:ext uri="{FF2B5EF4-FFF2-40B4-BE49-F238E27FC236}">
                  <a16:creationId xmlns:a16="http://schemas.microsoft.com/office/drawing/2014/main" id="{F46002ED-479F-8F40-B0E1-6C1E79433169}"/>
                </a:ext>
              </a:extLst>
            </p:cNvPr>
            <p:cNvSpPr/>
            <p:nvPr/>
          </p:nvSpPr>
          <p:spPr>
            <a:xfrm rot="-2922755">
              <a:off x="1914343" y="2660475"/>
              <a:ext cx="18661" cy="13436"/>
            </a:xfrm>
            <a:custGeom>
              <a:avLst/>
              <a:gdLst/>
              <a:ahLst/>
              <a:cxnLst/>
              <a:rect l="l" t="t" r="r" b="b"/>
              <a:pathLst>
                <a:path w="150" h="108" extrusionOk="0">
                  <a:moveTo>
                    <a:pt x="75" y="1"/>
                  </a:moveTo>
                  <a:cubicBezTo>
                    <a:pt x="23" y="1"/>
                    <a:pt x="0" y="61"/>
                    <a:pt x="38" y="90"/>
                  </a:cubicBezTo>
                  <a:cubicBezTo>
                    <a:pt x="49" y="102"/>
                    <a:pt x="62" y="107"/>
                    <a:pt x="75" y="107"/>
                  </a:cubicBezTo>
                  <a:cubicBezTo>
                    <a:pt x="88" y="107"/>
                    <a:pt x="101" y="102"/>
                    <a:pt x="113" y="90"/>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59;p24">
              <a:extLst>
                <a:ext uri="{FF2B5EF4-FFF2-40B4-BE49-F238E27FC236}">
                  <a16:creationId xmlns:a16="http://schemas.microsoft.com/office/drawing/2014/main" id="{2CFD6487-BD71-B04A-B2BB-A135B14FDB23}"/>
                </a:ext>
              </a:extLst>
            </p:cNvPr>
            <p:cNvSpPr/>
            <p:nvPr/>
          </p:nvSpPr>
          <p:spPr>
            <a:xfrm rot="-2922755">
              <a:off x="1914909" y="2662059"/>
              <a:ext cx="17791" cy="14307"/>
            </a:xfrm>
            <a:custGeom>
              <a:avLst/>
              <a:gdLst/>
              <a:ahLst/>
              <a:cxnLst/>
              <a:rect l="l" t="t" r="r" b="b"/>
              <a:pathLst>
                <a:path w="143" h="115" extrusionOk="0">
                  <a:moveTo>
                    <a:pt x="68" y="0"/>
                  </a:moveTo>
                  <a:cubicBezTo>
                    <a:pt x="23" y="8"/>
                    <a:pt x="1" y="68"/>
                    <a:pt x="31" y="97"/>
                  </a:cubicBezTo>
                  <a:cubicBezTo>
                    <a:pt x="42" y="109"/>
                    <a:pt x="57" y="114"/>
                    <a:pt x="72" y="114"/>
                  </a:cubicBezTo>
                  <a:cubicBezTo>
                    <a:pt x="87" y="114"/>
                    <a:pt x="102" y="109"/>
                    <a:pt x="113" y="97"/>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60;p24">
              <a:extLst>
                <a:ext uri="{FF2B5EF4-FFF2-40B4-BE49-F238E27FC236}">
                  <a16:creationId xmlns:a16="http://schemas.microsoft.com/office/drawing/2014/main" id="{25CD855A-EF7F-9A42-BBCF-299A4EB57BF0}"/>
                </a:ext>
              </a:extLst>
            </p:cNvPr>
            <p:cNvSpPr/>
            <p:nvPr/>
          </p:nvSpPr>
          <p:spPr>
            <a:xfrm rot="-2922755">
              <a:off x="1914583" y="2664467"/>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0"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61;p24">
              <a:extLst>
                <a:ext uri="{FF2B5EF4-FFF2-40B4-BE49-F238E27FC236}">
                  <a16:creationId xmlns:a16="http://schemas.microsoft.com/office/drawing/2014/main" id="{1BEEBA9D-12D6-704E-AFB8-C91FAE097A93}"/>
                </a:ext>
              </a:extLst>
            </p:cNvPr>
            <p:cNvSpPr/>
            <p:nvPr/>
          </p:nvSpPr>
          <p:spPr>
            <a:xfrm rot="-2922755">
              <a:off x="1915529" y="2666738"/>
              <a:ext cx="17542" cy="13436"/>
            </a:xfrm>
            <a:custGeom>
              <a:avLst/>
              <a:gdLst/>
              <a:ahLst/>
              <a:cxnLst/>
              <a:rect l="l" t="t" r="r" b="b"/>
              <a:pathLst>
                <a:path w="141" h="108" extrusionOk="0">
                  <a:moveTo>
                    <a:pt x="76" y="0"/>
                  </a:moveTo>
                  <a:cubicBezTo>
                    <a:pt x="74" y="0"/>
                    <a:pt x="71" y="1"/>
                    <a:pt x="68" y="1"/>
                  </a:cubicBezTo>
                  <a:cubicBezTo>
                    <a:pt x="23" y="1"/>
                    <a:pt x="0" y="61"/>
                    <a:pt x="30" y="91"/>
                  </a:cubicBezTo>
                  <a:cubicBezTo>
                    <a:pt x="41" y="102"/>
                    <a:pt x="56" y="108"/>
                    <a:pt x="71" y="108"/>
                  </a:cubicBezTo>
                  <a:cubicBezTo>
                    <a:pt x="86" y="108"/>
                    <a:pt x="101" y="102"/>
                    <a:pt x="113" y="91"/>
                  </a:cubicBezTo>
                  <a:cubicBezTo>
                    <a:pt x="141" y="56"/>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62;p24">
              <a:extLst>
                <a:ext uri="{FF2B5EF4-FFF2-40B4-BE49-F238E27FC236}">
                  <a16:creationId xmlns:a16="http://schemas.microsoft.com/office/drawing/2014/main" id="{B6E9263B-0758-114F-B908-5256D6AA7089}"/>
                </a:ext>
              </a:extLst>
            </p:cNvPr>
            <p:cNvSpPr/>
            <p:nvPr/>
          </p:nvSpPr>
          <p:spPr>
            <a:xfrm rot="-2922755">
              <a:off x="1915068" y="2668224"/>
              <a:ext cx="18786" cy="14058"/>
            </a:xfrm>
            <a:custGeom>
              <a:avLst/>
              <a:gdLst/>
              <a:ahLst/>
              <a:cxnLst/>
              <a:rect l="l" t="t" r="r" b="b"/>
              <a:pathLst>
                <a:path w="151" h="113" extrusionOk="0">
                  <a:moveTo>
                    <a:pt x="75" y="1"/>
                  </a:moveTo>
                  <a:cubicBezTo>
                    <a:pt x="23" y="8"/>
                    <a:pt x="0" y="60"/>
                    <a:pt x="38" y="98"/>
                  </a:cubicBezTo>
                  <a:cubicBezTo>
                    <a:pt x="48" y="108"/>
                    <a:pt x="60" y="112"/>
                    <a:pt x="71" y="112"/>
                  </a:cubicBezTo>
                  <a:cubicBezTo>
                    <a:pt x="86" y="112"/>
                    <a:pt x="100" y="106"/>
                    <a:pt x="113" y="98"/>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63;p24">
              <a:extLst>
                <a:ext uri="{FF2B5EF4-FFF2-40B4-BE49-F238E27FC236}">
                  <a16:creationId xmlns:a16="http://schemas.microsoft.com/office/drawing/2014/main" id="{FFE1E184-DFC0-F64D-A365-37912A2086CF}"/>
                </a:ext>
              </a:extLst>
            </p:cNvPr>
            <p:cNvSpPr/>
            <p:nvPr/>
          </p:nvSpPr>
          <p:spPr>
            <a:xfrm rot="-2922755">
              <a:off x="1915774" y="2670615"/>
              <a:ext cx="17915" cy="13561"/>
            </a:xfrm>
            <a:custGeom>
              <a:avLst/>
              <a:gdLst/>
              <a:ahLst/>
              <a:cxnLst/>
              <a:rect l="l" t="t" r="r" b="b"/>
              <a:pathLst>
                <a:path w="144" h="109" extrusionOk="0">
                  <a:moveTo>
                    <a:pt x="68" y="1"/>
                  </a:moveTo>
                  <a:cubicBezTo>
                    <a:pt x="23" y="1"/>
                    <a:pt x="1" y="60"/>
                    <a:pt x="31" y="98"/>
                  </a:cubicBezTo>
                  <a:cubicBezTo>
                    <a:pt x="41" y="105"/>
                    <a:pt x="54" y="108"/>
                    <a:pt x="67" y="108"/>
                  </a:cubicBezTo>
                  <a:cubicBezTo>
                    <a:pt x="84" y="108"/>
                    <a:pt x="101" y="103"/>
                    <a:pt x="113" y="90"/>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64;p24">
              <a:extLst>
                <a:ext uri="{FF2B5EF4-FFF2-40B4-BE49-F238E27FC236}">
                  <a16:creationId xmlns:a16="http://schemas.microsoft.com/office/drawing/2014/main" id="{883AC28B-E054-BB49-B21C-FF43AC9DEB7D}"/>
                </a:ext>
              </a:extLst>
            </p:cNvPr>
            <p:cNvSpPr/>
            <p:nvPr/>
          </p:nvSpPr>
          <p:spPr>
            <a:xfrm rot="-2922755">
              <a:off x="1915746" y="2672933"/>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50" y="103"/>
                    <a:pt x="63" y="108"/>
                    <a:pt x="76" y="108"/>
                  </a:cubicBezTo>
                  <a:cubicBezTo>
                    <a:pt x="89" y="108"/>
                    <a:pt x="102" y="103"/>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65;p24">
              <a:extLst>
                <a:ext uri="{FF2B5EF4-FFF2-40B4-BE49-F238E27FC236}">
                  <a16:creationId xmlns:a16="http://schemas.microsoft.com/office/drawing/2014/main" id="{CB8EAF58-321D-BA4C-BB1C-41E46765381F}"/>
                </a:ext>
              </a:extLst>
            </p:cNvPr>
            <p:cNvSpPr/>
            <p:nvPr/>
          </p:nvSpPr>
          <p:spPr>
            <a:xfrm rot="-2922755">
              <a:off x="1916046" y="2674524"/>
              <a:ext cx="17791" cy="13561"/>
            </a:xfrm>
            <a:custGeom>
              <a:avLst/>
              <a:gdLst/>
              <a:ahLst/>
              <a:cxnLst/>
              <a:rect l="l" t="t" r="r" b="b"/>
              <a:pathLst>
                <a:path w="143" h="109" extrusionOk="0">
                  <a:moveTo>
                    <a:pt x="68" y="1"/>
                  </a:moveTo>
                  <a:cubicBezTo>
                    <a:pt x="23" y="1"/>
                    <a:pt x="0" y="61"/>
                    <a:pt x="30" y="98"/>
                  </a:cubicBezTo>
                  <a:cubicBezTo>
                    <a:pt x="40" y="105"/>
                    <a:pt x="54" y="109"/>
                    <a:pt x="67" y="109"/>
                  </a:cubicBezTo>
                  <a:cubicBezTo>
                    <a:pt x="83" y="109"/>
                    <a:pt x="100" y="103"/>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66;p24">
              <a:extLst>
                <a:ext uri="{FF2B5EF4-FFF2-40B4-BE49-F238E27FC236}">
                  <a16:creationId xmlns:a16="http://schemas.microsoft.com/office/drawing/2014/main" id="{D235124B-C724-1B4A-8383-160762A7B338}"/>
                </a:ext>
              </a:extLst>
            </p:cNvPr>
            <p:cNvSpPr/>
            <p:nvPr/>
          </p:nvSpPr>
          <p:spPr>
            <a:xfrm rot="-2922755">
              <a:off x="1900833" y="2665886"/>
              <a:ext cx="49142" cy="36950"/>
            </a:xfrm>
            <a:custGeom>
              <a:avLst/>
              <a:gdLst/>
              <a:ahLst/>
              <a:cxnLst/>
              <a:rect l="l" t="t" r="r" b="b"/>
              <a:pathLst>
                <a:path w="395" h="297" extrusionOk="0">
                  <a:moveTo>
                    <a:pt x="204" y="1"/>
                  </a:moveTo>
                  <a:cubicBezTo>
                    <a:pt x="201" y="1"/>
                    <a:pt x="198" y="1"/>
                    <a:pt x="195" y="1"/>
                  </a:cubicBezTo>
                  <a:cubicBezTo>
                    <a:pt x="60" y="1"/>
                    <a:pt x="0" y="166"/>
                    <a:pt x="97" y="256"/>
                  </a:cubicBezTo>
                  <a:cubicBezTo>
                    <a:pt x="126" y="284"/>
                    <a:pt x="160" y="297"/>
                    <a:pt x="195" y="297"/>
                  </a:cubicBezTo>
                  <a:cubicBezTo>
                    <a:pt x="235" y="297"/>
                    <a:pt x="275" y="280"/>
                    <a:pt x="307" y="248"/>
                  </a:cubicBezTo>
                  <a:cubicBezTo>
                    <a:pt x="395" y="153"/>
                    <a:pt x="325"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67;p24">
              <a:extLst>
                <a:ext uri="{FF2B5EF4-FFF2-40B4-BE49-F238E27FC236}">
                  <a16:creationId xmlns:a16="http://schemas.microsoft.com/office/drawing/2014/main" id="{005C0C99-6571-E64B-9618-343776CDB66C}"/>
                </a:ext>
              </a:extLst>
            </p:cNvPr>
            <p:cNvSpPr/>
            <p:nvPr/>
          </p:nvSpPr>
          <p:spPr>
            <a:xfrm rot="-2922755">
              <a:off x="1962704" y="2606942"/>
              <a:ext cx="49515" cy="37821"/>
            </a:xfrm>
            <a:custGeom>
              <a:avLst/>
              <a:gdLst/>
              <a:ahLst/>
              <a:cxnLst/>
              <a:rect l="l" t="t" r="r" b="b"/>
              <a:pathLst>
                <a:path w="398" h="304" extrusionOk="0">
                  <a:moveTo>
                    <a:pt x="195" y="0"/>
                  </a:moveTo>
                  <a:cubicBezTo>
                    <a:pt x="60" y="8"/>
                    <a:pt x="0" y="172"/>
                    <a:pt x="98" y="262"/>
                  </a:cubicBezTo>
                  <a:cubicBezTo>
                    <a:pt x="126" y="290"/>
                    <a:pt x="162" y="303"/>
                    <a:pt x="198" y="303"/>
                  </a:cubicBezTo>
                  <a:cubicBezTo>
                    <a:pt x="239" y="303"/>
                    <a:pt x="279" y="286"/>
                    <a:pt x="307" y="255"/>
                  </a:cubicBezTo>
                  <a:cubicBezTo>
                    <a:pt x="397" y="157"/>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68;p24">
              <a:extLst>
                <a:ext uri="{FF2B5EF4-FFF2-40B4-BE49-F238E27FC236}">
                  <a16:creationId xmlns:a16="http://schemas.microsoft.com/office/drawing/2014/main" id="{157C0056-3AD6-6546-AB92-3EB84B57FAA7}"/>
                </a:ext>
              </a:extLst>
            </p:cNvPr>
            <p:cNvSpPr/>
            <p:nvPr/>
          </p:nvSpPr>
          <p:spPr>
            <a:xfrm rot="-2922755">
              <a:off x="1979600" y="2627574"/>
              <a:ext cx="17791" cy="13436"/>
            </a:xfrm>
            <a:custGeom>
              <a:avLst/>
              <a:gdLst/>
              <a:ahLst/>
              <a:cxnLst/>
              <a:rect l="l" t="t" r="r" b="b"/>
              <a:pathLst>
                <a:path w="143" h="108" extrusionOk="0">
                  <a:moveTo>
                    <a:pt x="68" y="1"/>
                  </a:moveTo>
                  <a:cubicBezTo>
                    <a:pt x="23" y="1"/>
                    <a:pt x="1" y="61"/>
                    <a:pt x="31" y="91"/>
                  </a:cubicBezTo>
                  <a:cubicBezTo>
                    <a:pt x="42" y="102"/>
                    <a:pt x="57" y="107"/>
                    <a:pt x="72" y="107"/>
                  </a:cubicBezTo>
                  <a:cubicBezTo>
                    <a:pt x="87"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69;p24">
              <a:extLst>
                <a:ext uri="{FF2B5EF4-FFF2-40B4-BE49-F238E27FC236}">
                  <a16:creationId xmlns:a16="http://schemas.microsoft.com/office/drawing/2014/main" id="{5DA8E2B2-2C12-ED45-8309-F9B8452CD7BB}"/>
                </a:ext>
              </a:extLst>
            </p:cNvPr>
            <p:cNvSpPr/>
            <p:nvPr/>
          </p:nvSpPr>
          <p:spPr>
            <a:xfrm rot="-2922755">
              <a:off x="1979915" y="2633836"/>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70;p24">
              <a:extLst>
                <a:ext uri="{FF2B5EF4-FFF2-40B4-BE49-F238E27FC236}">
                  <a16:creationId xmlns:a16="http://schemas.microsoft.com/office/drawing/2014/main" id="{BFE3C15E-FAD7-1642-B2BD-CD3F159B0C4D}"/>
                </a:ext>
              </a:extLst>
            </p:cNvPr>
            <p:cNvSpPr/>
            <p:nvPr/>
          </p:nvSpPr>
          <p:spPr>
            <a:xfrm rot="-2922755">
              <a:off x="1981106" y="2639984"/>
              <a:ext cx="17542" cy="13561"/>
            </a:xfrm>
            <a:custGeom>
              <a:avLst/>
              <a:gdLst/>
              <a:ahLst/>
              <a:cxnLst/>
              <a:rect l="l" t="t" r="r" b="b"/>
              <a:pathLst>
                <a:path w="141" h="109" extrusionOk="0">
                  <a:moveTo>
                    <a:pt x="76" y="1"/>
                  </a:moveTo>
                  <a:cubicBezTo>
                    <a:pt x="74" y="1"/>
                    <a:pt x="71" y="1"/>
                    <a:pt x="68" y="2"/>
                  </a:cubicBezTo>
                  <a:cubicBezTo>
                    <a:pt x="23" y="2"/>
                    <a:pt x="0" y="61"/>
                    <a:pt x="30" y="91"/>
                  </a:cubicBezTo>
                  <a:cubicBezTo>
                    <a:pt x="41" y="103"/>
                    <a:pt x="56" y="108"/>
                    <a:pt x="71" y="108"/>
                  </a:cubicBezTo>
                  <a:cubicBezTo>
                    <a:pt x="86" y="108"/>
                    <a:pt x="101" y="103"/>
                    <a:pt x="113" y="91"/>
                  </a:cubicBezTo>
                  <a:cubicBezTo>
                    <a:pt x="141" y="56"/>
                    <a:pt x="123"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71;p24">
              <a:extLst>
                <a:ext uri="{FF2B5EF4-FFF2-40B4-BE49-F238E27FC236}">
                  <a16:creationId xmlns:a16="http://schemas.microsoft.com/office/drawing/2014/main" id="{9C2D27D3-DF5D-2942-BDCF-5F1474DF061A}"/>
                </a:ext>
              </a:extLst>
            </p:cNvPr>
            <p:cNvSpPr/>
            <p:nvPr/>
          </p:nvSpPr>
          <p:spPr>
            <a:xfrm rot="-2922755">
              <a:off x="1980954" y="2645487"/>
              <a:ext cx="18786" cy="14307"/>
            </a:xfrm>
            <a:custGeom>
              <a:avLst/>
              <a:gdLst/>
              <a:ahLst/>
              <a:cxnLst/>
              <a:rect l="l" t="t" r="r" b="b"/>
              <a:pathLst>
                <a:path w="151" h="115" extrusionOk="0">
                  <a:moveTo>
                    <a:pt x="76" y="1"/>
                  </a:moveTo>
                  <a:cubicBezTo>
                    <a:pt x="23" y="8"/>
                    <a:pt x="1" y="68"/>
                    <a:pt x="38" y="98"/>
                  </a:cubicBezTo>
                  <a:cubicBezTo>
                    <a:pt x="50" y="109"/>
                    <a:pt x="63" y="115"/>
                    <a:pt x="76" y="115"/>
                  </a:cubicBezTo>
                  <a:cubicBezTo>
                    <a:pt x="89" y="115"/>
                    <a:pt x="102" y="109"/>
                    <a:pt x="113" y="98"/>
                  </a:cubicBezTo>
                  <a:cubicBezTo>
                    <a:pt x="151" y="60"/>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72;p24">
              <a:extLst>
                <a:ext uri="{FF2B5EF4-FFF2-40B4-BE49-F238E27FC236}">
                  <a16:creationId xmlns:a16="http://schemas.microsoft.com/office/drawing/2014/main" id="{DAC85DBA-71FD-4C48-95A4-2C37ACABBF80}"/>
                </a:ext>
              </a:extLst>
            </p:cNvPr>
            <p:cNvSpPr/>
            <p:nvPr/>
          </p:nvSpPr>
          <p:spPr>
            <a:xfrm rot="-2922755">
              <a:off x="1982004" y="2651699"/>
              <a:ext cx="17915" cy="14058"/>
            </a:xfrm>
            <a:custGeom>
              <a:avLst/>
              <a:gdLst/>
              <a:ahLst/>
              <a:cxnLst/>
              <a:rect l="l" t="t" r="r" b="b"/>
              <a:pathLst>
                <a:path w="144" h="113" extrusionOk="0">
                  <a:moveTo>
                    <a:pt x="68" y="1"/>
                  </a:moveTo>
                  <a:cubicBezTo>
                    <a:pt x="23" y="8"/>
                    <a:pt x="1" y="68"/>
                    <a:pt x="31" y="98"/>
                  </a:cubicBezTo>
                  <a:cubicBezTo>
                    <a:pt x="41" y="108"/>
                    <a:pt x="54" y="112"/>
                    <a:pt x="68" y="112"/>
                  </a:cubicBezTo>
                  <a:cubicBezTo>
                    <a:pt x="84" y="112"/>
                    <a:pt x="101" y="106"/>
                    <a:pt x="113" y="98"/>
                  </a:cubicBezTo>
                  <a:cubicBezTo>
                    <a:pt x="143"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73;p24">
              <a:extLst>
                <a:ext uri="{FF2B5EF4-FFF2-40B4-BE49-F238E27FC236}">
                  <a16:creationId xmlns:a16="http://schemas.microsoft.com/office/drawing/2014/main" id="{72259DCC-0643-684D-A465-65BA75354B61}"/>
                </a:ext>
              </a:extLst>
            </p:cNvPr>
            <p:cNvSpPr/>
            <p:nvPr/>
          </p:nvSpPr>
          <p:spPr>
            <a:xfrm rot="-2922755">
              <a:off x="1982184" y="2658035"/>
              <a:ext cx="18786" cy="13561"/>
            </a:xfrm>
            <a:custGeom>
              <a:avLst/>
              <a:gdLst/>
              <a:ahLst/>
              <a:cxnLst/>
              <a:rect l="l" t="t" r="r" b="b"/>
              <a:pathLst>
                <a:path w="151" h="109" extrusionOk="0">
                  <a:moveTo>
                    <a:pt x="75" y="0"/>
                  </a:moveTo>
                  <a:cubicBezTo>
                    <a:pt x="23" y="0"/>
                    <a:pt x="1" y="60"/>
                    <a:pt x="38" y="98"/>
                  </a:cubicBezTo>
                  <a:cubicBezTo>
                    <a:pt x="48" y="104"/>
                    <a:pt x="60" y="108"/>
                    <a:pt x="71" y="108"/>
                  </a:cubicBezTo>
                  <a:cubicBezTo>
                    <a:pt x="86" y="108"/>
                    <a:pt x="100"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74;p24">
              <a:extLst>
                <a:ext uri="{FF2B5EF4-FFF2-40B4-BE49-F238E27FC236}">
                  <a16:creationId xmlns:a16="http://schemas.microsoft.com/office/drawing/2014/main" id="{FF268851-0E27-9F46-BA7A-731D12170519}"/>
                </a:ext>
              </a:extLst>
            </p:cNvPr>
            <p:cNvSpPr/>
            <p:nvPr/>
          </p:nvSpPr>
          <p:spPr>
            <a:xfrm rot="-2922755">
              <a:off x="1983350" y="2664251"/>
              <a:ext cx="17791" cy="13561"/>
            </a:xfrm>
            <a:custGeom>
              <a:avLst/>
              <a:gdLst/>
              <a:ahLst/>
              <a:cxnLst/>
              <a:rect l="l" t="t" r="r" b="b"/>
              <a:pathLst>
                <a:path w="143" h="109" extrusionOk="0">
                  <a:moveTo>
                    <a:pt x="68" y="1"/>
                  </a:moveTo>
                  <a:cubicBezTo>
                    <a:pt x="23" y="1"/>
                    <a:pt x="1" y="61"/>
                    <a:pt x="31" y="98"/>
                  </a:cubicBezTo>
                  <a:cubicBezTo>
                    <a:pt x="41" y="105"/>
                    <a:pt x="54" y="109"/>
                    <a:pt x="67" y="109"/>
                  </a:cubicBezTo>
                  <a:cubicBezTo>
                    <a:pt x="84" y="109"/>
                    <a:pt x="100" y="103"/>
                    <a:pt x="113" y="91"/>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75;p24">
              <a:extLst>
                <a:ext uri="{FF2B5EF4-FFF2-40B4-BE49-F238E27FC236}">
                  <a16:creationId xmlns:a16="http://schemas.microsoft.com/office/drawing/2014/main" id="{D1786A30-AEBE-8345-A681-C0B387B02DB2}"/>
                </a:ext>
              </a:extLst>
            </p:cNvPr>
            <p:cNvSpPr/>
            <p:nvPr/>
          </p:nvSpPr>
          <p:spPr>
            <a:xfrm rot="-2922755">
              <a:off x="1983818" y="2670850"/>
              <a:ext cx="17791" cy="13436"/>
            </a:xfrm>
            <a:custGeom>
              <a:avLst/>
              <a:gdLst/>
              <a:ahLst/>
              <a:cxnLst/>
              <a:rect l="l" t="t" r="r" b="b"/>
              <a:pathLst>
                <a:path w="143" h="108" extrusionOk="0">
                  <a:moveTo>
                    <a:pt x="75" y="0"/>
                  </a:moveTo>
                  <a:cubicBezTo>
                    <a:pt x="23" y="0"/>
                    <a:pt x="0" y="60"/>
                    <a:pt x="38" y="98"/>
                  </a:cubicBezTo>
                  <a:cubicBezTo>
                    <a:pt x="48" y="104"/>
                    <a:pt x="59" y="108"/>
                    <a:pt x="71" y="108"/>
                  </a:cubicBezTo>
                  <a:cubicBezTo>
                    <a:pt x="85" y="108"/>
                    <a:pt x="100" y="102"/>
                    <a:pt x="112" y="90"/>
                  </a:cubicBezTo>
                  <a:cubicBezTo>
                    <a:pt x="142" y="53"/>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76;p24">
              <a:extLst>
                <a:ext uri="{FF2B5EF4-FFF2-40B4-BE49-F238E27FC236}">
                  <a16:creationId xmlns:a16="http://schemas.microsoft.com/office/drawing/2014/main" id="{74C1CFF3-6513-6B44-A908-EFE45B7B08F5}"/>
                </a:ext>
              </a:extLst>
            </p:cNvPr>
            <p:cNvSpPr/>
            <p:nvPr/>
          </p:nvSpPr>
          <p:spPr>
            <a:xfrm rot="-2922755">
              <a:off x="1984814" y="2676692"/>
              <a:ext cx="17791" cy="13436"/>
            </a:xfrm>
            <a:custGeom>
              <a:avLst/>
              <a:gdLst/>
              <a:ahLst/>
              <a:cxnLst/>
              <a:rect l="l" t="t" r="r" b="b"/>
              <a:pathLst>
                <a:path w="143" h="108" extrusionOk="0">
                  <a:moveTo>
                    <a:pt x="68" y="1"/>
                  </a:moveTo>
                  <a:cubicBezTo>
                    <a:pt x="23" y="1"/>
                    <a:pt x="0" y="61"/>
                    <a:pt x="30" y="91"/>
                  </a:cubicBezTo>
                  <a:cubicBezTo>
                    <a:pt x="41" y="102"/>
                    <a:pt x="56" y="107"/>
                    <a:pt x="71" y="107"/>
                  </a:cubicBezTo>
                  <a:cubicBezTo>
                    <a:pt x="86" y="107"/>
                    <a:pt x="101" y="102"/>
                    <a:pt x="112" y="91"/>
                  </a:cubicBezTo>
                  <a:cubicBezTo>
                    <a:pt x="142" y="53"/>
                    <a:pt x="112"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77;p24">
              <a:extLst>
                <a:ext uri="{FF2B5EF4-FFF2-40B4-BE49-F238E27FC236}">
                  <a16:creationId xmlns:a16="http://schemas.microsoft.com/office/drawing/2014/main" id="{826935B3-8AE3-BD4D-8347-18DF6FBAB8FB}"/>
                </a:ext>
              </a:extLst>
            </p:cNvPr>
            <p:cNvSpPr/>
            <p:nvPr/>
          </p:nvSpPr>
          <p:spPr>
            <a:xfrm rot="-2922755">
              <a:off x="1985175" y="2683329"/>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3" y="108"/>
                    <a:pt x="76" y="108"/>
                  </a:cubicBezTo>
                  <a:cubicBezTo>
                    <a:pt x="89"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78;p24">
              <a:extLst>
                <a:ext uri="{FF2B5EF4-FFF2-40B4-BE49-F238E27FC236}">
                  <a16:creationId xmlns:a16="http://schemas.microsoft.com/office/drawing/2014/main" id="{8A9521DF-7D78-B044-AE83-FE132072CE09}"/>
                </a:ext>
              </a:extLst>
            </p:cNvPr>
            <p:cNvSpPr/>
            <p:nvPr/>
          </p:nvSpPr>
          <p:spPr>
            <a:xfrm rot="-2922755">
              <a:off x="1986218" y="2689150"/>
              <a:ext cx="17666" cy="13561"/>
            </a:xfrm>
            <a:custGeom>
              <a:avLst/>
              <a:gdLst/>
              <a:ahLst/>
              <a:cxnLst/>
              <a:rect l="l" t="t" r="r" b="b"/>
              <a:pathLst>
                <a:path w="142" h="109" extrusionOk="0">
                  <a:moveTo>
                    <a:pt x="76" y="1"/>
                  </a:moveTo>
                  <a:cubicBezTo>
                    <a:pt x="73" y="1"/>
                    <a:pt x="71" y="1"/>
                    <a:pt x="68" y="2"/>
                  </a:cubicBezTo>
                  <a:cubicBezTo>
                    <a:pt x="16"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79;p24">
              <a:extLst>
                <a:ext uri="{FF2B5EF4-FFF2-40B4-BE49-F238E27FC236}">
                  <a16:creationId xmlns:a16="http://schemas.microsoft.com/office/drawing/2014/main" id="{D92BDB3A-D0E5-244A-84A6-BD8D49C1075E}"/>
                </a:ext>
              </a:extLst>
            </p:cNvPr>
            <p:cNvSpPr/>
            <p:nvPr/>
          </p:nvSpPr>
          <p:spPr>
            <a:xfrm rot="-2922755">
              <a:off x="1986337" y="2694980"/>
              <a:ext cx="17791" cy="14307"/>
            </a:xfrm>
            <a:custGeom>
              <a:avLst/>
              <a:gdLst/>
              <a:ahLst/>
              <a:cxnLst/>
              <a:rect l="l" t="t" r="r" b="b"/>
              <a:pathLst>
                <a:path w="143" h="115" extrusionOk="0">
                  <a:moveTo>
                    <a:pt x="68" y="0"/>
                  </a:moveTo>
                  <a:cubicBezTo>
                    <a:pt x="23" y="8"/>
                    <a:pt x="0" y="68"/>
                    <a:pt x="38" y="98"/>
                  </a:cubicBezTo>
                  <a:cubicBezTo>
                    <a:pt x="49" y="109"/>
                    <a:pt x="62" y="115"/>
                    <a:pt x="75" y="115"/>
                  </a:cubicBezTo>
                  <a:cubicBezTo>
                    <a:pt x="88" y="115"/>
                    <a:pt x="101"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80;p24">
              <a:extLst>
                <a:ext uri="{FF2B5EF4-FFF2-40B4-BE49-F238E27FC236}">
                  <a16:creationId xmlns:a16="http://schemas.microsoft.com/office/drawing/2014/main" id="{5D772708-7C56-A544-809C-7E90879DEFD7}"/>
                </a:ext>
              </a:extLst>
            </p:cNvPr>
            <p:cNvSpPr/>
            <p:nvPr/>
          </p:nvSpPr>
          <p:spPr>
            <a:xfrm rot="-2922755">
              <a:off x="1971330" y="2691557"/>
              <a:ext cx="49391" cy="37448"/>
            </a:xfrm>
            <a:custGeom>
              <a:avLst/>
              <a:gdLst/>
              <a:ahLst/>
              <a:cxnLst/>
              <a:rect l="l" t="t" r="r" b="b"/>
              <a:pathLst>
                <a:path w="397" h="301" extrusionOk="0">
                  <a:moveTo>
                    <a:pt x="195" y="1"/>
                  </a:moveTo>
                  <a:cubicBezTo>
                    <a:pt x="60" y="8"/>
                    <a:pt x="0" y="173"/>
                    <a:pt x="98" y="263"/>
                  </a:cubicBezTo>
                  <a:cubicBezTo>
                    <a:pt x="126" y="288"/>
                    <a:pt x="164" y="301"/>
                    <a:pt x="201" y="301"/>
                  </a:cubicBezTo>
                  <a:cubicBezTo>
                    <a:pt x="241" y="301"/>
                    <a:pt x="280" y="286"/>
                    <a:pt x="307" y="255"/>
                  </a:cubicBezTo>
                  <a:cubicBezTo>
                    <a:pt x="397" y="158"/>
                    <a:pt x="330" y="1"/>
                    <a:pt x="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81;p24">
              <a:extLst>
                <a:ext uri="{FF2B5EF4-FFF2-40B4-BE49-F238E27FC236}">
                  <a16:creationId xmlns:a16="http://schemas.microsoft.com/office/drawing/2014/main" id="{AA69B761-8D46-CB48-BFA8-E0015577F8FE}"/>
                </a:ext>
              </a:extLst>
            </p:cNvPr>
            <p:cNvSpPr/>
            <p:nvPr/>
          </p:nvSpPr>
          <p:spPr>
            <a:xfrm rot="-2922755">
              <a:off x="2036832" y="2577162"/>
              <a:ext cx="37447" cy="37323"/>
            </a:xfrm>
            <a:custGeom>
              <a:avLst/>
              <a:gdLst/>
              <a:ahLst/>
              <a:cxnLst/>
              <a:rect l="l" t="t" r="r" b="b"/>
              <a:pathLst>
                <a:path w="301" h="300" extrusionOk="0">
                  <a:moveTo>
                    <a:pt x="150" y="1"/>
                  </a:moveTo>
                  <a:cubicBezTo>
                    <a:pt x="68" y="1"/>
                    <a:pt x="1" y="68"/>
                    <a:pt x="1" y="150"/>
                  </a:cubicBezTo>
                  <a:cubicBezTo>
                    <a:pt x="1" y="233"/>
                    <a:pt x="68" y="300"/>
                    <a:pt x="150" y="300"/>
                  </a:cubicBezTo>
                  <a:cubicBezTo>
                    <a:pt x="233" y="300"/>
                    <a:pt x="300" y="233"/>
                    <a:pt x="300" y="150"/>
                  </a:cubicBezTo>
                  <a:cubicBezTo>
                    <a:pt x="300" y="68"/>
                    <a:pt x="23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82;p24">
              <a:extLst>
                <a:ext uri="{FF2B5EF4-FFF2-40B4-BE49-F238E27FC236}">
                  <a16:creationId xmlns:a16="http://schemas.microsoft.com/office/drawing/2014/main" id="{2E085363-643A-BB4E-B923-F9390020B5DA}"/>
                </a:ext>
              </a:extLst>
            </p:cNvPr>
            <p:cNvSpPr/>
            <p:nvPr/>
          </p:nvSpPr>
          <p:spPr>
            <a:xfrm rot="-2922755">
              <a:off x="2048028" y="2603386"/>
              <a:ext cx="17791" cy="13436"/>
            </a:xfrm>
            <a:custGeom>
              <a:avLst/>
              <a:gdLst/>
              <a:ahLst/>
              <a:cxnLst/>
              <a:rect l="l" t="t" r="r" b="b"/>
              <a:pathLst>
                <a:path w="143" h="108" extrusionOk="0">
                  <a:moveTo>
                    <a:pt x="68" y="0"/>
                  </a:moveTo>
                  <a:cubicBezTo>
                    <a:pt x="23" y="0"/>
                    <a:pt x="1" y="60"/>
                    <a:pt x="38" y="98"/>
                  </a:cubicBezTo>
                  <a:cubicBezTo>
                    <a:pt x="48" y="104"/>
                    <a:pt x="60" y="108"/>
                    <a:pt x="72" y="108"/>
                  </a:cubicBezTo>
                  <a:cubicBezTo>
                    <a:pt x="86" y="108"/>
                    <a:pt x="101"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83;p24">
              <a:extLst>
                <a:ext uri="{FF2B5EF4-FFF2-40B4-BE49-F238E27FC236}">
                  <a16:creationId xmlns:a16="http://schemas.microsoft.com/office/drawing/2014/main" id="{1AA9D6E0-713F-5347-9AFF-3B1630ACF66B}"/>
                </a:ext>
              </a:extLst>
            </p:cNvPr>
            <p:cNvSpPr/>
            <p:nvPr/>
          </p:nvSpPr>
          <p:spPr>
            <a:xfrm rot="-2922755">
              <a:off x="2048542" y="2613547"/>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1" y="52"/>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84;p24">
              <a:extLst>
                <a:ext uri="{FF2B5EF4-FFF2-40B4-BE49-F238E27FC236}">
                  <a16:creationId xmlns:a16="http://schemas.microsoft.com/office/drawing/2014/main" id="{3B54DE3C-6D35-524F-B415-DD4E4DF60C1D}"/>
                </a:ext>
              </a:extLst>
            </p:cNvPr>
            <p:cNvSpPr/>
            <p:nvPr/>
          </p:nvSpPr>
          <p:spPr>
            <a:xfrm rot="-2922755">
              <a:off x="2050005" y="2623604"/>
              <a:ext cx="17791" cy="13561"/>
            </a:xfrm>
            <a:custGeom>
              <a:avLst/>
              <a:gdLst/>
              <a:ahLst/>
              <a:cxnLst/>
              <a:rect l="l" t="t" r="r" b="b"/>
              <a:pathLst>
                <a:path w="143" h="109" extrusionOk="0">
                  <a:moveTo>
                    <a:pt x="68" y="1"/>
                  </a:moveTo>
                  <a:cubicBezTo>
                    <a:pt x="23" y="1"/>
                    <a:pt x="0" y="61"/>
                    <a:pt x="38" y="98"/>
                  </a:cubicBezTo>
                  <a:cubicBezTo>
                    <a:pt x="45" y="105"/>
                    <a:pt x="56" y="109"/>
                    <a:pt x="68" y="109"/>
                  </a:cubicBezTo>
                  <a:cubicBezTo>
                    <a:pt x="83" y="109"/>
                    <a:pt x="100" y="103"/>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85;p24">
              <a:extLst>
                <a:ext uri="{FF2B5EF4-FFF2-40B4-BE49-F238E27FC236}">
                  <a16:creationId xmlns:a16="http://schemas.microsoft.com/office/drawing/2014/main" id="{8271A000-FE72-0641-9EE2-61837009BE61}"/>
                </a:ext>
              </a:extLst>
            </p:cNvPr>
            <p:cNvSpPr/>
            <p:nvPr/>
          </p:nvSpPr>
          <p:spPr>
            <a:xfrm rot="-2922755">
              <a:off x="2050659" y="2633702"/>
              <a:ext cx="18786" cy="13934"/>
            </a:xfrm>
            <a:custGeom>
              <a:avLst/>
              <a:gdLst/>
              <a:ahLst/>
              <a:cxnLst/>
              <a:rect l="l" t="t" r="r" b="b"/>
              <a:pathLst>
                <a:path w="151" h="112" extrusionOk="0">
                  <a:moveTo>
                    <a:pt x="75" y="1"/>
                  </a:moveTo>
                  <a:cubicBezTo>
                    <a:pt x="23" y="8"/>
                    <a:pt x="1" y="61"/>
                    <a:pt x="38" y="98"/>
                  </a:cubicBezTo>
                  <a:cubicBezTo>
                    <a:pt x="47" y="108"/>
                    <a:pt x="59" y="112"/>
                    <a:pt x="71" y="112"/>
                  </a:cubicBezTo>
                  <a:cubicBezTo>
                    <a:pt x="88" y="112"/>
                    <a:pt x="104" y="104"/>
                    <a:pt x="113"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86;p24">
              <a:extLst>
                <a:ext uri="{FF2B5EF4-FFF2-40B4-BE49-F238E27FC236}">
                  <a16:creationId xmlns:a16="http://schemas.microsoft.com/office/drawing/2014/main" id="{DAC13CCD-83FE-BE4E-A7D3-3E32360FCFA9}"/>
                </a:ext>
              </a:extLst>
            </p:cNvPr>
            <p:cNvSpPr/>
            <p:nvPr/>
          </p:nvSpPr>
          <p:spPr>
            <a:xfrm rot="-2922755">
              <a:off x="2052309" y="2643799"/>
              <a:ext cx="17791" cy="14307"/>
            </a:xfrm>
            <a:custGeom>
              <a:avLst/>
              <a:gdLst/>
              <a:ahLst/>
              <a:cxnLst/>
              <a:rect l="l" t="t" r="r" b="b"/>
              <a:pathLst>
                <a:path w="143" h="115" extrusionOk="0">
                  <a:moveTo>
                    <a:pt x="68" y="1"/>
                  </a:moveTo>
                  <a:cubicBezTo>
                    <a:pt x="23" y="8"/>
                    <a:pt x="0" y="68"/>
                    <a:pt x="38" y="98"/>
                  </a:cubicBezTo>
                  <a:cubicBezTo>
                    <a:pt x="45" y="109"/>
                    <a:pt x="58" y="115"/>
                    <a:pt x="72" y="115"/>
                  </a:cubicBezTo>
                  <a:cubicBezTo>
                    <a:pt x="86" y="115"/>
                    <a:pt x="101" y="109"/>
                    <a:pt x="112" y="98"/>
                  </a:cubicBezTo>
                  <a:cubicBezTo>
                    <a:pt x="142"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87;p24">
              <a:extLst>
                <a:ext uri="{FF2B5EF4-FFF2-40B4-BE49-F238E27FC236}">
                  <a16:creationId xmlns:a16="http://schemas.microsoft.com/office/drawing/2014/main" id="{CD235EAD-93DA-544E-BD45-A9EB8CC0A791}"/>
                </a:ext>
              </a:extLst>
            </p:cNvPr>
            <p:cNvSpPr/>
            <p:nvPr/>
          </p:nvSpPr>
          <p:spPr>
            <a:xfrm rot="-2922755">
              <a:off x="2052845" y="2654006"/>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3" y="98"/>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88;p24">
              <a:extLst>
                <a:ext uri="{FF2B5EF4-FFF2-40B4-BE49-F238E27FC236}">
                  <a16:creationId xmlns:a16="http://schemas.microsoft.com/office/drawing/2014/main" id="{BB4B267E-682B-EF4D-A055-CD3A7B595433}"/>
                </a:ext>
              </a:extLst>
            </p:cNvPr>
            <p:cNvSpPr/>
            <p:nvPr/>
          </p:nvSpPr>
          <p:spPr>
            <a:xfrm rot="-2922755">
              <a:off x="2054599" y="2664983"/>
              <a:ext cx="17666" cy="13436"/>
            </a:xfrm>
            <a:custGeom>
              <a:avLst/>
              <a:gdLst/>
              <a:ahLst/>
              <a:cxnLst/>
              <a:rect l="l" t="t" r="r" b="b"/>
              <a:pathLst>
                <a:path w="142" h="108" extrusionOk="0">
                  <a:moveTo>
                    <a:pt x="77" y="0"/>
                  </a:moveTo>
                  <a:cubicBezTo>
                    <a:pt x="74" y="0"/>
                    <a:pt x="71" y="1"/>
                    <a:pt x="68" y="1"/>
                  </a:cubicBezTo>
                  <a:cubicBezTo>
                    <a:pt x="23" y="1"/>
                    <a:pt x="1" y="61"/>
                    <a:pt x="31" y="91"/>
                  </a:cubicBezTo>
                  <a:cubicBezTo>
                    <a:pt x="42" y="102"/>
                    <a:pt x="57" y="108"/>
                    <a:pt x="72" y="108"/>
                  </a:cubicBezTo>
                  <a:cubicBezTo>
                    <a:pt x="87"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89;p24">
              <a:extLst>
                <a:ext uri="{FF2B5EF4-FFF2-40B4-BE49-F238E27FC236}">
                  <a16:creationId xmlns:a16="http://schemas.microsoft.com/office/drawing/2014/main" id="{8B419BD1-2AA0-944B-9707-269D253FA851}"/>
                </a:ext>
              </a:extLst>
            </p:cNvPr>
            <p:cNvSpPr/>
            <p:nvPr/>
          </p:nvSpPr>
          <p:spPr>
            <a:xfrm rot="-2922755">
              <a:off x="2055135" y="2675191"/>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50" y="102"/>
                    <a:pt x="63" y="108"/>
                    <a:pt x="76" y="108"/>
                  </a:cubicBezTo>
                  <a:cubicBezTo>
                    <a:pt x="89" y="108"/>
                    <a:pt x="102" y="102"/>
                    <a:pt x="113" y="91"/>
                  </a:cubicBezTo>
                  <a:cubicBezTo>
                    <a:pt x="149" y="55"/>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90;p24">
              <a:extLst>
                <a:ext uri="{FF2B5EF4-FFF2-40B4-BE49-F238E27FC236}">
                  <a16:creationId xmlns:a16="http://schemas.microsoft.com/office/drawing/2014/main" id="{6CC6087C-9DD2-B849-BA68-1FAC040E00A9}"/>
                </a:ext>
              </a:extLst>
            </p:cNvPr>
            <p:cNvSpPr/>
            <p:nvPr/>
          </p:nvSpPr>
          <p:spPr>
            <a:xfrm rot="-2922755">
              <a:off x="2056602" y="2685258"/>
              <a:ext cx="17791" cy="13436"/>
            </a:xfrm>
            <a:custGeom>
              <a:avLst/>
              <a:gdLst/>
              <a:ahLst/>
              <a:cxnLst/>
              <a:rect l="l" t="t" r="r" b="b"/>
              <a:pathLst>
                <a:path w="143" h="108" extrusionOk="0">
                  <a:moveTo>
                    <a:pt x="68" y="1"/>
                  </a:moveTo>
                  <a:cubicBezTo>
                    <a:pt x="23" y="1"/>
                    <a:pt x="1" y="61"/>
                    <a:pt x="31" y="91"/>
                  </a:cubicBezTo>
                  <a:cubicBezTo>
                    <a:pt x="42" y="102"/>
                    <a:pt x="57" y="107"/>
                    <a:pt x="72" y="107"/>
                  </a:cubicBezTo>
                  <a:cubicBezTo>
                    <a:pt x="87"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91;p24">
              <a:extLst>
                <a:ext uri="{FF2B5EF4-FFF2-40B4-BE49-F238E27FC236}">
                  <a16:creationId xmlns:a16="http://schemas.microsoft.com/office/drawing/2014/main" id="{234F669A-FD1E-834C-B36A-4BB5AA1CD9D7}"/>
                </a:ext>
              </a:extLst>
            </p:cNvPr>
            <p:cNvSpPr/>
            <p:nvPr/>
          </p:nvSpPr>
          <p:spPr>
            <a:xfrm rot="-2922755">
              <a:off x="2057163" y="2695398"/>
              <a:ext cx="18786" cy="13561"/>
            </a:xfrm>
            <a:custGeom>
              <a:avLst/>
              <a:gdLst/>
              <a:ahLst/>
              <a:cxnLst/>
              <a:rect l="l" t="t" r="r" b="b"/>
              <a:pathLst>
                <a:path w="151" h="109" extrusionOk="0">
                  <a:moveTo>
                    <a:pt x="76" y="1"/>
                  </a:moveTo>
                  <a:cubicBezTo>
                    <a:pt x="23" y="1"/>
                    <a:pt x="1" y="61"/>
                    <a:pt x="38" y="98"/>
                  </a:cubicBezTo>
                  <a:cubicBezTo>
                    <a:pt x="48" y="105"/>
                    <a:pt x="60" y="108"/>
                    <a:pt x="72" y="108"/>
                  </a:cubicBezTo>
                  <a:cubicBezTo>
                    <a:pt x="86" y="108"/>
                    <a:pt x="101" y="103"/>
                    <a:pt x="113" y="90"/>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92;p24">
              <a:extLst>
                <a:ext uri="{FF2B5EF4-FFF2-40B4-BE49-F238E27FC236}">
                  <a16:creationId xmlns:a16="http://schemas.microsoft.com/office/drawing/2014/main" id="{40C1B6F8-31D5-5745-B234-98F44133A4F2}"/>
                </a:ext>
              </a:extLst>
            </p:cNvPr>
            <p:cNvSpPr/>
            <p:nvPr/>
          </p:nvSpPr>
          <p:spPr>
            <a:xfrm rot="-2922755">
              <a:off x="2058672" y="2705558"/>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3" y="90"/>
                  </a:cubicBezTo>
                  <a:cubicBezTo>
                    <a:pt x="143" y="60"/>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93;p24">
              <a:extLst>
                <a:ext uri="{FF2B5EF4-FFF2-40B4-BE49-F238E27FC236}">
                  <a16:creationId xmlns:a16="http://schemas.microsoft.com/office/drawing/2014/main" id="{B47F2F4D-BA32-E042-9EA9-41AD4908C746}"/>
                </a:ext>
              </a:extLst>
            </p:cNvPr>
            <p:cNvSpPr/>
            <p:nvPr/>
          </p:nvSpPr>
          <p:spPr>
            <a:xfrm rot="-2922755">
              <a:off x="2059356" y="2716093"/>
              <a:ext cx="17791" cy="13561"/>
            </a:xfrm>
            <a:custGeom>
              <a:avLst/>
              <a:gdLst/>
              <a:ahLst/>
              <a:cxnLst/>
              <a:rect l="l" t="t" r="r" b="b"/>
              <a:pathLst>
                <a:path w="143" h="109" extrusionOk="0">
                  <a:moveTo>
                    <a:pt x="68" y="0"/>
                  </a:moveTo>
                  <a:cubicBezTo>
                    <a:pt x="23" y="0"/>
                    <a:pt x="0" y="60"/>
                    <a:pt x="38" y="98"/>
                  </a:cubicBezTo>
                  <a:cubicBezTo>
                    <a:pt x="48" y="104"/>
                    <a:pt x="60" y="108"/>
                    <a:pt x="71" y="108"/>
                  </a:cubicBezTo>
                  <a:cubicBezTo>
                    <a:pt x="86" y="108"/>
                    <a:pt x="100" y="103"/>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94;p24">
              <a:extLst>
                <a:ext uri="{FF2B5EF4-FFF2-40B4-BE49-F238E27FC236}">
                  <a16:creationId xmlns:a16="http://schemas.microsoft.com/office/drawing/2014/main" id="{EFF8177D-961B-CC4F-B9E1-BA2DB8134B4D}"/>
                </a:ext>
              </a:extLst>
            </p:cNvPr>
            <p:cNvSpPr/>
            <p:nvPr/>
          </p:nvSpPr>
          <p:spPr>
            <a:xfrm rot="-2922755">
              <a:off x="2045090" y="2717700"/>
              <a:ext cx="49515" cy="37821"/>
            </a:xfrm>
            <a:custGeom>
              <a:avLst/>
              <a:gdLst/>
              <a:ahLst/>
              <a:cxnLst/>
              <a:rect l="l" t="t" r="r" b="b"/>
              <a:pathLst>
                <a:path w="398" h="304" extrusionOk="0">
                  <a:moveTo>
                    <a:pt x="195" y="0"/>
                  </a:moveTo>
                  <a:cubicBezTo>
                    <a:pt x="60" y="8"/>
                    <a:pt x="0" y="173"/>
                    <a:pt x="98" y="262"/>
                  </a:cubicBezTo>
                  <a:cubicBezTo>
                    <a:pt x="126" y="291"/>
                    <a:pt x="162" y="304"/>
                    <a:pt x="198" y="304"/>
                  </a:cubicBezTo>
                  <a:cubicBezTo>
                    <a:pt x="239" y="304"/>
                    <a:pt x="279" y="287"/>
                    <a:pt x="307" y="255"/>
                  </a:cubicBezTo>
                  <a:cubicBezTo>
                    <a:pt x="397"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95;p24">
              <a:extLst>
                <a:ext uri="{FF2B5EF4-FFF2-40B4-BE49-F238E27FC236}">
                  <a16:creationId xmlns:a16="http://schemas.microsoft.com/office/drawing/2014/main" id="{4419300E-C967-104E-AEF7-7FF62FE7024C}"/>
                </a:ext>
              </a:extLst>
            </p:cNvPr>
            <p:cNvSpPr/>
            <p:nvPr/>
          </p:nvSpPr>
          <p:spPr>
            <a:xfrm rot="-2922755">
              <a:off x="2103250" y="2548410"/>
              <a:ext cx="49266" cy="37572"/>
            </a:xfrm>
            <a:custGeom>
              <a:avLst/>
              <a:gdLst/>
              <a:ahLst/>
              <a:cxnLst/>
              <a:rect l="l" t="t" r="r" b="b"/>
              <a:pathLst>
                <a:path w="396" h="302" extrusionOk="0">
                  <a:moveTo>
                    <a:pt x="204" y="1"/>
                  </a:moveTo>
                  <a:cubicBezTo>
                    <a:pt x="201" y="1"/>
                    <a:pt x="198" y="1"/>
                    <a:pt x="195" y="1"/>
                  </a:cubicBezTo>
                  <a:cubicBezTo>
                    <a:pt x="61" y="8"/>
                    <a:pt x="1" y="173"/>
                    <a:pt x="98" y="263"/>
                  </a:cubicBezTo>
                  <a:cubicBezTo>
                    <a:pt x="127" y="288"/>
                    <a:pt x="165" y="301"/>
                    <a:pt x="202" y="301"/>
                  </a:cubicBezTo>
                  <a:cubicBezTo>
                    <a:pt x="242" y="301"/>
                    <a:pt x="281" y="286"/>
                    <a:pt x="308" y="255"/>
                  </a:cubicBezTo>
                  <a:cubicBezTo>
                    <a:pt x="395" y="160"/>
                    <a:pt x="333"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96;p24">
              <a:extLst>
                <a:ext uri="{FF2B5EF4-FFF2-40B4-BE49-F238E27FC236}">
                  <a16:creationId xmlns:a16="http://schemas.microsoft.com/office/drawing/2014/main" id="{93B4D058-E320-6744-954B-DF9F1BDC3B6A}"/>
                </a:ext>
              </a:extLst>
            </p:cNvPr>
            <p:cNvSpPr/>
            <p:nvPr/>
          </p:nvSpPr>
          <p:spPr>
            <a:xfrm rot="-2922755">
              <a:off x="2121102" y="2579408"/>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2" y="90"/>
                  </a:cubicBezTo>
                  <a:cubicBezTo>
                    <a:pt x="142"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97;p24">
              <a:extLst>
                <a:ext uri="{FF2B5EF4-FFF2-40B4-BE49-F238E27FC236}">
                  <a16:creationId xmlns:a16="http://schemas.microsoft.com/office/drawing/2014/main" id="{EB04854A-880C-C14D-8F23-B0BD86EF7529}"/>
                </a:ext>
              </a:extLst>
            </p:cNvPr>
            <p:cNvSpPr/>
            <p:nvPr/>
          </p:nvSpPr>
          <p:spPr>
            <a:xfrm rot="-2922755">
              <a:off x="2122482" y="2594193"/>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98;p24">
              <a:extLst>
                <a:ext uri="{FF2B5EF4-FFF2-40B4-BE49-F238E27FC236}">
                  <a16:creationId xmlns:a16="http://schemas.microsoft.com/office/drawing/2014/main" id="{92FD254F-45FE-D141-954F-1E05C9EEE8B0}"/>
                </a:ext>
              </a:extLst>
            </p:cNvPr>
            <p:cNvSpPr/>
            <p:nvPr/>
          </p:nvSpPr>
          <p:spPr>
            <a:xfrm rot="-2922755">
              <a:off x="2124143" y="2608273"/>
              <a:ext cx="17915" cy="13436"/>
            </a:xfrm>
            <a:custGeom>
              <a:avLst/>
              <a:gdLst/>
              <a:ahLst/>
              <a:cxnLst/>
              <a:rect l="l" t="t" r="r" b="b"/>
              <a:pathLst>
                <a:path w="144" h="108" extrusionOk="0">
                  <a:moveTo>
                    <a:pt x="68" y="1"/>
                  </a:moveTo>
                  <a:cubicBezTo>
                    <a:pt x="23" y="1"/>
                    <a:pt x="1" y="61"/>
                    <a:pt x="31" y="91"/>
                  </a:cubicBezTo>
                  <a:cubicBezTo>
                    <a:pt x="42" y="102"/>
                    <a:pt x="57" y="107"/>
                    <a:pt x="72" y="107"/>
                  </a:cubicBezTo>
                  <a:cubicBezTo>
                    <a:pt x="87" y="107"/>
                    <a:pt x="102" y="102"/>
                    <a:pt x="113" y="91"/>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99;p24">
              <a:extLst>
                <a:ext uri="{FF2B5EF4-FFF2-40B4-BE49-F238E27FC236}">
                  <a16:creationId xmlns:a16="http://schemas.microsoft.com/office/drawing/2014/main" id="{B5038C9B-1E47-8640-AB80-1BB9799066FE}"/>
                </a:ext>
              </a:extLst>
            </p:cNvPr>
            <p:cNvSpPr/>
            <p:nvPr/>
          </p:nvSpPr>
          <p:spPr>
            <a:xfrm rot="-2922755">
              <a:off x="2125163" y="2622362"/>
              <a:ext cx="18786" cy="13810"/>
            </a:xfrm>
            <a:custGeom>
              <a:avLst/>
              <a:gdLst/>
              <a:ahLst/>
              <a:cxnLst/>
              <a:rect l="l" t="t" r="r" b="b"/>
              <a:pathLst>
                <a:path w="151" h="111" extrusionOk="0">
                  <a:moveTo>
                    <a:pt x="76" y="0"/>
                  </a:moveTo>
                  <a:cubicBezTo>
                    <a:pt x="23" y="0"/>
                    <a:pt x="1" y="60"/>
                    <a:pt x="38" y="97"/>
                  </a:cubicBezTo>
                  <a:cubicBezTo>
                    <a:pt x="47" y="107"/>
                    <a:pt x="58" y="111"/>
                    <a:pt x="69" y="111"/>
                  </a:cubicBezTo>
                  <a:cubicBezTo>
                    <a:pt x="84" y="111"/>
                    <a:pt x="100" y="103"/>
                    <a:pt x="113" y="90"/>
                  </a:cubicBezTo>
                  <a:cubicBezTo>
                    <a:pt x="150" y="60"/>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00;p24">
              <a:extLst>
                <a:ext uri="{FF2B5EF4-FFF2-40B4-BE49-F238E27FC236}">
                  <a16:creationId xmlns:a16="http://schemas.microsoft.com/office/drawing/2014/main" id="{BCC2EBCA-B6F7-2F4B-879D-8682C44CD22F}"/>
                </a:ext>
              </a:extLst>
            </p:cNvPr>
            <p:cNvSpPr/>
            <p:nvPr/>
          </p:nvSpPr>
          <p:spPr>
            <a:xfrm rot="-2922755">
              <a:off x="2127376" y="2637164"/>
              <a:ext cx="17666" cy="13436"/>
            </a:xfrm>
            <a:custGeom>
              <a:avLst/>
              <a:gdLst/>
              <a:ahLst/>
              <a:cxnLst/>
              <a:rect l="l" t="t" r="r" b="b"/>
              <a:pathLst>
                <a:path w="142" h="108" extrusionOk="0">
                  <a:moveTo>
                    <a:pt x="76" y="0"/>
                  </a:moveTo>
                  <a:cubicBezTo>
                    <a:pt x="73" y="0"/>
                    <a:pt x="71" y="0"/>
                    <a:pt x="68" y="1"/>
                  </a:cubicBezTo>
                  <a:cubicBezTo>
                    <a:pt x="23" y="1"/>
                    <a:pt x="1" y="61"/>
                    <a:pt x="31" y="91"/>
                  </a:cubicBezTo>
                  <a:cubicBezTo>
                    <a:pt x="42" y="102"/>
                    <a:pt x="57" y="108"/>
                    <a:pt x="72" y="108"/>
                  </a:cubicBezTo>
                  <a:cubicBezTo>
                    <a:pt x="87" y="108"/>
                    <a:pt x="102" y="102"/>
                    <a:pt x="113" y="91"/>
                  </a:cubicBezTo>
                  <a:cubicBezTo>
                    <a:pt x="141" y="55"/>
                    <a:pt x="116"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01;p24">
              <a:extLst>
                <a:ext uri="{FF2B5EF4-FFF2-40B4-BE49-F238E27FC236}">
                  <a16:creationId xmlns:a16="http://schemas.microsoft.com/office/drawing/2014/main" id="{5F7C89A1-EEA2-FA49-87ED-2BD20EA13F6B}"/>
                </a:ext>
              </a:extLst>
            </p:cNvPr>
            <p:cNvSpPr/>
            <p:nvPr/>
          </p:nvSpPr>
          <p:spPr>
            <a:xfrm rot="-2922755">
              <a:off x="2128336" y="2651617"/>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02;p24">
              <a:extLst>
                <a:ext uri="{FF2B5EF4-FFF2-40B4-BE49-F238E27FC236}">
                  <a16:creationId xmlns:a16="http://schemas.microsoft.com/office/drawing/2014/main" id="{B4D67D30-AA48-E947-AAD7-82AABDABC213}"/>
                </a:ext>
              </a:extLst>
            </p:cNvPr>
            <p:cNvSpPr/>
            <p:nvPr/>
          </p:nvSpPr>
          <p:spPr>
            <a:xfrm rot="-2922755">
              <a:off x="2129356" y="2665582"/>
              <a:ext cx="18661" cy="13934"/>
            </a:xfrm>
            <a:custGeom>
              <a:avLst/>
              <a:gdLst/>
              <a:ahLst/>
              <a:cxnLst/>
              <a:rect l="l" t="t" r="r" b="b"/>
              <a:pathLst>
                <a:path w="150" h="112" extrusionOk="0">
                  <a:moveTo>
                    <a:pt x="75" y="1"/>
                  </a:moveTo>
                  <a:cubicBezTo>
                    <a:pt x="23" y="1"/>
                    <a:pt x="0" y="60"/>
                    <a:pt x="38" y="98"/>
                  </a:cubicBezTo>
                  <a:cubicBezTo>
                    <a:pt x="47" y="107"/>
                    <a:pt x="59" y="111"/>
                    <a:pt x="71" y="111"/>
                  </a:cubicBezTo>
                  <a:cubicBezTo>
                    <a:pt x="87" y="111"/>
                    <a:pt x="104" y="103"/>
                    <a:pt x="112"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03;p24">
              <a:extLst>
                <a:ext uri="{FF2B5EF4-FFF2-40B4-BE49-F238E27FC236}">
                  <a16:creationId xmlns:a16="http://schemas.microsoft.com/office/drawing/2014/main" id="{9B68D888-4EB6-EB4B-9D3A-03DF5BF38771}"/>
                </a:ext>
              </a:extLst>
            </p:cNvPr>
            <p:cNvSpPr/>
            <p:nvPr/>
          </p:nvSpPr>
          <p:spPr>
            <a:xfrm rot="-2922755">
              <a:off x="2131569" y="2680384"/>
              <a:ext cx="17542" cy="13561"/>
            </a:xfrm>
            <a:custGeom>
              <a:avLst/>
              <a:gdLst/>
              <a:ahLst/>
              <a:cxnLst/>
              <a:rect l="l" t="t" r="r" b="b"/>
              <a:pathLst>
                <a:path w="141" h="109" extrusionOk="0">
                  <a:moveTo>
                    <a:pt x="76" y="1"/>
                  </a:moveTo>
                  <a:cubicBezTo>
                    <a:pt x="74" y="1"/>
                    <a:pt x="71" y="1"/>
                    <a:pt x="68" y="1"/>
                  </a:cubicBezTo>
                  <a:cubicBezTo>
                    <a:pt x="23" y="1"/>
                    <a:pt x="0" y="61"/>
                    <a:pt x="38" y="91"/>
                  </a:cubicBezTo>
                  <a:cubicBezTo>
                    <a:pt x="49" y="102"/>
                    <a:pt x="62" y="108"/>
                    <a:pt x="75" y="108"/>
                  </a:cubicBezTo>
                  <a:cubicBezTo>
                    <a:pt x="88" y="108"/>
                    <a:pt x="101" y="102"/>
                    <a:pt x="113" y="91"/>
                  </a:cubicBezTo>
                  <a:cubicBezTo>
                    <a:pt x="141" y="56"/>
                    <a:pt x="122"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04;p24">
              <a:extLst>
                <a:ext uri="{FF2B5EF4-FFF2-40B4-BE49-F238E27FC236}">
                  <a16:creationId xmlns:a16="http://schemas.microsoft.com/office/drawing/2014/main" id="{DA142F2E-7138-5F41-A200-9B42FA39E1C9}"/>
                </a:ext>
              </a:extLst>
            </p:cNvPr>
            <p:cNvSpPr/>
            <p:nvPr/>
          </p:nvSpPr>
          <p:spPr>
            <a:xfrm rot="-2922755">
              <a:off x="2132303" y="2694489"/>
              <a:ext cx="18786" cy="13561"/>
            </a:xfrm>
            <a:custGeom>
              <a:avLst/>
              <a:gdLst/>
              <a:ahLst/>
              <a:cxnLst/>
              <a:rect l="l" t="t" r="r" b="b"/>
              <a:pathLst>
                <a:path w="151" h="109" extrusionOk="0">
                  <a:moveTo>
                    <a:pt x="76" y="1"/>
                  </a:moveTo>
                  <a:cubicBezTo>
                    <a:pt x="23" y="1"/>
                    <a:pt x="1" y="61"/>
                    <a:pt x="38" y="98"/>
                  </a:cubicBezTo>
                  <a:cubicBezTo>
                    <a:pt x="48" y="105"/>
                    <a:pt x="62" y="109"/>
                    <a:pt x="74" y="109"/>
                  </a:cubicBezTo>
                  <a:cubicBezTo>
                    <a:pt x="90" y="109"/>
                    <a:pt x="105" y="103"/>
                    <a:pt x="113" y="91"/>
                  </a:cubicBezTo>
                  <a:cubicBezTo>
                    <a:pt x="151" y="53"/>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05;p24">
              <a:extLst>
                <a:ext uri="{FF2B5EF4-FFF2-40B4-BE49-F238E27FC236}">
                  <a16:creationId xmlns:a16="http://schemas.microsoft.com/office/drawing/2014/main" id="{79DBA58E-F4DE-B541-B7B5-2A10706F6487}"/>
                </a:ext>
              </a:extLst>
            </p:cNvPr>
            <p:cNvSpPr/>
            <p:nvPr/>
          </p:nvSpPr>
          <p:spPr>
            <a:xfrm rot="-2922755">
              <a:off x="2134297" y="2708531"/>
              <a:ext cx="17791" cy="13934"/>
            </a:xfrm>
            <a:custGeom>
              <a:avLst/>
              <a:gdLst/>
              <a:ahLst/>
              <a:cxnLst/>
              <a:rect l="l" t="t" r="r" b="b"/>
              <a:pathLst>
                <a:path w="143" h="112" extrusionOk="0">
                  <a:moveTo>
                    <a:pt x="67" y="0"/>
                  </a:moveTo>
                  <a:cubicBezTo>
                    <a:pt x="23" y="8"/>
                    <a:pt x="0" y="67"/>
                    <a:pt x="37" y="97"/>
                  </a:cubicBezTo>
                  <a:cubicBezTo>
                    <a:pt x="48" y="108"/>
                    <a:pt x="59" y="112"/>
                    <a:pt x="71" y="112"/>
                  </a:cubicBezTo>
                  <a:cubicBezTo>
                    <a:pt x="85" y="112"/>
                    <a:pt x="100" y="106"/>
                    <a:pt x="112" y="97"/>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06;p24">
              <a:extLst>
                <a:ext uri="{FF2B5EF4-FFF2-40B4-BE49-F238E27FC236}">
                  <a16:creationId xmlns:a16="http://schemas.microsoft.com/office/drawing/2014/main" id="{02E0093B-1471-E145-9748-B3C1D787CA2B}"/>
                </a:ext>
              </a:extLst>
            </p:cNvPr>
            <p:cNvSpPr/>
            <p:nvPr/>
          </p:nvSpPr>
          <p:spPr>
            <a:xfrm rot="-2922755">
              <a:off x="2135489" y="2723401"/>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4" y="108"/>
                    <a:pt x="78" y="108"/>
                  </a:cubicBezTo>
                  <a:cubicBezTo>
                    <a:pt x="92"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07;p24">
              <a:extLst>
                <a:ext uri="{FF2B5EF4-FFF2-40B4-BE49-F238E27FC236}">
                  <a16:creationId xmlns:a16="http://schemas.microsoft.com/office/drawing/2014/main" id="{B070ECD6-FE6F-6544-87AC-23467D3D6825}"/>
                </a:ext>
              </a:extLst>
            </p:cNvPr>
            <p:cNvSpPr/>
            <p:nvPr/>
          </p:nvSpPr>
          <p:spPr>
            <a:xfrm rot="-2922755">
              <a:off x="2137244" y="2737438"/>
              <a:ext cx="17915" cy="13561"/>
            </a:xfrm>
            <a:custGeom>
              <a:avLst/>
              <a:gdLst/>
              <a:ahLst/>
              <a:cxnLst/>
              <a:rect l="l" t="t" r="r" b="b"/>
              <a:pathLst>
                <a:path w="144" h="109" extrusionOk="0">
                  <a:moveTo>
                    <a:pt x="68" y="0"/>
                  </a:moveTo>
                  <a:cubicBezTo>
                    <a:pt x="23" y="0"/>
                    <a:pt x="1" y="60"/>
                    <a:pt x="38" y="98"/>
                  </a:cubicBezTo>
                  <a:cubicBezTo>
                    <a:pt x="45" y="104"/>
                    <a:pt x="56" y="108"/>
                    <a:pt x="69" y="108"/>
                  </a:cubicBezTo>
                  <a:cubicBezTo>
                    <a:pt x="84" y="108"/>
                    <a:pt x="101" y="102"/>
                    <a:pt x="113" y="90"/>
                  </a:cubicBezTo>
                  <a:cubicBezTo>
                    <a:pt x="143" y="53"/>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08;p24">
              <a:extLst>
                <a:ext uri="{FF2B5EF4-FFF2-40B4-BE49-F238E27FC236}">
                  <a16:creationId xmlns:a16="http://schemas.microsoft.com/office/drawing/2014/main" id="{74E31B09-D5D3-444E-AECA-1B15BE6A06F5}"/>
                </a:ext>
              </a:extLst>
            </p:cNvPr>
            <p:cNvSpPr/>
            <p:nvPr/>
          </p:nvSpPr>
          <p:spPr>
            <a:xfrm rot="-2922755">
              <a:off x="2122988" y="2745503"/>
              <a:ext cx="50137" cy="36950"/>
            </a:xfrm>
            <a:custGeom>
              <a:avLst/>
              <a:gdLst/>
              <a:ahLst/>
              <a:cxnLst/>
              <a:rect l="l" t="t" r="r" b="b"/>
              <a:pathLst>
                <a:path w="403" h="297" extrusionOk="0">
                  <a:moveTo>
                    <a:pt x="204" y="0"/>
                  </a:moveTo>
                  <a:cubicBezTo>
                    <a:pt x="201" y="0"/>
                    <a:pt x="198" y="1"/>
                    <a:pt x="195" y="1"/>
                  </a:cubicBezTo>
                  <a:cubicBezTo>
                    <a:pt x="68" y="1"/>
                    <a:pt x="0" y="165"/>
                    <a:pt x="105" y="255"/>
                  </a:cubicBezTo>
                  <a:cubicBezTo>
                    <a:pt x="133" y="283"/>
                    <a:pt x="168" y="297"/>
                    <a:pt x="203" y="297"/>
                  </a:cubicBezTo>
                  <a:cubicBezTo>
                    <a:pt x="243" y="297"/>
                    <a:pt x="283" y="280"/>
                    <a:pt x="315" y="248"/>
                  </a:cubicBezTo>
                  <a:cubicBezTo>
                    <a:pt x="402" y="153"/>
                    <a:pt x="333"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09;p24">
              <a:extLst>
                <a:ext uri="{FF2B5EF4-FFF2-40B4-BE49-F238E27FC236}">
                  <a16:creationId xmlns:a16="http://schemas.microsoft.com/office/drawing/2014/main" id="{2335E279-A6CA-F84F-9F42-F715E1A9577A}"/>
                </a:ext>
              </a:extLst>
            </p:cNvPr>
            <p:cNvSpPr/>
            <p:nvPr/>
          </p:nvSpPr>
          <p:spPr>
            <a:xfrm rot="-2922755">
              <a:off x="2182070" y="2519390"/>
              <a:ext cx="49391" cy="37945"/>
            </a:xfrm>
            <a:custGeom>
              <a:avLst/>
              <a:gdLst/>
              <a:ahLst/>
              <a:cxnLst/>
              <a:rect l="l" t="t" r="r" b="b"/>
              <a:pathLst>
                <a:path w="397" h="305" extrusionOk="0">
                  <a:moveTo>
                    <a:pt x="195" y="1"/>
                  </a:moveTo>
                  <a:cubicBezTo>
                    <a:pt x="60" y="8"/>
                    <a:pt x="0" y="173"/>
                    <a:pt x="97" y="263"/>
                  </a:cubicBezTo>
                  <a:cubicBezTo>
                    <a:pt x="125" y="291"/>
                    <a:pt x="162" y="304"/>
                    <a:pt x="198" y="304"/>
                  </a:cubicBezTo>
                  <a:cubicBezTo>
                    <a:pt x="239" y="304"/>
                    <a:pt x="279" y="287"/>
                    <a:pt x="307" y="255"/>
                  </a:cubicBezTo>
                  <a:cubicBezTo>
                    <a:pt x="397" y="158"/>
                    <a:pt x="322" y="1"/>
                    <a:pt x="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10;p24">
              <a:extLst>
                <a:ext uri="{FF2B5EF4-FFF2-40B4-BE49-F238E27FC236}">
                  <a16:creationId xmlns:a16="http://schemas.microsoft.com/office/drawing/2014/main" id="{18ED9CC8-D4A2-DE4D-827F-EDFFD670B241}"/>
                </a:ext>
              </a:extLst>
            </p:cNvPr>
            <p:cNvSpPr/>
            <p:nvPr/>
          </p:nvSpPr>
          <p:spPr>
            <a:xfrm rot="-2922755">
              <a:off x="2208057" y="2773380"/>
              <a:ext cx="49266" cy="36950"/>
            </a:xfrm>
            <a:custGeom>
              <a:avLst/>
              <a:gdLst/>
              <a:ahLst/>
              <a:cxnLst/>
              <a:rect l="l" t="t" r="r" b="b"/>
              <a:pathLst>
                <a:path w="396" h="297" extrusionOk="0">
                  <a:moveTo>
                    <a:pt x="205" y="0"/>
                  </a:moveTo>
                  <a:cubicBezTo>
                    <a:pt x="202" y="0"/>
                    <a:pt x="199" y="0"/>
                    <a:pt x="195" y="0"/>
                  </a:cubicBezTo>
                  <a:cubicBezTo>
                    <a:pt x="61" y="0"/>
                    <a:pt x="1" y="165"/>
                    <a:pt x="98" y="255"/>
                  </a:cubicBezTo>
                  <a:cubicBezTo>
                    <a:pt x="126" y="283"/>
                    <a:pt x="162" y="296"/>
                    <a:pt x="199" y="296"/>
                  </a:cubicBezTo>
                  <a:cubicBezTo>
                    <a:pt x="239" y="296"/>
                    <a:pt x="280" y="279"/>
                    <a:pt x="308" y="248"/>
                  </a:cubicBezTo>
                  <a:cubicBezTo>
                    <a:pt x="395" y="152"/>
                    <a:pt x="333"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11;p24">
              <a:extLst>
                <a:ext uri="{FF2B5EF4-FFF2-40B4-BE49-F238E27FC236}">
                  <a16:creationId xmlns:a16="http://schemas.microsoft.com/office/drawing/2014/main" id="{D69BB506-D68E-5148-BFEE-002AB944C8A5}"/>
                </a:ext>
              </a:extLst>
            </p:cNvPr>
            <p:cNvSpPr/>
            <p:nvPr/>
          </p:nvSpPr>
          <p:spPr>
            <a:xfrm rot="-2922755">
              <a:off x="2199995" y="2556761"/>
              <a:ext cx="18661" cy="13561"/>
            </a:xfrm>
            <a:custGeom>
              <a:avLst/>
              <a:gdLst/>
              <a:ahLst/>
              <a:cxnLst/>
              <a:rect l="l" t="t" r="r" b="b"/>
              <a:pathLst>
                <a:path w="150" h="109" extrusionOk="0">
                  <a:moveTo>
                    <a:pt x="75" y="1"/>
                  </a:moveTo>
                  <a:cubicBezTo>
                    <a:pt x="23" y="1"/>
                    <a:pt x="0" y="61"/>
                    <a:pt x="38" y="98"/>
                  </a:cubicBezTo>
                  <a:cubicBezTo>
                    <a:pt x="48" y="105"/>
                    <a:pt x="61" y="109"/>
                    <a:pt x="74" y="109"/>
                  </a:cubicBezTo>
                  <a:cubicBezTo>
                    <a:pt x="89" y="109"/>
                    <a:pt x="104" y="103"/>
                    <a:pt x="112"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12;p24">
              <a:extLst>
                <a:ext uri="{FF2B5EF4-FFF2-40B4-BE49-F238E27FC236}">
                  <a16:creationId xmlns:a16="http://schemas.microsoft.com/office/drawing/2014/main" id="{8794D49F-B3AF-CB44-98E4-A3904A52C88C}"/>
                </a:ext>
              </a:extLst>
            </p:cNvPr>
            <p:cNvSpPr/>
            <p:nvPr/>
          </p:nvSpPr>
          <p:spPr>
            <a:xfrm rot="-2922755">
              <a:off x="2202542" y="2575512"/>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13;p24">
              <a:extLst>
                <a:ext uri="{FF2B5EF4-FFF2-40B4-BE49-F238E27FC236}">
                  <a16:creationId xmlns:a16="http://schemas.microsoft.com/office/drawing/2014/main" id="{F007683D-163B-8C47-9B9D-DCF8CF9A6ACB}"/>
                </a:ext>
              </a:extLst>
            </p:cNvPr>
            <p:cNvSpPr/>
            <p:nvPr/>
          </p:nvSpPr>
          <p:spPr>
            <a:xfrm rot="-2922755">
              <a:off x="2203838" y="2593396"/>
              <a:ext cx="18661" cy="13934"/>
            </a:xfrm>
            <a:custGeom>
              <a:avLst/>
              <a:gdLst/>
              <a:ahLst/>
              <a:cxnLst/>
              <a:rect l="l" t="t" r="r" b="b"/>
              <a:pathLst>
                <a:path w="150" h="112" extrusionOk="0">
                  <a:moveTo>
                    <a:pt x="75" y="1"/>
                  </a:moveTo>
                  <a:cubicBezTo>
                    <a:pt x="22" y="1"/>
                    <a:pt x="0" y="61"/>
                    <a:pt x="37" y="98"/>
                  </a:cubicBezTo>
                  <a:cubicBezTo>
                    <a:pt x="47" y="108"/>
                    <a:pt x="58" y="112"/>
                    <a:pt x="69" y="112"/>
                  </a:cubicBezTo>
                  <a:cubicBezTo>
                    <a:pt x="84" y="112"/>
                    <a:pt x="99" y="104"/>
                    <a:pt x="112"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14;p24">
              <a:extLst>
                <a:ext uri="{FF2B5EF4-FFF2-40B4-BE49-F238E27FC236}">
                  <a16:creationId xmlns:a16="http://schemas.microsoft.com/office/drawing/2014/main" id="{FF3EBE81-3A1C-354A-887C-C5C6C827EB83}"/>
                </a:ext>
              </a:extLst>
            </p:cNvPr>
            <p:cNvSpPr/>
            <p:nvPr/>
          </p:nvSpPr>
          <p:spPr>
            <a:xfrm rot="-2922755">
              <a:off x="2206271" y="2612267"/>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13"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15;p24">
              <a:extLst>
                <a:ext uri="{FF2B5EF4-FFF2-40B4-BE49-F238E27FC236}">
                  <a16:creationId xmlns:a16="http://schemas.microsoft.com/office/drawing/2014/main" id="{8ADC3E40-2005-0F4A-919C-41F6DAD694C3}"/>
                </a:ext>
              </a:extLst>
            </p:cNvPr>
            <p:cNvSpPr/>
            <p:nvPr/>
          </p:nvSpPr>
          <p:spPr>
            <a:xfrm rot="-2922755">
              <a:off x="2207820" y="2630487"/>
              <a:ext cx="17915" cy="14307"/>
            </a:xfrm>
            <a:custGeom>
              <a:avLst/>
              <a:gdLst/>
              <a:ahLst/>
              <a:cxnLst/>
              <a:rect l="l" t="t" r="r" b="b"/>
              <a:pathLst>
                <a:path w="144" h="115" extrusionOk="0">
                  <a:moveTo>
                    <a:pt x="68" y="0"/>
                  </a:moveTo>
                  <a:cubicBezTo>
                    <a:pt x="23" y="8"/>
                    <a:pt x="1" y="67"/>
                    <a:pt x="38" y="97"/>
                  </a:cubicBezTo>
                  <a:cubicBezTo>
                    <a:pt x="50" y="109"/>
                    <a:pt x="63" y="114"/>
                    <a:pt x="76" y="114"/>
                  </a:cubicBezTo>
                  <a:cubicBezTo>
                    <a:pt x="89" y="114"/>
                    <a:pt x="102" y="109"/>
                    <a:pt x="113" y="97"/>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16;p24">
              <a:extLst>
                <a:ext uri="{FF2B5EF4-FFF2-40B4-BE49-F238E27FC236}">
                  <a16:creationId xmlns:a16="http://schemas.microsoft.com/office/drawing/2014/main" id="{5892C98F-367C-324D-983C-8F08733E6169}"/>
                </a:ext>
              </a:extLst>
            </p:cNvPr>
            <p:cNvSpPr/>
            <p:nvPr/>
          </p:nvSpPr>
          <p:spPr>
            <a:xfrm rot="-2922755">
              <a:off x="2210068" y="2648923"/>
              <a:ext cx="17791" cy="13561"/>
            </a:xfrm>
            <a:custGeom>
              <a:avLst/>
              <a:gdLst/>
              <a:ahLst/>
              <a:cxnLst/>
              <a:rect l="l" t="t" r="r" b="b"/>
              <a:pathLst>
                <a:path w="143" h="109" extrusionOk="0">
                  <a:moveTo>
                    <a:pt x="68" y="0"/>
                  </a:moveTo>
                  <a:cubicBezTo>
                    <a:pt x="16" y="0"/>
                    <a:pt x="1" y="60"/>
                    <a:pt x="31" y="98"/>
                  </a:cubicBezTo>
                  <a:cubicBezTo>
                    <a:pt x="41" y="104"/>
                    <a:pt x="54" y="108"/>
                    <a:pt x="67" y="108"/>
                  </a:cubicBezTo>
                  <a:cubicBezTo>
                    <a:pt x="84" y="108"/>
                    <a:pt x="101" y="103"/>
                    <a:pt x="113" y="90"/>
                  </a:cubicBezTo>
                  <a:cubicBezTo>
                    <a:pt x="143" y="53"/>
                    <a:pt x="113"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17;p24">
              <a:extLst>
                <a:ext uri="{FF2B5EF4-FFF2-40B4-BE49-F238E27FC236}">
                  <a16:creationId xmlns:a16="http://schemas.microsoft.com/office/drawing/2014/main" id="{03CF9032-8342-A04D-87A7-9F76B86F7B9B}"/>
                </a:ext>
              </a:extLst>
            </p:cNvPr>
            <p:cNvSpPr/>
            <p:nvPr/>
          </p:nvSpPr>
          <p:spPr>
            <a:xfrm rot="-2922755">
              <a:off x="2211847" y="2667898"/>
              <a:ext cx="17666" cy="13561"/>
            </a:xfrm>
            <a:custGeom>
              <a:avLst/>
              <a:gdLst/>
              <a:ahLst/>
              <a:cxnLst/>
              <a:rect l="l" t="t" r="r" b="b"/>
              <a:pathLst>
                <a:path w="142" h="109" extrusionOk="0">
                  <a:moveTo>
                    <a:pt x="77" y="1"/>
                  </a:moveTo>
                  <a:cubicBezTo>
                    <a:pt x="74" y="1"/>
                    <a:pt x="71" y="1"/>
                    <a:pt x="68" y="2"/>
                  </a:cubicBezTo>
                  <a:cubicBezTo>
                    <a:pt x="23" y="2"/>
                    <a:pt x="1" y="62"/>
                    <a:pt x="38" y="91"/>
                  </a:cubicBezTo>
                  <a:cubicBezTo>
                    <a:pt x="49" y="103"/>
                    <a:pt x="63" y="108"/>
                    <a:pt x="76" y="108"/>
                  </a:cubicBezTo>
                  <a:cubicBezTo>
                    <a:pt x="89" y="108"/>
                    <a:pt x="102" y="103"/>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18;p24">
              <a:extLst>
                <a:ext uri="{FF2B5EF4-FFF2-40B4-BE49-F238E27FC236}">
                  <a16:creationId xmlns:a16="http://schemas.microsoft.com/office/drawing/2014/main" id="{2C3A2996-8B22-954F-9D41-7CD0DC9C4ABC}"/>
                </a:ext>
              </a:extLst>
            </p:cNvPr>
            <p:cNvSpPr/>
            <p:nvPr/>
          </p:nvSpPr>
          <p:spPr>
            <a:xfrm rot="-2922755">
              <a:off x="2213086" y="2685931"/>
              <a:ext cx="18786" cy="13934"/>
            </a:xfrm>
            <a:custGeom>
              <a:avLst/>
              <a:gdLst/>
              <a:ahLst/>
              <a:cxnLst/>
              <a:rect l="l" t="t" r="r" b="b"/>
              <a:pathLst>
                <a:path w="151" h="112" extrusionOk="0">
                  <a:moveTo>
                    <a:pt x="76" y="0"/>
                  </a:moveTo>
                  <a:cubicBezTo>
                    <a:pt x="23" y="0"/>
                    <a:pt x="1" y="60"/>
                    <a:pt x="38" y="98"/>
                  </a:cubicBezTo>
                  <a:cubicBezTo>
                    <a:pt x="48" y="107"/>
                    <a:pt x="60" y="111"/>
                    <a:pt x="72" y="111"/>
                  </a:cubicBezTo>
                  <a:cubicBezTo>
                    <a:pt x="88" y="111"/>
                    <a:pt x="105" y="103"/>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19;p24">
              <a:extLst>
                <a:ext uri="{FF2B5EF4-FFF2-40B4-BE49-F238E27FC236}">
                  <a16:creationId xmlns:a16="http://schemas.microsoft.com/office/drawing/2014/main" id="{397B3ED7-E875-F140-96D4-EA482E6E99AD}"/>
                </a:ext>
              </a:extLst>
            </p:cNvPr>
            <p:cNvSpPr/>
            <p:nvPr/>
          </p:nvSpPr>
          <p:spPr>
            <a:xfrm rot="-2922755">
              <a:off x="2215576" y="2704652"/>
              <a:ext cx="17791" cy="13436"/>
            </a:xfrm>
            <a:custGeom>
              <a:avLst/>
              <a:gdLst/>
              <a:ahLst/>
              <a:cxnLst/>
              <a:rect l="l" t="t" r="r" b="b"/>
              <a:pathLst>
                <a:path w="143" h="108" extrusionOk="0">
                  <a:moveTo>
                    <a:pt x="68" y="1"/>
                  </a:moveTo>
                  <a:cubicBezTo>
                    <a:pt x="23" y="1"/>
                    <a:pt x="1" y="61"/>
                    <a:pt x="38" y="91"/>
                  </a:cubicBezTo>
                  <a:cubicBezTo>
                    <a:pt x="49" y="102"/>
                    <a:pt x="62" y="107"/>
                    <a:pt x="76" y="107"/>
                  </a:cubicBezTo>
                  <a:cubicBezTo>
                    <a:pt x="89"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20;p24">
              <a:extLst>
                <a:ext uri="{FF2B5EF4-FFF2-40B4-BE49-F238E27FC236}">
                  <a16:creationId xmlns:a16="http://schemas.microsoft.com/office/drawing/2014/main" id="{810D0344-2FBF-374D-B2CB-4423DE23F4AA}"/>
                </a:ext>
              </a:extLst>
            </p:cNvPr>
            <p:cNvSpPr/>
            <p:nvPr/>
          </p:nvSpPr>
          <p:spPr>
            <a:xfrm rot="-2922755">
              <a:off x="2216930" y="2722566"/>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0"/>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21;p24">
              <a:extLst>
                <a:ext uri="{FF2B5EF4-FFF2-40B4-BE49-F238E27FC236}">
                  <a16:creationId xmlns:a16="http://schemas.microsoft.com/office/drawing/2014/main" id="{C524E040-3644-6B4F-871B-8DDDE711AEF2}"/>
                </a:ext>
              </a:extLst>
            </p:cNvPr>
            <p:cNvSpPr/>
            <p:nvPr/>
          </p:nvSpPr>
          <p:spPr>
            <a:xfrm rot="-2922755">
              <a:off x="2219326" y="2741329"/>
              <a:ext cx="17791" cy="13561"/>
            </a:xfrm>
            <a:custGeom>
              <a:avLst/>
              <a:gdLst/>
              <a:ahLst/>
              <a:cxnLst/>
              <a:rect l="l" t="t" r="r" b="b"/>
              <a:pathLst>
                <a:path w="143" h="109" extrusionOk="0">
                  <a:moveTo>
                    <a:pt x="68" y="1"/>
                  </a:moveTo>
                  <a:cubicBezTo>
                    <a:pt x="23" y="1"/>
                    <a:pt x="1" y="61"/>
                    <a:pt x="38" y="98"/>
                  </a:cubicBezTo>
                  <a:cubicBezTo>
                    <a:pt x="45" y="105"/>
                    <a:pt x="56" y="109"/>
                    <a:pt x="68" y="109"/>
                  </a:cubicBezTo>
                  <a:cubicBezTo>
                    <a:pt x="84" y="109"/>
                    <a:pt x="100" y="103"/>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22;p24">
              <a:extLst>
                <a:ext uri="{FF2B5EF4-FFF2-40B4-BE49-F238E27FC236}">
                  <a16:creationId xmlns:a16="http://schemas.microsoft.com/office/drawing/2014/main" id="{A9DD432C-7C05-3541-89D5-0648F45B06BA}"/>
                </a:ext>
              </a:extLst>
            </p:cNvPr>
            <p:cNvSpPr/>
            <p:nvPr/>
          </p:nvSpPr>
          <p:spPr>
            <a:xfrm rot="-2922755">
              <a:off x="2221003" y="2760080"/>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4" y="108"/>
                    <a:pt x="78" y="108"/>
                  </a:cubicBezTo>
                  <a:cubicBezTo>
                    <a:pt x="92"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23;p24">
              <a:extLst>
                <a:ext uri="{FF2B5EF4-FFF2-40B4-BE49-F238E27FC236}">
                  <a16:creationId xmlns:a16="http://schemas.microsoft.com/office/drawing/2014/main" id="{FB52E435-880B-B749-BA8D-F6F8724A359F}"/>
                </a:ext>
              </a:extLst>
            </p:cNvPr>
            <p:cNvSpPr/>
            <p:nvPr/>
          </p:nvSpPr>
          <p:spPr>
            <a:xfrm rot="-2922755">
              <a:off x="2274874" y="2492406"/>
              <a:ext cx="37447" cy="37448"/>
            </a:xfrm>
            <a:custGeom>
              <a:avLst/>
              <a:gdLst/>
              <a:ahLst/>
              <a:cxnLst/>
              <a:rect l="l" t="t" r="r" b="b"/>
              <a:pathLst>
                <a:path w="301" h="301" extrusionOk="0">
                  <a:moveTo>
                    <a:pt x="151" y="1"/>
                  </a:moveTo>
                  <a:cubicBezTo>
                    <a:pt x="68" y="1"/>
                    <a:pt x="1" y="68"/>
                    <a:pt x="1" y="150"/>
                  </a:cubicBezTo>
                  <a:cubicBezTo>
                    <a:pt x="1" y="233"/>
                    <a:pt x="68" y="300"/>
                    <a:pt x="151" y="300"/>
                  </a:cubicBezTo>
                  <a:cubicBezTo>
                    <a:pt x="233" y="300"/>
                    <a:pt x="300" y="233"/>
                    <a:pt x="300" y="150"/>
                  </a:cubicBezTo>
                  <a:cubicBezTo>
                    <a:pt x="300" y="68"/>
                    <a:pt x="233" y="1"/>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24;p24">
              <a:extLst>
                <a:ext uri="{FF2B5EF4-FFF2-40B4-BE49-F238E27FC236}">
                  <a16:creationId xmlns:a16="http://schemas.microsoft.com/office/drawing/2014/main" id="{1CE10CBC-DF5D-A54F-B5BA-BD305DB4F805}"/>
                </a:ext>
              </a:extLst>
            </p:cNvPr>
            <p:cNvSpPr/>
            <p:nvPr/>
          </p:nvSpPr>
          <p:spPr>
            <a:xfrm rot="-2922755">
              <a:off x="2306871" y="2801841"/>
              <a:ext cx="37323" cy="37448"/>
            </a:xfrm>
            <a:custGeom>
              <a:avLst/>
              <a:gdLst/>
              <a:ahLst/>
              <a:cxnLst/>
              <a:rect l="l" t="t" r="r" b="b"/>
              <a:pathLst>
                <a:path w="300" h="301" extrusionOk="0">
                  <a:moveTo>
                    <a:pt x="150" y="1"/>
                  </a:moveTo>
                  <a:cubicBezTo>
                    <a:pt x="68" y="1"/>
                    <a:pt x="1" y="68"/>
                    <a:pt x="1" y="150"/>
                  </a:cubicBezTo>
                  <a:cubicBezTo>
                    <a:pt x="1" y="233"/>
                    <a:pt x="68" y="300"/>
                    <a:pt x="150" y="300"/>
                  </a:cubicBezTo>
                  <a:cubicBezTo>
                    <a:pt x="233" y="300"/>
                    <a:pt x="300" y="233"/>
                    <a:pt x="300" y="150"/>
                  </a:cubicBezTo>
                  <a:cubicBezTo>
                    <a:pt x="300" y="68"/>
                    <a:pt x="23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25;p24">
              <a:extLst>
                <a:ext uri="{FF2B5EF4-FFF2-40B4-BE49-F238E27FC236}">
                  <a16:creationId xmlns:a16="http://schemas.microsoft.com/office/drawing/2014/main" id="{79D99753-F1EA-2F44-A5E2-2C86188D164A}"/>
                </a:ext>
              </a:extLst>
            </p:cNvPr>
            <p:cNvSpPr/>
            <p:nvPr/>
          </p:nvSpPr>
          <p:spPr>
            <a:xfrm rot="-2922755">
              <a:off x="2287729" y="2534960"/>
              <a:ext cx="17915" cy="13561"/>
            </a:xfrm>
            <a:custGeom>
              <a:avLst/>
              <a:gdLst/>
              <a:ahLst/>
              <a:cxnLst/>
              <a:rect l="l" t="t" r="r" b="b"/>
              <a:pathLst>
                <a:path w="144" h="109" extrusionOk="0">
                  <a:moveTo>
                    <a:pt x="68" y="1"/>
                  </a:moveTo>
                  <a:cubicBezTo>
                    <a:pt x="16" y="1"/>
                    <a:pt x="1" y="60"/>
                    <a:pt x="31" y="98"/>
                  </a:cubicBezTo>
                  <a:cubicBezTo>
                    <a:pt x="41" y="105"/>
                    <a:pt x="54" y="108"/>
                    <a:pt x="68" y="108"/>
                  </a:cubicBezTo>
                  <a:cubicBezTo>
                    <a:pt x="84" y="108"/>
                    <a:pt x="101" y="103"/>
                    <a:pt x="113" y="90"/>
                  </a:cubicBezTo>
                  <a:cubicBezTo>
                    <a:pt x="143" y="60"/>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26;p24">
              <a:extLst>
                <a:ext uri="{FF2B5EF4-FFF2-40B4-BE49-F238E27FC236}">
                  <a16:creationId xmlns:a16="http://schemas.microsoft.com/office/drawing/2014/main" id="{9B6BE497-1564-4149-AE59-6A381A16CD3D}"/>
                </a:ext>
              </a:extLst>
            </p:cNvPr>
            <p:cNvSpPr/>
            <p:nvPr/>
          </p:nvSpPr>
          <p:spPr>
            <a:xfrm rot="-2922755">
              <a:off x="2289945" y="2557962"/>
              <a:ext cx="17791" cy="13561"/>
            </a:xfrm>
            <a:custGeom>
              <a:avLst/>
              <a:gdLst/>
              <a:ahLst/>
              <a:cxnLst/>
              <a:rect l="l" t="t" r="r" b="b"/>
              <a:pathLst>
                <a:path w="143" h="109" extrusionOk="0">
                  <a:moveTo>
                    <a:pt x="68" y="0"/>
                  </a:moveTo>
                  <a:cubicBezTo>
                    <a:pt x="23" y="0"/>
                    <a:pt x="1" y="60"/>
                    <a:pt x="38" y="98"/>
                  </a:cubicBezTo>
                  <a:cubicBezTo>
                    <a:pt x="48" y="104"/>
                    <a:pt x="60" y="108"/>
                    <a:pt x="72" y="108"/>
                  </a:cubicBezTo>
                  <a:cubicBezTo>
                    <a:pt x="86" y="108"/>
                    <a:pt x="101" y="103"/>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27;p24">
              <a:extLst>
                <a:ext uri="{FF2B5EF4-FFF2-40B4-BE49-F238E27FC236}">
                  <a16:creationId xmlns:a16="http://schemas.microsoft.com/office/drawing/2014/main" id="{AB7B72D0-B36D-2549-8B80-A3CED47ABBDB}"/>
                </a:ext>
              </a:extLst>
            </p:cNvPr>
            <p:cNvSpPr/>
            <p:nvPr/>
          </p:nvSpPr>
          <p:spPr>
            <a:xfrm rot="-2922755">
              <a:off x="2291877" y="2580585"/>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28;p24">
              <a:extLst>
                <a:ext uri="{FF2B5EF4-FFF2-40B4-BE49-F238E27FC236}">
                  <a16:creationId xmlns:a16="http://schemas.microsoft.com/office/drawing/2014/main" id="{1AA7717F-B991-B44C-9E52-9648F4DB5FD0}"/>
                </a:ext>
              </a:extLst>
            </p:cNvPr>
            <p:cNvSpPr/>
            <p:nvPr/>
          </p:nvSpPr>
          <p:spPr>
            <a:xfrm rot="-2922755">
              <a:off x="2294790" y="2603203"/>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6" y="108"/>
                  </a:cubicBezTo>
                  <a:cubicBezTo>
                    <a:pt x="89" y="108"/>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29;p24">
              <a:extLst>
                <a:ext uri="{FF2B5EF4-FFF2-40B4-BE49-F238E27FC236}">
                  <a16:creationId xmlns:a16="http://schemas.microsoft.com/office/drawing/2014/main" id="{C8F66057-D669-D84F-B637-617B0BAEED50}"/>
                </a:ext>
              </a:extLst>
            </p:cNvPr>
            <p:cNvSpPr/>
            <p:nvPr/>
          </p:nvSpPr>
          <p:spPr>
            <a:xfrm rot="-2922755">
              <a:off x="2296810" y="2625775"/>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30;p24">
              <a:extLst>
                <a:ext uri="{FF2B5EF4-FFF2-40B4-BE49-F238E27FC236}">
                  <a16:creationId xmlns:a16="http://schemas.microsoft.com/office/drawing/2014/main" id="{DC7B9BD6-57A3-3749-A4E3-66F5EAAB3360}"/>
                </a:ext>
              </a:extLst>
            </p:cNvPr>
            <p:cNvSpPr/>
            <p:nvPr/>
          </p:nvSpPr>
          <p:spPr>
            <a:xfrm rot="-2922755">
              <a:off x="2299312" y="2647607"/>
              <a:ext cx="17791" cy="14307"/>
            </a:xfrm>
            <a:custGeom>
              <a:avLst/>
              <a:gdLst/>
              <a:ahLst/>
              <a:cxnLst/>
              <a:rect l="l" t="t" r="r" b="b"/>
              <a:pathLst>
                <a:path w="143" h="115" extrusionOk="0">
                  <a:moveTo>
                    <a:pt x="68" y="1"/>
                  </a:moveTo>
                  <a:cubicBezTo>
                    <a:pt x="23" y="8"/>
                    <a:pt x="1" y="68"/>
                    <a:pt x="31" y="98"/>
                  </a:cubicBezTo>
                  <a:cubicBezTo>
                    <a:pt x="42" y="109"/>
                    <a:pt x="57" y="115"/>
                    <a:pt x="72" y="115"/>
                  </a:cubicBezTo>
                  <a:cubicBezTo>
                    <a:pt x="87" y="115"/>
                    <a:pt x="102"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31;p24">
              <a:extLst>
                <a:ext uri="{FF2B5EF4-FFF2-40B4-BE49-F238E27FC236}">
                  <a16:creationId xmlns:a16="http://schemas.microsoft.com/office/drawing/2014/main" id="{D267D6C0-B5C0-154A-9720-9B302DCF79E8}"/>
                </a:ext>
              </a:extLst>
            </p:cNvPr>
            <p:cNvSpPr/>
            <p:nvPr/>
          </p:nvSpPr>
          <p:spPr>
            <a:xfrm rot="-2922755">
              <a:off x="2301197" y="2670252"/>
              <a:ext cx="18786" cy="13934"/>
            </a:xfrm>
            <a:custGeom>
              <a:avLst/>
              <a:gdLst/>
              <a:ahLst/>
              <a:cxnLst/>
              <a:rect l="l" t="t" r="r" b="b"/>
              <a:pathLst>
                <a:path w="151" h="112" extrusionOk="0">
                  <a:moveTo>
                    <a:pt x="75" y="1"/>
                  </a:moveTo>
                  <a:cubicBezTo>
                    <a:pt x="23" y="8"/>
                    <a:pt x="0" y="60"/>
                    <a:pt x="38" y="98"/>
                  </a:cubicBezTo>
                  <a:cubicBezTo>
                    <a:pt x="47" y="107"/>
                    <a:pt x="58" y="111"/>
                    <a:pt x="69" y="111"/>
                  </a:cubicBezTo>
                  <a:cubicBezTo>
                    <a:pt x="84" y="111"/>
                    <a:pt x="100" y="103"/>
                    <a:pt x="113"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32;p24">
              <a:extLst>
                <a:ext uri="{FF2B5EF4-FFF2-40B4-BE49-F238E27FC236}">
                  <a16:creationId xmlns:a16="http://schemas.microsoft.com/office/drawing/2014/main" id="{2DD08899-FAFF-8E4E-BF35-2A2B902FF5D2}"/>
                </a:ext>
              </a:extLst>
            </p:cNvPr>
            <p:cNvSpPr/>
            <p:nvPr/>
          </p:nvSpPr>
          <p:spPr>
            <a:xfrm rot="-2922755">
              <a:off x="2303995" y="2692990"/>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33;p24">
              <a:extLst>
                <a:ext uri="{FF2B5EF4-FFF2-40B4-BE49-F238E27FC236}">
                  <a16:creationId xmlns:a16="http://schemas.microsoft.com/office/drawing/2014/main" id="{AA09F14C-50BA-524A-83AD-A694B6150DC7}"/>
                </a:ext>
              </a:extLst>
            </p:cNvPr>
            <p:cNvSpPr/>
            <p:nvPr/>
          </p:nvSpPr>
          <p:spPr>
            <a:xfrm rot="-2922755">
              <a:off x="2306143" y="2715966"/>
              <a:ext cx="17791" cy="13436"/>
            </a:xfrm>
            <a:custGeom>
              <a:avLst/>
              <a:gdLst/>
              <a:ahLst/>
              <a:cxnLst/>
              <a:rect l="l" t="t" r="r" b="b"/>
              <a:pathLst>
                <a:path w="143" h="108" extrusionOk="0">
                  <a:moveTo>
                    <a:pt x="68" y="0"/>
                  </a:moveTo>
                  <a:cubicBezTo>
                    <a:pt x="23" y="0"/>
                    <a:pt x="0" y="60"/>
                    <a:pt x="38" y="97"/>
                  </a:cubicBezTo>
                  <a:cubicBezTo>
                    <a:pt x="48" y="104"/>
                    <a:pt x="60" y="108"/>
                    <a:pt x="71" y="108"/>
                  </a:cubicBezTo>
                  <a:cubicBezTo>
                    <a:pt x="86" y="108"/>
                    <a:pt x="100" y="102"/>
                    <a:pt x="113" y="90"/>
                  </a:cubicBezTo>
                  <a:cubicBezTo>
                    <a:pt x="143" y="52"/>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34;p24">
              <a:extLst>
                <a:ext uri="{FF2B5EF4-FFF2-40B4-BE49-F238E27FC236}">
                  <a16:creationId xmlns:a16="http://schemas.microsoft.com/office/drawing/2014/main" id="{0E20B2B5-5371-DB43-AF80-C6BF95B8D657}"/>
                </a:ext>
              </a:extLst>
            </p:cNvPr>
            <p:cNvSpPr/>
            <p:nvPr/>
          </p:nvSpPr>
          <p:spPr>
            <a:xfrm rot="-2922755">
              <a:off x="2308819" y="2738185"/>
              <a:ext cx="17791" cy="13436"/>
            </a:xfrm>
            <a:custGeom>
              <a:avLst/>
              <a:gdLst/>
              <a:ahLst/>
              <a:cxnLst/>
              <a:rect l="l" t="t" r="r" b="b"/>
              <a:pathLst>
                <a:path w="143" h="108" extrusionOk="0">
                  <a:moveTo>
                    <a:pt x="68" y="1"/>
                  </a:moveTo>
                  <a:cubicBezTo>
                    <a:pt x="16" y="1"/>
                    <a:pt x="1" y="61"/>
                    <a:pt x="31" y="91"/>
                  </a:cubicBezTo>
                  <a:cubicBezTo>
                    <a:pt x="42" y="102"/>
                    <a:pt x="57" y="107"/>
                    <a:pt x="72" y="107"/>
                  </a:cubicBezTo>
                  <a:cubicBezTo>
                    <a:pt x="87" y="107"/>
                    <a:pt x="102" y="102"/>
                    <a:pt x="113" y="91"/>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35;p24">
              <a:extLst>
                <a:ext uri="{FF2B5EF4-FFF2-40B4-BE49-F238E27FC236}">
                  <a16:creationId xmlns:a16="http://schemas.microsoft.com/office/drawing/2014/main" id="{588B03DC-1233-7744-86FE-2B7F197BB976}"/>
                </a:ext>
              </a:extLst>
            </p:cNvPr>
            <p:cNvSpPr/>
            <p:nvPr/>
          </p:nvSpPr>
          <p:spPr>
            <a:xfrm rot="-2922755">
              <a:off x="2311009" y="2761130"/>
              <a:ext cx="17542" cy="13561"/>
            </a:xfrm>
            <a:custGeom>
              <a:avLst/>
              <a:gdLst/>
              <a:ahLst/>
              <a:cxnLst/>
              <a:rect l="l" t="t" r="r" b="b"/>
              <a:pathLst>
                <a:path w="141" h="109" extrusionOk="0">
                  <a:moveTo>
                    <a:pt x="77" y="1"/>
                  </a:moveTo>
                  <a:cubicBezTo>
                    <a:pt x="74" y="1"/>
                    <a:pt x="71" y="1"/>
                    <a:pt x="68" y="2"/>
                  </a:cubicBezTo>
                  <a:cubicBezTo>
                    <a:pt x="23" y="2"/>
                    <a:pt x="0" y="61"/>
                    <a:pt x="38" y="91"/>
                  </a:cubicBezTo>
                  <a:cubicBezTo>
                    <a:pt x="49" y="103"/>
                    <a:pt x="62" y="108"/>
                    <a:pt x="75" y="108"/>
                  </a:cubicBezTo>
                  <a:cubicBezTo>
                    <a:pt x="88" y="108"/>
                    <a:pt x="101" y="103"/>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36;p24">
              <a:extLst>
                <a:ext uri="{FF2B5EF4-FFF2-40B4-BE49-F238E27FC236}">
                  <a16:creationId xmlns:a16="http://schemas.microsoft.com/office/drawing/2014/main" id="{CA0CA036-ACA2-C94F-A839-A5E1D4007F45}"/>
                </a:ext>
              </a:extLst>
            </p:cNvPr>
            <p:cNvSpPr/>
            <p:nvPr/>
          </p:nvSpPr>
          <p:spPr>
            <a:xfrm rot="-2922755">
              <a:off x="2312639" y="2782963"/>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2"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37;p24">
              <a:extLst>
                <a:ext uri="{FF2B5EF4-FFF2-40B4-BE49-F238E27FC236}">
                  <a16:creationId xmlns:a16="http://schemas.microsoft.com/office/drawing/2014/main" id="{2C27E13E-7ADA-6E42-B8BF-7961005C4824}"/>
                </a:ext>
              </a:extLst>
            </p:cNvPr>
            <p:cNvSpPr/>
            <p:nvPr/>
          </p:nvSpPr>
          <p:spPr>
            <a:xfrm rot="-2922755">
              <a:off x="2364909" y="2467182"/>
              <a:ext cx="50137" cy="36950"/>
            </a:xfrm>
            <a:custGeom>
              <a:avLst/>
              <a:gdLst/>
              <a:ahLst/>
              <a:cxnLst/>
              <a:rect l="l" t="t" r="r" b="b"/>
              <a:pathLst>
                <a:path w="403" h="297" extrusionOk="0">
                  <a:moveTo>
                    <a:pt x="204" y="1"/>
                  </a:moveTo>
                  <a:cubicBezTo>
                    <a:pt x="201" y="1"/>
                    <a:pt x="198" y="1"/>
                    <a:pt x="195" y="1"/>
                  </a:cubicBezTo>
                  <a:cubicBezTo>
                    <a:pt x="61" y="1"/>
                    <a:pt x="1" y="165"/>
                    <a:pt x="98" y="255"/>
                  </a:cubicBezTo>
                  <a:cubicBezTo>
                    <a:pt x="126" y="283"/>
                    <a:pt x="162" y="297"/>
                    <a:pt x="198" y="297"/>
                  </a:cubicBezTo>
                  <a:cubicBezTo>
                    <a:pt x="239" y="297"/>
                    <a:pt x="280" y="280"/>
                    <a:pt x="308" y="248"/>
                  </a:cubicBezTo>
                  <a:cubicBezTo>
                    <a:pt x="403" y="153"/>
                    <a:pt x="333"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38;p24">
              <a:extLst>
                <a:ext uri="{FF2B5EF4-FFF2-40B4-BE49-F238E27FC236}">
                  <a16:creationId xmlns:a16="http://schemas.microsoft.com/office/drawing/2014/main" id="{A882B0E4-D156-DB44-ADCF-7F7A30203246}"/>
                </a:ext>
              </a:extLst>
            </p:cNvPr>
            <p:cNvSpPr/>
            <p:nvPr/>
          </p:nvSpPr>
          <p:spPr>
            <a:xfrm rot="-2922755">
              <a:off x="2408545" y="2832906"/>
              <a:ext cx="37323" cy="37323"/>
            </a:xfrm>
            <a:custGeom>
              <a:avLst/>
              <a:gdLst/>
              <a:ahLst/>
              <a:cxnLst/>
              <a:rect l="l" t="t" r="r" b="b"/>
              <a:pathLst>
                <a:path w="300" h="300" extrusionOk="0">
                  <a:moveTo>
                    <a:pt x="150" y="0"/>
                  </a:moveTo>
                  <a:cubicBezTo>
                    <a:pt x="68" y="0"/>
                    <a:pt x="0" y="67"/>
                    <a:pt x="0" y="150"/>
                  </a:cubicBezTo>
                  <a:cubicBezTo>
                    <a:pt x="0" y="232"/>
                    <a:pt x="68" y="300"/>
                    <a:pt x="150" y="300"/>
                  </a:cubicBezTo>
                  <a:cubicBezTo>
                    <a:pt x="232" y="300"/>
                    <a:pt x="300" y="232"/>
                    <a:pt x="300" y="150"/>
                  </a:cubicBezTo>
                  <a:cubicBezTo>
                    <a:pt x="300" y="67"/>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39;p24">
              <a:extLst>
                <a:ext uri="{FF2B5EF4-FFF2-40B4-BE49-F238E27FC236}">
                  <a16:creationId xmlns:a16="http://schemas.microsoft.com/office/drawing/2014/main" id="{F1A3BD1B-D45B-CB41-A3A6-48C1630338F6}"/>
                </a:ext>
              </a:extLst>
            </p:cNvPr>
            <p:cNvSpPr/>
            <p:nvPr/>
          </p:nvSpPr>
          <p:spPr>
            <a:xfrm rot="-2922755">
              <a:off x="2384822" y="2514779"/>
              <a:ext cx="17791" cy="13561"/>
            </a:xfrm>
            <a:custGeom>
              <a:avLst/>
              <a:gdLst/>
              <a:ahLst/>
              <a:cxnLst/>
              <a:rect l="l" t="t" r="r" b="b"/>
              <a:pathLst>
                <a:path w="143" h="109" extrusionOk="0">
                  <a:moveTo>
                    <a:pt x="68" y="1"/>
                  </a:moveTo>
                  <a:cubicBezTo>
                    <a:pt x="23" y="1"/>
                    <a:pt x="0" y="61"/>
                    <a:pt x="30" y="98"/>
                  </a:cubicBezTo>
                  <a:cubicBezTo>
                    <a:pt x="40" y="105"/>
                    <a:pt x="53" y="108"/>
                    <a:pt x="67" y="108"/>
                  </a:cubicBezTo>
                  <a:cubicBezTo>
                    <a:pt x="83" y="108"/>
                    <a:pt x="100" y="103"/>
                    <a:pt x="113" y="91"/>
                  </a:cubicBezTo>
                  <a:cubicBezTo>
                    <a:pt x="142"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40;p24">
              <a:extLst>
                <a:ext uri="{FF2B5EF4-FFF2-40B4-BE49-F238E27FC236}">
                  <a16:creationId xmlns:a16="http://schemas.microsoft.com/office/drawing/2014/main" id="{6AD1D470-4A81-AC46-80D1-29B8A0139291}"/>
                </a:ext>
              </a:extLst>
            </p:cNvPr>
            <p:cNvSpPr/>
            <p:nvPr/>
          </p:nvSpPr>
          <p:spPr>
            <a:xfrm rot="-2922755">
              <a:off x="2387326" y="2541627"/>
              <a:ext cx="17791" cy="13934"/>
            </a:xfrm>
            <a:custGeom>
              <a:avLst/>
              <a:gdLst/>
              <a:ahLst/>
              <a:cxnLst/>
              <a:rect l="l" t="t" r="r" b="b"/>
              <a:pathLst>
                <a:path w="143" h="112" extrusionOk="0">
                  <a:moveTo>
                    <a:pt x="68" y="1"/>
                  </a:moveTo>
                  <a:cubicBezTo>
                    <a:pt x="23" y="1"/>
                    <a:pt x="1" y="61"/>
                    <a:pt x="38" y="98"/>
                  </a:cubicBezTo>
                  <a:cubicBezTo>
                    <a:pt x="47" y="108"/>
                    <a:pt x="58" y="112"/>
                    <a:pt x="69" y="112"/>
                  </a:cubicBezTo>
                  <a:cubicBezTo>
                    <a:pt x="84" y="112"/>
                    <a:pt x="100" y="104"/>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41;p24">
              <a:extLst>
                <a:ext uri="{FF2B5EF4-FFF2-40B4-BE49-F238E27FC236}">
                  <a16:creationId xmlns:a16="http://schemas.microsoft.com/office/drawing/2014/main" id="{C689E87F-F5AE-2049-84E6-4D8C5BEF0E69}"/>
                </a:ext>
              </a:extLst>
            </p:cNvPr>
            <p:cNvSpPr/>
            <p:nvPr/>
          </p:nvSpPr>
          <p:spPr>
            <a:xfrm rot="-2922755">
              <a:off x="2389613" y="2568246"/>
              <a:ext cx="18786" cy="13934"/>
            </a:xfrm>
            <a:custGeom>
              <a:avLst/>
              <a:gdLst/>
              <a:ahLst/>
              <a:cxnLst/>
              <a:rect l="l" t="t" r="r" b="b"/>
              <a:pathLst>
                <a:path w="151" h="112" extrusionOk="0">
                  <a:moveTo>
                    <a:pt x="76" y="0"/>
                  </a:moveTo>
                  <a:cubicBezTo>
                    <a:pt x="23" y="8"/>
                    <a:pt x="1" y="67"/>
                    <a:pt x="38" y="97"/>
                  </a:cubicBezTo>
                  <a:cubicBezTo>
                    <a:pt x="48" y="108"/>
                    <a:pt x="62" y="112"/>
                    <a:pt x="74" y="112"/>
                  </a:cubicBezTo>
                  <a:cubicBezTo>
                    <a:pt x="90" y="112"/>
                    <a:pt x="105" y="106"/>
                    <a:pt x="113" y="97"/>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42;p24">
              <a:extLst>
                <a:ext uri="{FF2B5EF4-FFF2-40B4-BE49-F238E27FC236}">
                  <a16:creationId xmlns:a16="http://schemas.microsoft.com/office/drawing/2014/main" id="{9FBE92CC-A943-A840-A07D-B4BCC699C97E}"/>
                </a:ext>
              </a:extLst>
            </p:cNvPr>
            <p:cNvSpPr/>
            <p:nvPr/>
          </p:nvSpPr>
          <p:spPr>
            <a:xfrm rot="-2922755">
              <a:off x="2392943" y="2594720"/>
              <a:ext cx="17791" cy="14307"/>
            </a:xfrm>
            <a:custGeom>
              <a:avLst/>
              <a:gdLst/>
              <a:ahLst/>
              <a:cxnLst/>
              <a:rect l="l" t="t" r="r" b="b"/>
              <a:pathLst>
                <a:path w="143" h="115" extrusionOk="0">
                  <a:moveTo>
                    <a:pt x="68" y="0"/>
                  </a:moveTo>
                  <a:cubicBezTo>
                    <a:pt x="23" y="8"/>
                    <a:pt x="1" y="68"/>
                    <a:pt x="38" y="98"/>
                  </a:cubicBezTo>
                  <a:cubicBezTo>
                    <a:pt x="49" y="109"/>
                    <a:pt x="62" y="114"/>
                    <a:pt x="75" y="114"/>
                  </a:cubicBezTo>
                  <a:cubicBezTo>
                    <a:pt x="89" y="114"/>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43;p24">
              <a:extLst>
                <a:ext uri="{FF2B5EF4-FFF2-40B4-BE49-F238E27FC236}">
                  <a16:creationId xmlns:a16="http://schemas.microsoft.com/office/drawing/2014/main" id="{6E9DE29B-3184-0947-B531-C69047279105}"/>
                </a:ext>
              </a:extLst>
            </p:cNvPr>
            <p:cNvSpPr/>
            <p:nvPr/>
          </p:nvSpPr>
          <p:spPr>
            <a:xfrm rot="-2922755">
              <a:off x="2395506" y="2622074"/>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50" y="102"/>
                    <a:pt x="65" y="108"/>
                    <a:pt x="79" y="108"/>
                  </a:cubicBezTo>
                  <a:cubicBezTo>
                    <a:pt x="93"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44;p24">
              <a:extLst>
                <a:ext uri="{FF2B5EF4-FFF2-40B4-BE49-F238E27FC236}">
                  <a16:creationId xmlns:a16="http://schemas.microsoft.com/office/drawing/2014/main" id="{7E5E8CF1-9721-394B-B937-7CDBD65C3337}"/>
                </a:ext>
              </a:extLst>
            </p:cNvPr>
            <p:cNvSpPr/>
            <p:nvPr/>
          </p:nvSpPr>
          <p:spPr>
            <a:xfrm rot="-2922755">
              <a:off x="2398674" y="2648564"/>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45;p24">
              <a:extLst>
                <a:ext uri="{FF2B5EF4-FFF2-40B4-BE49-F238E27FC236}">
                  <a16:creationId xmlns:a16="http://schemas.microsoft.com/office/drawing/2014/main" id="{73241FA7-A573-574E-A88F-1F9F45893328}"/>
                </a:ext>
              </a:extLst>
            </p:cNvPr>
            <p:cNvSpPr/>
            <p:nvPr/>
          </p:nvSpPr>
          <p:spPr>
            <a:xfrm rot="-2922755">
              <a:off x="2400936" y="2675127"/>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9"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46;p24">
              <a:extLst>
                <a:ext uri="{FF2B5EF4-FFF2-40B4-BE49-F238E27FC236}">
                  <a16:creationId xmlns:a16="http://schemas.microsoft.com/office/drawing/2014/main" id="{CCD869AD-63D0-A845-9BAE-7C75CBC550C1}"/>
                </a:ext>
              </a:extLst>
            </p:cNvPr>
            <p:cNvSpPr/>
            <p:nvPr/>
          </p:nvSpPr>
          <p:spPr>
            <a:xfrm rot="-2922755">
              <a:off x="2404129" y="2701674"/>
              <a:ext cx="17791" cy="13436"/>
            </a:xfrm>
            <a:custGeom>
              <a:avLst/>
              <a:gdLst/>
              <a:ahLst/>
              <a:cxnLst/>
              <a:rect l="l" t="t" r="r" b="b"/>
              <a:pathLst>
                <a:path w="143" h="108" extrusionOk="0">
                  <a:moveTo>
                    <a:pt x="68" y="1"/>
                  </a:moveTo>
                  <a:cubicBezTo>
                    <a:pt x="23" y="1"/>
                    <a:pt x="1" y="60"/>
                    <a:pt x="31" y="90"/>
                  </a:cubicBezTo>
                  <a:cubicBezTo>
                    <a:pt x="42" y="102"/>
                    <a:pt x="57" y="107"/>
                    <a:pt x="72" y="107"/>
                  </a:cubicBezTo>
                  <a:cubicBezTo>
                    <a:pt x="87" y="107"/>
                    <a:pt x="102" y="102"/>
                    <a:pt x="113" y="90"/>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47;p24">
              <a:extLst>
                <a:ext uri="{FF2B5EF4-FFF2-40B4-BE49-F238E27FC236}">
                  <a16:creationId xmlns:a16="http://schemas.microsoft.com/office/drawing/2014/main" id="{80FEC104-63E2-3D49-A28B-73A94CC7B76C}"/>
                </a:ext>
              </a:extLst>
            </p:cNvPr>
            <p:cNvSpPr/>
            <p:nvPr/>
          </p:nvSpPr>
          <p:spPr>
            <a:xfrm rot="-2922755">
              <a:off x="2406575" y="2728492"/>
              <a:ext cx="17791" cy="13436"/>
            </a:xfrm>
            <a:custGeom>
              <a:avLst/>
              <a:gdLst/>
              <a:ahLst/>
              <a:cxnLst/>
              <a:rect l="l" t="t" r="r" b="b"/>
              <a:pathLst>
                <a:path w="143" h="108" extrusionOk="0">
                  <a:moveTo>
                    <a:pt x="67" y="1"/>
                  </a:moveTo>
                  <a:cubicBezTo>
                    <a:pt x="22" y="1"/>
                    <a:pt x="0" y="61"/>
                    <a:pt x="37" y="91"/>
                  </a:cubicBezTo>
                  <a:cubicBezTo>
                    <a:pt x="49" y="102"/>
                    <a:pt x="62" y="107"/>
                    <a:pt x="75" y="107"/>
                  </a:cubicBezTo>
                  <a:cubicBezTo>
                    <a:pt x="88" y="107"/>
                    <a:pt x="101" y="102"/>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48;p24">
              <a:extLst>
                <a:ext uri="{FF2B5EF4-FFF2-40B4-BE49-F238E27FC236}">
                  <a16:creationId xmlns:a16="http://schemas.microsoft.com/office/drawing/2014/main" id="{628A962C-B2C3-2D40-AAD4-5C3907DF9EC5}"/>
                </a:ext>
              </a:extLst>
            </p:cNvPr>
            <p:cNvSpPr/>
            <p:nvPr/>
          </p:nvSpPr>
          <p:spPr>
            <a:xfrm rot="-2922755">
              <a:off x="2408815" y="2755008"/>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49;p24">
              <a:extLst>
                <a:ext uri="{FF2B5EF4-FFF2-40B4-BE49-F238E27FC236}">
                  <a16:creationId xmlns:a16="http://schemas.microsoft.com/office/drawing/2014/main" id="{A584FF66-31C0-8D4A-BD48-BE19ADAD3C26}"/>
                </a:ext>
              </a:extLst>
            </p:cNvPr>
            <p:cNvSpPr/>
            <p:nvPr/>
          </p:nvSpPr>
          <p:spPr>
            <a:xfrm rot="-2922755">
              <a:off x="2412051" y="2781649"/>
              <a:ext cx="17791" cy="13436"/>
            </a:xfrm>
            <a:custGeom>
              <a:avLst/>
              <a:gdLst/>
              <a:ahLst/>
              <a:cxnLst/>
              <a:rect l="l" t="t" r="r" b="b"/>
              <a:pathLst>
                <a:path w="143" h="108" extrusionOk="0">
                  <a:moveTo>
                    <a:pt x="67" y="0"/>
                  </a:moveTo>
                  <a:cubicBezTo>
                    <a:pt x="23" y="0"/>
                    <a:pt x="0" y="60"/>
                    <a:pt x="37" y="97"/>
                  </a:cubicBezTo>
                  <a:cubicBezTo>
                    <a:pt x="48" y="104"/>
                    <a:pt x="59" y="108"/>
                    <a:pt x="71" y="108"/>
                  </a:cubicBezTo>
                  <a:cubicBezTo>
                    <a:pt x="85" y="108"/>
                    <a:pt x="100" y="102"/>
                    <a:pt x="112" y="90"/>
                  </a:cubicBezTo>
                  <a:cubicBezTo>
                    <a:pt x="142" y="53"/>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50;p24">
              <a:extLst>
                <a:ext uri="{FF2B5EF4-FFF2-40B4-BE49-F238E27FC236}">
                  <a16:creationId xmlns:a16="http://schemas.microsoft.com/office/drawing/2014/main" id="{9696CBFA-85D5-E74D-BBF2-ACEF4DAE61B4}"/>
                </a:ext>
              </a:extLst>
            </p:cNvPr>
            <p:cNvSpPr/>
            <p:nvPr/>
          </p:nvSpPr>
          <p:spPr>
            <a:xfrm rot="-2922755">
              <a:off x="2414292" y="2808165"/>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51;p24">
              <a:extLst>
                <a:ext uri="{FF2B5EF4-FFF2-40B4-BE49-F238E27FC236}">
                  <a16:creationId xmlns:a16="http://schemas.microsoft.com/office/drawing/2014/main" id="{F58CE66A-F28E-E544-AB78-C20551D5A748}"/>
                </a:ext>
              </a:extLst>
            </p:cNvPr>
            <p:cNvSpPr/>
            <p:nvPr/>
          </p:nvSpPr>
          <p:spPr>
            <a:xfrm rot="-2922755">
              <a:off x="2479533" y="2442805"/>
              <a:ext cx="37447" cy="37448"/>
            </a:xfrm>
            <a:custGeom>
              <a:avLst/>
              <a:gdLst/>
              <a:ahLst/>
              <a:cxnLst/>
              <a:rect l="l" t="t" r="r" b="b"/>
              <a:pathLst>
                <a:path w="301" h="301" extrusionOk="0">
                  <a:moveTo>
                    <a:pt x="150" y="1"/>
                  </a:moveTo>
                  <a:cubicBezTo>
                    <a:pt x="68" y="1"/>
                    <a:pt x="1" y="68"/>
                    <a:pt x="1" y="150"/>
                  </a:cubicBezTo>
                  <a:cubicBezTo>
                    <a:pt x="1" y="233"/>
                    <a:pt x="68" y="300"/>
                    <a:pt x="150" y="300"/>
                  </a:cubicBezTo>
                  <a:cubicBezTo>
                    <a:pt x="233" y="300"/>
                    <a:pt x="300" y="233"/>
                    <a:pt x="300" y="150"/>
                  </a:cubicBezTo>
                  <a:cubicBezTo>
                    <a:pt x="300" y="68"/>
                    <a:pt x="23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52;p24">
              <a:extLst>
                <a:ext uri="{FF2B5EF4-FFF2-40B4-BE49-F238E27FC236}">
                  <a16:creationId xmlns:a16="http://schemas.microsoft.com/office/drawing/2014/main" id="{F15072FB-B76D-034B-90D0-DDBD952BCC02}"/>
                </a:ext>
              </a:extLst>
            </p:cNvPr>
            <p:cNvSpPr/>
            <p:nvPr/>
          </p:nvSpPr>
          <p:spPr>
            <a:xfrm rot="-2922755">
              <a:off x="2516094" y="2865193"/>
              <a:ext cx="50137" cy="36950"/>
            </a:xfrm>
            <a:custGeom>
              <a:avLst/>
              <a:gdLst/>
              <a:ahLst/>
              <a:cxnLst/>
              <a:rect l="l" t="t" r="r" b="b"/>
              <a:pathLst>
                <a:path w="403" h="297" extrusionOk="0">
                  <a:moveTo>
                    <a:pt x="205" y="1"/>
                  </a:moveTo>
                  <a:cubicBezTo>
                    <a:pt x="202" y="1"/>
                    <a:pt x="198" y="1"/>
                    <a:pt x="195" y="1"/>
                  </a:cubicBezTo>
                  <a:cubicBezTo>
                    <a:pt x="61" y="1"/>
                    <a:pt x="1" y="166"/>
                    <a:pt x="98" y="255"/>
                  </a:cubicBezTo>
                  <a:cubicBezTo>
                    <a:pt x="126" y="284"/>
                    <a:pt x="162" y="297"/>
                    <a:pt x="199" y="297"/>
                  </a:cubicBezTo>
                  <a:cubicBezTo>
                    <a:pt x="241" y="297"/>
                    <a:pt x="283" y="280"/>
                    <a:pt x="315" y="248"/>
                  </a:cubicBezTo>
                  <a:cubicBezTo>
                    <a:pt x="403" y="153"/>
                    <a:pt x="333"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53;p24">
              <a:extLst>
                <a:ext uri="{FF2B5EF4-FFF2-40B4-BE49-F238E27FC236}">
                  <a16:creationId xmlns:a16="http://schemas.microsoft.com/office/drawing/2014/main" id="{559BA03A-2704-1642-82F1-1AD627AC2648}"/>
                </a:ext>
              </a:extLst>
            </p:cNvPr>
            <p:cNvSpPr/>
            <p:nvPr/>
          </p:nvSpPr>
          <p:spPr>
            <a:xfrm rot="-2922755">
              <a:off x="2492999" y="2496910"/>
              <a:ext cx="18537" cy="13436"/>
            </a:xfrm>
            <a:custGeom>
              <a:avLst/>
              <a:gdLst/>
              <a:ahLst/>
              <a:cxnLst/>
              <a:rect l="l" t="t" r="r" b="b"/>
              <a:pathLst>
                <a:path w="149"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54;p24">
              <a:extLst>
                <a:ext uri="{FF2B5EF4-FFF2-40B4-BE49-F238E27FC236}">
                  <a16:creationId xmlns:a16="http://schemas.microsoft.com/office/drawing/2014/main" id="{10F0FA80-9EB2-F24C-9E67-CE44807A69ED}"/>
                </a:ext>
              </a:extLst>
            </p:cNvPr>
            <p:cNvSpPr/>
            <p:nvPr/>
          </p:nvSpPr>
          <p:spPr>
            <a:xfrm rot="-2922755">
              <a:off x="2496408" y="2527392"/>
              <a:ext cx="17791" cy="13436"/>
            </a:xfrm>
            <a:custGeom>
              <a:avLst/>
              <a:gdLst/>
              <a:ahLst/>
              <a:cxnLst/>
              <a:rect l="l" t="t" r="r" b="b"/>
              <a:pathLst>
                <a:path w="143" h="108" extrusionOk="0">
                  <a:moveTo>
                    <a:pt x="68" y="1"/>
                  </a:moveTo>
                  <a:cubicBezTo>
                    <a:pt x="23" y="1"/>
                    <a:pt x="1" y="61"/>
                    <a:pt x="31" y="91"/>
                  </a:cubicBezTo>
                  <a:cubicBezTo>
                    <a:pt x="42" y="102"/>
                    <a:pt x="57" y="107"/>
                    <a:pt x="72" y="107"/>
                  </a:cubicBezTo>
                  <a:cubicBezTo>
                    <a:pt x="87" y="107"/>
                    <a:pt x="102" y="102"/>
                    <a:pt x="113" y="91"/>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55;p24">
              <a:extLst>
                <a:ext uri="{FF2B5EF4-FFF2-40B4-BE49-F238E27FC236}">
                  <a16:creationId xmlns:a16="http://schemas.microsoft.com/office/drawing/2014/main" id="{8860B5EA-503A-D140-B58A-9F0C9021A4FD}"/>
                </a:ext>
              </a:extLst>
            </p:cNvPr>
            <p:cNvSpPr/>
            <p:nvPr/>
          </p:nvSpPr>
          <p:spPr>
            <a:xfrm rot="-2922755">
              <a:off x="2499133" y="2557790"/>
              <a:ext cx="18786" cy="13934"/>
            </a:xfrm>
            <a:custGeom>
              <a:avLst/>
              <a:gdLst/>
              <a:ahLst/>
              <a:cxnLst/>
              <a:rect l="l" t="t" r="r" b="b"/>
              <a:pathLst>
                <a:path w="151" h="112" extrusionOk="0">
                  <a:moveTo>
                    <a:pt x="75" y="0"/>
                  </a:moveTo>
                  <a:cubicBezTo>
                    <a:pt x="23" y="0"/>
                    <a:pt x="1" y="60"/>
                    <a:pt x="38" y="98"/>
                  </a:cubicBezTo>
                  <a:cubicBezTo>
                    <a:pt x="47" y="107"/>
                    <a:pt x="58" y="111"/>
                    <a:pt x="69" y="111"/>
                  </a:cubicBezTo>
                  <a:cubicBezTo>
                    <a:pt x="84" y="111"/>
                    <a:pt x="100"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56;p24">
              <a:extLst>
                <a:ext uri="{FF2B5EF4-FFF2-40B4-BE49-F238E27FC236}">
                  <a16:creationId xmlns:a16="http://schemas.microsoft.com/office/drawing/2014/main" id="{3A4BA88A-46C2-904E-9C76-A921A80B502A}"/>
                </a:ext>
              </a:extLst>
            </p:cNvPr>
            <p:cNvSpPr/>
            <p:nvPr/>
          </p:nvSpPr>
          <p:spPr>
            <a:xfrm rot="-2922755">
              <a:off x="2503026" y="2588968"/>
              <a:ext cx="17666" cy="13561"/>
            </a:xfrm>
            <a:custGeom>
              <a:avLst/>
              <a:gdLst/>
              <a:ahLst/>
              <a:cxnLst/>
              <a:rect l="l" t="t" r="r" b="b"/>
              <a:pathLst>
                <a:path w="142" h="109" extrusionOk="0">
                  <a:moveTo>
                    <a:pt x="76" y="1"/>
                  </a:moveTo>
                  <a:cubicBezTo>
                    <a:pt x="73" y="1"/>
                    <a:pt x="71" y="1"/>
                    <a:pt x="68" y="2"/>
                  </a:cubicBezTo>
                  <a:cubicBezTo>
                    <a:pt x="16"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57;p24">
              <a:extLst>
                <a:ext uri="{FF2B5EF4-FFF2-40B4-BE49-F238E27FC236}">
                  <a16:creationId xmlns:a16="http://schemas.microsoft.com/office/drawing/2014/main" id="{A1572649-B473-B14A-826C-BF86274D8B95}"/>
                </a:ext>
              </a:extLst>
            </p:cNvPr>
            <p:cNvSpPr/>
            <p:nvPr/>
          </p:nvSpPr>
          <p:spPr>
            <a:xfrm rot="-2922755">
              <a:off x="2505712" y="2619902"/>
              <a:ext cx="17791" cy="13312"/>
            </a:xfrm>
            <a:custGeom>
              <a:avLst/>
              <a:gdLst/>
              <a:ahLst/>
              <a:cxnLst/>
              <a:rect l="l" t="t" r="r" b="b"/>
              <a:pathLst>
                <a:path w="143" h="107" extrusionOk="0">
                  <a:moveTo>
                    <a:pt x="68" y="0"/>
                  </a:moveTo>
                  <a:cubicBezTo>
                    <a:pt x="23" y="0"/>
                    <a:pt x="1" y="60"/>
                    <a:pt x="38" y="90"/>
                  </a:cubicBezTo>
                  <a:cubicBezTo>
                    <a:pt x="49" y="101"/>
                    <a:pt x="63" y="107"/>
                    <a:pt x="76" y="107"/>
                  </a:cubicBezTo>
                  <a:cubicBezTo>
                    <a:pt x="89" y="107"/>
                    <a:pt x="102" y="101"/>
                    <a:pt x="113" y="90"/>
                  </a:cubicBezTo>
                  <a:cubicBezTo>
                    <a:pt x="143" y="53"/>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58;p24">
              <a:extLst>
                <a:ext uri="{FF2B5EF4-FFF2-40B4-BE49-F238E27FC236}">
                  <a16:creationId xmlns:a16="http://schemas.microsoft.com/office/drawing/2014/main" id="{8DB33817-6D3A-3141-BD1A-BDE3D291C62D}"/>
                </a:ext>
              </a:extLst>
            </p:cNvPr>
            <p:cNvSpPr/>
            <p:nvPr/>
          </p:nvSpPr>
          <p:spPr>
            <a:xfrm rot="-2922755">
              <a:off x="2508250" y="2650260"/>
              <a:ext cx="18786" cy="13561"/>
            </a:xfrm>
            <a:custGeom>
              <a:avLst/>
              <a:gdLst/>
              <a:ahLst/>
              <a:cxnLst/>
              <a:rect l="l" t="t" r="r" b="b"/>
              <a:pathLst>
                <a:path w="151" h="109" extrusionOk="0">
                  <a:moveTo>
                    <a:pt x="75" y="1"/>
                  </a:moveTo>
                  <a:cubicBezTo>
                    <a:pt x="23" y="1"/>
                    <a:pt x="1" y="61"/>
                    <a:pt x="38" y="98"/>
                  </a:cubicBezTo>
                  <a:cubicBezTo>
                    <a:pt x="48" y="105"/>
                    <a:pt x="61" y="109"/>
                    <a:pt x="74" y="109"/>
                  </a:cubicBezTo>
                  <a:cubicBezTo>
                    <a:pt x="90" y="109"/>
                    <a:pt x="105" y="103"/>
                    <a:pt x="113"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59;p24">
              <a:extLst>
                <a:ext uri="{FF2B5EF4-FFF2-40B4-BE49-F238E27FC236}">
                  <a16:creationId xmlns:a16="http://schemas.microsoft.com/office/drawing/2014/main" id="{6AB1C9C7-0999-3D43-A7E6-B21C5E1FF4E3}"/>
                </a:ext>
              </a:extLst>
            </p:cNvPr>
            <p:cNvSpPr/>
            <p:nvPr/>
          </p:nvSpPr>
          <p:spPr>
            <a:xfrm rot="-2922755">
              <a:off x="2512330" y="268147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6" y="102"/>
                    <a:pt x="59" y="108"/>
                    <a:pt x="73" y="108"/>
                  </a:cubicBezTo>
                  <a:cubicBezTo>
                    <a:pt x="87"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60;p24">
              <a:extLst>
                <a:ext uri="{FF2B5EF4-FFF2-40B4-BE49-F238E27FC236}">
                  <a16:creationId xmlns:a16="http://schemas.microsoft.com/office/drawing/2014/main" id="{3B04BB6B-1886-FF49-99A3-C9D8786C2CE5}"/>
                </a:ext>
              </a:extLst>
            </p:cNvPr>
            <p:cNvSpPr/>
            <p:nvPr/>
          </p:nvSpPr>
          <p:spPr>
            <a:xfrm rot="-2922755">
              <a:off x="2514847" y="2711913"/>
              <a:ext cx="18786" cy="13436"/>
            </a:xfrm>
            <a:custGeom>
              <a:avLst/>
              <a:gdLst/>
              <a:ahLst/>
              <a:cxnLst/>
              <a:rect l="l" t="t" r="r" b="b"/>
              <a:pathLst>
                <a:path w="151" h="108" extrusionOk="0">
                  <a:moveTo>
                    <a:pt x="76" y="1"/>
                  </a:moveTo>
                  <a:cubicBezTo>
                    <a:pt x="23" y="1"/>
                    <a:pt x="1" y="61"/>
                    <a:pt x="38" y="90"/>
                  </a:cubicBezTo>
                  <a:cubicBezTo>
                    <a:pt x="49" y="102"/>
                    <a:pt x="62" y="107"/>
                    <a:pt x="76" y="107"/>
                  </a:cubicBezTo>
                  <a:cubicBezTo>
                    <a:pt x="89" y="107"/>
                    <a:pt x="102" y="102"/>
                    <a:pt x="113" y="90"/>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61;p24">
              <a:extLst>
                <a:ext uri="{FF2B5EF4-FFF2-40B4-BE49-F238E27FC236}">
                  <a16:creationId xmlns:a16="http://schemas.microsoft.com/office/drawing/2014/main" id="{730D0D96-FDF1-5942-97E6-109DB0F1DF78}"/>
                </a:ext>
              </a:extLst>
            </p:cNvPr>
            <p:cNvSpPr/>
            <p:nvPr/>
          </p:nvSpPr>
          <p:spPr>
            <a:xfrm rot="-2922755">
              <a:off x="2518427" y="2742374"/>
              <a:ext cx="17791" cy="13561"/>
            </a:xfrm>
            <a:custGeom>
              <a:avLst/>
              <a:gdLst/>
              <a:ahLst/>
              <a:cxnLst/>
              <a:rect l="l" t="t" r="r" b="b"/>
              <a:pathLst>
                <a:path w="143" h="109" extrusionOk="0">
                  <a:moveTo>
                    <a:pt x="67" y="0"/>
                  </a:moveTo>
                  <a:cubicBezTo>
                    <a:pt x="22" y="0"/>
                    <a:pt x="0" y="60"/>
                    <a:pt x="30" y="98"/>
                  </a:cubicBezTo>
                  <a:cubicBezTo>
                    <a:pt x="40" y="104"/>
                    <a:pt x="53" y="108"/>
                    <a:pt x="67" y="108"/>
                  </a:cubicBezTo>
                  <a:cubicBezTo>
                    <a:pt x="83" y="108"/>
                    <a:pt x="100" y="103"/>
                    <a:pt x="112" y="90"/>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62;p24">
              <a:extLst>
                <a:ext uri="{FF2B5EF4-FFF2-40B4-BE49-F238E27FC236}">
                  <a16:creationId xmlns:a16="http://schemas.microsoft.com/office/drawing/2014/main" id="{C03A7AFE-F2E1-3848-BD85-07BFC820659B}"/>
                </a:ext>
              </a:extLst>
            </p:cNvPr>
            <p:cNvSpPr/>
            <p:nvPr/>
          </p:nvSpPr>
          <p:spPr>
            <a:xfrm rot="-2922755">
              <a:off x="2521634" y="2773863"/>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50" y="103"/>
                    <a:pt x="63" y="108"/>
                    <a:pt x="76" y="108"/>
                  </a:cubicBezTo>
                  <a:cubicBezTo>
                    <a:pt x="89" y="108"/>
                    <a:pt x="102" y="103"/>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63;p24">
              <a:extLst>
                <a:ext uri="{FF2B5EF4-FFF2-40B4-BE49-F238E27FC236}">
                  <a16:creationId xmlns:a16="http://schemas.microsoft.com/office/drawing/2014/main" id="{88E16048-BE89-F640-AB78-6890963743BC}"/>
                </a:ext>
              </a:extLst>
            </p:cNvPr>
            <p:cNvSpPr/>
            <p:nvPr/>
          </p:nvSpPr>
          <p:spPr>
            <a:xfrm rot="-2922755">
              <a:off x="2524151" y="2804423"/>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5" y="101"/>
                    <a:pt x="113" y="90"/>
                  </a:cubicBezTo>
                  <a:cubicBezTo>
                    <a:pt x="150" y="53"/>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64;p24">
              <a:extLst>
                <a:ext uri="{FF2B5EF4-FFF2-40B4-BE49-F238E27FC236}">
                  <a16:creationId xmlns:a16="http://schemas.microsoft.com/office/drawing/2014/main" id="{11C16E3B-5D75-9341-8CBF-9362DC3705F5}"/>
                </a:ext>
              </a:extLst>
            </p:cNvPr>
            <p:cNvSpPr/>
            <p:nvPr/>
          </p:nvSpPr>
          <p:spPr>
            <a:xfrm rot="-2922755">
              <a:off x="2527684" y="2834781"/>
              <a:ext cx="17791" cy="13561"/>
            </a:xfrm>
            <a:custGeom>
              <a:avLst/>
              <a:gdLst/>
              <a:ahLst/>
              <a:cxnLst/>
              <a:rect l="l" t="t" r="r" b="b"/>
              <a:pathLst>
                <a:path w="143" h="109" extrusionOk="0">
                  <a:moveTo>
                    <a:pt x="67" y="1"/>
                  </a:moveTo>
                  <a:cubicBezTo>
                    <a:pt x="22" y="1"/>
                    <a:pt x="0" y="61"/>
                    <a:pt x="37" y="98"/>
                  </a:cubicBezTo>
                  <a:cubicBezTo>
                    <a:pt x="48" y="105"/>
                    <a:pt x="59" y="109"/>
                    <a:pt x="71" y="109"/>
                  </a:cubicBezTo>
                  <a:cubicBezTo>
                    <a:pt x="85" y="109"/>
                    <a:pt x="100" y="103"/>
                    <a:pt x="112" y="91"/>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65;p24">
              <a:extLst>
                <a:ext uri="{FF2B5EF4-FFF2-40B4-BE49-F238E27FC236}">
                  <a16:creationId xmlns:a16="http://schemas.microsoft.com/office/drawing/2014/main" id="{AF79CBEC-5DED-2143-8CCF-0DB2032C308A}"/>
                </a:ext>
              </a:extLst>
            </p:cNvPr>
            <p:cNvSpPr/>
            <p:nvPr/>
          </p:nvSpPr>
          <p:spPr>
            <a:xfrm rot="-2922755">
              <a:off x="2594335" y="2420984"/>
              <a:ext cx="49266" cy="36950"/>
            </a:xfrm>
            <a:custGeom>
              <a:avLst/>
              <a:gdLst/>
              <a:ahLst/>
              <a:cxnLst/>
              <a:rect l="l" t="t" r="r" b="b"/>
              <a:pathLst>
                <a:path w="396" h="297" extrusionOk="0">
                  <a:moveTo>
                    <a:pt x="197" y="0"/>
                  </a:moveTo>
                  <a:cubicBezTo>
                    <a:pt x="194" y="0"/>
                    <a:pt x="191" y="0"/>
                    <a:pt x="188" y="1"/>
                  </a:cubicBezTo>
                  <a:cubicBezTo>
                    <a:pt x="61" y="1"/>
                    <a:pt x="1" y="165"/>
                    <a:pt x="98" y="255"/>
                  </a:cubicBezTo>
                  <a:cubicBezTo>
                    <a:pt x="126" y="283"/>
                    <a:pt x="161" y="296"/>
                    <a:pt x="196" y="296"/>
                  </a:cubicBezTo>
                  <a:cubicBezTo>
                    <a:pt x="236" y="296"/>
                    <a:pt x="276" y="279"/>
                    <a:pt x="308" y="248"/>
                  </a:cubicBezTo>
                  <a:cubicBezTo>
                    <a:pt x="395" y="153"/>
                    <a:pt x="326"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966;p24">
              <a:extLst>
                <a:ext uri="{FF2B5EF4-FFF2-40B4-BE49-F238E27FC236}">
                  <a16:creationId xmlns:a16="http://schemas.microsoft.com/office/drawing/2014/main" id="{81F938F5-DF9E-FF48-AE53-CB19861A55CD}"/>
                </a:ext>
              </a:extLst>
            </p:cNvPr>
            <p:cNvSpPr/>
            <p:nvPr/>
          </p:nvSpPr>
          <p:spPr>
            <a:xfrm rot="-2922755">
              <a:off x="2642553" y="2899077"/>
              <a:ext cx="50261" cy="37572"/>
            </a:xfrm>
            <a:custGeom>
              <a:avLst/>
              <a:gdLst/>
              <a:ahLst/>
              <a:cxnLst/>
              <a:rect l="l" t="t" r="r" b="b"/>
              <a:pathLst>
                <a:path w="404" h="302" extrusionOk="0">
                  <a:moveTo>
                    <a:pt x="204" y="1"/>
                  </a:moveTo>
                  <a:cubicBezTo>
                    <a:pt x="201" y="1"/>
                    <a:pt x="198" y="1"/>
                    <a:pt x="195" y="1"/>
                  </a:cubicBezTo>
                  <a:cubicBezTo>
                    <a:pt x="68" y="9"/>
                    <a:pt x="1" y="173"/>
                    <a:pt x="106" y="263"/>
                  </a:cubicBezTo>
                  <a:cubicBezTo>
                    <a:pt x="135" y="288"/>
                    <a:pt x="170" y="302"/>
                    <a:pt x="207" y="302"/>
                  </a:cubicBezTo>
                  <a:cubicBezTo>
                    <a:pt x="245" y="302"/>
                    <a:pt x="284" y="287"/>
                    <a:pt x="315" y="256"/>
                  </a:cubicBezTo>
                  <a:cubicBezTo>
                    <a:pt x="403" y="161"/>
                    <a:pt x="333"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967;p24">
              <a:extLst>
                <a:ext uri="{FF2B5EF4-FFF2-40B4-BE49-F238E27FC236}">
                  <a16:creationId xmlns:a16="http://schemas.microsoft.com/office/drawing/2014/main" id="{A30E9033-2B7B-184E-828F-5E44A51E4071}"/>
                </a:ext>
              </a:extLst>
            </p:cNvPr>
            <p:cNvSpPr/>
            <p:nvPr/>
          </p:nvSpPr>
          <p:spPr>
            <a:xfrm rot="-2922755">
              <a:off x="2614818" y="2480038"/>
              <a:ext cx="17791" cy="13436"/>
            </a:xfrm>
            <a:custGeom>
              <a:avLst/>
              <a:gdLst/>
              <a:ahLst/>
              <a:cxnLst/>
              <a:rect l="l" t="t" r="r" b="b"/>
              <a:pathLst>
                <a:path w="143" h="108" extrusionOk="0">
                  <a:moveTo>
                    <a:pt x="67" y="1"/>
                  </a:moveTo>
                  <a:cubicBezTo>
                    <a:pt x="22" y="1"/>
                    <a:pt x="0" y="61"/>
                    <a:pt x="37" y="91"/>
                  </a:cubicBezTo>
                  <a:cubicBezTo>
                    <a:pt x="45" y="102"/>
                    <a:pt x="58" y="108"/>
                    <a:pt x="72" y="108"/>
                  </a:cubicBezTo>
                  <a:cubicBezTo>
                    <a:pt x="86" y="108"/>
                    <a:pt x="101" y="102"/>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968;p24">
              <a:extLst>
                <a:ext uri="{FF2B5EF4-FFF2-40B4-BE49-F238E27FC236}">
                  <a16:creationId xmlns:a16="http://schemas.microsoft.com/office/drawing/2014/main" id="{22F9DBCD-84E0-E74D-A124-87378AF4F501}"/>
                </a:ext>
              </a:extLst>
            </p:cNvPr>
            <p:cNvSpPr/>
            <p:nvPr/>
          </p:nvSpPr>
          <p:spPr>
            <a:xfrm rot="-2922755">
              <a:off x="2617898" y="2514307"/>
              <a:ext cx="18786" cy="14432"/>
            </a:xfrm>
            <a:custGeom>
              <a:avLst/>
              <a:gdLst/>
              <a:ahLst/>
              <a:cxnLst/>
              <a:rect l="l" t="t" r="r" b="b"/>
              <a:pathLst>
                <a:path w="151" h="116" extrusionOk="0">
                  <a:moveTo>
                    <a:pt x="75" y="1"/>
                  </a:moveTo>
                  <a:cubicBezTo>
                    <a:pt x="23" y="8"/>
                    <a:pt x="0" y="68"/>
                    <a:pt x="38" y="98"/>
                  </a:cubicBezTo>
                  <a:cubicBezTo>
                    <a:pt x="49" y="110"/>
                    <a:pt x="62" y="115"/>
                    <a:pt x="75" y="115"/>
                  </a:cubicBezTo>
                  <a:cubicBezTo>
                    <a:pt x="88" y="115"/>
                    <a:pt x="101" y="110"/>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969;p24">
              <a:extLst>
                <a:ext uri="{FF2B5EF4-FFF2-40B4-BE49-F238E27FC236}">
                  <a16:creationId xmlns:a16="http://schemas.microsoft.com/office/drawing/2014/main" id="{4228832D-11C1-AE43-B42B-F2CC9990D9BD}"/>
                </a:ext>
              </a:extLst>
            </p:cNvPr>
            <p:cNvSpPr/>
            <p:nvPr/>
          </p:nvSpPr>
          <p:spPr>
            <a:xfrm rot="-2922755">
              <a:off x="2622020" y="2549550"/>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3" y="90"/>
                  </a:cubicBezTo>
                  <a:cubicBezTo>
                    <a:pt x="142"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970;p24">
              <a:extLst>
                <a:ext uri="{FF2B5EF4-FFF2-40B4-BE49-F238E27FC236}">
                  <a16:creationId xmlns:a16="http://schemas.microsoft.com/office/drawing/2014/main" id="{6A127D7D-C4E4-8B47-86F5-943A30D3B37C}"/>
                </a:ext>
              </a:extLst>
            </p:cNvPr>
            <p:cNvSpPr/>
            <p:nvPr/>
          </p:nvSpPr>
          <p:spPr>
            <a:xfrm rot="-2922755">
              <a:off x="2625525" y="2585005"/>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2" y="108"/>
                    <a:pt x="75" y="108"/>
                  </a:cubicBezTo>
                  <a:cubicBezTo>
                    <a:pt x="89"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971;p24">
              <a:extLst>
                <a:ext uri="{FF2B5EF4-FFF2-40B4-BE49-F238E27FC236}">
                  <a16:creationId xmlns:a16="http://schemas.microsoft.com/office/drawing/2014/main" id="{66A8A8C0-D5AF-E645-A1B7-97CCA47BAED6}"/>
                </a:ext>
              </a:extLst>
            </p:cNvPr>
            <p:cNvSpPr/>
            <p:nvPr/>
          </p:nvSpPr>
          <p:spPr>
            <a:xfrm rot="-2922755">
              <a:off x="2628351" y="2619457"/>
              <a:ext cx="18786" cy="13561"/>
            </a:xfrm>
            <a:custGeom>
              <a:avLst/>
              <a:gdLst/>
              <a:ahLst/>
              <a:cxnLst/>
              <a:rect l="l" t="t" r="r" b="b"/>
              <a:pathLst>
                <a:path w="151" h="109" extrusionOk="0">
                  <a:moveTo>
                    <a:pt x="76" y="0"/>
                  </a:moveTo>
                  <a:cubicBezTo>
                    <a:pt x="23" y="0"/>
                    <a:pt x="1" y="60"/>
                    <a:pt x="38" y="98"/>
                  </a:cubicBezTo>
                  <a:cubicBezTo>
                    <a:pt x="49" y="104"/>
                    <a:pt x="62" y="108"/>
                    <a:pt x="74" y="108"/>
                  </a:cubicBezTo>
                  <a:cubicBezTo>
                    <a:pt x="90" y="108"/>
                    <a:pt x="105" y="102"/>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972;p24">
              <a:extLst>
                <a:ext uri="{FF2B5EF4-FFF2-40B4-BE49-F238E27FC236}">
                  <a16:creationId xmlns:a16="http://schemas.microsoft.com/office/drawing/2014/main" id="{23E0A0E9-CD89-1E48-8A4E-6B3955CC6FE2}"/>
                </a:ext>
              </a:extLst>
            </p:cNvPr>
            <p:cNvSpPr/>
            <p:nvPr/>
          </p:nvSpPr>
          <p:spPr>
            <a:xfrm rot="-2922755">
              <a:off x="2632639" y="2654445"/>
              <a:ext cx="17915" cy="13436"/>
            </a:xfrm>
            <a:custGeom>
              <a:avLst/>
              <a:gdLst/>
              <a:ahLst/>
              <a:cxnLst/>
              <a:rect l="l" t="t" r="r" b="b"/>
              <a:pathLst>
                <a:path w="144" h="108" extrusionOk="0">
                  <a:moveTo>
                    <a:pt x="68" y="1"/>
                  </a:moveTo>
                  <a:cubicBezTo>
                    <a:pt x="23" y="1"/>
                    <a:pt x="1" y="61"/>
                    <a:pt x="38" y="91"/>
                  </a:cubicBezTo>
                  <a:cubicBezTo>
                    <a:pt x="46" y="102"/>
                    <a:pt x="59" y="108"/>
                    <a:pt x="73" y="108"/>
                  </a:cubicBezTo>
                  <a:cubicBezTo>
                    <a:pt x="87" y="108"/>
                    <a:pt x="102" y="102"/>
                    <a:pt x="113" y="91"/>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973;p24">
              <a:extLst>
                <a:ext uri="{FF2B5EF4-FFF2-40B4-BE49-F238E27FC236}">
                  <a16:creationId xmlns:a16="http://schemas.microsoft.com/office/drawing/2014/main" id="{05EC4752-C444-CE4D-BDAB-5D4B7551341C}"/>
                </a:ext>
              </a:extLst>
            </p:cNvPr>
            <p:cNvSpPr/>
            <p:nvPr/>
          </p:nvSpPr>
          <p:spPr>
            <a:xfrm rot="-2922755">
              <a:off x="2635750" y="2688881"/>
              <a:ext cx="18661" cy="13934"/>
            </a:xfrm>
            <a:custGeom>
              <a:avLst/>
              <a:gdLst/>
              <a:ahLst/>
              <a:cxnLst/>
              <a:rect l="l" t="t" r="r" b="b"/>
              <a:pathLst>
                <a:path w="150" h="112" extrusionOk="0">
                  <a:moveTo>
                    <a:pt x="75" y="0"/>
                  </a:moveTo>
                  <a:cubicBezTo>
                    <a:pt x="23" y="7"/>
                    <a:pt x="0" y="67"/>
                    <a:pt x="38" y="97"/>
                  </a:cubicBezTo>
                  <a:cubicBezTo>
                    <a:pt x="48" y="107"/>
                    <a:pt x="59" y="111"/>
                    <a:pt x="71" y="111"/>
                  </a:cubicBezTo>
                  <a:cubicBezTo>
                    <a:pt x="86" y="111"/>
                    <a:pt x="100" y="106"/>
                    <a:pt x="113" y="97"/>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974;p24">
              <a:extLst>
                <a:ext uri="{FF2B5EF4-FFF2-40B4-BE49-F238E27FC236}">
                  <a16:creationId xmlns:a16="http://schemas.microsoft.com/office/drawing/2014/main" id="{EA8DBC4A-B0F0-144D-A673-96C671330BFF}"/>
                </a:ext>
              </a:extLst>
            </p:cNvPr>
            <p:cNvSpPr/>
            <p:nvPr/>
          </p:nvSpPr>
          <p:spPr>
            <a:xfrm rot="-2922755">
              <a:off x="2639898" y="2723931"/>
              <a:ext cx="17791" cy="13436"/>
            </a:xfrm>
            <a:custGeom>
              <a:avLst/>
              <a:gdLst/>
              <a:ahLst/>
              <a:cxnLst/>
              <a:rect l="l" t="t" r="r" b="b"/>
              <a:pathLst>
                <a:path w="143" h="108" extrusionOk="0">
                  <a:moveTo>
                    <a:pt x="67" y="1"/>
                  </a:moveTo>
                  <a:cubicBezTo>
                    <a:pt x="23" y="1"/>
                    <a:pt x="0" y="60"/>
                    <a:pt x="30" y="90"/>
                  </a:cubicBezTo>
                  <a:cubicBezTo>
                    <a:pt x="41" y="102"/>
                    <a:pt x="56" y="107"/>
                    <a:pt x="71" y="107"/>
                  </a:cubicBezTo>
                  <a:cubicBezTo>
                    <a:pt x="86" y="107"/>
                    <a:pt x="101" y="102"/>
                    <a:pt x="112" y="90"/>
                  </a:cubicBezTo>
                  <a:cubicBezTo>
                    <a:pt x="142" y="53"/>
                    <a:pt x="112"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975;p24">
              <a:extLst>
                <a:ext uri="{FF2B5EF4-FFF2-40B4-BE49-F238E27FC236}">
                  <a16:creationId xmlns:a16="http://schemas.microsoft.com/office/drawing/2014/main" id="{CB6C3794-0456-EA4A-A112-A7B8969945E2}"/>
                </a:ext>
              </a:extLst>
            </p:cNvPr>
            <p:cNvSpPr/>
            <p:nvPr/>
          </p:nvSpPr>
          <p:spPr>
            <a:xfrm rot="-2922755">
              <a:off x="2643101" y="2758596"/>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2"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976;p24">
              <a:extLst>
                <a:ext uri="{FF2B5EF4-FFF2-40B4-BE49-F238E27FC236}">
                  <a16:creationId xmlns:a16="http://schemas.microsoft.com/office/drawing/2014/main" id="{0E6D4222-8796-914D-AB75-2A0D6EB55B6C}"/>
                </a:ext>
              </a:extLst>
            </p:cNvPr>
            <p:cNvSpPr/>
            <p:nvPr/>
          </p:nvSpPr>
          <p:spPr>
            <a:xfrm rot="-2922755">
              <a:off x="2646275" y="2793818"/>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977;p24">
              <a:extLst>
                <a:ext uri="{FF2B5EF4-FFF2-40B4-BE49-F238E27FC236}">
                  <a16:creationId xmlns:a16="http://schemas.microsoft.com/office/drawing/2014/main" id="{7949B8C1-D899-8E45-AC90-CF6EEBCD37C8}"/>
                </a:ext>
              </a:extLst>
            </p:cNvPr>
            <p:cNvSpPr/>
            <p:nvPr/>
          </p:nvSpPr>
          <p:spPr>
            <a:xfrm rot="-2922755">
              <a:off x="2650606" y="2828899"/>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6" y="108"/>
                  </a:cubicBezTo>
                  <a:cubicBezTo>
                    <a:pt x="89" y="108"/>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978;p24">
              <a:extLst>
                <a:ext uri="{FF2B5EF4-FFF2-40B4-BE49-F238E27FC236}">
                  <a16:creationId xmlns:a16="http://schemas.microsoft.com/office/drawing/2014/main" id="{9D500A6F-DE4D-A744-B352-6A410707020F}"/>
                </a:ext>
              </a:extLst>
            </p:cNvPr>
            <p:cNvSpPr/>
            <p:nvPr/>
          </p:nvSpPr>
          <p:spPr>
            <a:xfrm rot="-2922755">
              <a:off x="2653628" y="2863262"/>
              <a:ext cx="18661" cy="13810"/>
            </a:xfrm>
            <a:custGeom>
              <a:avLst/>
              <a:gdLst/>
              <a:ahLst/>
              <a:cxnLst/>
              <a:rect l="l" t="t" r="r" b="b"/>
              <a:pathLst>
                <a:path w="150" h="111" extrusionOk="0">
                  <a:moveTo>
                    <a:pt x="75" y="0"/>
                  </a:moveTo>
                  <a:cubicBezTo>
                    <a:pt x="23" y="0"/>
                    <a:pt x="0" y="60"/>
                    <a:pt x="37" y="97"/>
                  </a:cubicBezTo>
                  <a:cubicBezTo>
                    <a:pt x="47" y="107"/>
                    <a:pt x="59" y="111"/>
                    <a:pt x="71" y="111"/>
                  </a:cubicBezTo>
                  <a:cubicBezTo>
                    <a:pt x="87" y="111"/>
                    <a:pt x="104" y="103"/>
                    <a:pt x="112"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979;p24">
              <a:extLst>
                <a:ext uri="{FF2B5EF4-FFF2-40B4-BE49-F238E27FC236}">
                  <a16:creationId xmlns:a16="http://schemas.microsoft.com/office/drawing/2014/main" id="{D172AAF7-ED09-824D-8EED-2FD8610691A1}"/>
                </a:ext>
              </a:extLst>
            </p:cNvPr>
            <p:cNvSpPr/>
            <p:nvPr/>
          </p:nvSpPr>
          <p:spPr>
            <a:xfrm rot="-2922755">
              <a:off x="2729934" y="2400858"/>
              <a:ext cx="49142" cy="37572"/>
            </a:xfrm>
            <a:custGeom>
              <a:avLst/>
              <a:gdLst/>
              <a:ahLst/>
              <a:cxnLst/>
              <a:rect l="l" t="t" r="r" b="b"/>
              <a:pathLst>
                <a:path w="395" h="302" extrusionOk="0">
                  <a:moveTo>
                    <a:pt x="204" y="0"/>
                  </a:moveTo>
                  <a:cubicBezTo>
                    <a:pt x="201" y="0"/>
                    <a:pt x="198" y="1"/>
                    <a:pt x="195" y="1"/>
                  </a:cubicBezTo>
                  <a:cubicBezTo>
                    <a:pt x="60" y="8"/>
                    <a:pt x="0" y="173"/>
                    <a:pt x="97" y="263"/>
                  </a:cubicBezTo>
                  <a:cubicBezTo>
                    <a:pt x="126" y="288"/>
                    <a:pt x="164" y="301"/>
                    <a:pt x="201" y="301"/>
                  </a:cubicBezTo>
                  <a:cubicBezTo>
                    <a:pt x="241" y="301"/>
                    <a:pt x="280" y="286"/>
                    <a:pt x="307" y="255"/>
                  </a:cubicBezTo>
                  <a:cubicBezTo>
                    <a:pt x="395" y="160"/>
                    <a:pt x="332"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980;p24">
              <a:extLst>
                <a:ext uri="{FF2B5EF4-FFF2-40B4-BE49-F238E27FC236}">
                  <a16:creationId xmlns:a16="http://schemas.microsoft.com/office/drawing/2014/main" id="{44D8EDFE-CA61-E14F-B355-D265DE12E5E6}"/>
                </a:ext>
              </a:extLst>
            </p:cNvPr>
            <p:cNvSpPr/>
            <p:nvPr/>
          </p:nvSpPr>
          <p:spPr>
            <a:xfrm rot="-2922755">
              <a:off x="2784943" y="2935095"/>
              <a:ext cx="49266" cy="37572"/>
            </a:xfrm>
            <a:custGeom>
              <a:avLst/>
              <a:gdLst/>
              <a:ahLst/>
              <a:cxnLst/>
              <a:rect l="l" t="t" r="r" b="b"/>
              <a:pathLst>
                <a:path w="396" h="302" extrusionOk="0">
                  <a:moveTo>
                    <a:pt x="197" y="1"/>
                  </a:moveTo>
                  <a:cubicBezTo>
                    <a:pt x="194" y="1"/>
                    <a:pt x="191" y="1"/>
                    <a:pt x="188" y="1"/>
                  </a:cubicBezTo>
                  <a:cubicBezTo>
                    <a:pt x="61" y="9"/>
                    <a:pt x="1" y="166"/>
                    <a:pt x="98" y="263"/>
                  </a:cubicBezTo>
                  <a:cubicBezTo>
                    <a:pt x="127" y="288"/>
                    <a:pt x="163" y="302"/>
                    <a:pt x="199" y="302"/>
                  </a:cubicBezTo>
                  <a:cubicBezTo>
                    <a:pt x="238" y="302"/>
                    <a:pt x="277" y="287"/>
                    <a:pt x="308" y="256"/>
                  </a:cubicBezTo>
                  <a:cubicBezTo>
                    <a:pt x="395" y="153"/>
                    <a:pt x="32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981;p24">
              <a:extLst>
                <a:ext uri="{FF2B5EF4-FFF2-40B4-BE49-F238E27FC236}">
                  <a16:creationId xmlns:a16="http://schemas.microsoft.com/office/drawing/2014/main" id="{D52A4DB9-1179-D64A-94F9-8F2B262C4FC3}"/>
                </a:ext>
              </a:extLst>
            </p:cNvPr>
            <p:cNvSpPr/>
            <p:nvPr/>
          </p:nvSpPr>
          <p:spPr>
            <a:xfrm rot="-2922755">
              <a:off x="2751169" y="2465989"/>
              <a:ext cx="17791" cy="13436"/>
            </a:xfrm>
            <a:custGeom>
              <a:avLst/>
              <a:gdLst/>
              <a:ahLst/>
              <a:cxnLst/>
              <a:rect l="l" t="t" r="r" b="b"/>
              <a:pathLst>
                <a:path w="143" h="108" extrusionOk="0">
                  <a:moveTo>
                    <a:pt x="68" y="0"/>
                  </a:moveTo>
                  <a:cubicBezTo>
                    <a:pt x="23" y="0"/>
                    <a:pt x="0" y="60"/>
                    <a:pt x="38" y="90"/>
                  </a:cubicBezTo>
                  <a:cubicBezTo>
                    <a:pt x="49" y="101"/>
                    <a:pt x="62" y="107"/>
                    <a:pt x="75" y="107"/>
                  </a:cubicBezTo>
                  <a:cubicBezTo>
                    <a:pt x="88"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982;p24">
              <a:extLst>
                <a:ext uri="{FF2B5EF4-FFF2-40B4-BE49-F238E27FC236}">
                  <a16:creationId xmlns:a16="http://schemas.microsoft.com/office/drawing/2014/main" id="{64A1D42E-B3FE-D942-B550-1983B94F5B5D}"/>
                </a:ext>
              </a:extLst>
            </p:cNvPr>
            <p:cNvSpPr/>
            <p:nvPr/>
          </p:nvSpPr>
          <p:spPr>
            <a:xfrm rot="-2922755">
              <a:off x="2754890" y="2504984"/>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983;p24">
              <a:extLst>
                <a:ext uri="{FF2B5EF4-FFF2-40B4-BE49-F238E27FC236}">
                  <a16:creationId xmlns:a16="http://schemas.microsoft.com/office/drawing/2014/main" id="{FC9504A1-BCA8-7F4A-AA7C-D2F2EEA6F599}"/>
                </a:ext>
              </a:extLst>
            </p:cNvPr>
            <p:cNvSpPr/>
            <p:nvPr/>
          </p:nvSpPr>
          <p:spPr>
            <a:xfrm rot="-2922755">
              <a:off x="2759143" y="2543229"/>
              <a:ext cx="17915" cy="14307"/>
            </a:xfrm>
            <a:custGeom>
              <a:avLst/>
              <a:gdLst/>
              <a:ahLst/>
              <a:cxnLst/>
              <a:rect l="l" t="t" r="r" b="b"/>
              <a:pathLst>
                <a:path w="144" h="115" extrusionOk="0">
                  <a:moveTo>
                    <a:pt x="68" y="0"/>
                  </a:moveTo>
                  <a:cubicBezTo>
                    <a:pt x="23" y="8"/>
                    <a:pt x="1" y="67"/>
                    <a:pt x="38" y="97"/>
                  </a:cubicBezTo>
                  <a:cubicBezTo>
                    <a:pt x="46" y="109"/>
                    <a:pt x="59" y="114"/>
                    <a:pt x="73" y="114"/>
                  </a:cubicBezTo>
                  <a:cubicBezTo>
                    <a:pt x="87" y="114"/>
                    <a:pt x="102" y="109"/>
                    <a:pt x="113" y="97"/>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984;p24">
              <a:extLst>
                <a:ext uri="{FF2B5EF4-FFF2-40B4-BE49-F238E27FC236}">
                  <a16:creationId xmlns:a16="http://schemas.microsoft.com/office/drawing/2014/main" id="{AACEE890-FFCA-0C4E-BF6C-7C6F5A183D2E}"/>
                </a:ext>
              </a:extLst>
            </p:cNvPr>
            <p:cNvSpPr/>
            <p:nvPr/>
          </p:nvSpPr>
          <p:spPr>
            <a:xfrm rot="-2922755">
              <a:off x="2762683" y="2582318"/>
              <a:ext cx="18786" cy="13810"/>
            </a:xfrm>
            <a:custGeom>
              <a:avLst/>
              <a:gdLst/>
              <a:ahLst/>
              <a:cxnLst/>
              <a:rect l="l" t="t" r="r" b="b"/>
              <a:pathLst>
                <a:path w="151" h="111" extrusionOk="0">
                  <a:moveTo>
                    <a:pt x="76" y="0"/>
                  </a:moveTo>
                  <a:cubicBezTo>
                    <a:pt x="23" y="0"/>
                    <a:pt x="1" y="60"/>
                    <a:pt x="38" y="97"/>
                  </a:cubicBezTo>
                  <a:cubicBezTo>
                    <a:pt x="48" y="107"/>
                    <a:pt x="58" y="111"/>
                    <a:pt x="69" y="111"/>
                  </a:cubicBezTo>
                  <a:cubicBezTo>
                    <a:pt x="84" y="111"/>
                    <a:pt x="100" y="103"/>
                    <a:pt x="113" y="90"/>
                  </a:cubicBezTo>
                  <a:cubicBezTo>
                    <a:pt x="150" y="60"/>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985;p24">
              <a:extLst>
                <a:ext uri="{FF2B5EF4-FFF2-40B4-BE49-F238E27FC236}">
                  <a16:creationId xmlns:a16="http://schemas.microsoft.com/office/drawing/2014/main" id="{7C9A6705-D342-1044-A19E-CD883FD9D11F}"/>
                </a:ext>
              </a:extLst>
            </p:cNvPr>
            <p:cNvSpPr/>
            <p:nvPr/>
          </p:nvSpPr>
          <p:spPr>
            <a:xfrm rot="-2922755">
              <a:off x="2767243" y="2621339"/>
              <a:ext cx="17791" cy="13436"/>
            </a:xfrm>
            <a:custGeom>
              <a:avLst/>
              <a:gdLst/>
              <a:ahLst/>
              <a:cxnLst/>
              <a:rect l="l" t="t" r="r" b="b"/>
              <a:pathLst>
                <a:path w="143" h="108" extrusionOk="0">
                  <a:moveTo>
                    <a:pt x="67" y="0"/>
                  </a:moveTo>
                  <a:cubicBezTo>
                    <a:pt x="23" y="0"/>
                    <a:pt x="0" y="60"/>
                    <a:pt x="30" y="97"/>
                  </a:cubicBezTo>
                  <a:cubicBezTo>
                    <a:pt x="40" y="104"/>
                    <a:pt x="53" y="108"/>
                    <a:pt x="67" y="108"/>
                  </a:cubicBezTo>
                  <a:cubicBezTo>
                    <a:pt x="83" y="108"/>
                    <a:pt x="100" y="102"/>
                    <a:pt x="112" y="90"/>
                  </a:cubicBezTo>
                  <a:cubicBezTo>
                    <a:pt x="142" y="53"/>
                    <a:pt x="112"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986;p24">
              <a:extLst>
                <a:ext uri="{FF2B5EF4-FFF2-40B4-BE49-F238E27FC236}">
                  <a16:creationId xmlns:a16="http://schemas.microsoft.com/office/drawing/2014/main" id="{F01E47C8-A09C-384D-BFA4-385434351A14}"/>
                </a:ext>
              </a:extLst>
            </p:cNvPr>
            <p:cNvSpPr/>
            <p:nvPr/>
          </p:nvSpPr>
          <p:spPr>
            <a:xfrm rot="-2922755">
              <a:off x="2771070" y="2660692"/>
              <a:ext cx="17791" cy="13312"/>
            </a:xfrm>
            <a:custGeom>
              <a:avLst/>
              <a:gdLst/>
              <a:ahLst/>
              <a:cxnLst/>
              <a:rect l="l" t="t" r="r" b="b"/>
              <a:pathLst>
                <a:path w="143" h="107" extrusionOk="0">
                  <a:moveTo>
                    <a:pt x="67" y="0"/>
                  </a:moveTo>
                  <a:cubicBezTo>
                    <a:pt x="22" y="0"/>
                    <a:pt x="0" y="60"/>
                    <a:pt x="37" y="90"/>
                  </a:cubicBezTo>
                  <a:cubicBezTo>
                    <a:pt x="49" y="101"/>
                    <a:pt x="62" y="107"/>
                    <a:pt x="75" y="107"/>
                  </a:cubicBezTo>
                  <a:cubicBezTo>
                    <a:pt x="88" y="107"/>
                    <a:pt x="101" y="101"/>
                    <a:pt x="112" y="90"/>
                  </a:cubicBezTo>
                  <a:cubicBezTo>
                    <a:pt x="142" y="53"/>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987;p24">
              <a:extLst>
                <a:ext uri="{FF2B5EF4-FFF2-40B4-BE49-F238E27FC236}">
                  <a16:creationId xmlns:a16="http://schemas.microsoft.com/office/drawing/2014/main" id="{0EAC5810-DB98-B24D-B6DA-511305649647}"/>
                </a:ext>
              </a:extLst>
            </p:cNvPr>
            <p:cNvSpPr/>
            <p:nvPr/>
          </p:nvSpPr>
          <p:spPr>
            <a:xfrm rot="-2922755">
              <a:off x="2774689" y="2699733"/>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988;p24">
              <a:extLst>
                <a:ext uri="{FF2B5EF4-FFF2-40B4-BE49-F238E27FC236}">
                  <a16:creationId xmlns:a16="http://schemas.microsoft.com/office/drawing/2014/main" id="{FC820E31-7076-4A4A-9AC4-89E62F389644}"/>
                </a:ext>
              </a:extLst>
            </p:cNvPr>
            <p:cNvSpPr/>
            <p:nvPr/>
          </p:nvSpPr>
          <p:spPr>
            <a:xfrm rot="-2922755">
              <a:off x="2779020" y="2737875"/>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989;p24">
              <a:extLst>
                <a:ext uri="{FF2B5EF4-FFF2-40B4-BE49-F238E27FC236}">
                  <a16:creationId xmlns:a16="http://schemas.microsoft.com/office/drawing/2014/main" id="{4915017D-E4ED-2A49-AB27-5526E9E1D6DE}"/>
                </a:ext>
              </a:extLst>
            </p:cNvPr>
            <p:cNvSpPr/>
            <p:nvPr/>
          </p:nvSpPr>
          <p:spPr>
            <a:xfrm rot="-2922755">
              <a:off x="2782652" y="2776922"/>
              <a:ext cx="18661" cy="14058"/>
            </a:xfrm>
            <a:custGeom>
              <a:avLst/>
              <a:gdLst/>
              <a:ahLst/>
              <a:cxnLst/>
              <a:rect l="l" t="t" r="r" b="b"/>
              <a:pathLst>
                <a:path w="150" h="113" extrusionOk="0">
                  <a:moveTo>
                    <a:pt x="75" y="1"/>
                  </a:moveTo>
                  <a:cubicBezTo>
                    <a:pt x="23" y="8"/>
                    <a:pt x="0" y="68"/>
                    <a:pt x="38" y="98"/>
                  </a:cubicBezTo>
                  <a:cubicBezTo>
                    <a:pt x="48" y="108"/>
                    <a:pt x="59" y="112"/>
                    <a:pt x="71" y="112"/>
                  </a:cubicBezTo>
                  <a:cubicBezTo>
                    <a:pt x="86" y="112"/>
                    <a:pt x="100" y="106"/>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990;p24">
              <a:extLst>
                <a:ext uri="{FF2B5EF4-FFF2-40B4-BE49-F238E27FC236}">
                  <a16:creationId xmlns:a16="http://schemas.microsoft.com/office/drawing/2014/main" id="{53176671-9B83-8B41-92CC-90B81CF26BB6}"/>
                </a:ext>
              </a:extLst>
            </p:cNvPr>
            <p:cNvSpPr/>
            <p:nvPr/>
          </p:nvSpPr>
          <p:spPr>
            <a:xfrm rot="-2922755">
              <a:off x="2787063" y="2816011"/>
              <a:ext cx="17791" cy="13561"/>
            </a:xfrm>
            <a:custGeom>
              <a:avLst/>
              <a:gdLst/>
              <a:ahLst/>
              <a:cxnLst/>
              <a:rect l="l" t="t" r="r" b="b"/>
              <a:pathLst>
                <a:path w="143" h="109" extrusionOk="0">
                  <a:moveTo>
                    <a:pt x="68" y="1"/>
                  </a:moveTo>
                  <a:cubicBezTo>
                    <a:pt x="23" y="1"/>
                    <a:pt x="1" y="61"/>
                    <a:pt x="31" y="98"/>
                  </a:cubicBezTo>
                  <a:cubicBezTo>
                    <a:pt x="41" y="105"/>
                    <a:pt x="54" y="109"/>
                    <a:pt x="67" y="109"/>
                  </a:cubicBezTo>
                  <a:cubicBezTo>
                    <a:pt x="84" y="109"/>
                    <a:pt x="101" y="103"/>
                    <a:pt x="113" y="91"/>
                  </a:cubicBezTo>
                  <a:cubicBezTo>
                    <a:pt x="143"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991;p24">
              <a:extLst>
                <a:ext uri="{FF2B5EF4-FFF2-40B4-BE49-F238E27FC236}">
                  <a16:creationId xmlns:a16="http://schemas.microsoft.com/office/drawing/2014/main" id="{611F2540-80B6-D543-8B6D-723DE60D3585}"/>
                </a:ext>
              </a:extLst>
            </p:cNvPr>
            <p:cNvSpPr/>
            <p:nvPr/>
          </p:nvSpPr>
          <p:spPr>
            <a:xfrm rot="-2922755">
              <a:off x="2790984" y="2855446"/>
              <a:ext cx="17791" cy="13436"/>
            </a:xfrm>
            <a:custGeom>
              <a:avLst/>
              <a:gdLst/>
              <a:ahLst/>
              <a:cxnLst/>
              <a:rect l="l" t="t" r="r" b="b"/>
              <a:pathLst>
                <a:path w="143" h="108" extrusionOk="0">
                  <a:moveTo>
                    <a:pt x="68" y="0"/>
                  </a:moveTo>
                  <a:cubicBezTo>
                    <a:pt x="23" y="0"/>
                    <a:pt x="1" y="60"/>
                    <a:pt x="38" y="97"/>
                  </a:cubicBezTo>
                  <a:cubicBezTo>
                    <a:pt x="48" y="104"/>
                    <a:pt x="60" y="108"/>
                    <a:pt x="71" y="108"/>
                  </a:cubicBezTo>
                  <a:cubicBezTo>
                    <a:pt x="86" y="108"/>
                    <a:pt x="100" y="102"/>
                    <a:pt x="113" y="90"/>
                  </a:cubicBezTo>
                  <a:cubicBezTo>
                    <a:pt x="143" y="52"/>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992;p24">
              <a:extLst>
                <a:ext uri="{FF2B5EF4-FFF2-40B4-BE49-F238E27FC236}">
                  <a16:creationId xmlns:a16="http://schemas.microsoft.com/office/drawing/2014/main" id="{0051DC33-3DB8-B844-B4B5-FF095B87226F}"/>
                </a:ext>
              </a:extLst>
            </p:cNvPr>
            <p:cNvSpPr/>
            <p:nvPr/>
          </p:nvSpPr>
          <p:spPr>
            <a:xfrm rot="-2922755">
              <a:off x="2794642" y="2894425"/>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993;p24">
              <a:extLst>
                <a:ext uri="{FF2B5EF4-FFF2-40B4-BE49-F238E27FC236}">
                  <a16:creationId xmlns:a16="http://schemas.microsoft.com/office/drawing/2014/main" id="{C9A60C4E-0803-2C42-8486-F36780855E6C}"/>
                </a:ext>
              </a:extLst>
            </p:cNvPr>
            <p:cNvSpPr/>
            <p:nvPr/>
          </p:nvSpPr>
          <p:spPr>
            <a:xfrm rot="-2922755">
              <a:off x="2886905" y="2383755"/>
              <a:ext cx="39313" cy="37323"/>
            </a:xfrm>
            <a:custGeom>
              <a:avLst/>
              <a:gdLst/>
              <a:ahLst/>
              <a:cxnLst/>
              <a:rect l="l" t="t" r="r" b="b"/>
              <a:pathLst>
                <a:path w="316" h="300" extrusionOk="0">
                  <a:moveTo>
                    <a:pt x="162" y="1"/>
                  </a:moveTo>
                  <a:cubicBezTo>
                    <a:pt x="123" y="1"/>
                    <a:pt x="84" y="15"/>
                    <a:pt x="53" y="49"/>
                  </a:cubicBezTo>
                  <a:cubicBezTo>
                    <a:pt x="1" y="108"/>
                    <a:pt x="1" y="206"/>
                    <a:pt x="61" y="258"/>
                  </a:cubicBezTo>
                  <a:cubicBezTo>
                    <a:pt x="91" y="286"/>
                    <a:pt x="128" y="299"/>
                    <a:pt x="163" y="299"/>
                  </a:cubicBezTo>
                  <a:cubicBezTo>
                    <a:pt x="241" y="299"/>
                    <a:pt x="315" y="238"/>
                    <a:pt x="315" y="146"/>
                  </a:cubicBezTo>
                  <a:cubicBezTo>
                    <a:pt x="310" y="57"/>
                    <a:pt x="237" y="1"/>
                    <a:pt x="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994;p24">
              <a:extLst>
                <a:ext uri="{FF2B5EF4-FFF2-40B4-BE49-F238E27FC236}">
                  <a16:creationId xmlns:a16="http://schemas.microsoft.com/office/drawing/2014/main" id="{7E844723-4760-8346-9B74-FFE16E2C5A9B}"/>
                </a:ext>
              </a:extLst>
            </p:cNvPr>
            <p:cNvSpPr/>
            <p:nvPr/>
          </p:nvSpPr>
          <p:spPr>
            <a:xfrm rot="-2922755">
              <a:off x="2948941" y="2973982"/>
              <a:ext cx="37323" cy="37323"/>
            </a:xfrm>
            <a:custGeom>
              <a:avLst/>
              <a:gdLst/>
              <a:ahLst/>
              <a:cxnLst/>
              <a:rect l="l" t="t" r="r" b="b"/>
              <a:pathLst>
                <a:path w="300" h="300" extrusionOk="0">
                  <a:moveTo>
                    <a:pt x="150" y="0"/>
                  </a:moveTo>
                  <a:cubicBezTo>
                    <a:pt x="67" y="0"/>
                    <a:pt x="0" y="68"/>
                    <a:pt x="0" y="150"/>
                  </a:cubicBezTo>
                  <a:cubicBezTo>
                    <a:pt x="0" y="232"/>
                    <a:pt x="67" y="300"/>
                    <a:pt x="150" y="300"/>
                  </a:cubicBezTo>
                  <a:cubicBezTo>
                    <a:pt x="232" y="300"/>
                    <a:pt x="299" y="232"/>
                    <a:pt x="299" y="150"/>
                  </a:cubicBezTo>
                  <a:cubicBezTo>
                    <a:pt x="299" y="68"/>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995;p24">
              <a:extLst>
                <a:ext uri="{FF2B5EF4-FFF2-40B4-BE49-F238E27FC236}">
                  <a16:creationId xmlns:a16="http://schemas.microsoft.com/office/drawing/2014/main" id="{0E3D9823-AF36-294A-96B9-F32D5D1036E6}"/>
                </a:ext>
              </a:extLst>
            </p:cNvPr>
            <p:cNvSpPr/>
            <p:nvPr/>
          </p:nvSpPr>
          <p:spPr>
            <a:xfrm rot="-2922755">
              <a:off x="2905805" y="2453664"/>
              <a:ext cx="14183" cy="13934"/>
            </a:xfrm>
            <a:custGeom>
              <a:avLst/>
              <a:gdLst/>
              <a:ahLst/>
              <a:cxnLst/>
              <a:rect l="l" t="t" r="r" b="b"/>
              <a:pathLst>
                <a:path w="114" h="112" extrusionOk="0">
                  <a:moveTo>
                    <a:pt x="59" y="1"/>
                  </a:moveTo>
                  <a:cubicBezTo>
                    <a:pt x="44" y="1"/>
                    <a:pt x="29" y="6"/>
                    <a:pt x="16" y="19"/>
                  </a:cubicBezTo>
                  <a:cubicBezTo>
                    <a:pt x="1" y="42"/>
                    <a:pt x="1" y="79"/>
                    <a:pt x="23" y="94"/>
                  </a:cubicBezTo>
                  <a:cubicBezTo>
                    <a:pt x="35" y="106"/>
                    <a:pt x="48" y="111"/>
                    <a:pt x="61" y="111"/>
                  </a:cubicBezTo>
                  <a:cubicBezTo>
                    <a:pt x="89" y="111"/>
                    <a:pt x="113" y="87"/>
                    <a:pt x="113" y="57"/>
                  </a:cubicBezTo>
                  <a:cubicBezTo>
                    <a:pt x="113" y="22"/>
                    <a:pt x="87"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996;p24">
              <a:extLst>
                <a:ext uri="{FF2B5EF4-FFF2-40B4-BE49-F238E27FC236}">
                  <a16:creationId xmlns:a16="http://schemas.microsoft.com/office/drawing/2014/main" id="{61E2CFFF-4195-6140-8318-AD43AEE7F7D1}"/>
                </a:ext>
              </a:extLst>
            </p:cNvPr>
            <p:cNvSpPr/>
            <p:nvPr/>
          </p:nvSpPr>
          <p:spPr>
            <a:xfrm rot="-2922755">
              <a:off x="2909892" y="2496774"/>
              <a:ext cx="14680" cy="13810"/>
            </a:xfrm>
            <a:custGeom>
              <a:avLst/>
              <a:gdLst/>
              <a:ahLst/>
              <a:cxnLst/>
              <a:rect l="l" t="t" r="r" b="b"/>
              <a:pathLst>
                <a:path w="118" h="111" extrusionOk="0">
                  <a:moveTo>
                    <a:pt x="60" y="0"/>
                  </a:moveTo>
                  <a:cubicBezTo>
                    <a:pt x="47" y="0"/>
                    <a:pt x="33" y="6"/>
                    <a:pt x="23" y="19"/>
                  </a:cubicBezTo>
                  <a:cubicBezTo>
                    <a:pt x="0" y="41"/>
                    <a:pt x="0" y="79"/>
                    <a:pt x="23" y="94"/>
                  </a:cubicBezTo>
                  <a:cubicBezTo>
                    <a:pt x="35" y="105"/>
                    <a:pt x="49" y="111"/>
                    <a:pt x="62" y="111"/>
                  </a:cubicBezTo>
                  <a:cubicBezTo>
                    <a:pt x="91" y="111"/>
                    <a:pt x="118" y="87"/>
                    <a:pt x="112" y="56"/>
                  </a:cubicBezTo>
                  <a:cubicBezTo>
                    <a:pt x="112" y="22"/>
                    <a:pt x="87" y="0"/>
                    <a:pt x="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997;p24">
              <a:extLst>
                <a:ext uri="{FF2B5EF4-FFF2-40B4-BE49-F238E27FC236}">
                  <a16:creationId xmlns:a16="http://schemas.microsoft.com/office/drawing/2014/main" id="{4323A409-7CAA-7E41-8301-DEFB77026FAB}"/>
                </a:ext>
              </a:extLst>
            </p:cNvPr>
            <p:cNvSpPr/>
            <p:nvPr/>
          </p:nvSpPr>
          <p:spPr>
            <a:xfrm rot="-2922755">
              <a:off x="2914744" y="2539527"/>
              <a:ext cx="14058" cy="13934"/>
            </a:xfrm>
            <a:custGeom>
              <a:avLst/>
              <a:gdLst/>
              <a:ahLst/>
              <a:cxnLst/>
              <a:rect l="l" t="t" r="r" b="b"/>
              <a:pathLst>
                <a:path w="113" h="112" extrusionOk="0">
                  <a:moveTo>
                    <a:pt x="58" y="1"/>
                  </a:moveTo>
                  <a:cubicBezTo>
                    <a:pt x="43" y="1"/>
                    <a:pt x="28" y="6"/>
                    <a:pt x="15" y="19"/>
                  </a:cubicBezTo>
                  <a:cubicBezTo>
                    <a:pt x="0" y="42"/>
                    <a:pt x="0" y="79"/>
                    <a:pt x="23" y="94"/>
                  </a:cubicBezTo>
                  <a:cubicBezTo>
                    <a:pt x="32" y="106"/>
                    <a:pt x="45" y="111"/>
                    <a:pt x="57" y="111"/>
                  </a:cubicBezTo>
                  <a:cubicBezTo>
                    <a:pt x="84" y="111"/>
                    <a:pt x="112" y="87"/>
                    <a:pt x="112" y="57"/>
                  </a:cubicBezTo>
                  <a:cubicBezTo>
                    <a:pt x="112" y="22"/>
                    <a:pt x="86" y="1"/>
                    <a:pt x="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998;p24">
              <a:extLst>
                <a:ext uri="{FF2B5EF4-FFF2-40B4-BE49-F238E27FC236}">
                  <a16:creationId xmlns:a16="http://schemas.microsoft.com/office/drawing/2014/main" id="{0F0D35E0-0ACB-304A-86BD-FEF0A578896C}"/>
                </a:ext>
              </a:extLst>
            </p:cNvPr>
            <p:cNvSpPr/>
            <p:nvPr/>
          </p:nvSpPr>
          <p:spPr>
            <a:xfrm rot="-2922755">
              <a:off x="2919114" y="2583164"/>
              <a:ext cx="14058" cy="13810"/>
            </a:xfrm>
            <a:custGeom>
              <a:avLst/>
              <a:gdLst/>
              <a:ahLst/>
              <a:cxnLst/>
              <a:rect l="l" t="t" r="r" b="b"/>
              <a:pathLst>
                <a:path w="113" h="111" extrusionOk="0">
                  <a:moveTo>
                    <a:pt x="61" y="1"/>
                  </a:moveTo>
                  <a:cubicBezTo>
                    <a:pt x="47" y="1"/>
                    <a:pt x="33" y="6"/>
                    <a:pt x="23" y="16"/>
                  </a:cubicBezTo>
                  <a:cubicBezTo>
                    <a:pt x="1" y="38"/>
                    <a:pt x="1" y="76"/>
                    <a:pt x="23" y="98"/>
                  </a:cubicBezTo>
                  <a:cubicBezTo>
                    <a:pt x="34" y="107"/>
                    <a:pt x="45" y="110"/>
                    <a:pt x="56" y="110"/>
                  </a:cubicBezTo>
                  <a:cubicBezTo>
                    <a:pt x="86" y="110"/>
                    <a:pt x="113" y="86"/>
                    <a:pt x="113" y="53"/>
                  </a:cubicBezTo>
                  <a:cubicBezTo>
                    <a:pt x="113" y="19"/>
                    <a:pt x="87" y="1"/>
                    <a:pt x="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999;p24">
              <a:extLst>
                <a:ext uri="{FF2B5EF4-FFF2-40B4-BE49-F238E27FC236}">
                  <a16:creationId xmlns:a16="http://schemas.microsoft.com/office/drawing/2014/main" id="{8F6A7D19-76D3-544D-AC9F-44852596A1F1}"/>
                </a:ext>
              </a:extLst>
            </p:cNvPr>
            <p:cNvSpPr/>
            <p:nvPr/>
          </p:nvSpPr>
          <p:spPr>
            <a:xfrm rot="-2922755">
              <a:off x="2923278" y="2626196"/>
              <a:ext cx="14929" cy="13810"/>
            </a:xfrm>
            <a:custGeom>
              <a:avLst/>
              <a:gdLst/>
              <a:ahLst/>
              <a:cxnLst/>
              <a:rect l="l" t="t" r="r" b="b"/>
              <a:pathLst>
                <a:path w="120" h="111" extrusionOk="0">
                  <a:moveTo>
                    <a:pt x="57" y="1"/>
                  </a:moveTo>
                  <a:cubicBezTo>
                    <a:pt x="44" y="1"/>
                    <a:pt x="32" y="5"/>
                    <a:pt x="23" y="14"/>
                  </a:cubicBezTo>
                  <a:cubicBezTo>
                    <a:pt x="0" y="37"/>
                    <a:pt x="0" y="74"/>
                    <a:pt x="23" y="97"/>
                  </a:cubicBezTo>
                  <a:cubicBezTo>
                    <a:pt x="34" y="106"/>
                    <a:pt x="48" y="110"/>
                    <a:pt x="61" y="110"/>
                  </a:cubicBezTo>
                  <a:cubicBezTo>
                    <a:pt x="91" y="110"/>
                    <a:pt x="120" y="88"/>
                    <a:pt x="120" y="52"/>
                  </a:cubicBezTo>
                  <a:cubicBezTo>
                    <a:pt x="115" y="21"/>
                    <a:pt x="85"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000;p24">
              <a:extLst>
                <a:ext uri="{FF2B5EF4-FFF2-40B4-BE49-F238E27FC236}">
                  <a16:creationId xmlns:a16="http://schemas.microsoft.com/office/drawing/2014/main" id="{5FDEB2EA-2434-7748-BD7E-5F2AE271E61B}"/>
                </a:ext>
              </a:extLst>
            </p:cNvPr>
            <p:cNvSpPr/>
            <p:nvPr/>
          </p:nvSpPr>
          <p:spPr>
            <a:xfrm rot="-2922755">
              <a:off x="2928172" y="2669166"/>
              <a:ext cx="14058" cy="13685"/>
            </a:xfrm>
            <a:custGeom>
              <a:avLst/>
              <a:gdLst/>
              <a:ahLst/>
              <a:cxnLst/>
              <a:rect l="l" t="t" r="r" b="b"/>
              <a:pathLst>
                <a:path w="113" h="110" extrusionOk="0">
                  <a:moveTo>
                    <a:pt x="54" y="0"/>
                  </a:moveTo>
                  <a:cubicBezTo>
                    <a:pt x="41" y="0"/>
                    <a:pt x="27" y="4"/>
                    <a:pt x="15" y="14"/>
                  </a:cubicBezTo>
                  <a:cubicBezTo>
                    <a:pt x="0" y="36"/>
                    <a:pt x="0" y="74"/>
                    <a:pt x="22" y="96"/>
                  </a:cubicBezTo>
                  <a:cubicBezTo>
                    <a:pt x="32" y="105"/>
                    <a:pt x="44" y="110"/>
                    <a:pt x="56" y="110"/>
                  </a:cubicBezTo>
                  <a:cubicBezTo>
                    <a:pt x="83" y="110"/>
                    <a:pt x="112" y="88"/>
                    <a:pt x="112" y="51"/>
                  </a:cubicBezTo>
                  <a:cubicBezTo>
                    <a:pt x="112" y="20"/>
                    <a:pt x="84"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001;p24">
              <a:extLst>
                <a:ext uri="{FF2B5EF4-FFF2-40B4-BE49-F238E27FC236}">
                  <a16:creationId xmlns:a16="http://schemas.microsoft.com/office/drawing/2014/main" id="{044C1B74-C900-AD41-9DA3-FCA6FAF4413A}"/>
                </a:ext>
              </a:extLst>
            </p:cNvPr>
            <p:cNvSpPr/>
            <p:nvPr/>
          </p:nvSpPr>
          <p:spPr>
            <a:xfrm rot="-2922755">
              <a:off x="2932156" y="2712199"/>
              <a:ext cx="14680" cy="13810"/>
            </a:xfrm>
            <a:custGeom>
              <a:avLst/>
              <a:gdLst/>
              <a:ahLst/>
              <a:cxnLst/>
              <a:rect l="l" t="t" r="r" b="b"/>
              <a:pathLst>
                <a:path w="118" h="111" extrusionOk="0">
                  <a:moveTo>
                    <a:pt x="57" y="1"/>
                  </a:moveTo>
                  <a:cubicBezTo>
                    <a:pt x="45" y="1"/>
                    <a:pt x="32" y="5"/>
                    <a:pt x="23" y="14"/>
                  </a:cubicBezTo>
                  <a:cubicBezTo>
                    <a:pt x="0" y="37"/>
                    <a:pt x="0" y="74"/>
                    <a:pt x="23" y="97"/>
                  </a:cubicBezTo>
                  <a:cubicBezTo>
                    <a:pt x="34" y="106"/>
                    <a:pt x="48" y="110"/>
                    <a:pt x="61" y="110"/>
                  </a:cubicBezTo>
                  <a:cubicBezTo>
                    <a:pt x="91" y="110"/>
                    <a:pt x="118" y="88"/>
                    <a:pt x="113" y="52"/>
                  </a:cubicBezTo>
                  <a:cubicBezTo>
                    <a:pt x="113" y="21"/>
                    <a:pt x="85"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002;p24">
              <a:extLst>
                <a:ext uri="{FF2B5EF4-FFF2-40B4-BE49-F238E27FC236}">
                  <a16:creationId xmlns:a16="http://schemas.microsoft.com/office/drawing/2014/main" id="{8AA53F49-86A2-BE43-904E-557E26C06B84}"/>
                </a:ext>
              </a:extLst>
            </p:cNvPr>
            <p:cNvSpPr/>
            <p:nvPr/>
          </p:nvSpPr>
          <p:spPr>
            <a:xfrm rot="-2922755">
              <a:off x="2936276" y="2755657"/>
              <a:ext cx="15054" cy="13436"/>
            </a:xfrm>
            <a:custGeom>
              <a:avLst/>
              <a:gdLst/>
              <a:ahLst/>
              <a:cxnLst/>
              <a:rect l="l" t="t" r="r" b="b"/>
              <a:pathLst>
                <a:path w="121" h="108" extrusionOk="0">
                  <a:moveTo>
                    <a:pt x="66" y="0"/>
                  </a:moveTo>
                  <a:cubicBezTo>
                    <a:pt x="52" y="0"/>
                    <a:pt x="37" y="6"/>
                    <a:pt x="23" y="19"/>
                  </a:cubicBezTo>
                  <a:cubicBezTo>
                    <a:pt x="1" y="34"/>
                    <a:pt x="8" y="72"/>
                    <a:pt x="31" y="94"/>
                  </a:cubicBezTo>
                  <a:cubicBezTo>
                    <a:pt x="40" y="103"/>
                    <a:pt x="52" y="108"/>
                    <a:pt x="64" y="108"/>
                  </a:cubicBezTo>
                  <a:cubicBezTo>
                    <a:pt x="92" y="108"/>
                    <a:pt x="121" y="86"/>
                    <a:pt x="121" y="49"/>
                  </a:cubicBezTo>
                  <a:cubicBezTo>
                    <a:pt x="116" y="20"/>
                    <a:pt x="92" y="0"/>
                    <a:pt x="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003;p24">
              <a:extLst>
                <a:ext uri="{FF2B5EF4-FFF2-40B4-BE49-F238E27FC236}">
                  <a16:creationId xmlns:a16="http://schemas.microsoft.com/office/drawing/2014/main" id="{7F15B492-6313-B941-AFB9-0B6449CEE3F4}"/>
                </a:ext>
              </a:extLst>
            </p:cNvPr>
            <p:cNvSpPr/>
            <p:nvPr/>
          </p:nvSpPr>
          <p:spPr>
            <a:xfrm rot="-2922755">
              <a:off x="2941170" y="2798503"/>
              <a:ext cx="14183" cy="13561"/>
            </a:xfrm>
            <a:custGeom>
              <a:avLst/>
              <a:gdLst/>
              <a:ahLst/>
              <a:cxnLst/>
              <a:rect l="l" t="t" r="r" b="b"/>
              <a:pathLst>
                <a:path w="114" h="109" extrusionOk="0">
                  <a:moveTo>
                    <a:pt x="62" y="1"/>
                  </a:moveTo>
                  <a:cubicBezTo>
                    <a:pt x="48" y="1"/>
                    <a:pt x="34" y="7"/>
                    <a:pt x="23" y="20"/>
                  </a:cubicBezTo>
                  <a:cubicBezTo>
                    <a:pt x="1" y="42"/>
                    <a:pt x="1" y="72"/>
                    <a:pt x="23" y="95"/>
                  </a:cubicBezTo>
                  <a:cubicBezTo>
                    <a:pt x="35" y="104"/>
                    <a:pt x="48" y="108"/>
                    <a:pt x="60" y="108"/>
                  </a:cubicBezTo>
                  <a:cubicBezTo>
                    <a:pt x="88" y="108"/>
                    <a:pt x="113" y="86"/>
                    <a:pt x="113" y="50"/>
                  </a:cubicBezTo>
                  <a:cubicBezTo>
                    <a:pt x="113" y="21"/>
                    <a:pt x="88" y="1"/>
                    <a:pt x="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004;p24">
              <a:extLst>
                <a:ext uri="{FF2B5EF4-FFF2-40B4-BE49-F238E27FC236}">
                  <a16:creationId xmlns:a16="http://schemas.microsoft.com/office/drawing/2014/main" id="{639C2FE3-A2F8-354E-8873-92EBF2AA94E8}"/>
                </a:ext>
              </a:extLst>
            </p:cNvPr>
            <p:cNvSpPr/>
            <p:nvPr/>
          </p:nvSpPr>
          <p:spPr>
            <a:xfrm rot="-2922755">
              <a:off x="2945194" y="2841473"/>
              <a:ext cx="15054" cy="13436"/>
            </a:xfrm>
            <a:custGeom>
              <a:avLst/>
              <a:gdLst/>
              <a:ahLst/>
              <a:cxnLst/>
              <a:rect l="l" t="t" r="r" b="b"/>
              <a:pathLst>
                <a:path w="121" h="108" extrusionOk="0">
                  <a:moveTo>
                    <a:pt x="62" y="0"/>
                  </a:moveTo>
                  <a:cubicBezTo>
                    <a:pt x="48" y="0"/>
                    <a:pt x="33" y="6"/>
                    <a:pt x="23" y="19"/>
                  </a:cubicBezTo>
                  <a:cubicBezTo>
                    <a:pt x="0" y="42"/>
                    <a:pt x="0" y="72"/>
                    <a:pt x="23" y="94"/>
                  </a:cubicBezTo>
                  <a:cubicBezTo>
                    <a:pt x="34" y="103"/>
                    <a:pt x="48" y="108"/>
                    <a:pt x="61" y="108"/>
                  </a:cubicBezTo>
                  <a:cubicBezTo>
                    <a:pt x="91" y="108"/>
                    <a:pt x="120" y="86"/>
                    <a:pt x="120" y="49"/>
                  </a:cubicBezTo>
                  <a:cubicBezTo>
                    <a:pt x="115" y="20"/>
                    <a:pt x="88" y="0"/>
                    <a:pt x="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005;p24">
              <a:extLst>
                <a:ext uri="{FF2B5EF4-FFF2-40B4-BE49-F238E27FC236}">
                  <a16:creationId xmlns:a16="http://schemas.microsoft.com/office/drawing/2014/main" id="{30E8087E-4F13-BA46-B65E-6EA72E99E9E4}"/>
                </a:ext>
              </a:extLst>
            </p:cNvPr>
            <p:cNvSpPr/>
            <p:nvPr/>
          </p:nvSpPr>
          <p:spPr>
            <a:xfrm rot="-2922755">
              <a:off x="2950109" y="2884366"/>
              <a:ext cx="14058" cy="13561"/>
            </a:xfrm>
            <a:custGeom>
              <a:avLst/>
              <a:gdLst/>
              <a:ahLst/>
              <a:cxnLst/>
              <a:rect l="l" t="t" r="r" b="b"/>
              <a:pathLst>
                <a:path w="113" h="109" extrusionOk="0">
                  <a:moveTo>
                    <a:pt x="59" y="1"/>
                  </a:moveTo>
                  <a:cubicBezTo>
                    <a:pt x="44" y="1"/>
                    <a:pt x="28" y="7"/>
                    <a:pt x="15" y="20"/>
                  </a:cubicBezTo>
                  <a:cubicBezTo>
                    <a:pt x="0" y="42"/>
                    <a:pt x="0" y="72"/>
                    <a:pt x="23" y="95"/>
                  </a:cubicBezTo>
                  <a:cubicBezTo>
                    <a:pt x="32" y="104"/>
                    <a:pt x="44" y="108"/>
                    <a:pt x="56" y="108"/>
                  </a:cubicBezTo>
                  <a:cubicBezTo>
                    <a:pt x="84" y="108"/>
                    <a:pt x="113" y="86"/>
                    <a:pt x="113" y="50"/>
                  </a:cubicBezTo>
                  <a:cubicBezTo>
                    <a:pt x="113" y="21"/>
                    <a:pt x="87"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006;p24">
              <a:extLst>
                <a:ext uri="{FF2B5EF4-FFF2-40B4-BE49-F238E27FC236}">
                  <a16:creationId xmlns:a16="http://schemas.microsoft.com/office/drawing/2014/main" id="{28D2535B-B762-FB49-99FB-F987B7C03B1C}"/>
                </a:ext>
              </a:extLst>
            </p:cNvPr>
            <p:cNvSpPr/>
            <p:nvPr/>
          </p:nvSpPr>
          <p:spPr>
            <a:xfrm rot="-2922755">
              <a:off x="2954072" y="2927477"/>
              <a:ext cx="14805" cy="13436"/>
            </a:xfrm>
            <a:custGeom>
              <a:avLst/>
              <a:gdLst/>
              <a:ahLst/>
              <a:cxnLst/>
              <a:rect l="l" t="t" r="r" b="b"/>
              <a:pathLst>
                <a:path w="119" h="108" extrusionOk="0">
                  <a:moveTo>
                    <a:pt x="62" y="0"/>
                  </a:moveTo>
                  <a:cubicBezTo>
                    <a:pt x="48" y="0"/>
                    <a:pt x="34" y="6"/>
                    <a:pt x="23" y="19"/>
                  </a:cubicBezTo>
                  <a:cubicBezTo>
                    <a:pt x="1" y="42"/>
                    <a:pt x="1" y="72"/>
                    <a:pt x="23" y="94"/>
                  </a:cubicBezTo>
                  <a:cubicBezTo>
                    <a:pt x="35" y="103"/>
                    <a:pt x="48" y="108"/>
                    <a:pt x="61" y="108"/>
                  </a:cubicBezTo>
                  <a:cubicBezTo>
                    <a:pt x="91" y="108"/>
                    <a:pt x="118" y="86"/>
                    <a:pt x="113" y="49"/>
                  </a:cubicBezTo>
                  <a:cubicBezTo>
                    <a:pt x="113" y="20"/>
                    <a:pt x="88" y="0"/>
                    <a:pt x="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007;p24">
              <a:extLst>
                <a:ext uri="{FF2B5EF4-FFF2-40B4-BE49-F238E27FC236}">
                  <a16:creationId xmlns:a16="http://schemas.microsoft.com/office/drawing/2014/main" id="{08131CB6-5456-FB48-8E0A-45AE646D1721}"/>
                </a:ext>
              </a:extLst>
            </p:cNvPr>
            <p:cNvSpPr/>
            <p:nvPr/>
          </p:nvSpPr>
          <p:spPr>
            <a:xfrm rot="-2922755">
              <a:off x="3097838" y="2979064"/>
              <a:ext cx="49391" cy="37821"/>
            </a:xfrm>
            <a:custGeom>
              <a:avLst/>
              <a:gdLst/>
              <a:ahLst/>
              <a:cxnLst/>
              <a:rect l="l" t="t" r="r" b="b"/>
              <a:pathLst>
                <a:path w="397" h="304" extrusionOk="0">
                  <a:moveTo>
                    <a:pt x="199" y="0"/>
                  </a:moveTo>
                  <a:cubicBezTo>
                    <a:pt x="158" y="0"/>
                    <a:pt x="118" y="17"/>
                    <a:pt x="90" y="49"/>
                  </a:cubicBezTo>
                  <a:cubicBezTo>
                    <a:pt x="0" y="146"/>
                    <a:pt x="67" y="304"/>
                    <a:pt x="202" y="304"/>
                  </a:cubicBezTo>
                  <a:cubicBezTo>
                    <a:pt x="337" y="296"/>
                    <a:pt x="397" y="131"/>
                    <a:pt x="300" y="42"/>
                  </a:cubicBezTo>
                  <a:cubicBezTo>
                    <a:pt x="271" y="13"/>
                    <a:pt x="235" y="0"/>
                    <a:pt x="19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008;p24">
              <a:extLst>
                <a:ext uri="{FF2B5EF4-FFF2-40B4-BE49-F238E27FC236}">
                  <a16:creationId xmlns:a16="http://schemas.microsoft.com/office/drawing/2014/main" id="{D90E0556-16EC-AE4D-983A-E8FAFED9D9C4}"/>
                </a:ext>
              </a:extLst>
            </p:cNvPr>
            <p:cNvSpPr/>
            <p:nvPr/>
          </p:nvSpPr>
          <p:spPr>
            <a:xfrm rot="-2922755">
              <a:off x="3036602" y="2388351"/>
              <a:ext cx="50137" cy="37448"/>
            </a:xfrm>
            <a:custGeom>
              <a:avLst/>
              <a:gdLst/>
              <a:ahLst/>
              <a:cxnLst/>
              <a:rect l="l" t="t" r="r" b="b"/>
              <a:pathLst>
                <a:path w="403" h="301" extrusionOk="0">
                  <a:moveTo>
                    <a:pt x="205" y="1"/>
                  </a:moveTo>
                  <a:cubicBezTo>
                    <a:pt x="164" y="1"/>
                    <a:pt x="124" y="17"/>
                    <a:pt x="96" y="53"/>
                  </a:cubicBezTo>
                  <a:cubicBezTo>
                    <a:pt x="1" y="148"/>
                    <a:pt x="70" y="300"/>
                    <a:pt x="199" y="300"/>
                  </a:cubicBezTo>
                  <a:cubicBezTo>
                    <a:pt x="202" y="300"/>
                    <a:pt x="205" y="300"/>
                    <a:pt x="208" y="300"/>
                  </a:cubicBezTo>
                  <a:cubicBezTo>
                    <a:pt x="343" y="293"/>
                    <a:pt x="403" y="136"/>
                    <a:pt x="305" y="38"/>
                  </a:cubicBezTo>
                  <a:cubicBezTo>
                    <a:pt x="277" y="14"/>
                    <a:pt x="241" y="1"/>
                    <a:pt x="20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009;p24">
              <a:extLst>
                <a:ext uri="{FF2B5EF4-FFF2-40B4-BE49-F238E27FC236}">
                  <a16:creationId xmlns:a16="http://schemas.microsoft.com/office/drawing/2014/main" id="{557F17D0-FD98-AD49-A05B-651E3AA68369}"/>
                </a:ext>
              </a:extLst>
            </p:cNvPr>
            <p:cNvSpPr/>
            <p:nvPr/>
          </p:nvSpPr>
          <p:spPr>
            <a:xfrm rot="-2922755">
              <a:off x="3107363" y="2932292"/>
              <a:ext cx="17666" cy="13436"/>
            </a:xfrm>
            <a:custGeom>
              <a:avLst/>
              <a:gdLst/>
              <a:ahLst/>
              <a:cxnLst/>
              <a:rect l="l" t="t" r="r" b="b"/>
              <a:pathLst>
                <a:path w="142" h="108" extrusionOk="0">
                  <a:moveTo>
                    <a:pt x="67" y="1"/>
                  </a:moveTo>
                  <a:cubicBezTo>
                    <a:pt x="54" y="1"/>
                    <a:pt x="40" y="6"/>
                    <a:pt x="29" y="18"/>
                  </a:cubicBezTo>
                  <a:cubicBezTo>
                    <a:pt x="1" y="53"/>
                    <a:pt x="19" y="108"/>
                    <a:pt x="65" y="108"/>
                  </a:cubicBezTo>
                  <a:cubicBezTo>
                    <a:pt x="68" y="108"/>
                    <a:pt x="71" y="108"/>
                    <a:pt x="74" y="107"/>
                  </a:cubicBezTo>
                  <a:cubicBezTo>
                    <a:pt x="119" y="107"/>
                    <a:pt x="141" y="47"/>
                    <a:pt x="104" y="18"/>
                  </a:cubicBezTo>
                  <a:cubicBezTo>
                    <a:pt x="93" y="6"/>
                    <a:pt x="8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010;p24">
              <a:extLst>
                <a:ext uri="{FF2B5EF4-FFF2-40B4-BE49-F238E27FC236}">
                  <a16:creationId xmlns:a16="http://schemas.microsoft.com/office/drawing/2014/main" id="{1EF318A0-1437-0D44-B395-6EC3602276AE}"/>
                </a:ext>
              </a:extLst>
            </p:cNvPr>
            <p:cNvSpPr/>
            <p:nvPr/>
          </p:nvSpPr>
          <p:spPr>
            <a:xfrm rot="-2922755">
              <a:off x="3102597" y="2889332"/>
              <a:ext cx="18537" cy="13436"/>
            </a:xfrm>
            <a:custGeom>
              <a:avLst/>
              <a:gdLst/>
              <a:ahLst/>
              <a:cxnLst/>
              <a:rect l="l" t="t" r="r" b="b"/>
              <a:pathLst>
                <a:path w="149" h="108" extrusionOk="0">
                  <a:moveTo>
                    <a:pt x="70" y="0"/>
                  </a:moveTo>
                  <a:cubicBezTo>
                    <a:pt x="56" y="0"/>
                    <a:pt x="43" y="6"/>
                    <a:pt x="36" y="17"/>
                  </a:cubicBezTo>
                  <a:cubicBezTo>
                    <a:pt x="0" y="52"/>
                    <a:pt x="25" y="107"/>
                    <a:pt x="66" y="107"/>
                  </a:cubicBezTo>
                  <a:cubicBezTo>
                    <a:pt x="68" y="107"/>
                    <a:pt x="71" y="107"/>
                    <a:pt x="73" y="107"/>
                  </a:cubicBezTo>
                  <a:cubicBezTo>
                    <a:pt x="126" y="107"/>
                    <a:pt x="148" y="47"/>
                    <a:pt x="111" y="17"/>
                  </a:cubicBezTo>
                  <a:cubicBezTo>
                    <a:pt x="99" y="6"/>
                    <a:pt x="84" y="0"/>
                    <a:pt x="7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011;p24">
              <a:extLst>
                <a:ext uri="{FF2B5EF4-FFF2-40B4-BE49-F238E27FC236}">
                  <a16:creationId xmlns:a16="http://schemas.microsoft.com/office/drawing/2014/main" id="{A8A294A1-91CB-5846-B810-34407FE1D605}"/>
                </a:ext>
              </a:extLst>
            </p:cNvPr>
            <p:cNvSpPr/>
            <p:nvPr/>
          </p:nvSpPr>
          <p:spPr>
            <a:xfrm rot="-2922755">
              <a:off x="3098527" y="2846382"/>
              <a:ext cx="17666" cy="13436"/>
            </a:xfrm>
            <a:custGeom>
              <a:avLst/>
              <a:gdLst/>
              <a:ahLst/>
              <a:cxnLst/>
              <a:rect l="l" t="t" r="r" b="b"/>
              <a:pathLst>
                <a:path w="142" h="108" extrusionOk="0">
                  <a:moveTo>
                    <a:pt x="70" y="1"/>
                  </a:moveTo>
                  <a:cubicBezTo>
                    <a:pt x="55" y="1"/>
                    <a:pt x="40" y="6"/>
                    <a:pt x="29" y="18"/>
                  </a:cubicBezTo>
                  <a:cubicBezTo>
                    <a:pt x="1" y="53"/>
                    <a:pt x="26" y="108"/>
                    <a:pt x="66" y="108"/>
                  </a:cubicBezTo>
                  <a:cubicBezTo>
                    <a:pt x="69" y="108"/>
                    <a:pt x="71" y="108"/>
                    <a:pt x="74" y="107"/>
                  </a:cubicBezTo>
                  <a:cubicBezTo>
                    <a:pt x="119" y="107"/>
                    <a:pt x="141" y="47"/>
                    <a:pt x="111" y="18"/>
                  </a:cubicBezTo>
                  <a:cubicBezTo>
                    <a:pt x="100" y="6"/>
                    <a:pt x="85" y="1"/>
                    <a:pt x="7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012;p24">
              <a:extLst>
                <a:ext uri="{FF2B5EF4-FFF2-40B4-BE49-F238E27FC236}">
                  <a16:creationId xmlns:a16="http://schemas.microsoft.com/office/drawing/2014/main" id="{47A08F53-1F00-CC43-9E2F-D8F6BCE1CCC6}"/>
                </a:ext>
              </a:extLst>
            </p:cNvPr>
            <p:cNvSpPr/>
            <p:nvPr/>
          </p:nvSpPr>
          <p:spPr>
            <a:xfrm rot="-2922755">
              <a:off x="3094252" y="2803256"/>
              <a:ext cx="17791" cy="13312"/>
            </a:xfrm>
            <a:custGeom>
              <a:avLst/>
              <a:gdLst/>
              <a:ahLst/>
              <a:cxnLst/>
              <a:rect l="l" t="t" r="r" b="b"/>
              <a:pathLst>
                <a:path w="143" h="107" extrusionOk="0">
                  <a:moveTo>
                    <a:pt x="68" y="0"/>
                  </a:moveTo>
                  <a:cubicBezTo>
                    <a:pt x="55" y="0"/>
                    <a:pt x="42" y="6"/>
                    <a:pt x="30" y="17"/>
                  </a:cubicBezTo>
                  <a:cubicBezTo>
                    <a:pt x="0" y="54"/>
                    <a:pt x="23" y="107"/>
                    <a:pt x="75" y="107"/>
                  </a:cubicBezTo>
                  <a:cubicBezTo>
                    <a:pt x="120" y="107"/>
                    <a:pt x="143" y="47"/>
                    <a:pt x="105" y="17"/>
                  </a:cubicBezTo>
                  <a:cubicBezTo>
                    <a:pt x="94" y="6"/>
                    <a:pt x="8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013;p24">
              <a:extLst>
                <a:ext uri="{FF2B5EF4-FFF2-40B4-BE49-F238E27FC236}">
                  <a16:creationId xmlns:a16="http://schemas.microsoft.com/office/drawing/2014/main" id="{AE197DCD-1C33-AE4F-AF85-9A0FB6B87564}"/>
                </a:ext>
              </a:extLst>
            </p:cNvPr>
            <p:cNvSpPr/>
            <p:nvPr/>
          </p:nvSpPr>
          <p:spPr>
            <a:xfrm rot="-2922755">
              <a:off x="3089337" y="2760238"/>
              <a:ext cx="18786" cy="13436"/>
            </a:xfrm>
            <a:custGeom>
              <a:avLst/>
              <a:gdLst/>
              <a:ahLst/>
              <a:cxnLst/>
              <a:rect l="l" t="t" r="r" b="b"/>
              <a:pathLst>
                <a:path w="151" h="108" extrusionOk="0">
                  <a:moveTo>
                    <a:pt x="72" y="1"/>
                  </a:moveTo>
                  <a:cubicBezTo>
                    <a:pt x="58" y="1"/>
                    <a:pt x="45" y="6"/>
                    <a:pt x="38" y="17"/>
                  </a:cubicBezTo>
                  <a:cubicBezTo>
                    <a:pt x="0" y="55"/>
                    <a:pt x="30" y="107"/>
                    <a:pt x="75" y="107"/>
                  </a:cubicBezTo>
                  <a:cubicBezTo>
                    <a:pt x="128" y="107"/>
                    <a:pt x="150" y="47"/>
                    <a:pt x="113" y="17"/>
                  </a:cubicBezTo>
                  <a:cubicBezTo>
                    <a:pt x="101" y="6"/>
                    <a:pt x="87" y="1"/>
                    <a:pt x="72"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014;p24">
              <a:extLst>
                <a:ext uri="{FF2B5EF4-FFF2-40B4-BE49-F238E27FC236}">
                  <a16:creationId xmlns:a16="http://schemas.microsoft.com/office/drawing/2014/main" id="{FEA02251-E7B6-C140-B16B-B9BF90EF9479}"/>
                </a:ext>
              </a:extLst>
            </p:cNvPr>
            <p:cNvSpPr/>
            <p:nvPr/>
          </p:nvSpPr>
          <p:spPr>
            <a:xfrm rot="-2922755">
              <a:off x="3085313" y="2717392"/>
              <a:ext cx="17915" cy="13312"/>
            </a:xfrm>
            <a:custGeom>
              <a:avLst/>
              <a:gdLst/>
              <a:ahLst/>
              <a:cxnLst/>
              <a:rect l="l" t="t" r="r" b="b"/>
              <a:pathLst>
                <a:path w="144" h="107" extrusionOk="0">
                  <a:moveTo>
                    <a:pt x="71" y="0"/>
                  </a:moveTo>
                  <a:cubicBezTo>
                    <a:pt x="57" y="0"/>
                    <a:pt x="42" y="6"/>
                    <a:pt x="31" y="17"/>
                  </a:cubicBezTo>
                  <a:cubicBezTo>
                    <a:pt x="1" y="54"/>
                    <a:pt x="23" y="107"/>
                    <a:pt x="76" y="107"/>
                  </a:cubicBezTo>
                  <a:cubicBezTo>
                    <a:pt x="121" y="107"/>
                    <a:pt x="143" y="47"/>
                    <a:pt x="106" y="17"/>
                  </a:cubicBezTo>
                  <a:cubicBezTo>
                    <a:pt x="98" y="6"/>
                    <a:pt x="85" y="0"/>
                    <a:pt x="71"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015;p24">
              <a:extLst>
                <a:ext uri="{FF2B5EF4-FFF2-40B4-BE49-F238E27FC236}">
                  <a16:creationId xmlns:a16="http://schemas.microsoft.com/office/drawing/2014/main" id="{B3758A2B-6B15-9643-B1C4-B353ED4AC7CB}"/>
                </a:ext>
              </a:extLst>
            </p:cNvPr>
            <p:cNvSpPr/>
            <p:nvPr/>
          </p:nvSpPr>
          <p:spPr>
            <a:xfrm rot="-2922755">
              <a:off x="3080475" y="2674272"/>
              <a:ext cx="18661" cy="13561"/>
            </a:xfrm>
            <a:custGeom>
              <a:avLst/>
              <a:gdLst/>
              <a:ahLst/>
              <a:cxnLst/>
              <a:rect l="l" t="t" r="r" b="b"/>
              <a:pathLst>
                <a:path w="150" h="109" extrusionOk="0">
                  <a:moveTo>
                    <a:pt x="79" y="1"/>
                  </a:moveTo>
                  <a:cubicBezTo>
                    <a:pt x="64" y="1"/>
                    <a:pt x="50" y="6"/>
                    <a:pt x="37" y="18"/>
                  </a:cubicBezTo>
                  <a:cubicBezTo>
                    <a:pt x="0" y="56"/>
                    <a:pt x="30" y="108"/>
                    <a:pt x="75" y="108"/>
                  </a:cubicBezTo>
                  <a:cubicBezTo>
                    <a:pt x="127" y="108"/>
                    <a:pt x="150" y="48"/>
                    <a:pt x="112" y="11"/>
                  </a:cubicBezTo>
                  <a:cubicBezTo>
                    <a:pt x="102" y="4"/>
                    <a:pt x="91" y="1"/>
                    <a:pt x="79"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016;p24">
              <a:extLst>
                <a:ext uri="{FF2B5EF4-FFF2-40B4-BE49-F238E27FC236}">
                  <a16:creationId xmlns:a16="http://schemas.microsoft.com/office/drawing/2014/main" id="{77AFAFB2-48C3-D34C-A22C-D89823AF6A05}"/>
                </a:ext>
              </a:extLst>
            </p:cNvPr>
            <p:cNvSpPr/>
            <p:nvPr/>
          </p:nvSpPr>
          <p:spPr>
            <a:xfrm rot="-2922755">
              <a:off x="3076452" y="2631426"/>
              <a:ext cx="17791" cy="13436"/>
            </a:xfrm>
            <a:custGeom>
              <a:avLst/>
              <a:gdLst/>
              <a:ahLst/>
              <a:cxnLst/>
              <a:rect l="l" t="t" r="r" b="b"/>
              <a:pathLst>
                <a:path w="143" h="108" extrusionOk="0">
                  <a:moveTo>
                    <a:pt x="76" y="0"/>
                  </a:moveTo>
                  <a:cubicBezTo>
                    <a:pt x="60" y="0"/>
                    <a:pt x="43" y="6"/>
                    <a:pt x="31" y="18"/>
                  </a:cubicBezTo>
                  <a:cubicBezTo>
                    <a:pt x="1" y="55"/>
                    <a:pt x="31" y="108"/>
                    <a:pt x="75" y="108"/>
                  </a:cubicBezTo>
                  <a:cubicBezTo>
                    <a:pt x="120" y="108"/>
                    <a:pt x="143" y="48"/>
                    <a:pt x="113" y="10"/>
                  </a:cubicBezTo>
                  <a:cubicBezTo>
                    <a:pt x="103" y="4"/>
                    <a:pt x="9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017;p24">
              <a:extLst>
                <a:ext uri="{FF2B5EF4-FFF2-40B4-BE49-F238E27FC236}">
                  <a16:creationId xmlns:a16="http://schemas.microsoft.com/office/drawing/2014/main" id="{3081F13D-3F19-914C-9E37-AF465B0331A2}"/>
                </a:ext>
              </a:extLst>
            </p:cNvPr>
            <p:cNvSpPr/>
            <p:nvPr/>
          </p:nvSpPr>
          <p:spPr>
            <a:xfrm rot="-2922755">
              <a:off x="3072362" y="2588035"/>
              <a:ext cx="17791" cy="13561"/>
            </a:xfrm>
            <a:custGeom>
              <a:avLst/>
              <a:gdLst/>
              <a:ahLst/>
              <a:cxnLst/>
              <a:rect l="l" t="t" r="r" b="b"/>
              <a:pathLst>
                <a:path w="143" h="109" extrusionOk="0">
                  <a:moveTo>
                    <a:pt x="71" y="1"/>
                  </a:moveTo>
                  <a:cubicBezTo>
                    <a:pt x="57" y="1"/>
                    <a:pt x="42" y="6"/>
                    <a:pt x="30" y="18"/>
                  </a:cubicBezTo>
                  <a:cubicBezTo>
                    <a:pt x="0" y="56"/>
                    <a:pt x="23" y="108"/>
                    <a:pt x="75" y="108"/>
                  </a:cubicBezTo>
                  <a:cubicBezTo>
                    <a:pt x="120" y="108"/>
                    <a:pt x="142" y="48"/>
                    <a:pt x="105" y="11"/>
                  </a:cubicBezTo>
                  <a:cubicBezTo>
                    <a:pt x="95" y="4"/>
                    <a:pt x="83" y="1"/>
                    <a:pt x="71"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018;p24">
              <a:extLst>
                <a:ext uri="{FF2B5EF4-FFF2-40B4-BE49-F238E27FC236}">
                  <a16:creationId xmlns:a16="http://schemas.microsoft.com/office/drawing/2014/main" id="{6E59B2CD-A2C5-5D4D-A5D3-41A84BB413FE}"/>
                </a:ext>
              </a:extLst>
            </p:cNvPr>
            <p:cNvSpPr/>
            <p:nvPr/>
          </p:nvSpPr>
          <p:spPr>
            <a:xfrm rot="-2922755">
              <a:off x="3067468" y="2545189"/>
              <a:ext cx="18661" cy="13436"/>
            </a:xfrm>
            <a:custGeom>
              <a:avLst/>
              <a:gdLst/>
              <a:ahLst/>
              <a:cxnLst/>
              <a:rect l="l" t="t" r="r" b="b"/>
              <a:pathLst>
                <a:path w="150" h="108" extrusionOk="0">
                  <a:moveTo>
                    <a:pt x="77" y="0"/>
                  </a:moveTo>
                  <a:cubicBezTo>
                    <a:pt x="61" y="0"/>
                    <a:pt x="46" y="6"/>
                    <a:pt x="38" y="18"/>
                  </a:cubicBezTo>
                  <a:cubicBezTo>
                    <a:pt x="0" y="48"/>
                    <a:pt x="30" y="108"/>
                    <a:pt x="75" y="108"/>
                  </a:cubicBezTo>
                  <a:cubicBezTo>
                    <a:pt x="127" y="108"/>
                    <a:pt x="150" y="48"/>
                    <a:pt x="112" y="10"/>
                  </a:cubicBezTo>
                  <a:cubicBezTo>
                    <a:pt x="102" y="4"/>
                    <a:pt x="89"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019;p24">
              <a:extLst>
                <a:ext uri="{FF2B5EF4-FFF2-40B4-BE49-F238E27FC236}">
                  <a16:creationId xmlns:a16="http://schemas.microsoft.com/office/drawing/2014/main" id="{2A42F299-B71F-E745-A588-88F2ABD437E8}"/>
                </a:ext>
              </a:extLst>
            </p:cNvPr>
            <p:cNvSpPr/>
            <p:nvPr/>
          </p:nvSpPr>
          <p:spPr>
            <a:xfrm rot="-2922755">
              <a:off x="3063304" y="2501908"/>
              <a:ext cx="17791" cy="13934"/>
            </a:xfrm>
            <a:custGeom>
              <a:avLst/>
              <a:gdLst/>
              <a:ahLst/>
              <a:cxnLst/>
              <a:rect l="l" t="t" r="r" b="b"/>
              <a:pathLst>
                <a:path w="143" h="112" extrusionOk="0">
                  <a:moveTo>
                    <a:pt x="79" y="0"/>
                  </a:moveTo>
                  <a:cubicBezTo>
                    <a:pt x="62" y="0"/>
                    <a:pt x="44" y="8"/>
                    <a:pt x="31" y="21"/>
                  </a:cubicBezTo>
                  <a:cubicBezTo>
                    <a:pt x="1" y="51"/>
                    <a:pt x="23" y="111"/>
                    <a:pt x="76" y="111"/>
                  </a:cubicBezTo>
                  <a:cubicBezTo>
                    <a:pt x="120" y="111"/>
                    <a:pt x="143" y="51"/>
                    <a:pt x="113" y="14"/>
                  </a:cubicBezTo>
                  <a:cubicBezTo>
                    <a:pt x="104" y="5"/>
                    <a:pt x="92" y="0"/>
                    <a:pt x="7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020;p24">
              <a:extLst>
                <a:ext uri="{FF2B5EF4-FFF2-40B4-BE49-F238E27FC236}">
                  <a16:creationId xmlns:a16="http://schemas.microsoft.com/office/drawing/2014/main" id="{F16C58EE-F43B-6D4F-B533-8B5D2F4C8437}"/>
                </a:ext>
              </a:extLst>
            </p:cNvPr>
            <p:cNvSpPr/>
            <p:nvPr/>
          </p:nvSpPr>
          <p:spPr>
            <a:xfrm rot="-2922755">
              <a:off x="3059168" y="2458538"/>
              <a:ext cx="17791" cy="13934"/>
            </a:xfrm>
            <a:custGeom>
              <a:avLst/>
              <a:gdLst/>
              <a:ahLst/>
              <a:cxnLst/>
              <a:rect l="l" t="t" r="r" b="b"/>
              <a:pathLst>
                <a:path w="143" h="112" extrusionOk="0">
                  <a:moveTo>
                    <a:pt x="74" y="1"/>
                  </a:moveTo>
                  <a:cubicBezTo>
                    <a:pt x="59" y="1"/>
                    <a:pt x="43" y="9"/>
                    <a:pt x="30" y="22"/>
                  </a:cubicBezTo>
                  <a:cubicBezTo>
                    <a:pt x="0" y="52"/>
                    <a:pt x="23" y="112"/>
                    <a:pt x="68" y="112"/>
                  </a:cubicBezTo>
                  <a:cubicBezTo>
                    <a:pt x="120" y="104"/>
                    <a:pt x="142" y="52"/>
                    <a:pt x="105" y="14"/>
                  </a:cubicBezTo>
                  <a:cubicBezTo>
                    <a:pt x="96" y="5"/>
                    <a:pt x="85" y="1"/>
                    <a:pt x="7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021;p24">
              <a:extLst>
                <a:ext uri="{FF2B5EF4-FFF2-40B4-BE49-F238E27FC236}">
                  <a16:creationId xmlns:a16="http://schemas.microsoft.com/office/drawing/2014/main" id="{0B5818A4-528C-F747-8388-61CE4244EEAD}"/>
                </a:ext>
              </a:extLst>
            </p:cNvPr>
            <p:cNvSpPr/>
            <p:nvPr/>
          </p:nvSpPr>
          <p:spPr>
            <a:xfrm rot="-2922755">
              <a:off x="3245289" y="2961400"/>
              <a:ext cx="49266" cy="37448"/>
            </a:xfrm>
            <a:custGeom>
              <a:avLst/>
              <a:gdLst/>
              <a:ahLst/>
              <a:cxnLst/>
              <a:rect l="l" t="t" r="r" b="b"/>
              <a:pathLst>
                <a:path w="396" h="301" extrusionOk="0">
                  <a:moveTo>
                    <a:pt x="204" y="0"/>
                  </a:moveTo>
                  <a:cubicBezTo>
                    <a:pt x="201" y="0"/>
                    <a:pt x="199" y="0"/>
                    <a:pt x="196" y="1"/>
                  </a:cubicBezTo>
                  <a:cubicBezTo>
                    <a:pt x="61" y="8"/>
                    <a:pt x="1" y="173"/>
                    <a:pt x="98" y="263"/>
                  </a:cubicBezTo>
                  <a:cubicBezTo>
                    <a:pt x="127" y="288"/>
                    <a:pt x="165" y="301"/>
                    <a:pt x="202" y="301"/>
                  </a:cubicBezTo>
                  <a:cubicBezTo>
                    <a:pt x="242" y="301"/>
                    <a:pt x="281" y="286"/>
                    <a:pt x="308" y="255"/>
                  </a:cubicBezTo>
                  <a:cubicBezTo>
                    <a:pt x="396" y="160"/>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022;p24">
              <a:extLst>
                <a:ext uri="{FF2B5EF4-FFF2-40B4-BE49-F238E27FC236}">
                  <a16:creationId xmlns:a16="http://schemas.microsoft.com/office/drawing/2014/main" id="{3D8F90C7-5475-C74D-ACB2-E66C5F009489}"/>
                </a:ext>
              </a:extLst>
            </p:cNvPr>
            <p:cNvSpPr/>
            <p:nvPr/>
          </p:nvSpPr>
          <p:spPr>
            <a:xfrm rot="-2922755">
              <a:off x="3196492" y="2426717"/>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023;p24">
              <a:extLst>
                <a:ext uri="{FF2B5EF4-FFF2-40B4-BE49-F238E27FC236}">
                  <a16:creationId xmlns:a16="http://schemas.microsoft.com/office/drawing/2014/main" id="{1C8D6ABB-D566-FD42-9E76-59E489DB07DC}"/>
                </a:ext>
              </a:extLst>
            </p:cNvPr>
            <p:cNvSpPr/>
            <p:nvPr/>
          </p:nvSpPr>
          <p:spPr>
            <a:xfrm rot="-2922755">
              <a:off x="3255815" y="2920231"/>
              <a:ext cx="17791" cy="13436"/>
            </a:xfrm>
            <a:custGeom>
              <a:avLst/>
              <a:gdLst/>
              <a:ahLst/>
              <a:cxnLst/>
              <a:rect l="l" t="t" r="r" b="b"/>
              <a:pathLst>
                <a:path w="143" h="108" extrusionOk="0">
                  <a:moveTo>
                    <a:pt x="67" y="0"/>
                  </a:moveTo>
                  <a:cubicBezTo>
                    <a:pt x="23" y="0"/>
                    <a:pt x="0" y="60"/>
                    <a:pt x="38" y="90"/>
                  </a:cubicBezTo>
                  <a:cubicBezTo>
                    <a:pt x="45" y="102"/>
                    <a:pt x="58" y="107"/>
                    <a:pt x="72" y="107"/>
                  </a:cubicBezTo>
                  <a:cubicBezTo>
                    <a:pt x="86" y="107"/>
                    <a:pt x="101" y="102"/>
                    <a:pt x="112" y="90"/>
                  </a:cubicBezTo>
                  <a:cubicBezTo>
                    <a:pt x="142" y="53"/>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024;p24">
              <a:extLst>
                <a:ext uri="{FF2B5EF4-FFF2-40B4-BE49-F238E27FC236}">
                  <a16:creationId xmlns:a16="http://schemas.microsoft.com/office/drawing/2014/main" id="{80777AA5-97AC-714F-87C7-332281739325}"/>
                </a:ext>
              </a:extLst>
            </p:cNvPr>
            <p:cNvSpPr/>
            <p:nvPr/>
          </p:nvSpPr>
          <p:spPr>
            <a:xfrm rot="-2922755">
              <a:off x="3251161" y="2881252"/>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0" y="53"/>
                    <a:pt x="12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025;p24">
              <a:extLst>
                <a:ext uri="{FF2B5EF4-FFF2-40B4-BE49-F238E27FC236}">
                  <a16:creationId xmlns:a16="http://schemas.microsoft.com/office/drawing/2014/main" id="{035E2129-9131-D440-A2B0-7B27BDE4A18B}"/>
                </a:ext>
              </a:extLst>
            </p:cNvPr>
            <p:cNvSpPr/>
            <p:nvPr/>
          </p:nvSpPr>
          <p:spPr>
            <a:xfrm rot="-2922755">
              <a:off x="3247435" y="2842248"/>
              <a:ext cx="17915" cy="13561"/>
            </a:xfrm>
            <a:custGeom>
              <a:avLst/>
              <a:gdLst/>
              <a:ahLst/>
              <a:cxnLst/>
              <a:rect l="l" t="t" r="r" b="b"/>
              <a:pathLst>
                <a:path w="144" h="109" extrusionOk="0">
                  <a:moveTo>
                    <a:pt x="68" y="0"/>
                  </a:moveTo>
                  <a:cubicBezTo>
                    <a:pt x="23" y="0"/>
                    <a:pt x="1" y="60"/>
                    <a:pt x="38" y="98"/>
                  </a:cubicBezTo>
                  <a:cubicBezTo>
                    <a:pt x="48" y="104"/>
                    <a:pt x="60" y="108"/>
                    <a:pt x="72" y="108"/>
                  </a:cubicBezTo>
                  <a:cubicBezTo>
                    <a:pt x="86" y="108"/>
                    <a:pt x="101" y="103"/>
                    <a:pt x="113" y="90"/>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026;p24">
              <a:extLst>
                <a:ext uri="{FF2B5EF4-FFF2-40B4-BE49-F238E27FC236}">
                  <a16:creationId xmlns:a16="http://schemas.microsoft.com/office/drawing/2014/main" id="{1D0EF272-0FBA-6B49-8A46-5643CB558DE0}"/>
                </a:ext>
              </a:extLst>
            </p:cNvPr>
            <p:cNvSpPr/>
            <p:nvPr/>
          </p:nvSpPr>
          <p:spPr>
            <a:xfrm rot="-2922755">
              <a:off x="3243841" y="2802789"/>
              <a:ext cx="17915" cy="14307"/>
            </a:xfrm>
            <a:custGeom>
              <a:avLst/>
              <a:gdLst/>
              <a:ahLst/>
              <a:cxnLst/>
              <a:rect l="l" t="t" r="r" b="b"/>
              <a:pathLst>
                <a:path w="144" h="115" extrusionOk="0">
                  <a:moveTo>
                    <a:pt x="68" y="0"/>
                  </a:moveTo>
                  <a:cubicBezTo>
                    <a:pt x="23" y="8"/>
                    <a:pt x="1" y="68"/>
                    <a:pt x="31"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027;p24">
              <a:extLst>
                <a:ext uri="{FF2B5EF4-FFF2-40B4-BE49-F238E27FC236}">
                  <a16:creationId xmlns:a16="http://schemas.microsoft.com/office/drawing/2014/main" id="{53CCBFDD-2FB0-C04F-9F2E-3502A3580DEC}"/>
                </a:ext>
              </a:extLst>
            </p:cNvPr>
            <p:cNvSpPr/>
            <p:nvPr/>
          </p:nvSpPr>
          <p:spPr>
            <a:xfrm rot="-2922755">
              <a:off x="3239613" y="2764601"/>
              <a:ext cx="18537" cy="13436"/>
            </a:xfrm>
            <a:custGeom>
              <a:avLst/>
              <a:gdLst/>
              <a:ahLst/>
              <a:cxnLst/>
              <a:rect l="l" t="t" r="r" b="b"/>
              <a:pathLst>
                <a:path w="149" h="108" extrusionOk="0">
                  <a:moveTo>
                    <a:pt x="83" y="0"/>
                  </a:moveTo>
                  <a:cubicBezTo>
                    <a:pt x="80" y="0"/>
                    <a:pt x="78" y="0"/>
                    <a:pt x="75" y="1"/>
                  </a:cubicBezTo>
                  <a:cubicBezTo>
                    <a:pt x="23" y="1"/>
                    <a:pt x="0" y="61"/>
                    <a:pt x="38" y="91"/>
                  </a:cubicBezTo>
                  <a:cubicBezTo>
                    <a:pt x="49" y="102"/>
                    <a:pt x="62" y="107"/>
                    <a:pt x="75" y="107"/>
                  </a:cubicBezTo>
                  <a:cubicBezTo>
                    <a:pt x="88" y="107"/>
                    <a:pt x="102" y="102"/>
                    <a:pt x="113" y="91"/>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028;p24">
              <a:extLst>
                <a:ext uri="{FF2B5EF4-FFF2-40B4-BE49-F238E27FC236}">
                  <a16:creationId xmlns:a16="http://schemas.microsoft.com/office/drawing/2014/main" id="{9C8BC780-8EE8-864A-BC0E-C69B7367C960}"/>
                </a:ext>
              </a:extLst>
            </p:cNvPr>
            <p:cNvSpPr/>
            <p:nvPr/>
          </p:nvSpPr>
          <p:spPr>
            <a:xfrm rot="-2922755">
              <a:off x="3235866" y="2725550"/>
              <a:ext cx="17791" cy="13436"/>
            </a:xfrm>
            <a:custGeom>
              <a:avLst/>
              <a:gdLst/>
              <a:ahLst/>
              <a:cxnLst/>
              <a:rect l="l" t="t" r="r" b="b"/>
              <a:pathLst>
                <a:path w="143" h="108" extrusionOk="0">
                  <a:moveTo>
                    <a:pt x="68" y="1"/>
                  </a:moveTo>
                  <a:cubicBezTo>
                    <a:pt x="23" y="1"/>
                    <a:pt x="1" y="61"/>
                    <a:pt x="38" y="91"/>
                  </a:cubicBezTo>
                  <a:cubicBezTo>
                    <a:pt x="45" y="102"/>
                    <a:pt x="59" y="107"/>
                    <a:pt x="73" y="107"/>
                  </a:cubicBezTo>
                  <a:cubicBezTo>
                    <a:pt x="87" y="107"/>
                    <a:pt x="102"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029;p24">
              <a:extLst>
                <a:ext uri="{FF2B5EF4-FFF2-40B4-BE49-F238E27FC236}">
                  <a16:creationId xmlns:a16="http://schemas.microsoft.com/office/drawing/2014/main" id="{5A464348-56DD-8541-A900-A4052C2645F4}"/>
                </a:ext>
              </a:extLst>
            </p:cNvPr>
            <p:cNvSpPr/>
            <p:nvPr/>
          </p:nvSpPr>
          <p:spPr>
            <a:xfrm rot="-2922755">
              <a:off x="3231269" y="2686545"/>
              <a:ext cx="18661" cy="13436"/>
            </a:xfrm>
            <a:custGeom>
              <a:avLst/>
              <a:gdLst/>
              <a:ahLst/>
              <a:cxnLst/>
              <a:rect l="l" t="t" r="r" b="b"/>
              <a:pathLst>
                <a:path w="150" h="108" extrusionOk="0">
                  <a:moveTo>
                    <a:pt x="75" y="1"/>
                  </a:moveTo>
                  <a:cubicBezTo>
                    <a:pt x="23" y="1"/>
                    <a:pt x="0" y="61"/>
                    <a:pt x="38" y="90"/>
                  </a:cubicBezTo>
                  <a:cubicBezTo>
                    <a:pt x="49" y="102"/>
                    <a:pt x="64" y="107"/>
                    <a:pt x="78" y="107"/>
                  </a:cubicBezTo>
                  <a:cubicBezTo>
                    <a:pt x="92" y="107"/>
                    <a:pt x="105" y="102"/>
                    <a:pt x="112"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030;p24">
              <a:extLst>
                <a:ext uri="{FF2B5EF4-FFF2-40B4-BE49-F238E27FC236}">
                  <a16:creationId xmlns:a16="http://schemas.microsoft.com/office/drawing/2014/main" id="{53305C66-AD79-A64C-8811-578AA628E359}"/>
                </a:ext>
              </a:extLst>
            </p:cNvPr>
            <p:cNvSpPr/>
            <p:nvPr/>
          </p:nvSpPr>
          <p:spPr>
            <a:xfrm rot="-2922755">
              <a:off x="3227590" y="2647519"/>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2"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031;p24">
              <a:extLst>
                <a:ext uri="{FF2B5EF4-FFF2-40B4-BE49-F238E27FC236}">
                  <a16:creationId xmlns:a16="http://schemas.microsoft.com/office/drawing/2014/main" id="{556B473A-9064-6647-9B61-4C9F3BBA0C41}"/>
                </a:ext>
              </a:extLst>
            </p:cNvPr>
            <p:cNvSpPr/>
            <p:nvPr/>
          </p:nvSpPr>
          <p:spPr>
            <a:xfrm rot="-2922755">
              <a:off x="3223855" y="2608124"/>
              <a:ext cx="17791" cy="13934"/>
            </a:xfrm>
            <a:custGeom>
              <a:avLst/>
              <a:gdLst/>
              <a:ahLst/>
              <a:cxnLst/>
              <a:rect l="l" t="t" r="r" b="b"/>
              <a:pathLst>
                <a:path w="143" h="112" extrusionOk="0">
                  <a:moveTo>
                    <a:pt x="68" y="1"/>
                  </a:moveTo>
                  <a:cubicBezTo>
                    <a:pt x="23" y="8"/>
                    <a:pt x="0" y="60"/>
                    <a:pt x="30" y="98"/>
                  </a:cubicBezTo>
                  <a:cubicBezTo>
                    <a:pt x="40" y="107"/>
                    <a:pt x="52" y="111"/>
                    <a:pt x="64" y="111"/>
                  </a:cubicBezTo>
                  <a:cubicBezTo>
                    <a:pt x="81" y="111"/>
                    <a:pt x="100" y="103"/>
                    <a:pt x="113" y="90"/>
                  </a:cubicBezTo>
                  <a:cubicBezTo>
                    <a:pt x="143" y="60"/>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032;p24">
              <a:extLst>
                <a:ext uri="{FF2B5EF4-FFF2-40B4-BE49-F238E27FC236}">
                  <a16:creationId xmlns:a16="http://schemas.microsoft.com/office/drawing/2014/main" id="{5EB7A915-6BA3-0748-9B62-1E39FAED4C59}"/>
                </a:ext>
              </a:extLst>
            </p:cNvPr>
            <p:cNvSpPr/>
            <p:nvPr/>
          </p:nvSpPr>
          <p:spPr>
            <a:xfrm rot="-2922755">
              <a:off x="3219295" y="2569103"/>
              <a:ext cx="18786" cy="14307"/>
            </a:xfrm>
            <a:custGeom>
              <a:avLst/>
              <a:gdLst/>
              <a:ahLst/>
              <a:cxnLst/>
              <a:rect l="l" t="t" r="r" b="b"/>
              <a:pathLst>
                <a:path w="151" h="115" extrusionOk="0">
                  <a:moveTo>
                    <a:pt x="76" y="0"/>
                  </a:moveTo>
                  <a:cubicBezTo>
                    <a:pt x="23" y="8"/>
                    <a:pt x="1" y="68"/>
                    <a:pt x="38" y="98"/>
                  </a:cubicBezTo>
                  <a:cubicBezTo>
                    <a:pt x="50" y="109"/>
                    <a:pt x="63" y="115"/>
                    <a:pt x="76" y="115"/>
                  </a:cubicBezTo>
                  <a:cubicBezTo>
                    <a:pt x="89" y="115"/>
                    <a:pt x="102" y="109"/>
                    <a:pt x="113" y="98"/>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033;p24">
              <a:extLst>
                <a:ext uri="{FF2B5EF4-FFF2-40B4-BE49-F238E27FC236}">
                  <a16:creationId xmlns:a16="http://schemas.microsoft.com/office/drawing/2014/main" id="{91AA4A78-0208-8D4C-A352-B6DAE1BBE605}"/>
                </a:ext>
              </a:extLst>
            </p:cNvPr>
            <p:cNvSpPr/>
            <p:nvPr/>
          </p:nvSpPr>
          <p:spPr>
            <a:xfrm rot="-2922755">
              <a:off x="3215939" y="2530915"/>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6" y="102"/>
                    <a:pt x="59" y="108"/>
                    <a:pt x="73" y="108"/>
                  </a:cubicBezTo>
                  <a:cubicBezTo>
                    <a:pt x="87" y="108"/>
                    <a:pt x="102" y="102"/>
                    <a:pt x="113" y="91"/>
                  </a:cubicBezTo>
                  <a:cubicBezTo>
                    <a:pt x="141" y="55"/>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034;p24">
              <a:extLst>
                <a:ext uri="{FF2B5EF4-FFF2-40B4-BE49-F238E27FC236}">
                  <a16:creationId xmlns:a16="http://schemas.microsoft.com/office/drawing/2014/main" id="{20F6AC28-FA2E-2643-B45B-FC81A52BA6B7}"/>
                </a:ext>
              </a:extLst>
            </p:cNvPr>
            <p:cNvSpPr/>
            <p:nvPr/>
          </p:nvSpPr>
          <p:spPr>
            <a:xfrm rot="-2922755">
              <a:off x="3211299" y="2491817"/>
              <a:ext cx="18786" cy="13436"/>
            </a:xfrm>
            <a:custGeom>
              <a:avLst/>
              <a:gdLst/>
              <a:ahLst/>
              <a:cxnLst/>
              <a:rect l="l" t="t" r="r" b="b"/>
              <a:pathLst>
                <a:path w="151" h="108" extrusionOk="0">
                  <a:moveTo>
                    <a:pt x="75" y="1"/>
                  </a:moveTo>
                  <a:cubicBezTo>
                    <a:pt x="23" y="1"/>
                    <a:pt x="1" y="61"/>
                    <a:pt x="38" y="91"/>
                  </a:cubicBezTo>
                  <a:cubicBezTo>
                    <a:pt x="49" y="102"/>
                    <a:pt x="64" y="108"/>
                    <a:pt x="78" y="108"/>
                  </a:cubicBezTo>
                  <a:cubicBezTo>
                    <a:pt x="92" y="108"/>
                    <a:pt x="105" y="102"/>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035;p24">
              <a:extLst>
                <a:ext uri="{FF2B5EF4-FFF2-40B4-BE49-F238E27FC236}">
                  <a16:creationId xmlns:a16="http://schemas.microsoft.com/office/drawing/2014/main" id="{20FC519D-BC48-0B42-B219-06CB78C60286}"/>
                </a:ext>
              </a:extLst>
            </p:cNvPr>
            <p:cNvSpPr/>
            <p:nvPr/>
          </p:nvSpPr>
          <p:spPr>
            <a:xfrm rot="-2922755">
              <a:off x="3376306" y="2941332"/>
              <a:ext cx="50137" cy="37075"/>
            </a:xfrm>
            <a:custGeom>
              <a:avLst/>
              <a:gdLst/>
              <a:ahLst/>
              <a:cxnLst/>
              <a:rect l="l" t="t" r="r" b="b"/>
              <a:pathLst>
                <a:path w="403" h="298" extrusionOk="0">
                  <a:moveTo>
                    <a:pt x="205" y="1"/>
                  </a:moveTo>
                  <a:cubicBezTo>
                    <a:pt x="202" y="1"/>
                    <a:pt x="199" y="1"/>
                    <a:pt x="195" y="1"/>
                  </a:cubicBezTo>
                  <a:cubicBezTo>
                    <a:pt x="68" y="1"/>
                    <a:pt x="1" y="166"/>
                    <a:pt x="106" y="256"/>
                  </a:cubicBezTo>
                  <a:cubicBezTo>
                    <a:pt x="134" y="284"/>
                    <a:pt x="168" y="297"/>
                    <a:pt x="203" y="297"/>
                  </a:cubicBezTo>
                  <a:cubicBezTo>
                    <a:pt x="243" y="297"/>
                    <a:pt x="283" y="280"/>
                    <a:pt x="315" y="248"/>
                  </a:cubicBezTo>
                  <a:cubicBezTo>
                    <a:pt x="403" y="153"/>
                    <a:pt x="334" y="1"/>
                    <a:pt x="20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036;p24">
              <a:extLst>
                <a:ext uri="{FF2B5EF4-FFF2-40B4-BE49-F238E27FC236}">
                  <a16:creationId xmlns:a16="http://schemas.microsoft.com/office/drawing/2014/main" id="{8AE51C65-07B9-D04E-A043-A687D52E2C9D}"/>
                </a:ext>
              </a:extLst>
            </p:cNvPr>
            <p:cNvSpPr/>
            <p:nvPr/>
          </p:nvSpPr>
          <p:spPr>
            <a:xfrm rot="-2922755">
              <a:off x="3333444" y="2462703"/>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037;p24">
              <a:extLst>
                <a:ext uri="{FF2B5EF4-FFF2-40B4-BE49-F238E27FC236}">
                  <a16:creationId xmlns:a16="http://schemas.microsoft.com/office/drawing/2014/main" id="{3F807DFE-8BF5-1044-A9F6-F991101ED559}"/>
                </a:ext>
              </a:extLst>
            </p:cNvPr>
            <p:cNvSpPr/>
            <p:nvPr/>
          </p:nvSpPr>
          <p:spPr>
            <a:xfrm rot="-2922755">
              <a:off x="3387407" y="2905449"/>
              <a:ext cx="18661" cy="13436"/>
            </a:xfrm>
            <a:custGeom>
              <a:avLst/>
              <a:gdLst/>
              <a:ahLst/>
              <a:cxnLst/>
              <a:rect l="l" t="t" r="r" b="b"/>
              <a:pathLst>
                <a:path w="150" h="108" extrusionOk="0">
                  <a:moveTo>
                    <a:pt x="75" y="0"/>
                  </a:moveTo>
                  <a:cubicBezTo>
                    <a:pt x="23" y="0"/>
                    <a:pt x="0" y="60"/>
                    <a:pt x="38" y="97"/>
                  </a:cubicBezTo>
                  <a:cubicBezTo>
                    <a:pt x="48" y="104"/>
                    <a:pt x="61" y="108"/>
                    <a:pt x="73" y="108"/>
                  </a:cubicBezTo>
                  <a:cubicBezTo>
                    <a:pt x="89" y="108"/>
                    <a:pt x="104" y="102"/>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038;p24">
              <a:extLst>
                <a:ext uri="{FF2B5EF4-FFF2-40B4-BE49-F238E27FC236}">
                  <a16:creationId xmlns:a16="http://schemas.microsoft.com/office/drawing/2014/main" id="{D1D6C0A6-2BE8-9845-B559-36428BAA5D18}"/>
                </a:ext>
              </a:extLst>
            </p:cNvPr>
            <p:cNvSpPr/>
            <p:nvPr/>
          </p:nvSpPr>
          <p:spPr>
            <a:xfrm rot="-2922755">
              <a:off x="3384525" y="2871022"/>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6" y="108"/>
                  </a:cubicBezTo>
                  <a:cubicBezTo>
                    <a:pt x="89"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039;p24">
              <a:extLst>
                <a:ext uri="{FF2B5EF4-FFF2-40B4-BE49-F238E27FC236}">
                  <a16:creationId xmlns:a16="http://schemas.microsoft.com/office/drawing/2014/main" id="{BB74D798-0DDA-1B4F-8671-6B84FA4088F3}"/>
                </a:ext>
              </a:extLst>
            </p:cNvPr>
            <p:cNvSpPr/>
            <p:nvPr/>
          </p:nvSpPr>
          <p:spPr>
            <a:xfrm rot="-2922755">
              <a:off x="3380147" y="2835963"/>
              <a:ext cx="18786" cy="13436"/>
            </a:xfrm>
            <a:custGeom>
              <a:avLst/>
              <a:gdLst/>
              <a:ahLst/>
              <a:cxnLst/>
              <a:rect l="l" t="t" r="r" b="b"/>
              <a:pathLst>
                <a:path w="151" h="108" extrusionOk="0">
                  <a:moveTo>
                    <a:pt x="76" y="0"/>
                  </a:moveTo>
                  <a:cubicBezTo>
                    <a:pt x="23" y="0"/>
                    <a:pt x="1" y="60"/>
                    <a:pt x="38" y="90"/>
                  </a:cubicBezTo>
                  <a:cubicBezTo>
                    <a:pt x="50" y="101"/>
                    <a:pt x="64" y="107"/>
                    <a:pt x="79" y="107"/>
                  </a:cubicBezTo>
                  <a:cubicBezTo>
                    <a:pt x="93" y="107"/>
                    <a:pt x="106" y="101"/>
                    <a:pt x="113" y="90"/>
                  </a:cubicBezTo>
                  <a:cubicBezTo>
                    <a:pt x="151"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040;p24">
              <a:extLst>
                <a:ext uri="{FF2B5EF4-FFF2-40B4-BE49-F238E27FC236}">
                  <a16:creationId xmlns:a16="http://schemas.microsoft.com/office/drawing/2014/main" id="{6F64A49F-6937-2B41-86B4-F44B2FDE4FBE}"/>
                </a:ext>
              </a:extLst>
            </p:cNvPr>
            <p:cNvSpPr/>
            <p:nvPr/>
          </p:nvSpPr>
          <p:spPr>
            <a:xfrm rot="-2922755">
              <a:off x="3376927" y="2800762"/>
              <a:ext cx="17791" cy="14058"/>
            </a:xfrm>
            <a:custGeom>
              <a:avLst/>
              <a:gdLst/>
              <a:ahLst/>
              <a:cxnLst/>
              <a:rect l="l" t="t" r="r" b="b"/>
              <a:pathLst>
                <a:path w="143" h="113" extrusionOk="0">
                  <a:moveTo>
                    <a:pt x="68" y="1"/>
                  </a:moveTo>
                  <a:cubicBezTo>
                    <a:pt x="23" y="8"/>
                    <a:pt x="0" y="61"/>
                    <a:pt x="38" y="98"/>
                  </a:cubicBezTo>
                  <a:cubicBezTo>
                    <a:pt x="48" y="108"/>
                    <a:pt x="60" y="112"/>
                    <a:pt x="72" y="112"/>
                  </a:cubicBezTo>
                  <a:cubicBezTo>
                    <a:pt x="86" y="112"/>
                    <a:pt x="100" y="106"/>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041;p24">
              <a:extLst>
                <a:ext uri="{FF2B5EF4-FFF2-40B4-BE49-F238E27FC236}">
                  <a16:creationId xmlns:a16="http://schemas.microsoft.com/office/drawing/2014/main" id="{0BEF64CA-EE27-CE47-93EB-3CE93E69C7A7}"/>
                </a:ext>
              </a:extLst>
            </p:cNvPr>
            <p:cNvSpPr/>
            <p:nvPr/>
          </p:nvSpPr>
          <p:spPr>
            <a:xfrm rot="-2922755">
              <a:off x="3373817" y="2766055"/>
              <a:ext cx="17791" cy="13436"/>
            </a:xfrm>
            <a:custGeom>
              <a:avLst/>
              <a:gdLst/>
              <a:ahLst/>
              <a:cxnLst/>
              <a:rect l="l" t="t" r="r" b="b"/>
              <a:pathLst>
                <a:path w="143" h="108" extrusionOk="0">
                  <a:moveTo>
                    <a:pt x="67" y="1"/>
                  </a:moveTo>
                  <a:cubicBezTo>
                    <a:pt x="23" y="1"/>
                    <a:pt x="0" y="61"/>
                    <a:pt x="30" y="91"/>
                  </a:cubicBezTo>
                  <a:cubicBezTo>
                    <a:pt x="41" y="102"/>
                    <a:pt x="56" y="107"/>
                    <a:pt x="71" y="107"/>
                  </a:cubicBezTo>
                  <a:cubicBezTo>
                    <a:pt x="86" y="107"/>
                    <a:pt x="101" y="102"/>
                    <a:pt x="112" y="91"/>
                  </a:cubicBezTo>
                  <a:cubicBezTo>
                    <a:pt x="142" y="53"/>
                    <a:pt x="112"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042;p24">
              <a:extLst>
                <a:ext uri="{FF2B5EF4-FFF2-40B4-BE49-F238E27FC236}">
                  <a16:creationId xmlns:a16="http://schemas.microsoft.com/office/drawing/2014/main" id="{F0EA1958-3A7F-234E-9016-EC4EE3D51446}"/>
                </a:ext>
              </a:extLst>
            </p:cNvPr>
            <p:cNvSpPr/>
            <p:nvPr/>
          </p:nvSpPr>
          <p:spPr>
            <a:xfrm rot="-2922755">
              <a:off x="3369482" y="2731089"/>
              <a:ext cx="18661" cy="13436"/>
            </a:xfrm>
            <a:custGeom>
              <a:avLst/>
              <a:gdLst/>
              <a:ahLst/>
              <a:cxnLst/>
              <a:rect l="l" t="t" r="r" b="b"/>
              <a:pathLst>
                <a:path w="150" h="108" extrusionOk="0">
                  <a:moveTo>
                    <a:pt x="75" y="0"/>
                  </a:moveTo>
                  <a:cubicBezTo>
                    <a:pt x="23" y="0"/>
                    <a:pt x="0" y="60"/>
                    <a:pt x="38" y="97"/>
                  </a:cubicBezTo>
                  <a:cubicBezTo>
                    <a:pt x="48" y="104"/>
                    <a:pt x="59" y="108"/>
                    <a:pt x="71" y="108"/>
                  </a:cubicBezTo>
                  <a:cubicBezTo>
                    <a:pt x="86" y="108"/>
                    <a:pt x="100"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043;p24">
              <a:extLst>
                <a:ext uri="{FF2B5EF4-FFF2-40B4-BE49-F238E27FC236}">
                  <a16:creationId xmlns:a16="http://schemas.microsoft.com/office/drawing/2014/main" id="{26DFCDFE-0EEA-254A-8D2A-B8E59602E4F6}"/>
                </a:ext>
              </a:extLst>
            </p:cNvPr>
            <p:cNvSpPr/>
            <p:nvPr/>
          </p:nvSpPr>
          <p:spPr>
            <a:xfrm rot="-2922755">
              <a:off x="3366600" y="2696662"/>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044;p24">
              <a:extLst>
                <a:ext uri="{FF2B5EF4-FFF2-40B4-BE49-F238E27FC236}">
                  <a16:creationId xmlns:a16="http://schemas.microsoft.com/office/drawing/2014/main" id="{692573AE-0104-1049-AB9D-623BF9A1BC32}"/>
                </a:ext>
              </a:extLst>
            </p:cNvPr>
            <p:cNvSpPr/>
            <p:nvPr/>
          </p:nvSpPr>
          <p:spPr>
            <a:xfrm rot="-2922755">
              <a:off x="3362373" y="2661535"/>
              <a:ext cx="18661" cy="13561"/>
            </a:xfrm>
            <a:custGeom>
              <a:avLst/>
              <a:gdLst/>
              <a:ahLst/>
              <a:cxnLst/>
              <a:rect l="l" t="t" r="r" b="b"/>
              <a:pathLst>
                <a:path w="150" h="109" extrusionOk="0">
                  <a:moveTo>
                    <a:pt x="75" y="0"/>
                  </a:moveTo>
                  <a:cubicBezTo>
                    <a:pt x="22" y="0"/>
                    <a:pt x="0" y="60"/>
                    <a:pt x="37" y="98"/>
                  </a:cubicBezTo>
                  <a:cubicBezTo>
                    <a:pt x="48" y="104"/>
                    <a:pt x="61" y="108"/>
                    <a:pt x="73" y="108"/>
                  </a:cubicBezTo>
                  <a:cubicBezTo>
                    <a:pt x="89" y="108"/>
                    <a:pt x="104" y="103"/>
                    <a:pt x="112"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045;p24">
              <a:extLst>
                <a:ext uri="{FF2B5EF4-FFF2-40B4-BE49-F238E27FC236}">
                  <a16:creationId xmlns:a16="http://schemas.microsoft.com/office/drawing/2014/main" id="{FE462545-AE71-174E-9213-87BA3973890F}"/>
                </a:ext>
              </a:extLst>
            </p:cNvPr>
            <p:cNvSpPr/>
            <p:nvPr/>
          </p:nvSpPr>
          <p:spPr>
            <a:xfrm rot="-2922755">
              <a:off x="3359095" y="2626359"/>
              <a:ext cx="17791" cy="14307"/>
            </a:xfrm>
            <a:custGeom>
              <a:avLst/>
              <a:gdLst/>
              <a:ahLst/>
              <a:cxnLst/>
              <a:rect l="l" t="t" r="r" b="b"/>
              <a:pathLst>
                <a:path w="143" h="115" extrusionOk="0">
                  <a:moveTo>
                    <a:pt x="68" y="1"/>
                  </a:moveTo>
                  <a:cubicBezTo>
                    <a:pt x="23" y="8"/>
                    <a:pt x="1" y="68"/>
                    <a:pt x="38" y="98"/>
                  </a:cubicBezTo>
                  <a:cubicBezTo>
                    <a:pt x="49" y="109"/>
                    <a:pt x="62" y="115"/>
                    <a:pt x="76" y="115"/>
                  </a:cubicBezTo>
                  <a:cubicBezTo>
                    <a:pt x="89" y="115"/>
                    <a:pt x="102" y="109"/>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046;p24">
              <a:extLst>
                <a:ext uri="{FF2B5EF4-FFF2-40B4-BE49-F238E27FC236}">
                  <a16:creationId xmlns:a16="http://schemas.microsoft.com/office/drawing/2014/main" id="{782ED298-0DFE-174A-86B4-D8510DE1C392}"/>
                </a:ext>
              </a:extLst>
            </p:cNvPr>
            <p:cNvSpPr/>
            <p:nvPr/>
          </p:nvSpPr>
          <p:spPr>
            <a:xfrm rot="-2922755">
              <a:off x="3355892" y="2591695"/>
              <a:ext cx="17791" cy="13436"/>
            </a:xfrm>
            <a:custGeom>
              <a:avLst/>
              <a:gdLst/>
              <a:ahLst/>
              <a:cxnLst/>
              <a:rect l="l" t="t" r="r" b="b"/>
              <a:pathLst>
                <a:path w="143" h="108" extrusionOk="0">
                  <a:moveTo>
                    <a:pt x="68" y="1"/>
                  </a:moveTo>
                  <a:cubicBezTo>
                    <a:pt x="23" y="1"/>
                    <a:pt x="0" y="61"/>
                    <a:pt x="30" y="90"/>
                  </a:cubicBezTo>
                  <a:cubicBezTo>
                    <a:pt x="41" y="102"/>
                    <a:pt x="56" y="107"/>
                    <a:pt x="71" y="107"/>
                  </a:cubicBezTo>
                  <a:cubicBezTo>
                    <a:pt x="86" y="107"/>
                    <a:pt x="101" y="102"/>
                    <a:pt x="113" y="90"/>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047;p24">
              <a:extLst>
                <a:ext uri="{FF2B5EF4-FFF2-40B4-BE49-F238E27FC236}">
                  <a16:creationId xmlns:a16="http://schemas.microsoft.com/office/drawing/2014/main" id="{401C88D4-7133-5640-ABB3-7D69E3D2C0AF}"/>
                </a:ext>
              </a:extLst>
            </p:cNvPr>
            <p:cNvSpPr/>
            <p:nvPr/>
          </p:nvSpPr>
          <p:spPr>
            <a:xfrm rot="-2922755">
              <a:off x="3351676" y="2556619"/>
              <a:ext cx="18786" cy="13810"/>
            </a:xfrm>
            <a:custGeom>
              <a:avLst/>
              <a:gdLst/>
              <a:ahLst/>
              <a:cxnLst/>
              <a:rect l="l" t="t" r="r" b="b"/>
              <a:pathLst>
                <a:path w="151" h="111" extrusionOk="0">
                  <a:moveTo>
                    <a:pt x="75" y="0"/>
                  </a:moveTo>
                  <a:cubicBezTo>
                    <a:pt x="23" y="8"/>
                    <a:pt x="0" y="60"/>
                    <a:pt x="38" y="97"/>
                  </a:cubicBezTo>
                  <a:cubicBezTo>
                    <a:pt x="47" y="107"/>
                    <a:pt x="58" y="111"/>
                    <a:pt x="69" y="111"/>
                  </a:cubicBezTo>
                  <a:cubicBezTo>
                    <a:pt x="84" y="111"/>
                    <a:pt x="100" y="103"/>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048;p24">
              <a:extLst>
                <a:ext uri="{FF2B5EF4-FFF2-40B4-BE49-F238E27FC236}">
                  <a16:creationId xmlns:a16="http://schemas.microsoft.com/office/drawing/2014/main" id="{CFC91D38-B409-AB48-969A-8AE842809C52}"/>
                </a:ext>
              </a:extLst>
            </p:cNvPr>
            <p:cNvSpPr/>
            <p:nvPr/>
          </p:nvSpPr>
          <p:spPr>
            <a:xfrm rot="-2922755">
              <a:off x="3348779" y="2522255"/>
              <a:ext cx="17542" cy="13436"/>
            </a:xfrm>
            <a:custGeom>
              <a:avLst/>
              <a:gdLst/>
              <a:ahLst/>
              <a:cxnLst/>
              <a:rect l="l" t="t" r="r" b="b"/>
              <a:pathLst>
                <a:path w="141" h="108" extrusionOk="0">
                  <a:moveTo>
                    <a:pt x="76" y="0"/>
                  </a:moveTo>
                  <a:cubicBezTo>
                    <a:pt x="73" y="0"/>
                    <a:pt x="70" y="1"/>
                    <a:pt x="67" y="1"/>
                  </a:cubicBezTo>
                  <a:cubicBezTo>
                    <a:pt x="23" y="1"/>
                    <a:pt x="0" y="61"/>
                    <a:pt x="37" y="91"/>
                  </a:cubicBezTo>
                  <a:cubicBezTo>
                    <a:pt x="45" y="102"/>
                    <a:pt x="58" y="108"/>
                    <a:pt x="72" y="108"/>
                  </a:cubicBezTo>
                  <a:cubicBezTo>
                    <a:pt x="86" y="108"/>
                    <a:pt x="101" y="102"/>
                    <a:pt x="112" y="91"/>
                  </a:cubicBezTo>
                  <a:cubicBezTo>
                    <a:pt x="141" y="56"/>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049;p24">
              <a:extLst>
                <a:ext uri="{FF2B5EF4-FFF2-40B4-BE49-F238E27FC236}">
                  <a16:creationId xmlns:a16="http://schemas.microsoft.com/office/drawing/2014/main" id="{93138906-AFEA-AC49-AC9C-FA4737A45883}"/>
                </a:ext>
              </a:extLst>
            </p:cNvPr>
            <p:cNvSpPr/>
            <p:nvPr/>
          </p:nvSpPr>
          <p:spPr>
            <a:xfrm rot="-2922755">
              <a:off x="3494100" y="2918040"/>
              <a:ext cx="49515" cy="37821"/>
            </a:xfrm>
            <a:custGeom>
              <a:avLst/>
              <a:gdLst/>
              <a:ahLst/>
              <a:cxnLst/>
              <a:rect l="l" t="t" r="r" b="b"/>
              <a:pathLst>
                <a:path w="398" h="304" extrusionOk="0">
                  <a:moveTo>
                    <a:pt x="195" y="0"/>
                  </a:moveTo>
                  <a:cubicBezTo>
                    <a:pt x="60" y="8"/>
                    <a:pt x="0" y="172"/>
                    <a:pt x="98" y="262"/>
                  </a:cubicBezTo>
                  <a:cubicBezTo>
                    <a:pt x="126" y="290"/>
                    <a:pt x="160" y="303"/>
                    <a:pt x="196" y="303"/>
                  </a:cubicBezTo>
                  <a:cubicBezTo>
                    <a:pt x="235" y="303"/>
                    <a:pt x="275" y="286"/>
                    <a:pt x="307" y="255"/>
                  </a:cubicBezTo>
                  <a:cubicBezTo>
                    <a:pt x="397" y="157"/>
                    <a:pt x="322"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050;p24">
              <a:extLst>
                <a:ext uri="{FF2B5EF4-FFF2-40B4-BE49-F238E27FC236}">
                  <a16:creationId xmlns:a16="http://schemas.microsoft.com/office/drawing/2014/main" id="{9CEDA4A6-6FDB-CD43-8F4A-CFC765B3DC4E}"/>
                </a:ext>
              </a:extLst>
            </p:cNvPr>
            <p:cNvSpPr/>
            <p:nvPr/>
          </p:nvSpPr>
          <p:spPr>
            <a:xfrm rot="-2922755">
              <a:off x="3450490" y="2497067"/>
              <a:ext cx="50137" cy="36950"/>
            </a:xfrm>
            <a:custGeom>
              <a:avLst/>
              <a:gdLst/>
              <a:ahLst/>
              <a:cxnLst/>
              <a:rect l="l" t="t" r="r" b="b"/>
              <a:pathLst>
                <a:path w="403" h="297" extrusionOk="0">
                  <a:moveTo>
                    <a:pt x="204" y="0"/>
                  </a:moveTo>
                  <a:cubicBezTo>
                    <a:pt x="201" y="0"/>
                    <a:pt x="198" y="0"/>
                    <a:pt x="195" y="0"/>
                  </a:cubicBezTo>
                  <a:cubicBezTo>
                    <a:pt x="68" y="0"/>
                    <a:pt x="0" y="165"/>
                    <a:pt x="98" y="255"/>
                  </a:cubicBezTo>
                  <a:cubicBezTo>
                    <a:pt x="129" y="283"/>
                    <a:pt x="166" y="296"/>
                    <a:pt x="202" y="296"/>
                  </a:cubicBezTo>
                  <a:cubicBezTo>
                    <a:pt x="243" y="296"/>
                    <a:pt x="283" y="279"/>
                    <a:pt x="315" y="247"/>
                  </a:cubicBezTo>
                  <a:cubicBezTo>
                    <a:pt x="403"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051;p24">
              <a:extLst>
                <a:ext uri="{FF2B5EF4-FFF2-40B4-BE49-F238E27FC236}">
                  <a16:creationId xmlns:a16="http://schemas.microsoft.com/office/drawing/2014/main" id="{9C8F7FB4-E6B6-F847-AA82-4C81040E8F7D}"/>
                </a:ext>
              </a:extLst>
            </p:cNvPr>
            <p:cNvSpPr/>
            <p:nvPr/>
          </p:nvSpPr>
          <p:spPr>
            <a:xfrm rot="-2922755">
              <a:off x="3505107" y="2888537"/>
              <a:ext cx="18661" cy="13561"/>
            </a:xfrm>
            <a:custGeom>
              <a:avLst/>
              <a:gdLst/>
              <a:ahLst/>
              <a:cxnLst/>
              <a:rect l="l" t="t" r="r" b="b"/>
              <a:pathLst>
                <a:path w="150" h="109" extrusionOk="0">
                  <a:moveTo>
                    <a:pt x="75" y="0"/>
                  </a:moveTo>
                  <a:cubicBezTo>
                    <a:pt x="23" y="0"/>
                    <a:pt x="0" y="60"/>
                    <a:pt x="38" y="98"/>
                  </a:cubicBezTo>
                  <a:cubicBezTo>
                    <a:pt x="48" y="104"/>
                    <a:pt x="61" y="108"/>
                    <a:pt x="74" y="108"/>
                  </a:cubicBezTo>
                  <a:cubicBezTo>
                    <a:pt x="89" y="108"/>
                    <a:pt x="104" y="103"/>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052;p24">
              <a:extLst>
                <a:ext uri="{FF2B5EF4-FFF2-40B4-BE49-F238E27FC236}">
                  <a16:creationId xmlns:a16="http://schemas.microsoft.com/office/drawing/2014/main" id="{75CEE83A-A4C8-054E-8339-3D4FCF2F5867}"/>
                </a:ext>
              </a:extLst>
            </p:cNvPr>
            <p:cNvSpPr/>
            <p:nvPr/>
          </p:nvSpPr>
          <p:spPr>
            <a:xfrm rot="-2922755">
              <a:off x="3502501" y="2858030"/>
              <a:ext cx="17791" cy="13436"/>
            </a:xfrm>
            <a:custGeom>
              <a:avLst/>
              <a:gdLst/>
              <a:ahLst/>
              <a:cxnLst/>
              <a:rect l="l" t="t" r="r" b="b"/>
              <a:pathLst>
                <a:path w="143" h="108" extrusionOk="0">
                  <a:moveTo>
                    <a:pt x="68" y="1"/>
                  </a:moveTo>
                  <a:cubicBezTo>
                    <a:pt x="23" y="1"/>
                    <a:pt x="0" y="61"/>
                    <a:pt x="38" y="91"/>
                  </a:cubicBezTo>
                  <a:cubicBezTo>
                    <a:pt x="49" y="102"/>
                    <a:pt x="62" y="107"/>
                    <a:pt x="75" y="107"/>
                  </a:cubicBezTo>
                  <a:cubicBezTo>
                    <a:pt x="88" y="107"/>
                    <a:pt x="101"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053;p24">
              <a:extLst>
                <a:ext uri="{FF2B5EF4-FFF2-40B4-BE49-F238E27FC236}">
                  <a16:creationId xmlns:a16="http://schemas.microsoft.com/office/drawing/2014/main" id="{7C76E16C-5D11-2B4B-9ABF-2A35804471EF}"/>
                </a:ext>
              </a:extLst>
            </p:cNvPr>
            <p:cNvSpPr/>
            <p:nvPr/>
          </p:nvSpPr>
          <p:spPr>
            <a:xfrm rot="-2922755">
              <a:off x="3499113" y="2827594"/>
              <a:ext cx="18413" cy="13436"/>
            </a:xfrm>
            <a:custGeom>
              <a:avLst/>
              <a:gdLst/>
              <a:ahLst/>
              <a:cxnLst/>
              <a:rect l="l" t="t" r="r" b="b"/>
              <a:pathLst>
                <a:path w="148" h="108" extrusionOk="0">
                  <a:moveTo>
                    <a:pt x="83" y="0"/>
                  </a:moveTo>
                  <a:cubicBezTo>
                    <a:pt x="80" y="0"/>
                    <a:pt x="78" y="1"/>
                    <a:pt x="75" y="1"/>
                  </a:cubicBezTo>
                  <a:cubicBezTo>
                    <a:pt x="23" y="1"/>
                    <a:pt x="0" y="61"/>
                    <a:pt x="37" y="91"/>
                  </a:cubicBezTo>
                  <a:cubicBezTo>
                    <a:pt x="49" y="102"/>
                    <a:pt x="64" y="108"/>
                    <a:pt x="78" y="108"/>
                  </a:cubicBezTo>
                  <a:cubicBezTo>
                    <a:pt x="92" y="108"/>
                    <a:pt x="105" y="102"/>
                    <a:pt x="112"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054;p24">
              <a:extLst>
                <a:ext uri="{FF2B5EF4-FFF2-40B4-BE49-F238E27FC236}">
                  <a16:creationId xmlns:a16="http://schemas.microsoft.com/office/drawing/2014/main" id="{50F01D90-95BD-724E-AEA9-101E8166D0AA}"/>
                </a:ext>
              </a:extLst>
            </p:cNvPr>
            <p:cNvSpPr/>
            <p:nvPr/>
          </p:nvSpPr>
          <p:spPr>
            <a:xfrm rot="-2922755">
              <a:off x="3495904" y="2796376"/>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2"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055;p24">
              <a:extLst>
                <a:ext uri="{FF2B5EF4-FFF2-40B4-BE49-F238E27FC236}">
                  <a16:creationId xmlns:a16="http://schemas.microsoft.com/office/drawing/2014/main" id="{DBBB389C-0FCF-4046-9594-C9761235665B}"/>
                </a:ext>
              </a:extLst>
            </p:cNvPr>
            <p:cNvSpPr/>
            <p:nvPr/>
          </p:nvSpPr>
          <p:spPr>
            <a:xfrm rot="-2922755">
              <a:off x="3493197" y="2765645"/>
              <a:ext cx="17791" cy="13312"/>
            </a:xfrm>
            <a:custGeom>
              <a:avLst/>
              <a:gdLst/>
              <a:ahLst/>
              <a:cxnLst/>
              <a:rect l="l" t="t" r="r" b="b"/>
              <a:pathLst>
                <a:path w="143" h="107" extrusionOk="0">
                  <a:moveTo>
                    <a:pt x="68" y="0"/>
                  </a:moveTo>
                  <a:cubicBezTo>
                    <a:pt x="23" y="0"/>
                    <a:pt x="0" y="60"/>
                    <a:pt x="30" y="90"/>
                  </a:cubicBezTo>
                  <a:cubicBezTo>
                    <a:pt x="42" y="101"/>
                    <a:pt x="57" y="107"/>
                    <a:pt x="72" y="107"/>
                  </a:cubicBezTo>
                  <a:cubicBezTo>
                    <a:pt x="86" y="107"/>
                    <a:pt x="101" y="101"/>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56;p24">
              <a:extLst>
                <a:ext uri="{FF2B5EF4-FFF2-40B4-BE49-F238E27FC236}">
                  <a16:creationId xmlns:a16="http://schemas.microsoft.com/office/drawing/2014/main" id="{7DE977D2-1A65-BE49-B9B3-6C1092B62B30}"/>
                </a:ext>
              </a:extLst>
            </p:cNvPr>
            <p:cNvSpPr/>
            <p:nvPr/>
          </p:nvSpPr>
          <p:spPr>
            <a:xfrm rot="-2922755">
              <a:off x="3489856" y="2735188"/>
              <a:ext cx="18413" cy="13436"/>
            </a:xfrm>
            <a:custGeom>
              <a:avLst/>
              <a:gdLst/>
              <a:ahLst/>
              <a:cxnLst/>
              <a:rect l="l" t="t" r="r" b="b"/>
              <a:pathLst>
                <a:path w="148" h="108" extrusionOk="0">
                  <a:moveTo>
                    <a:pt x="83" y="0"/>
                  </a:moveTo>
                  <a:cubicBezTo>
                    <a:pt x="80" y="0"/>
                    <a:pt x="78" y="0"/>
                    <a:pt x="75" y="1"/>
                  </a:cubicBezTo>
                  <a:cubicBezTo>
                    <a:pt x="23" y="1"/>
                    <a:pt x="0" y="61"/>
                    <a:pt x="38" y="90"/>
                  </a:cubicBezTo>
                  <a:cubicBezTo>
                    <a:pt x="49" y="102"/>
                    <a:pt x="62" y="107"/>
                    <a:pt x="75" y="107"/>
                  </a:cubicBezTo>
                  <a:cubicBezTo>
                    <a:pt x="88" y="107"/>
                    <a:pt x="101" y="102"/>
                    <a:pt x="112" y="90"/>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57;p24">
              <a:extLst>
                <a:ext uri="{FF2B5EF4-FFF2-40B4-BE49-F238E27FC236}">
                  <a16:creationId xmlns:a16="http://schemas.microsoft.com/office/drawing/2014/main" id="{C076AC19-A77B-394C-B289-C5A91A02A4F0}"/>
                </a:ext>
              </a:extLst>
            </p:cNvPr>
            <p:cNvSpPr/>
            <p:nvPr/>
          </p:nvSpPr>
          <p:spPr>
            <a:xfrm rot="-2922755">
              <a:off x="3486647" y="2703970"/>
              <a:ext cx="17791" cy="13561"/>
            </a:xfrm>
            <a:custGeom>
              <a:avLst/>
              <a:gdLst/>
              <a:ahLst/>
              <a:cxnLst/>
              <a:rect l="l" t="t" r="r" b="b"/>
              <a:pathLst>
                <a:path w="143" h="109" extrusionOk="0">
                  <a:moveTo>
                    <a:pt x="68" y="1"/>
                  </a:moveTo>
                  <a:cubicBezTo>
                    <a:pt x="23" y="1"/>
                    <a:pt x="0" y="60"/>
                    <a:pt x="38" y="98"/>
                  </a:cubicBezTo>
                  <a:cubicBezTo>
                    <a:pt x="44" y="105"/>
                    <a:pt x="56" y="108"/>
                    <a:pt x="68" y="108"/>
                  </a:cubicBezTo>
                  <a:cubicBezTo>
                    <a:pt x="83" y="108"/>
                    <a:pt x="100" y="103"/>
                    <a:pt x="113" y="90"/>
                  </a:cubicBezTo>
                  <a:cubicBezTo>
                    <a:pt x="142"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58;p24">
              <a:extLst>
                <a:ext uri="{FF2B5EF4-FFF2-40B4-BE49-F238E27FC236}">
                  <a16:creationId xmlns:a16="http://schemas.microsoft.com/office/drawing/2014/main" id="{AD56AC87-E116-0A4C-BCD8-E8D530210FD7}"/>
                </a:ext>
              </a:extLst>
            </p:cNvPr>
            <p:cNvSpPr/>
            <p:nvPr/>
          </p:nvSpPr>
          <p:spPr>
            <a:xfrm rot="-2922755">
              <a:off x="3483067" y="2673509"/>
              <a:ext cx="18786" cy="13436"/>
            </a:xfrm>
            <a:custGeom>
              <a:avLst/>
              <a:gdLst/>
              <a:ahLst/>
              <a:cxnLst/>
              <a:rect l="l" t="t" r="r" b="b"/>
              <a:pathLst>
                <a:path w="151" h="108" extrusionOk="0">
                  <a:moveTo>
                    <a:pt x="76" y="1"/>
                  </a:moveTo>
                  <a:cubicBezTo>
                    <a:pt x="23" y="1"/>
                    <a:pt x="1" y="61"/>
                    <a:pt x="38" y="91"/>
                  </a:cubicBezTo>
                  <a:cubicBezTo>
                    <a:pt x="50" y="102"/>
                    <a:pt x="65" y="108"/>
                    <a:pt x="79" y="108"/>
                  </a:cubicBezTo>
                  <a:cubicBezTo>
                    <a:pt x="93" y="108"/>
                    <a:pt x="106" y="102"/>
                    <a:pt x="113" y="91"/>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59;p24">
              <a:extLst>
                <a:ext uri="{FF2B5EF4-FFF2-40B4-BE49-F238E27FC236}">
                  <a16:creationId xmlns:a16="http://schemas.microsoft.com/office/drawing/2014/main" id="{8E41B183-A8E0-424D-9FEB-B2E7000B3CDE}"/>
                </a:ext>
              </a:extLst>
            </p:cNvPr>
            <p:cNvSpPr/>
            <p:nvPr/>
          </p:nvSpPr>
          <p:spPr>
            <a:xfrm rot="-2922755">
              <a:off x="3480653" y="2643027"/>
              <a:ext cx="17542" cy="13436"/>
            </a:xfrm>
            <a:custGeom>
              <a:avLst/>
              <a:gdLst/>
              <a:ahLst/>
              <a:cxnLst/>
              <a:rect l="l" t="t" r="r" b="b"/>
              <a:pathLst>
                <a:path w="141" h="108" extrusionOk="0">
                  <a:moveTo>
                    <a:pt x="76" y="1"/>
                  </a:moveTo>
                  <a:cubicBezTo>
                    <a:pt x="73" y="1"/>
                    <a:pt x="71" y="1"/>
                    <a:pt x="67" y="1"/>
                  </a:cubicBezTo>
                  <a:cubicBezTo>
                    <a:pt x="23" y="1"/>
                    <a:pt x="0" y="61"/>
                    <a:pt x="38" y="91"/>
                  </a:cubicBezTo>
                  <a:cubicBezTo>
                    <a:pt x="49" y="102"/>
                    <a:pt x="62" y="108"/>
                    <a:pt x="75" y="108"/>
                  </a:cubicBezTo>
                  <a:cubicBezTo>
                    <a:pt x="88" y="108"/>
                    <a:pt x="101" y="102"/>
                    <a:pt x="112" y="91"/>
                  </a:cubicBezTo>
                  <a:cubicBezTo>
                    <a:pt x="141" y="56"/>
                    <a:pt x="122"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60;p24">
              <a:extLst>
                <a:ext uri="{FF2B5EF4-FFF2-40B4-BE49-F238E27FC236}">
                  <a16:creationId xmlns:a16="http://schemas.microsoft.com/office/drawing/2014/main" id="{1F81B258-7DBA-C041-AF15-4E8EFEDED982}"/>
                </a:ext>
              </a:extLst>
            </p:cNvPr>
            <p:cNvSpPr/>
            <p:nvPr/>
          </p:nvSpPr>
          <p:spPr>
            <a:xfrm rot="-2922755">
              <a:off x="3477343" y="2611585"/>
              <a:ext cx="17791" cy="13436"/>
            </a:xfrm>
            <a:custGeom>
              <a:avLst/>
              <a:gdLst/>
              <a:ahLst/>
              <a:cxnLst/>
              <a:rect l="l" t="t" r="r" b="b"/>
              <a:pathLst>
                <a:path w="143" h="108" extrusionOk="0">
                  <a:moveTo>
                    <a:pt x="68" y="0"/>
                  </a:moveTo>
                  <a:cubicBezTo>
                    <a:pt x="15" y="0"/>
                    <a:pt x="0" y="60"/>
                    <a:pt x="30" y="97"/>
                  </a:cubicBezTo>
                  <a:cubicBezTo>
                    <a:pt x="40" y="104"/>
                    <a:pt x="53" y="108"/>
                    <a:pt x="67" y="108"/>
                  </a:cubicBezTo>
                  <a:cubicBezTo>
                    <a:pt x="83" y="108"/>
                    <a:pt x="100" y="102"/>
                    <a:pt x="113" y="90"/>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61;p24">
              <a:extLst>
                <a:ext uri="{FF2B5EF4-FFF2-40B4-BE49-F238E27FC236}">
                  <a16:creationId xmlns:a16="http://schemas.microsoft.com/office/drawing/2014/main" id="{D802B524-4975-A745-A0D7-838AAE6EE2B7}"/>
                </a:ext>
              </a:extLst>
            </p:cNvPr>
            <p:cNvSpPr/>
            <p:nvPr/>
          </p:nvSpPr>
          <p:spPr>
            <a:xfrm rot="-2922755">
              <a:off x="3473958" y="2581430"/>
              <a:ext cx="17915" cy="13436"/>
            </a:xfrm>
            <a:custGeom>
              <a:avLst/>
              <a:gdLst/>
              <a:ahLst/>
              <a:cxnLst/>
              <a:rect l="l" t="t" r="r" b="b"/>
              <a:pathLst>
                <a:path w="144" h="108" extrusionOk="0">
                  <a:moveTo>
                    <a:pt x="76" y="0"/>
                  </a:moveTo>
                  <a:cubicBezTo>
                    <a:pt x="23" y="0"/>
                    <a:pt x="1" y="60"/>
                    <a:pt x="38" y="90"/>
                  </a:cubicBezTo>
                  <a:cubicBezTo>
                    <a:pt x="50" y="101"/>
                    <a:pt x="63" y="107"/>
                    <a:pt x="76" y="107"/>
                  </a:cubicBezTo>
                  <a:cubicBezTo>
                    <a:pt x="89" y="107"/>
                    <a:pt x="102" y="101"/>
                    <a:pt x="113" y="90"/>
                  </a:cubicBezTo>
                  <a:cubicBezTo>
                    <a:pt x="143"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62;p24">
              <a:extLst>
                <a:ext uri="{FF2B5EF4-FFF2-40B4-BE49-F238E27FC236}">
                  <a16:creationId xmlns:a16="http://schemas.microsoft.com/office/drawing/2014/main" id="{D2DB5038-B127-1D45-BE01-352BD7406641}"/>
                </a:ext>
              </a:extLst>
            </p:cNvPr>
            <p:cNvSpPr/>
            <p:nvPr/>
          </p:nvSpPr>
          <p:spPr>
            <a:xfrm rot="-2922755">
              <a:off x="3471396" y="2550620"/>
              <a:ext cx="17542" cy="13436"/>
            </a:xfrm>
            <a:custGeom>
              <a:avLst/>
              <a:gdLst/>
              <a:ahLst/>
              <a:cxnLst/>
              <a:rect l="l" t="t" r="r" b="b"/>
              <a:pathLst>
                <a:path w="141" h="108" extrusionOk="0">
                  <a:moveTo>
                    <a:pt x="76" y="0"/>
                  </a:moveTo>
                  <a:cubicBezTo>
                    <a:pt x="73" y="0"/>
                    <a:pt x="71" y="0"/>
                    <a:pt x="68" y="1"/>
                  </a:cubicBezTo>
                  <a:cubicBezTo>
                    <a:pt x="23" y="1"/>
                    <a:pt x="0" y="61"/>
                    <a:pt x="30" y="91"/>
                  </a:cubicBezTo>
                  <a:cubicBezTo>
                    <a:pt x="41" y="102"/>
                    <a:pt x="56" y="107"/>
                    <a:pt x="71" y="107"/>
                  </a:cubicBezTo>
                  <a:cubicBezTo>
                    <a:pt x="86" y="107"/>
                    <a:pt x="101" y="102"/>
                    <a:pt x="112" y="91"/>
                  </a:cubicBezTo>
                  <a:cubicBezTo>
                    <a:pt x="141" y="55"/>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63;p24">
              <a:extLst>
                <a:ext uri="{FF2B5EF4-FFF2-40B4-BE49-F238E27FC236}">
                  <a16:creationId xmlns:a16="http://schemas.microsoft.com/office/drawing/2014/main" id="{5CABB03D-0843-3947-BDF5-B0A232CABB23}"/>
                </a:ext>
              </a:extLst>
            </p:cNvPr>
            <p:cNvSpPr/>
            <p:nvPr/>
          </p:nvSpPr>
          <p:spPr>
            <a:xfrm rot="-2922755">
              <a:off x="3598294" y="2894592"/>
              <a:ext cx="50137" cy="36950"/>
            </a:xfrm>
            <a:custGeom>
              <a:avLst/>
              <a:gdLst/>
              <a:ahLst/>
              <a:cxnLst/>
              <a:rect l="l" t="t" r="r" b="b"/>
              <a:pathLst>
                <a:path w="403" h="297" extrusionOk="0">
                  <a:moveTo>
                    <a:pt x="204" y="1"/>
                  </a:moveTo>
                  <a:cubicBezTo>
                    <a:pt x="201" y="1"/>
                    <a:pt x="198" y="1"/>
                    <a:pt x="195" y="1"/>
                  </a:cubicBezTo>
                  <a:cubicBezTo>
                    <a:pt x="60" y="1"/>
                    <a:pt x="1" y="166"/>
                    <a:pt x="98" y="256"/>
                  </a:cubicBezTo>
                  <a:cubicBezTo>
                    <a:pt x="126" y="284"/>
                    <a:pt x="162" y="297"/>
                    <a:pt x="199" y="297"/>
                  </a:cubicBezTo>
                  <a:cubicBezTo>
                    <a:pt x="241" y="297"/>
                    <a:pt x="283" y="280"/>
                    <a:pt x="315" y="248"/>
                  </a:cubicBezTo>
                  <a:cubicBezTo>
                    <a:pt x="403"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64;p24">
              <a:extLst>
                <a:ext uri="{FF2B5EF4-FFF2-40B4-BE49-F238E27FC236}">
                  <a16:creationId xmlns:a16="http://schemas.microsoft.com/office/drawing/2014/main" id="{51AE1BE8-F185-1E4B-A25A-396272B3616C}"/>
                </a:ext>
              </a:extLst>
            </p:cNvPr>
            <p:cNvSpPr/>
            <p:nvPr/>
          </p:nvSpPr>
          <p:spPr>
            <a:xfrm rot="-2922755">
              <a:off x="3561081" y="2528368"/>
              <a:ext cx="49391" cy="37448"/>
            </a:xfrm>
            <a:custGeom>
              <a:avLst/>
              <a:gdLst/>
              <a:ahLst/>
              <a:cxnLst/>
              <a:rect l="l" t="t" r="r" b="b"/>
              <a:pathLst>
                <a:path w="397" h="301" extrusionOk="0">
                  <a:moveTo>
                    <a:pt x="195" y="0"/>
                  </a:moveTo>
                  <a:cubicBezTo>
                    <a:pt x="60" y="8"/>
                    <a:pt x="0" y="172"/>
                    <a:pt x="97" y="262"/>
                  </a:cubicBezTo>
                  <a:cubicBezTo>
                    <a:pt x="126" y="288"/>
                    <a:pt x="164" y="301"/>
                    <a:pt x="201" y="301"/>
                  </a:cubicBezTo>
                  <a:cubicBezTo>
                    <a:pt x="241" y="301"/>
                    <a:pt x="280" y="286"/>
                    <a:pt x="307" y="255"/>
                  </a:cubicBezTo>
                  <a:cubicBezTo>
                    <a:pt x="397" y="158"/>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65;p24">
              <a:extLst>
                <a:ext uri="{FF2B5EF4-FFF2-40B4-BE49-F238E27FC236}">
                  <a16:creationId xmlns:a16="http://schemas.microsoft.com/office/drawing/2014/main" id="{06B5A458-005E-9945-8D90-D3E02E520B2E}"/>
                </a:ext>
              </a:extLst>
            </p:cNvPr>
            <p:cNvSpPr/>
            <p:nvPr/>
          </p:nvSpPr>
          <p:spPr>
            <a:xfrm rot="-2922755">
              <a:off x="3610820" y="2870162"/>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066;p24">
              <a:extLst>
                <a:ext uri="{FF2B5EF4-FFF2-40B4-BE49-F238E27FC236}">
                  <a16:creationId xmlns:a16="http://schemas.microsoft.com/office/drawing/2014/main" id="{AC83831D-39BA-7443-86F0-20C0F90BA76B}"/>
                </a:ext>
              </a:extLst>
            </p:cNvPr>
            <p:cNvSpPr/>
            <p:nvPr/>
          </p:nvSpPr>
          <p:spPr>
            <a:xfrm rot="-2922755">
              <a:off x="3607708" y="2843646"/>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4" y="108"/>
                    <a:pt x="78" y="108"/>
                  </a:cubicBezTo>
                  <a:cubicBezTo>
                    <a:pt x="92" y="108"/>
                    <a:pt x="105" y="102"/>
                    <a:pt x="112" y="91"/>
                  </a:cubicBezTo>
                  <a:cubicBezTo>
                    <a:pt x="148" y="56"/>
                    <a:pt x="123"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067;p24">
              <a:extLst>
                <a:ext uri="{FF2B5EF4-FFF2-40B4-BE49-F238E27FC236}">
                  <a16:creationId xmlns:a16="http://schemas.microsoft.com/office/drawing/2014/main" id="{A598ABA0-4867-064A-B3FA-DFC704AF3D22}"/>
                </a:ext>
              </a:extLst>
            </p:cNvPr>
            <p:cNvSpPr/>
            <p:nvPr/>
          </p:nvSpPr>
          <p:spPr>
            <a:xfrm rot="-2922755">
              <a:off x="3605390" y="281710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068;p24">
              <a:extLst>
                <a:ext uri="{FF2B5EF4-FFF2-40B4-BE49-F238E27FC236}">
                  <a16:creationId xmlns:a16="http://schemas.microsoft.com/office/drawing/2014/main" id="{9765F464-2790-C243-AF54-0AEB7072246C}"/>
                </a:ext>
              </a:extLst>
            </p:cNvPr>
            <p:cNvSpPr/>
            <p:nvPr/>
          </p:nvSpPr>
          <p:spPr>
            <a:xfrm rot="-2922755">
              <a:off x="3602678" y="2789427"/>
              <a:ext cx="17791" cy="14307"/>
            </a:xfrm>
            <a:custGeom>
              <a:avLst/>
              <a:gdLst/>
              <a:ahLst/>
              <a:cxnLst/>
              <a:rect l="l" t="t" r="r" b="b"/>
              <a:pathLst>
                <a:path w="143" h="115" extrusionOk="0">
                  <a:moveTo>
                    <a:pt x="68" y="0"/>
                  </a:moveTo>
                  <a:cubicBezTo>
                    <a:pt x="23" y="8"/>
                    <a:pt x="1" y="68"/>
                    <a:pt x="31"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069;p24">
              <a:extLst>
                <a:ext uri="{FF2B5EF4-FFF2-40B4-BE49-F238E27FC236}">
                  <a16:creationId xmlns:a16="http://schemas.microsoft.com/office/drawing/2014/main" id="{8161DF32-6D4F-A740-A905-A6F390543830}"/>
                </a:ext>
              </a:extLst>
            </p:cNvPr>
            <p:cNvSpPr/>
            <p:nvPr/>
          </p:nvSpPr>
          <p:spPr>
            <a:xfrm rot="-2922755">
              <a:off x="3599497" y="2763281"/>
              <a:ext cx="17915" cy="13934"/>
            </a:xfrm>
            <a:custGeom>
              <a:avLst/>
              <a:gdLst/>
              <a:ahLst/>
              <a:cxnLst/>
              <a:rect l="l" t="t" r="r" b="b"/>
              <a:pathLst>
                <a:path w="144" h="112" extrusionOk="0">
                  <a:moveTo>
                    <a:pt x="76" y="0"/>
                  </a:moveTo>
                  <a:cubicBezTo>
                    <a:pt x="23" y="8"/>
                    <a:pt x="1" y="67"/>
                    <a:pt x="38" y="97"/>
                  </a:cubicBezTo>
                  <a:cubicBezTo>
                    <a:pt x="48" y="108"/>
                    <a:pt x="60" y="112"/>
                    <a:pt x="72" y="112"/>
                  </a:cubicBezTo>
                  <a:cubicBezTo>
                    <a:pt x="86" y="112"/>
                    <a:pt x="101" y="106"/>
                    <a:pt x="113" y="97"/>
                  </a:cubicBezTo>
                  <a:cubicBezTo>
                    <a:pt x="143"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070;p24">
              <a:extLst>
                <a:ext uri="{FF2B5EF4-FFF2-40B4-BE49-F238E27FC236}">
                  <a16:creationId xmlns:a16="http://schemas.microsoft.com/office/drawing/2014/main" id="{389E0118-568A-A043-9063-CB6F8F27B05F}"/>
                </a:ext>
              </a:extLst>
            </p:cNvPr>
            <p:cNvSpPr/>
            <p:nvPr/>
          </p:nvSpPr>
          <p:spPr>
            <a:xfrm rot="-2922755">
              <a:off x="3597062" y="2736334"/>
              <a:ext cx="17791" cy="13934"/>
            </a:xfrm>
            <a:custGeom>
              <a:avLst/>
              <a:gdLst/>
              <a:ahLst/>
              <a:cxnLst/>
              <a:rect l="l" t="t" r="r" b="b"/>
              <a:pathLst>
                <a:path w="143" h="112" extrusionOk="0">
                  <a:moveTo>
                    <a:pt x="68" y="1"/>
                  </a:moveTo>
                  <a:cubicBezTo>
                    <a:pt x="23" y="8"/>
                    <a:pt x="1" y="61"/>
                    <a:pt x="30" y="98"/>
                  </a:cubicBezTo>
                  <a:cubicBezTo>
                    <a:pt x="40" y="108"/>
                    <a:pt x="52" y="112"/>
                    <a:pt x="64" y="112"/>
                  </a:cubicBezTo>
                  <a:cubicBezTo>
                    <a:pt x="82" y="112"/>
                    <a:pt x="100" y="104"/>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071;p24">
              <a:extLst>
                <a:ext uri="{FF2B5EF4-FFF2-40B4-BE49-F238E27FC236}">
                  <a16:creationId xmlns:a16="http://schemas.microsoft.com/office/drawing/2014/main" id="{2A8CFE1D-B24B-7141-9C3D-B7C577EDA084}"/>
                </a:ext>
              </a:extLst>
            </p:cNvPr>
            <p:cNvSpPr/>
            <p:nvPr/>
          </p:nvSpPr>
          <p:spPr>
            <a:xfrm rot="-2922755">
              <a:off x="3593732" y="2709860"/>
              <a:ext cx="18786" cy="13561"/>
            </a:xfrm>
            <a:custGeom>
              <a:avLst/>
              <a:gdLst/>
              <a:ahLst/>
              <a:cxnLst/>
              <a:rect l="l" t="t" r="r" b="b"/>
              <a:pathLst>
                <a:path w="151" h="109" extrusionOk="0">
                  <a:moveTo>
                    <a:pt x="76" y="1"/>
                  </a:moveTo>
                  <a:cubicBezTo>
                    <a:pt x="23" y="1"/>
                    <a:pt x="1" y="61"/>
                    <a:pt x="38" y="98"/>
                  </a:cubicBezTo>
                  <a:cubicBezTo>
                    <a:pt x="48" y="105"/>
                    <a:pt x="61" y="108"/>
                    <a:pt x="74" y="108"/>
                  </a:cubicBezTo>
                  <a:cubicBezTo>
                    <a:pt x="90" y="108"/>
                    <a:pt x="105" y="103"/>
                    <a:pt x="113" y="91"/>
                  </a:cubicBezTo>
                  <a:cubicBezTo>
                    <a:pt x="150"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072;p24">
              <a:extLst>
                <a:ext uri="{FF2B5EF4-FFF2-40B4-BE49-F238E27FC236}">
                  <a16:creationId xmlns:a16="http://schemas.microsoft.com/office/drawing/2014/main" id="{4AFD5560-EB36-DB45-B5B3-434578DC0E83}"/>
                </a:ext>
              </a:extLst>
            </p:cNvPr>
            <p:cNvSpPr/>
            <p:nvPr/>
          </p:nvSpPr>
          <p:spPr>
            <a:xfrm rot="-2922755">
              <a:off x="3591538" y="2683323"/>
              <a:ext cx="17791" cy="13561"/>
            </a:xfrm>
            <a:custGeom>
              <a:avLst/>
              <a:gdLst/>
              <a:ahLst/>
              <a:cxnLst/>
              <a:rect l="l" t="t" r="r" b="b"/>
              <a:pathLst>
                <a:path w="143" h="109" extrusionOk="0">
                  <a:moveTo>
                    <a:pt x="68" y="1"/>
                  </a:moveTo>
                  <a:cubicBezTo>
                    <a:pt x="23" y="1"/>
                    <a:pt x="0" y="60"/>
                    <a:pt x="38" y="98"/>
                  </a:cubicBezTo>
                  <a:cubicBezTo>
                    <a:pt x="48" y="105"/>
                    <a:pt x="60" y="108"/>
                    <a:pt x="71" y="108"/>
                  </a:cubicBezTo>
                  <a:cubicBezTo>
                    <a:pt x="86" y="108"/>
                    <a:pt x="100" y="103"/>
                    <a:pt x="113" y="90"/>
                  </a:cubicBezTo>
                  <a:cubicBezTo>
                    <a:pt x="143"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073;p24">
              <a:extLst>
                <a:ext uri="{FF2B5EF4-FFF2-40B4-BE49-F238E27FC236}">
                  <a16:creationId xmlns:a16="http://schemas.microsoft.com/office/drawing/2014/main" id="{1DBFB332-9354-174C-B7E8-2EBB495903B0}"/>
                </a:ext>
              </a:extLst>
            </p:cNvPr>
            <p:cNvSpPr/>
            <p:nvPr/>
          </p:nvSpPr>
          <p:spPr>
            <a:xfrm rot="-2922755">
              <a:off x="3588349" y="2656786"/>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2"/>
                    <a:pt x="113" y="90"/>
                  </a:cubicBezTo>
                  <a:cubicBezTo>
                    <a:pt x="150" y="53"/>
                    <a:pt x="12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074;p24">
              <a:extLst>
                <a:ext uri="{FF2B5EF4-FFF2-40B4-BE49-F238E27FC236}">
                  <a16:creationId xmlns:a16="http://schemas.microsoft.com/office/drawing/2014/main" id="{EC737040-73D5-C443-B75F-449445EB522E}"/>
                </a:ext>
              </a:extLst>
            </p:cNvPr>
            <p:cNvSpPr/>
            <p:nvPr/>
          </p:nvSpPr>
          <p:spPr>
            <a:xfrm rot="-2922755">
              <a:off x="3586062" y="2630291"/>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075;p24">
              <a:extLst>
                <a:ext uri="{FF2B5EF4-FFF2-40B4-BE49-F238E27FC236}">
                  <a16:creationId xmlns:a16="http://schemas.microsoft.com/office/drawing/2014/main" id="{AF7121CC-26A1-5048-9D4B-9F32ACAD90DD}"/>
                </a:ext>
              </a:extLst>
            </p:cNvPr>
            <p:cNvSpPr/>
            <p:nvPr/>
          </p:nvSpPr>
          <p:spPr>
            <a:xfrm rot="-2922755">
              <a:off x="3583652" y="2603276"/>
              <a:ext cx="17791" cy="13436"/>
            </a:xfrm>
            <a:custGeom>
              <a:avLst/>
              <a:gdLst/>
              <a:ahLst/>
              <a:cxnLst/>
              <a:rect l="l" t="t" r="r" b="b"/>
              <a:pathLst>
                <a:path w="143" h="108" extrusionOk="0">
                  <a:moveTo>
                    <a:pt x="67" y="1"/>
                  </a:moveTo>
                  <a:cubicBezTo>
                    <a:pt x="23" y="1"/>
                    <a:pt x="0" y="61"/>
                    <a:pt x="30" y="91"/>
                  </a:cubicBezTo>
                  <a:cubicBezTo>
                    <a:pt x="41" y="102"/>
                    <a:pt x="56" y="108"/>
                    <a:pt x="71" y="108"/>
                  </a:cubicBezTo>
                  <a:cubicBezTo>
                    <a:pt x="86" y="108"/>
                    <a:pt x="101" y="102"/>
                    <a:pt x="112" y="91"/>
                  </a:cubicBezTo>
                  <a:cubicBezTo>
                    <a:pt x="142" y="53"/>
                    <a:pt x="112"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076;p24">
              <a:extLst>
                <a:ext uri="{FF2B5EF4-FFF2-40B4-BE49-F238E27FC236}">
                  <a16:creationId xmlns:a16="http://schemas.microsoft.com/office/drawing/2014/main" id="{EBCBD9E9-398D-F346-A519-6D937A82BC90}"/>
                </a:ext>
              </a:extLst>
            </p:cNvPr>
            <p:cNvSpPr/>
            <p:nvPr/>
          </p:nvSpPr>
          <p:spPr>
            <a:xfrm rot="-2922755">
              <a:off x="3580526" y="2576879"/>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2" y="107"/>
                    <a:pt x="75" y="107"/>
                  </a:cubicBezTo>
                  <a:cubicBezTo>
                    <a:pt x="88" y="107"/>
                    <a:pt x="101" y="102"/>
                    <a:pt x="113" y="91"/>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077;p24">
              <a:extLst>
                <a:ext uri="{FF2B5EF4-FFF2-40B4-BE49-F238E27FC236}">
                  <a16:creationId xmlns:a16="http://schemas.microsoft.com/office/drawing/2014/main" id="{239DA9C9-CDF7-334A-99EF-17BC78F90CA7}"/>
                </a:ext>
              </a:extLst>
            </p:cNvPr>
            <p:cNvSpPr/>
            <p:nvPr/>
          </p:nvSpPr>
          <p:spPr>
            <a:xfrm rot="-2922755">
              <a:off x="3692480" y="2868413"/>
              <a:ext cx="49142" cy="36950"/>
            </a:xfrm>
            <a:custGeom>
              <a:avLst/>
              <a:gdLst/>
              <a:ahLst/>
              <a:cxnLst/>
              <a:rect l="l" t="t" r="r" b="b"/>
              <a:pathLst>
                <a:path w="395" h="297" extrusionOk="0">
                  <a:moveTo>
                    <a:pt x="197" y="1"/>
                  </a:moveTo>
                  <a:cubicBezTo>
                    <a:pt x="194" y="1"/>
                    <a:pt x="191" y="1"/>
                    <a:pt x="187" y="1"/>
                  </a:cubicBezTo>
                  <a:cubicBezTo>
                    <a:pt x="60" y="1"/>
                    <a:pt x="0" y="166"/>
                    <a:pt x="98" y="255"/>
                  </a:cubicBezTo>
                  <a:cubicBezTo>
                    <a:pt x="126" y="283"/>
                    <a:pt x="160" y="297"/>
                    <a:pt x="195" y="297"/>
                  </a:cubicBezTo>
                  <a:cubicBezTo>
                    <a:pt x="235" y="297"/>
                    <a:pt x="275" y="280"/>
                    <a:pt x="307" y="248"/>
                  </a:cubicBezTo>
                  <a:cubicBezTo>
                    <a:pt x="395" y="153"/>
                    <a:pt x="326" y="1"/>
                    <a:pt x="19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078;p24">
              <a:extLst>
                <a:ext uri="{FF2B5EF4-FFF2-40B4-BE49-F238E27FC236}">
                  <a16:creationId xmlns:a16="http://schemas.microsoft.com/office/drawing/2014/main" id="{98A510BC-A960-594B-99AA-E6D6088EE32B}"/>
                </a:ext>
              </a:extLst>
            </p:cNvPr>
            <p:cNvSpPr/>
            <p:nvPr/>
          </p:nvSpPr>
          <p:spPr>
            <a:xfrm rot="-2922755">
              <a:off x="3660718" y="2558871"/>
              <a:ext cx="49266" cy="37572"/>
            </a:xfrm>
            <a:custGeom>
              <a:avLst/>
              <a:gdLst/>
              <a:ahLst/>
              <a:cxnLst/>
              <a:rect l="l" t="t" r="r" b="b"/>
              <a:pathLst>
                <a:path w="396" h="302" extrusionOk="0">
                  <a:moveTo>
                    <a:pt x="204" y="1"/>
                  </a:moveTo>
                  <a:cubicBezTo>
                    <a:pt x="201" y="1"/>
                    <a:pt x="198" y="1"/>
                    <a:pt x="195" y="1"/>
                  </a:cubicBezTo>
                  <a:cubicBezTo>
                    <a:pt x="60" y="8"/>
                    <a:pt x="1" y="166"/>
                    <a:pt x="98" y="263"/>
                  </a:cubicBezTo>
                  <a:cubicBezTo>
                    <a:pt x="127" y="288"/>
                    <a:pt x="164" y="301"/>
                    <a:pt x="202" y="301"/>
                  </a:cubicBezTo>
                  <a:cubicBezTo>
                    <a:pt x="241" y="301"/>
                    <a:pt x="280" y="286"/>
                    <a:pt x="307" y="255"/>
                  </a:cubicBezTo>
                  <a:cubicBezTo>
                    <a:pt x="395" y="153"/>
                    <a:pt x="326"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079;p24">
              <a:extLst>
                <a:ext uri="{FF2B5EF4-FFF2-40B4-BE49-F238E27FC236}">
                  <a16:creationId xmlns:a16="http://schemas.microsoft.com/office/drawing/2014/main" id="{7915B3BF-89E7-1F46-8F47-D5518DEBDB11}"/>
                </a:ext>
              </a:extLst>
            </p:cNvPr>
            <p:cNvSpPr/>
            <p:nvPr/>
          </p:nvSpPr>
          <p:spPr>
            <a:xfrm rot="-2922755">
              <a:off x="3704770" y="2849523"/>
              <a:ext cx="17791" cy="13810"/>
            </a:xfrm>
            <a:custGeom>
              <a:avLst/>
              <a:gdLst/>
              <a:ahLst/>
              <a:cxnLst/>
              <a:rect l="l" t="t" r="r" b="b"/>
              <a:pathLst>
                <a:path w="143" h="111" extrusionOk="0">
                  <a:moveTo>
                    <a:pt x="68" y="0"/>
                  </a:moveTo>
                  <a:cubicBezTo>
                    <a:pt x="23" y="0"/>
                    <a:pt x="0" y="60"/>
                    <a:pt x="38" y="97"/>
                  </a:cubicBezTo>
                  <a:cubicBezTo>
                    <a:pt x="47" y="107"/>
                    <a:pt x="58" y="111"/>
                    <a:pt x="69" y="111"/>
                  </a:cubicBezTo>
                  <a:cubicBezTo>
                    <a:pt x="84" y="111"/>
                    <a:pt x="99" y="103"/>
                    <a:pt x="113" y="90"/>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080;p24">
              <a:extLst>
                <a:ext uri="{FF2B5EF4-FFF2-40B4-BE49-F238E27FC236}">
                  <a16:creationId xmlns:a16="http://schemas.microsoft.com/office/drawing/2014/main" id="{299EA68C-8616-4E4E-9024-44FB9815E707}"/>
                </a:ext>
              </a:extLst>
            </p:cNvPr>
            <p:cNvSpPr/>
            <p:nvPr/>
          </p:nvSpPr>
          <p:spPr>
            <a:xfrm rot="-2922755">
              <a:off x="3702762" y="2826484"/>
              <a:ext cx="17791" cy="14307"/>
            </a:xfrm>
            <a:custGeom>
              <a:avLst/>
              <a:gdLst/>
              <a:ahLst/>
              <a:cxnLst/>
              <a:rect l="l" t="t" r="r" b="b"/>
              <a:pathLst>
                <a:path w="143" h="115" extrusionOk="0">
                  <a:moveTo>
                    <a:pt x="68" y="0"/>
                  </a:moveTo>
                  <a:cubicBezTo>
                    <a:pt x="23" y="8"/>
                    <a:pt x="0" y="68"/>
                    <a:pt x="30"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081;p24">
              <a:extLst>
                <a:ext uri="{FF2B5EF4-FFF2-40B4-BE49-F238E27FC236}">
                  <a16:creationId xmlns:a16="http://schemas.microsoft.com/office/drawing/2014/main" id="{4ABD2E00-EB8E-D04D-8B88-546284AED259}"/>
                </a:ext>
              </a:extLst>
            </p:cNvPr>
            <p:cNvSpPr/>
            <p:nvPr/>
          </p:nvSpPr>
          <p:spPr>
            <a:xfrm rot="-2922755">
              <a:off x="3700214" y="2804672"/>
              <a:ext cx="18413" cy="13436"/>
            </a:xfrm>
            <a:custGeom>
              <a:avLst/>
              <a:gdLst/>
              <a:ahLst/>
              <a:cxnLst/>
              <a:rect l="l" t="t" r="r" b="b"/>
              <a:pathLst>
                <a:path w="148" h="108" extrusionOk="0">
                  <a:moveTo>
                    <a:pt x="83" y="0"/>
                  </a:moveTo>
                  <a:cubicBezTo>
                    <a:pt x="80" y="0"/>
                    <a:pt x="78" y="1"/>
                    <a:pt x="75" y="1"/>
                  </a:cubicBezTo>
                  <a:cubicBezTo>
                    <a:pt x="23" y="1"/>
                    <a:pt x="0" y="61"/>
                    <a:pt x="38" y="91"/>
                  </a:cubicBezTo>
                  <a:cubicBezTo>
                    <a:pt x="49" y="102"/>
                    <a:pt x="62" y="108"/>
                    <a:pt x="75" y="108"/>
                  </a:cubicBezTo>
                  <a:cubicBezTo>
                    <a:pt x="88" y="108"/>
                    <a:pt x="101" y="102"/>
                    <a:pt x="113"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082;p24">
              <a:extLst>
                <a:ext uri="{FF2B5EF4-FFF2-40B4-BE49-F238E27FC236}">
                  <a16:creationId xmlns:a16="http://schemas.microsoft.com/office/drawing/2014/main" id="{12AE6BD5-56C9-FE45-B6C4-03CD0B256A4F}"/>
                </a:ext>
              </a:extLst>
            </p:cNvPr>
            <p:cNvSpPr/>
            <p:nvPr/>
          </p:nvSpPr>
          <p:spPr>
            <a:xfrm rot="-2922755">
              <a:off x="3698168" y="2782044"/>
              <a:ext cx="17542" cy="13436"/>
            </a:xfrm>
            <a:custGeom>
              <a:avLst/>
              <a:gdLst/>
              <a:ahLst/>
              <a:cxnLst/>
              <a:rect l="l" t="t" r="r" b="b"/>
              <a:pathLst>
                <a:path w="141" h="108" extrusionOk="0">
                  <a:moveTo>
                    <a:pt x="77" y="1"/>
                  </a:moveTo>
                  <a:cubicBezTo>
                    <a:pt x="74" y="1"/>
                    <a:pt x="71" y="1"/>
                    <a:pt x="68" y="1"/>
                  </a:cubicBezTo>
                  <a:cubicBezTo>
                    <a:pt x="23" y="1"/>
                    <a:pt x="1" y="61"/>
                    <a:pt x="30" y="91"/>
                  </a:cubicBezTo>
                  <a:cubicBezTo>
                    <a:pt x="42" y="102"/>
                    <a:pt x="57" y="108"/>
                    <a:pt x="72" y="108"/>
                  </a:cubicBezTo>
                  <a:cubicBezTo>
                    <a:pt x="87"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083;p24">
              <a:extLst>
                <a:ext uri="{FF2B5EF4-FFF2-40B4-BE49-F238E27FC236}">
                  <a16:creationId xmlns:a16="http://schemas.microsoft.com/office/drawing/2014/main" id="{700A6023-9AAB-0147-8A58-6034FE3B9D91}"/>
                </a:ext>
              </a:extLst>
            </p:cNvPr>
            <p:cNvSpPr/>
            <p:nvPr/>
          </p:nvSpPr>
          <p:spPr>
            <a:xfrm rot="-2922755">
              <a:off x="3695301" y="2759405"/>
              <a:ext cx="18661" cy="13436"/>
            </a:xfrm>
            <a:custGeom>
              <a:avLst/>
              <a:gdLst/>
              <a:ahLst/>
              <a:cxnLst/>
              <a:rect l="l" t="t" r="r" b="b"/>
              <a:pathLst>
                <a:path w="150" h="108" extrusionOk="0">
                  <a:moveTo>
                    <a:pt x="75" y="1"/>
                  </a:moveTo>
                  <a:cubicBezTo>
                    <a:pt x="23" y="1"/>
                    <a:pt x="0" y="60"/>
                    <a:pt x="38" y="90"/>
                  </a:cubicBezTo>
                  <a:cubicBezTo>
                    <a:pt x="49" y="102"/>
                    <a:pt x="64" y="107"/>
                    <a:pt x="78" y="107"/>
                  </a:cubicBezTo>
                  <a:cubicBezTo>
                    <a:pt x="92" y="107"/>
                    <a:pt x="105" y="102"/>
                    <a:pt x="113"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084;p24">
              <a:extLst>
                <a:ext uri="{FF2B5EF4-FFF2-40B4-BE49-F238E27FC236}">
                  <a16:creationId xmlns:a16="http://schemas.microsoft.com/office/drawing/2014/main" id="{823333C7-867E-614F-8AFC-ADB9BA99F4DB}"/>
                </a:ext>
              </a:extLst>
            </p:cNvPr>
            <p:cNvSpPr/>
            <p:nvPr/>
          </p:nvSpPr>
          <p:spPr>
            <a:xfrm rot="-2922755">
              <a:off x="3693302" y="2736756"/>
              <a:ext cx="17791" cy="13561"/>
            </a:xfrm>
            <a:custGeom>
              <a:avLst/>
              <a:gdLst/>
              <a:ahLst/>
              <a:cxnLst/>
              <a:rect l="l" t="t" r="r" b="b"/>
              <a:pathLst>
                <a:path w="143" h="109" extrusionOk="0">
                  <a:moveTo>
                    <a:pt x="68" y="1"/>
                  </a:moveTo>
                  <a:cubicBezTo>
                    <a:pt x="23" y="1"/>
                    <a:pt x="1" y="61"/>
                    <a:pt x="38" y="98"/>
                  </a:cubicBezTo>
                  <a:cubicBezTo>
                    <a:pt x="45" y="105"/>
                    <a:pt x="56" y="109"/>
                    <a:pt x="68" y="109"/>
                  </a:cubicBezTo>
                  <a:cubicBezTo>
                    <a:pt x="84" y="109"/>
                    <a:pt x="100" y="103"/>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085;p24">
              <a:extLst>
                <a:ext uri="{FF2B5EF4-FFF2-40B4-BE49-F238E27FC236}">
                  <a16:creationId xmlns:a16="http://schemas.microsoft.com/office/drawing/2014/main" id="{96405571-6DCA-8748-AD6D-C75F56E07333}"/>
                </a:ext>
              </a:extLst>
            </p:cNvPr>
            <p:cNvSpPr/>
            <p:nvPr/>
          </p:nvSpPr>
          <p:spPr>
            <a:xfrm rot="-2922755">
              <a:off x="3690410" y="2714184"/>
              <a:ext cx="18786" cy="13436"/>
            </a:xfrm>
            <a:custGeom>
              <a:avLst/>
              <a:gdLst/>
              <a:ahLst/>
              <a:cxnLst/>
              <a:rect l="l" t="t" r="r" b="b"/>
              <a:pathLst>
                <a:path w="151" h="108" extrusionOk="0">
                  <a:moveTo>
                    <a:pt x="75" y="0"/>
                  </a:moveTo>
                  <a:cubicBezTo>
                    <a:pt x="23" y="0"/>
                    <a:pt x="0" y="60"/>
                    <a:pt x="38" y="97"/>
                  </a:cubicBezTo>
                  <a:cubicBezTo>
                    <a:pt x="48" y="104"/>
                    <a:pt x="61" y="108"/>
                    <a:pt x="74" y="108"/>
                  </a:cubicBezTo>
                  <a:cubicBezTo>
                    <a:pt x="89" y="108"/>
                    <a:pt x="104"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086;p24">
              <a:extLst>
                <a:ext uri="{FF2B5EF4-FFF2-40B4-BE49-F238E27FC236}">
                  <a16:creationId xmlns:a16="http://schemas.microsoft.com/office/drawing/2014/main" id="{50B5491F-90DB-6D41-9309-C195FE36826F}"/>
                </a:ext>
              </a:extLst>
            </p:cNvPr>
            <p:cNvSpPr/>
            <p:nvPr/>
          </p:nvSpPr>
          <p:spPr>
            <a:xfrm rot="-2922755">
              <a:off x="3688571" y="2691519"/>
              <a:ext cx="17791" cy="13934"/>
            </a:xfrm>
            <a:custGeom>
              <a:avLst/>
              <a:gdLst/>
              <a:ahLst/>
              <a:cxnLst/>
              <a:rect l="l" t="t" r="r" b="b"/>
              <a:pathLst>
                <a:path w="143" h="112" extrusionOk="0">
                  <a:moveTo>
                    <a:pt x="68" y="0"/>
                  </a:moveTo>
                  <a:cubicBezTo>
                    <a:pt x="23" y="8"/>
                    <a:pt x="1" y="68"/>
                    <a:pt x="38" y="98"/>
                  </a:cubicBezTo>
                  <a:cubicBezTo>
                    <a:pt x="48" y="108"/>
                    <a:pt x="60" y="112"/>
                    <a:pt x="72" y="112"/>
                  </a:cubicBezTo>
                  <a:cubicBezTo>
                    <a:pt x="86" y="112"/>
                    <a:pt x="101" y="106"/>
                    <a:pt x="113" y="98"/>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087;p24">
              <a:extLst>
                <a:ext uri="{FF2B5EF4-FFF2-40B4-BE49-F238E27FC236}">
                  <a16:creationId xmlns:a16="http://schemas.microsoft.com/office/drawing/2014/main" id="{7E4394E6-A93C-4D44-B730-C3E31652C0C8}"/>
                </a:ext>
              </a:extLst>
            </p:cNvPr>
            <p:cNvSpPr/>
            <p:nvPr/>
          </p:nvSpPr>
          <p:spPr>
            <a:xfrm rot="-2922755">
              <a:off x="3686887" y="2669316"/>
              <a:ext cx="17542" cy="13436"/>
            </a:xfrm>
            <a:custGeom>
              <a:avLst/>
              <a:gdLst/>
              <a:ahLst/>
              <a:cxnLst/>
              <a:rect l="l" t="t" r="r" b="b"/>
              <a:pathLst>
                <a:path w="141" h="108" extrusionOk="0">
                  <a:moveTo>
                    <a:pt x="76" y="0"/>
                  </a:moveTo>
                  <a:cubicBezTo>
                    <a:pt x="73" y="0"/>
                    <a:pt x="71" y="1"/>
                    <a:pt x="68" y="1"/>
                  </a:cubicBezTo>
                  <a:cubicBezTo>
                    <a:pt x="16" y="1"/>
                    <a:pt x="1" y="61"/>
                    <a:pt x="31" y="91"/>
                  </a:cubicBezTo>
                  <a:cubicBezTo>
                    <a:pt x="42" y="102"/>
                    <a:pt x="57" y="108"/>
                    <a:pt x="71" y="108"/>
                  </a:cubicBezTo>
                  <a:cubicBezTo>
                    <a:pt x="85" y="108"/>
                    <a:pt x="98" y="102"/>
                    <a:pt x="106" y="91"/>
                  </a:cubicBezTo>
                  <a:cubicBezTo>
                    <a:pt x="141" y="56"/>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088;p24">
              <a:extLst>
                <a:ext uri="{FF2B5EF4-FFF2-40B4-BE49-F238E27FC236}">
                  <a16:creationId xmlns:a16="http://schemas.microsoft.com/office/drawing/2014/main" id="{FCD63F29-845A-8343-A1A7-84F3447F0809}"/>
                </a:ext>
              </a:extLst>
            </p:cNvPr>
            <p:cNvSpPr/>
            <p:nvPr/>
          </p:nvSpPr>
          <p:spPr>
            <a:xfrm rot="-2922755">
              <a:off x="3684096" y="2646969"/>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2" y="108"/>
                    <a:pt x="75"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089;p24">
              <a:extLst>
                <a:ext uri="{FF2B5EF4-FFF2-40B4-BE49-F238E27FC236}">
                  <a16:creationId xmlns:a16="http://schemas.microsoft.com/office/drawing/2014/main" id="{C39B2E99-592D-1548-B1AC-D05F04B5E4B6}"/>
                </a:ext>
              </a:extLst>
            </p:cNvPr>
            <p:cNvSpPr/>
            <p:nvPr/>
          </p:nvSpPr>
          <p:spPr>
            <a:xfrm rot="-2922755">
              <a:off x="3681953" y="2624002"/>
              <a:ext cx="17915" cy="13436"/>
            </a:xfrm>
            <a:custGeom>
              <a:avLst/>
              <a:gdLst/>
              <a:ahLst/>
              <a:cxnLst/>
              <a:rect l="l" t="t" r="r" b="b"/>
              <a:pathLst>
                <a:path w="144" h="108" extrusionOk="0">
                  <a:moveTo>
                    <a:pt x="68" y="1"/>
                  </a:moveTo>
                  <a:cubicBezTo>
                    <a:pt x="23" y="1"/>
                    <a:pt x="1" y="60"/>
                    <a:pt x="31" y="90"/>
                  </a:cubicBezTo>
                  <a:cubicBezTo>
                    <a:pt x="42" y="102"/>
                    <a:pt x="57" y="107"/>
                    <a:pt x="72" y="107"/>
                  </a:cubicBezTo>
                  <a:cubicBezTo>
                    <a:pt x="87" y="107"/>
                    <a:pt x="102" y="102"/>
                    <a:pt x="113" y="90"/>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090;p24">
              <a:extLst>
                <a:ext uri="{FF2B5EF4-FFF2-40B4-BE49-F238E27FC236}">
                  <a16:creationId xmlns:a16="http://schemas.microsoft.com/office/drawing/2014/main" id="{1B9E270B-1230-764F-BA0E-A6AC8D4764DD}"/>
                </a:ext>
              </a:extLst>
            </p:cNvPr>
            <p:cNvSpPr/>
            <p:nvPr/>
          </p:nvSpPr>
          <p:spPr>
            <a:xfrm rot="-2922755">
              <a:off x="3679082" y="2601353"/>
              <a:ext cx="18786" cy="13561"/>
            </a:xfrm>
            <a:custGeom>
              <a:avLst/>
              <a:gdLst/>
              <a:ahLst/>
              <a:cxnLst/>
              <a:rect l="l" t="t" r="r" b="b"/>
              <a:pathLst>
                <a:path w="151" h="109" extrusionOk="0">
                  <a:moveTo>
                    <a:pt x="75" y="1"/>
                  </a:moveTo>
                  <a:cubicBezTo>
                    <a:pt x="23" y="1"/>
                    <a:pt x="1" y="61"/>
                    <a:pt x="38" y="98"/>
                  </a:cubicBezTo>
                  <a:cubicBezTo>
                    <a:pt x="48" y="105"/>
                    <a:pt x="60" y="109"/>
                    <a:pt x="71" y="109"/>
                  </a:cubicBezTo>
                  <a:cubicBezTo>
                    <a:pt x="86" y="109"/>
                    <a:pt x="101" y="103"/>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091;p24">
              <a:extLst>
                <a:ext uri="{FF2B5EF4-FFF2-40B4-BE49-F238E27FC236}">
                  <a16:creationId xmlns:a16="http://schemas.microsoft.com/office/drawing/2014/main" id="{C2B68BA6-FF12-0045-83CD-3FC8369CCF4A}"/>
                </a:ext>
              </a:extLst>
            </p:cNvPr>
            <p:cNvSpPr/>
            <p:nvPr/>
          </p:nvSpPr>
          <p:spPr>
            <a:xfrm rot="-2922755">
              <a:off x="3775999" y="2840699"/>
              <a:ext cx="50386" cy="37821"/>
            </a:xfrm>
            <a:custGeom>
              <a:avLst/>
              <a:gdLst/>
              <a:ahLst/>
              <a:cxnLst/>
              <a:rect l="l" t="t" r="r" b="b"/>
              <a:pathLst>
                <a:path w="405" h="304" extrusionOk="0">
                  <a:moveTo>
                    <a:pt x="195" y="0"/>
                  </a:moveTo>
                  <a:cubicBezTo>
                    <a:pt x="61" y="8"/>
                    <a:pt x="1" y="172"/>
                    <a:pt x="98" y="262"/>
                  </a:cubicBezTo>
                  <a:cubicBezTo>
                    <a:pt x="130" y="290"/>
                    <a:pt x="166" y="303"/>
                    <a:pt x="202" y="303"/>
                  </a:cubicBezTo>
                  <a:cubicBezTo>
                    <a:pt x="243" y="303"/>
                    <a:pt x="283" y="286"/>
                    <a:pt x="315" y="255"/>
                  </a:cubicBezTo>
                  <a:cubicBezTo>
                    <a:pt x="405" y="157"/>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092;p24">
              <a:extLst>
                <a:ext uri="{FF2B5EF4-FFF2-40B4-BE49-F238E27FC236}">
                  <a16:creationId xmlns:a16="http://schemas.microsoft.com/office/drawing/2014/main" id="{3CC8B67A-FEA1-B341-AD5D-F58169FE2A96}"/>
                </a:ext>
              </a:extLst>
            </p:cNvPr>
            <p:cNvSpPr/>
            <p:nvPr/>
          </p:nvSpPr>
          <p:spPr>
            <a:xfrm rot="-2922755">
              <a:off x="3789825" y="2827394"/>
              <a:ext cx="17791" cy="14058"/>
            </a:xfrm>
            <a:custGeom>
              <a:avLst/>
              <a:gdLst/>
              <a:ahLst/>
              <a:cxnLst/>
              <a:rect l="l" t="t" r="r" b="b"/>
              <a:pathLst>
                <a:path w="143" h="113" extrusionOk="0">
                  <a:moveTo>
                    <a:pt x="67" y="1"/>
                  </a:moveTo>
                  <a:cubicBezTo>
                    <a:pt x="23" y="8"/>
                    <a:pt x="0" y="68"/>
                    <a:pt x="30" y="98"/>
                  </a:cubicBezTo>
                  <a:cubicBezTo>
                    <a:pt x="40" y="108"/>
                    <a:pt x="53" y="112"/>
                    <a:pt x="67" y="112"/>
                  </a:cubicBezTo>
                  <a:cubicBezTo>
                    <a:pt x="83" y="112"/>
                    <a:pt x="100" y="106"/>
                    <a:pt x="112" y="98"/>
                  </a:cubicBezTo>
                  <a:cubicBezTo>
                    <a:pt x="142" y="61"/>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093;p24">
              <a:extLst>
                <a:ext uri="{FF2B5EF4-FFF2-40B4-BE49-F238E27FC236}">
                  <a16:creationId xmlns:a16="http://schemas.microsoft.com/office/drawing/2014/main" id="{6E5C1747-C1A6-5B4D-BD79-36DFB2635259}"/>
                </a:ext>
              </a:extLst>
            </p:cNvPr>
            <p:cNvSpPr/>
            <p:nvPr/>
          </p:nvSpPr>
          <p:spPr>
            <a:xfrm rot="-2922755">
              <a:off x="3787570" y="2809438"/>
              <a:ext cx="18786" cy="13436"/>
            </a:xfrm>
            <a:custGeom>
              <a:avLst/>
              <a:gdLst/>
              <a:ahLst/>
              <a:cxnLst/>
              <a:rect l="l" t="t" r="r" b="b"/>
              <a:pathLst>
                <a:path w="151" h="108" extrusionOk="0">
                  <a:moveTo>
                    <a:pt x="75" y="1"/>
                  </a:moveTo>
                  <a:cubicBezTo>
                    <a:pt x="23" y="1"/>
                    <a:pt x="0" y="61"/>
                    <a:pt x="38" y="91"/>
                  </a:cubicBezTo>
                  <a:cubicBezTo>
                    <a:pt x="49" y="102"/>
                    <a:pt x="64" y="108"/>
                    <a:pt x="78" y="108"/>
                  </a:cubicBezTo>
                  <a:cubicBezTo>
                    <a:pt x="92" y="108"/>
                    <a:pt x="105" y="102"/>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094;p24">
              <a:extLst>
                <a:ext uri="{FF2B5EF4-FFF2-40B4-BE49-F238E27FC236}">
                  <a16:creationId xmlns:a16="http://schemas.microsoft.com/office/drawing/2014/main" id="{0B5FAEB9-F4E0-5149-880A-0B5571E6A679}"/>
                </a:ext>
              </a:extLst>
            </p:cNvPr>
            <p:cNvSpPr/>
            <p:nvPr/>
          </p:nvSpPr>
          <p:spPr>
            <a:xfrm rot="-2922755">
              <a:off x="3785935" y="2790781"/>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6" y="108"/>
                    <a:pt x="100" y="103"/>
                    <a:pt x="113" y="90"/>
                  </a:cubicBezTo>
                  <a:cubicBezTo>
                    <a:pt x="142"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095;p24">
              <a:extLst>
                <a:ext uri="{FF2B5EF4-FFF2-40B4-BE49-F238E27FC236}">
                  <a16:creationId xmlns:a16="http://schemas.microsoft.com/office/drawing/2014/main" id="{72CD709A-DCF1-B74A-8493-76FB426C1A3B}"/>
                </a:ext>
              </a:extLst>
            </p:cNvPr>
            <p:cNvSpPr/>
            <p:nvPr/>
          </p:nvSpPr>
          <p:spPr>
            <a:xfrm rot="-2922755">
              <a:off x="3783908" y="2772834"/>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096;p24">
              <a:extLst>
                <a:ext uri="{FF2B5EF4-FFF2-40B4-BE49-F238E27FC236}">
                  <a16:creationId xmlns:a16="http://schemas.microsoft.com/office/drawing/2014/main" id="{61D8A166-07FD-7548-84A9-6B96BE9B5401}"/>
                </a:ext>
              </a:extLst>
            </p:cNvPr>
            <p:cNvSpPr/>
            <p:nvPr/>
          </p:nvSpPr>
          <p:spPr>
            <a:xfrm rot="-2922755">
              <a:off x="3782232" y="2754083"/>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097;p24">
              <a:extLst>
                <a:ext uri="{FF2B5EF4-FFF2-40B4-BE49-F238E27FC236}">
                  <a16:creationId xmlns:a16="http://schemas.microsoft.com/office/drawing/2014/main" id="{34DD7C48-2865-2745-91EE-0B805D8EAF70}"/>
                </a:ext>
              </a:extLst>
            </p:cNvPr>
            <p:cNvSpPr/>
            <p:nvPr/>
          </p:nvSpPr>
          <p:spPr>
            <a:xfrm rot="-2922755">
              <a:off x="3780521" y="2735009"/>
              <a:ext cx="17791" cy="13934"/>
            </a:xfrm>
            <a:custGeom>
              <a:avLst/>
              <a:gdLst/>
              <a:ahLst/>
              <a:cxnLst/>
              <a:rect l="l" t="t" r="r" b="b"/>
              <a:pathLst>
                <a:path w="143" h="112" extrusionOk="0">
                  <a:moveTo>
                    <a:pt x="67" y="0"/>
                  </a:moveTo>
                  <a:cubicBezTo>
                    <a:pt x="15" y="8"/>
                    <a:pt x="0" y="68"/>
                    <a:pt x="30" y="98"/>
                  </a:cubicBezTo>
                  <a:cubicBezTo>
                    <a:pt x="40" y="108"/>
                    <a:pt x="53" y="112"/>
                    <a:pt x="67" y="112"/>
                  </a:cubicBezTo>
                  <a:cubicBezTo>
                    <a:pt x="83" y="112"/>
                    <a:pt x="100" y="106"/>
                    <a:pt x="112" y="98"/>
                  </a:cubicBezTo>
                  <a:cubicBezTo>
                    <a:pt x="142" y="60"/>
                    <a:pt x="112"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098;p24">
              <a:extLst>
                <a:ext uri="{FF2B5EF4-FFF2-40B4-BE49-F238E27FC236}">
                  <a16:creationId xmlns:a16="http://schemas.microsoft.com/office/drawing/2014/main" id="{96828DEA-9B7F-384C-B57F-74229CBC74DB}"/>
                </a:ext>
              </a:extLst>
            </p:cNvPr>
            <p:cNvSpPr/>
            <p:nvPr/>
          </p:nvSpPr>
          <p:spPr>
            <a:xfrm rot="-2922755">
              <a:off x="3778481" y="2717406"/>
              <a:ext cx="17791" cy="13436"/>
            </a:xfrm>
            <a:custGeom>
              <a:avLst/>
              <a:gdLst/>
              <a:ahLst/>
              <a:cxnLst/>
              <a:rect l="l" t="t" r="r" b="b"/>
              <a:pathLst>
                <a:path w="143" h="108" extrusionOk="0">
                  <a:moveTo>
                    <a:pt x="68" y="0"/>
                  </a:moveTo>
                  <a:cubicBezTo>
                    <a:pt x="23" y="0"/>
                    <a:pt x="0" y="60"/>
                    <a:pt x="38" y="90"/>
                  </a:cubicBezTo>
                  <a:cubicBezTo>
                    <a:pt x="49" y="102"/>
                    <a:pt x="62" y="107"/>
                    <a:pt x="75" y="107"/>
                  </a:cubicBezTo>
                  <a:cubicBezTo>
                    <a:pt x="88" y="107"/>
                    <a:pt x="101" y="102"/>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099;p24">
              <a:extLst>
                <a:ext uri="{FF2B5EF4-FFF2-40B4-BE49-F238E27FC236}">
                  <a16:creationId xmlns:a16="http://schemas.microsoft.com/office/drawing/2014/main" id="{A3A75D8F-CF64-AE40-88C4-2AF82FCD3005}"/>
                </a:ext>
              </a:extLst>
            </p:cNvPr>
            <p:cNvSpPr/>
            <p:nvPr/>
          </p:nvSpPr>
          <p:spPr>
            <a:xfrm rot="-2922755">
              <a:off x="3776631" y="2698396"/>
              <a:ext cx="17791" cy="13436"/>
            </a:xfrm>
            <a:custGeom>
              <a:avLst/>
              <a:gdLst/>
              <a:ahLst/>
              <a:cxnLst/>
              <a:rect l="l" t="t" r="r" b="b"/>
              <a:pathLst>
                <a:path w="143" h="108" extrusionOk="0">
                  <a:moveTo>
                    <a:pt x="68" y="0"/>
                  </a:moveTo>
                  <a:cubicBezTo>
                    <a:pt x="23" y="0"/>
                    <a:pt x="0" y="60"/>
                    <a:pt x="30" y="98"/>
                  </a:cubicBezTo>
                  <a:cubicBezTo>
                    <a:pt x="40" y="104"/>
                    <a:pt x="53" y="108"/>
                    <a:pt x="67" y="108"/>
                  </a:cubicBezTo>
                  <a:cubicBezTo>
                    <a:pt x="83" y="108"/>
                    <a:pt x="100" y="102"/>
                    <a:pt x="113" y="90"/>
                  </a:cubicBezTo>
                  <a:cubicBezTo>
                    <a:pt x="142"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100;p24">
              <a:extLst>
                <a:ext uri="{FF2B5EF4-FFF2-40B4-BE49-F238E27FC236}">
                  <a16:creationId xmlns:a16="http://schemas.microsoft.com/office/drawing/2014/main" id="{B4BD8BBA-E3BE-3243-A6FA-24FC20DAC627}"/>
                </a:ext>
              </a:extLst>
            </p:cNvPr>
            <p:cNvSpPr/>
            <p:nvPr/>
          </p:nvSpPr>
          <p:spPr>
            <a:xfrm rot="-2922755">
              <a:off x="3774604" y="2680324"/>
              <a:ext cx="18537" cy="13561"/>
            </a:xfrm>
            <a:custGeom>
              <a:avLst/>
              <a:gdLst/>
              <a:ahLst/>
              <a:cxnLst/>
              <a:rect l="l" t="t" r="r" b="b"/>
              <a:pathLst>
                <a:path w="149" h="109"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101;p24">
              <a:extLst>
                <a:ext uri="{FF2B5EF4-FFF2-40B4-BE49-F238E27FC236}">
                  <a16:creationId xmlns:a16="http://schemas.microsoft.com/office/drawing/2014/main" id="{3DF09FE1-3388-F747-9E09-FC626AD98638}"/>
                </a:ext>
              </a:extLst>
            </p:cNvPr>
            <p:cNvSpPr/>
            <p:nvPr/>
          </p:nvSpPr>
          <p:spPr>
            <a:xfrm rot="-2922755">
              <a:off x="3772927" y="2661698"/>
              <a:ext cx="17791" cy="13436"/>
            </a:xfrm>
            <a:custGeom>
              <a:avLst/>
              <a:gdLst/>
              <a:ahLst/>
              <a:cxnLst/>
              <a:rect l="l" t="t" r="r" b="b"/>
              <a:pathLst>
                <a:path w="143" h="108" extrusionOk="0">
                  <a:moveTo>
                    <a:pt x="68" y="0"/>
                  </a:moveTo>
                  <a:cubicBezTo>
                    <a:pt x="23" y="0"/>
                    <a:pt x="0" y="60"/>
                    <a:pt x="30" y="97"/>
                  </a:cubicBezTo>
                  <a:cubicBezTo>
                    <a:pt x="40" y="104"/>
                    <a:pt x="54" y="108"/>
                    <a:pt x="67" y="108"/>
                  </a:cubicBezTo>
                  <a:cubicBezTo>
                    <a:pt x="83" y="108"/>
                    <a:pt x="100" y="102"/>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102;p24">
              <a:extLst>
                <a:ext uri="{FF2B5EF4-FFF2-40B4-BE49-F238E27FC236}">
                  <a16:creationId xmlns:a16="http://schemas.microsoft.com/office/drawing/2014/main" id="{44319A8D-119F-AC44-9CC8-F33640253989}"/>
                </a:ext>
              </a:extLst>
            </p:cNvPr>
            <p:cNvSpPr/>
            <p:nvPr/>
          </p:nvSpPr>
          <p:spPr>
            <a:xfrm rot="-2922755">
              <a:off x="3770391" y="2642873"/>
              <a:ext cx="18786" cy="14058"/>
            </a:xfrm>
            <a:custGeom>
              <a:avLst/>
              <a:gdLst/>
              <a:ahLst/>
              <a:cxnLst/>
              <a:rect l="l" t="t" r="r" b="b"/>
              <a:pathLst>
                <a:path w="151" h="113" extrusionOk="0">
                  <a:moveTo>
                    <a:pt x="76" y="1"/>
                  </a:moveTo>
                  <a:cubicBezTo>
                    <a:pt x="23" y="8"/>
                    <a:pt x="1" y="68"/>
                    <a:pt x="38" y="98"/>
                  </a:cubicBezTo>
                  <a:cubicBezTo>
                    <a:pt x="48" y="108"/>
                    <a:pt x="61" y="112"/>
                    <a:pt x="74" y="112"/>
                  </a:cubicBezTo>
                  <a:cubicBezTo>
                    <a:pt x="90" y="112"/>
                    <a:pt x="105" y="106"/>
                    <a:pt x="113" y="98"/>
                  </a:cubicBezTo>
                  <a:cubicBezTo>
                    <a:pt x="150" y="61"/>
                    <a:pt x="120"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103;p24">
              <a:extLst>
                <a:ext uri="{FF2B5EF4-FFF2-40B4-BE49-F238E27FC236}">
                  <a16:creationId xmlns:a16="http://schemas.microsoft.com/office/drawing/2014/main" id="{BDE51E9B-E52F-1D4F-9E58-6B52928F3EE2}"/>
                </a:ext>
              </a:extLst>
            </p:cNvPr>
            <p:cNvSpPr/>
            <p:nvPr/>
          </p:nvSpPr>
          <p:spPr>
            <a:xfrm rot="-2922755">
              <a:off x="3769177" y="2625021"/>
              <a:ext cx="17791" cy="13312"/>
            </a:xfrm>
            <a:custGeom>
              <a:avLst/>
              <a:gdLst/>
              <a:ahLst/>
              <a:cxnLst/>
              <a:rect l="l" t="t" r="r" b="b"/>
              <a:pathLst>
                <a:path w="143" h="107" extrusionOk="0">
                  <a:moveTo>
                    <a:pt x="68" y="0"/>
                  </a:moveTo>
                  <a:cubicBezTo>
                    <a:pt x="23" y="0"/>
                    <a:pt x="0" y="60"/>
                    <a:pt x="38" y="90"/>
                  </a:cubicBezTo>
                  <a:cubicBezTo>
                    <a:pt x="45" y="101"/>
                    <a:pt x="58" y="107"/>
                    <a:pt x="73" y="107"/>
                  </a:cubicBezTo>
                  <a:cubicBezTo>
                    <a:pt x="87" y="107"/>
                    <a:pt x="102" y="101"/>
                    <a:pt x="113" y="90"/>
                  </a:cubicBezTo>
                  <a:cubicBezTo>
                    <a:pt x="143" y="52"/>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104;p24">
              <a:extLst>
                <a:ext uri="{FF2B5EF4-FFF2-40B4-BE49-F238E27FC236}">
                  <a16:creationId xmlns:a16="http://schemas.microsoft.com/office/drawing/2014/main" id="{431BB2FC-A77A-8D4D-9D45-1606EEDE97BA}"/>
                </a:ext>
              </a:extLst>
            </p:cNvPr>
            <p:cNvSpPr/>
            <p:nvPr/>
          </p:nvSpPr>
          <p:spPr>
            <a:xfrm rot="-2922755">
              <a:off x="3750160" y="2587682"/>
              <a:ext cx="50261" cy="37572"/>
            </a:xfrm>
            <a:custGeom>
              <a:avLst/>
              <a:gdLst/>
              <a:ahLst/>
              <a:cxnLst/>
              <a:rect l="l" t="t" r="r" b="b"/>
              <a:pathLst>
                <a:path w="404" h="302" extrusionOk="0">
                  <a:moveTo>
                    <a:pt x="204" y="1"/>
                  </a:moveTo>
                  <a:cubicBezTo>
                    <a:pt x="201" y="1"/>
                    <a:pt x="199" y="1"/>
                    <a:pt x="196" y="1"/>
                  </a:cubicBezTo>
                  <a:cubicBezTo>
                    <a:pt x="61" y="8"/>
                    <a:pt x="1" y="173"/>
                    <a:pt x="98" y="263"/>
                  </a:cubicBezTo>
                  <a:cubicBezTo>
                    <a:pt x="127" y="288"/>
                    <a:pt x="165" y="301"/>
                    <a:pt x="203" y="301"/>
                  </a:cubicBezTo>
                  <a:cubicBezTo>
                    <a:pt x="243" y="301"/>
                    <a:pt x="284" y="286"/>
                    <a:pt x="315" y="256"/>
                  </a:cubicBezTo>
                  <a:cubicBezTo>
                    <a:pt x="403" y="160"/>
                    <a:pt x="334"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105;p24">
              <a:extLst>
                <a:ext uri="{FF2B5EF4-FFF2-40B4-BE49-F238E27FC236}">
                  <a16:creationId xmlns:a16="http://schemas.microsoft.com/office/drawing/2014/main" id="{747A2ED5-EEFD-DD49-A629-A3D17C1D5D32}"/>
                </a:ext>
              </a:extLst>
            </p:cNvPr>
            <p:cNvSpPr/>
            <p:nvPr/>
          </p:nvSpPr>
          <p:spPr>
            <a:xfrm rot="-2922755">
              <a:off x="3859024" y="2812666"/>
              <a:ext cx="37323" cy="37323"/>
            </a:xfrm>
            <a:custGeom>
              <a:avLst/>
              <a:gdLst/>
              <a:ahLst/>
              <a:cxnLst/>
              <a:rect l="l" t="t" r="r" b="b"/>
              <a:pathLst>
                <a:path w="300" h="300" extrusionOk="0">
                  <a:moveTo>
                    <a:pt x="150" y="1"/>
                  </a:moveTo>
                  <a:cubicBezTo>
                    <a:pt x="68" y="1"/>
                    <a:pt x="0" y="68"/>
                    <a:pt x="0" y="150"/>
                  </a:cubicBezTo>
                  <a:cubicBezTo>
                    <a:pt x="0" y="233"/>
                    <a:pt x="68" y="300"/>
                    <a:pt x="150" y="300"/>
                  </a:cubicBezTo>
                  <a:cubicBezTo>
                    <a:pt x="232" y="300"/>
                    <a:pt x="300" y="233"/>
                    <a:pt x="300" y="150"/>
                  </a:cubicBezTo>
                  <a:cubicBezTo>
                    <a:pt x="300" y="68"/>
                    <a:pt x="232" y="1"/>
                    <a:pt x="15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106;p24">
              <a:extLst>
                <a:ext uri="{FF2B5EF4-FFF2-40B4-BE49-F238E27FC236}">
                  <a16:creationId xmlns:a16="http://schemas.microsoft.com/office/drawing/2014/main" id="{0C89D1C2-8E60-6E47-9999-1649B7E11149}"/>
                </a:ext>
              </a:extLst>
            </p:cNvPr>
            <p:cNvSpPr/>
            <p:nvPr/>
          </p:nvSpPr>
          <p:spPr>
            <a:xfrm rot="-2922755">
              <a:off x="3867295" y="2805297"/>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9" y="103"/>
                    <a:pt x="62" y="108"/>
                    <a:pt x="75" y="108"/>
                  </a:cubicBezTo>
                  <a:cubicBezTo>
                    <a:pt x="89" y="108"/>
                    <a:pt x="102" y="103"/>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107;p24">
              <a:extLst>
                <a:ext uri="{FF2B5EF4-FFF2-40B4-BE49-F238E27FC236}">
                  <a16:creationId xmlns:a16="http://schemas.microsoft.com/office/drawing/2014/main" id="{65AE1EA2-9B19-1146-ABE7-2DC6A384F68B}"/>
                </a:ext>
              </a:extLst>
            </p:cNvPr>
            <p:cNvSpPr/>
            <p:nvPr/>
          </p:nvSpPr>
          <p:spPr>
            <a:xfrm rot="-2922755">
              <a:off x="3865805" y="2790168"/>
              <a:ext cx="17915" cy="13934"/>
            </a:xfrm>
            <a:custGeom>
              <a:avLst/>
              <a:gdLst/>
              <a:ahLst/>
              <a:cxnLst/>
              <a:rect l="l" t="t" r="r" b="b"/>
              <a:pathLst>
                <a:path w="144" h="112" extrusionOk="0">
                  <a:moveTo>
                    <a:pt x="68" y="1"/>
                  </a:moveTo>
                  <a:cubicBezTo>
                    <a:pt x="23" y="8"/>
                    <a:pt x="1" y="61"/>
                    <a:pt x="31" y="98"/>
                  </a:cubicBezTo>
                  <a:cubicBezTo>
                    <a:pt x="40" y="107"/>
                    <a:pt x="52" y="112"/>
                    <a:pt x="65" y="112"/>
                  </a:cubicBezTo>
                  <a:cubicBezTo>
                    <a:pt x="82" y="112"/>
                    <a:pt x="100" y="104"/>
                    <a:pt x="113" y="91"/>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108;p24">
              <a:extLst>
                <a:ext uri="{FF2B5EF4-FFF2-40B4-BE49-F238E27FC236}">
                  <a16:creationId xmlns:a16="http://schemas.microsoft.com/office/drawing/2014/main" id="{76EC632B-8F70-5041-8733-FBAD826A9EB1}"/>
                </a:ext>
              </a:extLst>
            </p:cNvPr>
            <p:cNvSpPr/>
            <p:nvPr/>
          </p:nvSpPr>
          <p:spPr>
            <a:xfrm rot="-2922755">
              <a:off x="3863961" y="2776183"/>
              <a:ext cx="18786" cy="13436"/>
            </a:xfrm>
            <a:custGeom>
              <a:avLst/>
              <a:gdLst/>
              <a:ahLst/>
              <a:cxnLst/>
              <a:rect l="l" t="t" r="r" b="b"/>
              <a:pathLst>
                <a:path w="151" h="108" extrusionOk="0">
                  <a:moveTo>
                    <a:pt x="76" y="0"/>
                  </a:moveTo>
                  <a:cubicBezTo>
                    <a:pt x="23" y="0"/>
                    <a:pt x="1" y="60"/>
                    <a:pt x="38" y="90"/>
                  </a:cubicBezTo>
                  <a:cubicBezTo>
                    <a:pt x="49" y="101"/>
                    <a:pt x="63" y="107"/>
                    <a:pt x="76" y="107"/>
                  </a:cubicBezTo>
                  <a:cubicBezTo>
                    <a:pt x="89" y="107"/>
                    <a:pt x="102" y="101"/>
                    <a:pt x="113" y="90"/>
                  </a:cubicBezTo>
                  <a:cubicBezTo>
                    <a:pt x="150"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109;p24">
              <a:extLst>
                <a:ext uri="{FF2B5EF4-FFF2-40B4-BE49-F238E27FC236}">
                  <a16:creationId xmlns:a16="http://schemas.microsoft.com/office/drawing/2014/main" id="{2ECFE615-2F7D-BB40-8BB6-7EB6DD3698A3}"/>
                </a:ext>
              </a:extLst>
            </p:cNvPr>
            <p:cNvSpPr/>
            <p:nvPr/>
          </p:nvSpPr>
          <p:spPr>
            <a:xfrm rot="-2922755">
              <a:off x="3863227" y="2762077"/>
              <a:ext cx="17542" cy="13436"/>
            </a:xfrm>
            <a:custGeom>
              <a:avLst/>
              <a:gdLst/>
              <a:ahLst/>
              <a:cxnLst/>
              <a:rect l="l" t="t" r="r" b="b"/>
              <a:pathLst>
                <a:path w="141" h="108" extrusionOk="0">
                  <a:moveTo>
                    <a:pt x="76" y="0"/>
                  </a:moveTo>
                  <a:cubicBezTo>
                    <a:pt x="73" y="0"/>
                    <a:pt x="70" y="1"/>
                    <a:pt x="67" y="1"/>
                  </a:cubicBezTo>
                  <a:cubicBezTo>
                    <a:pt x="23" y="1"/>
                    <a:pt x="0" y="61"/>
                    <a:pt x="30" y="91"/>
                  </a:cubicBezTo>
                  <a:cubicBezTo>
                    <a:pt x="41" y="102"/>
                    <a:pt x="56" y="108"/>
                    <a:pt x="71" y="108"/>
                  </a:cubicBezTo>
                  <a:cubicBezTo>
                    <a:pt x="86" y="108"/>
                    <a:pt x="101" y="102"/>
                    <a:pt x="112" y="91"/>
                  </a:cubicBezTo>
                  <a:cubicBezTo>
                    <a:pt x="141" y="56"/>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110;p24">
              <a:extLst>
                <a:ext uri="{FF2B5EF4-FFF2-40B4-BE49-F238E27FC236}">
                  <a16:creationId xmlns:a16="http://schemas.microsoft.com/office/drawing/2014/main" id="{5DF27093-3318-DE4B-8551-7E46E85CC1D5}"/>
                </a:ext>
              </a:extLst>
            </p:cNvPr>
            <p:cNvSpPr/>
            <p:nvPr/>
          </p:nvSpPr>
          <p:spPr>
            <a:xfrm rot="-2922755">
              <a:off x="3860957" y="2747301"/>
              <a:ext cx="18786" cy="13934"/>
            </a:xfrm>
            <a:custGeom>
              <a:avLst/>
              <a:gdLst/>
              <a:ahLst/>
              <a:cxnLst/>
              <a:rect l="l" t="t" r="r" b="b"/>
              <a:pathLst>
                <a:path w="151" h="112" extrusionOk="0">
                  <a:moveTo>
                    <a:pt x="76" y="0"/>
                  </a:moveTo>
                  <a:cubicBezTo>
                    <a:pt x="23" y="0"/>
                    <a:pt x="1" y="60"/>
                    <a:pt x="38" y="98"/>
                  </a:cubicBezTo>
                  <a:cubicBezTo>
                    <a:pt x="48" y="107"/>
                    <a:pt x="59" y="111"/>
                    <a:pt x="69" y="111"/>
                  </a:cubicBezTo>
                  <a:cubicBezTo>
                    <a:pt x="85" y="111"/>
                    <a:pt x="100" y="103"/>
                    <a:pt x="113" y="90"/>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111;p24">
              <a:extLst>
                <a:ext uri="{FF2B5EF4-FFF2-40B4-BE49-F238E27FC236}">
                  <a16:creationId xmlns:a16="http://schemas.microsoft.com/office/drawing/2014/main" id="{ACAE8A30-5244-654B-A115-1B2D30F027CB}"/>
                </a:ext>
              </a:extLst>
            </p:cNvPr>
            <p:cNvSpPr/>
            <p:nvPr/>
          </p:nvSpPr>
          <p:spPr>
            <a:xfrm rot="-2922755">
              <a:off x="3859994" y="2733187"/>
              <a:ext cx="17791" cy="13436"/>
            </a:xfrm>
            <a:custGeom>
              <a:avLst/>
              <a:gdLst/>
              <a:ahLst/>
              <a:cxnLst/>
              <a:rect l="l" t="t" r="r" b="b"/>
              <a:pathLst>
                <a:path w="143" h="108" extrusionOk="0">
                  <a:moveTo>
                    <a:pt x="68" y="1"/>
                  </a:moveTo>
                  <a:cubicBezTo>
                    <a:pt x="23" y="1"/>
                    <a:pt x="0" y="61"/>
                    <a:pt x="38" y="91"/>
                  </a:cubicBezTo>
                  <a:cubicBezTo>
                    <a:pt x="45" y="102"/>
                    <a:pt x="58" y="108"/>
                    <a:pt x="72" y="108"/>
                  </a:cubicBezTo>
                  <a:cubicBezTo>
                    <a:pt x="86" y="108"/>
                    <a:pt x="101"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112;p24">
              <a:extLst>
                <a:ext uri="{FF2B5EF4-FFF2-40B4-BE49-F238E27FC236}">
                  <a16:creationId xmlns:a16="http://schemas.microsoft.com/office/drawing/2014/main" id="{63577E2D-08DA-FF44-B1A6-3552AF6459A7}"/>
                </a:ext>
              </a:extLst>
            </p:cNvPr>
            <p:cNvSpPr/>
            <p:nvPr/>
          </p:nvSpPr>
          <p:spPr>
            <a:xfrm rot="-2922755">
              <a:off x="3858010" y="2718394"/>
              <a:ext cx="18661" cy="14307"/>
            </a:xfrm>
            <a:custGeom>
              <a:avLst/>
              <a:gdLst/>
              <a:ahLst/>
              <a:cxnLst/>
              <a:rect l="l" t="t" r="r" b="b"/>
              <a:pathLst>
                <a:path w="150" h="115" extrusionOk="0">
                  <a:moveTo>
                    <a:pt x="75" y="0"/>
                  </a:moveTo>
                  <a:cubicBezTo>
                    <a:pt x="23" y="8"/>
                    <a:pt x="0" y="67"/>
                    <a:pt x="38" y="97"/>
                  </a:cubicBezTo>
                  <a:cubicBezTo>
                    <a:pt x="49" y="109"/>
                    <a:pt x="64" y="114"/>
                    <a:pt x="78" y="114"/>
                  </a:cubicBezTo>
                  <a:cubicBezTo>
                    <a:pt x="92" y="114"/>
                    <a:pt x="105" y="109"/>
                    <a:pt x="112" y="97"/>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113;p24">
              <a:extLst>
                <a:ext uri="{FF2B5EF4-FFF2-40B4-BE49-F238E27FC236}">
                  <a16:creationId xmlns:a16="http://schemas.microsoft.com/office/drawing/2014/main" id="{1E49FB9C-8850-EA47-B2B2-292444D52EEB}"/>
                </a:ext>
              </a:extLst>
            </p:cNvPr>
            <p:cNvSpPr/>
            <p:nvPr/>
          </p:nvSpPr>
          <p:spPr>
            <a:xfrm rot="-2922755">
              <a:off x="3856850" y="2704369"/>
              <a:ext cx="17791" cy="13561"/>
            </a:xfrm>
            <a:custGeom>
              <a:avLst/>
              <a:gdLst/>
              <a:ahLst/>
              <a:cxnLst/>
              <a:rect l="l" t="t" r="r" b="b"/>
              <a:pathLst>
                <a:path w="143" h="109" extrusionOk="0">
                  <a:moveTo>
                    <a:pt x="68" y="1"/>
                  </a:moveTo>
                  <a:cubicBezTo>
                    <a:pt x="23" y="1"/>
                    <a:pt x="0" y="61"/>
                    <a:pt x="38" y="98"/>
                  </a:cubicBezTo>
                  <a:cubicBezTo>
                    <a:pt x="48" y="105"/>
                    <a:pt x="60" y="108"/>
                    <a:pt x="71" y="108"/>
                  </a:cubicBezTo>
                  <a:cubicBezTo>
                    <a:pt x="86" y="108"/>
                    <a:pt x="100" y="103"/>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114;p24">
              <a:extLst>
                <a:ext uri="{FF2B5EF4-FFF2-40B4-BE49-F238E27FC236}">
                  <a16:creationId xmlns:a16="http://schemas.microsoft.com/office/drawing/2014/main" id="{CDC2A15C-194F-1245-9A1C-9AC921D6343A}"/>
                </a:ext>
              </a:extLst>
            </p:cNvPr>
            <p:cNvSpPr/>
            <p:nvPr/>
          </p:nvSpPr>
          <p:spPr>
            <a:xfrm rot="-2922755">
              <a:off x="3855125" y="2690273"/>
              <a:ext cx="18786" cy="13436"/>
            </a:xfrm>
            <a:custGeom>
              <a:avLst/>
              <a:gdLst/>
              <a:ahLst/>
              <a:cxnLst/>
              <a:rect l="l" t="t" r="r" b="b"/>
              <a:pathLst>
                <a:path w="151" h="108"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115;p24">
              <a:extLst>
                <a:ext uri="{FF2B5EF4-FFF2-40B4-BE49-F238E27FC236}">
                  <a16:creationId xmlns:a16="http://schemas.microsoft.com/office/drawing/2014/main" id="{F2706149-893B-A046-B3DC-0C84E92BF1EB}"/>
                </a:ext>
              </a:extLst>
            </p:cNvPr>
            <p:cNvSpPr/>
            <p:nvPr/>
          </p:nvSpPr>
          <p:spPr>
            <a:xfrm rot="-2922755">
              <a:off x="3853940" y="2675445"/>
              <a:ext cx="17791" cy="14307"/>
            </a:xfrm>
            <a:custGeom>
              <a:avLst/>
              <a:gdLst/>
              <a:ahLst/>
              <a:cxnLst/>
              <a:rect l="l" t="t" r="r" b="b"/>
              <a:pathLst>
                <a:path w="143" h="115" extrusionOk="0">
                  <a:moveTo>
                    <a:pt x="68" y="1"/>
                  </a:moveTo>
                  <a:cubicBezTo>
                    <a:pt x="23" y="8"/>
                    <a:pt x="1" y="68"/>
                    <a:pt x="38" y="98"/>
                  </a:cubicBezTo>
                  <a:cubicBezTo>
                    <a:pt x="49" y="109"/>
                    <a:pt x="62" y="115"/>
                    <a:pt x="76" y="115"/>
                  </a:cubicBezTo>
                  <a:cubicBezTo>
                    <a:pt x="89" y="115"/>
                    <a:pt x="102" y="109"/>
                    <a:pt x="113" y="98"/>
                  </a:cubicBezTo>
                  <a:cubicBezTo>
                    <a:pt x="143"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16;p24">
              <a:extLst>
                <a:ext uri="{FF2B5EF4-FFF2-40B4-BE49-F238E27FC236}">
                  <a16:creationId xmlns:a16="http://schemas.microsoft.com/office/drawing/2014/main" id="{8DB9E378-B1C9-C748-B81D-4A220EC42522}"/>
                </a:ext>
              </a:extLst>
            </p:cNvPr>
            <p:cNvSpPr/>
            <p:nvPr/>
          </p:nvSpPr>
          <p:spPr>
            <a:xfrm rot="-2922755">
              <a:off x="3851934" y="2661476"/>
              <a:ext cx="18786" cy="13436"/>
            </a:xfrm>
            <a:custGeom>
              <a:avLst/>
              <a:gdLst/>
              <a:ahLst/>
              <a:cxnLst/>
              <a:rect l="l" t="t" r="r" b="b"/>
              <a:pathLst>
                <a:path w="151" h="108" extrusionOk="0">
                  <a:moveTo>
                    <a:pt x="75" y="0"/>
                  </a:moveTo>
                  <a:cubicBezTo>
                    <a:pt x="23" y="0"/>
                    <a:pt x="1" y="60"/>
                    <a:pt x="38" y="98"/>
                  </a:cubicBezTo>
                  <a:cubicBezTo>
                    <a:pt x="48" y="104"/>
                    <a:pt x="61" y="108"/>
                    <a:pt x="74" y="108"/>
                  </a:cubicBezTo>
                  <a:cubicBezTo>
                    <a:pt x="90" y="108"/>
                    <a:pt x="105"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117;p24">
              <a:extLst>
                <a:ext uri="{FF2B5EF4-FFF2-40B4-BE49-F238E27FC236}">
                  <a16:creationId xmlns:a16="http://schemas.microsoft.com/office/drawing/2014/main" id="{26E9C2F2-7723-0441-9514-4E93477E6C40}"/>
                </a:ext>
              </a:extLst>
            </p:cNvPr>
            <p:cNvSpPr/>
            <p:nvPr/>
          </p:nvSpPr>
          <p:spPr>
            <a:xfrm rot="-2922755">
              <a:off x="3851097" y="2647417"/>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50" y="102"/>
                    <a:pt x="63" y="108"/>
                    <a:pt x="76" y="108"/>
                  </a:cubicBezTo>
                  <a:cubicBezTo>
                    <a:pt x="89" y="108"/>
                    <a:pt x="102" y="102"/>
                    <a:pt x="113" y="91"/>
                  </a:cubicBezTo>
                  <a:cubicBezTo>
                    <a:pt x="141" y="55"/>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118;p24">
              <a:extLst>
                <a:ext uri="{FF2B5EF4-FFF2-40B4-BE49-F238E27FC236}">
                  <a16:creationId xmlns:a16="http://schemas.microsoft.com/office/drawing/2014/main" id="{5F71C3E2-B4EC-B943-B06E-B1495B09990B}"/>
                </a:ext>
              </a:extLst>
            </p:cNvPr>
            <p:cNvSpPr/>
            <p:nvPr/>
          </p:nvSpPr>
          <p:spPr>
            <a:xfrm rot="-2922755">
              <a:off x="3833064" y="2616118"/>
              <a:ext cx="50137" cy="36950"/>
            </a:xfrm>
            <a:custGeom>
              <a:avLst/>
              <a:gdLst/>
              <a:ahLst/>
              <a:cxnLst/>
              <a:rect l="l" t="t" r="r" b="b"/>
              <a:pathLst>
                <a:path w="403" h="297" extrusionOk="0">
                  <a:moveTo>
                    <a:pt x="204" y="0"/>
                  </a:moveTo>
                  <a:cubicBezTo>
                    <a:pt x="201" y="0"/>
                    <a:pt x="198" y="0"/>
                    <a:pt x="195" y="0"/>
                  </a:cubicBezTo>
                  <a:cubicBezTo>
                    <a:pt x="60" y="0"/>
                    <a:pt x="0" y="165"/>
                    <a:pt x="98" y="255"/>
                  </a:cubicBezTo>
                  <a:cubicBezTo>
                    <a:pt x="129" y="283"/>
                    <a:pt x="166" y="296"/>
                    <a:pt x="202" y="296"/>
                  </a:cubicBezTo>
                  <a:cubicBezTo>
                    <a:pt x="243" y="296"/>
                    <a:pt x="283" y="279"/>
                    <a:pt x="315" y="247"/>
                  </a:cubicBezTo>
                  <a:cubicBezTo>
                    <a:pt x="403"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119;p24">
              <a:extLst>
                <a:ext uri="{FF2B5EF4-FFF2-40B4-BE49-F238E27FC236}">
                  <a16:creationId xmlns:a16="http://schemas.microsoft.com/office/drawing/2014/main" id="{80781EBA-7B40-C743-B17B-0BF5B01EDD83}"/>
                </a:ext>
              </a:extLst>
            </p:cNvPr>
            <p:cNvSpPr/>
            <p:nvPr/>
          </p:nvSpPr>
          <p:spPr>
            <a:xfrm rot="-2922755">
              <a:off x="3924720" y="2783313"/>
              <a:ext cx="49266" cy="37448"/>
            </a:xfrm>
            <a:custGeom>
              <a:avLst/>
              <a:gdLst/>
              <a:ahLst/>
              <a:cxnLst/>
              <a:rect l="l" t="t" r="r" b="b"/>
              <a:pathLst>
                <a:path w="396" h="301" extrusionOk="0">
                  <a:moveTo>
                    <a:pt x="204" y="0"/>
                  </a:moveTo>
                  <a:cubicBezTo>
                    <a:pt x="201" y="0"/>
                    <a:pt x="198" y="0"/>
                    <a:pt x="195" y="1"/>
                  </a:cubicBezTo>
                  <a:cubicBezTo>
                    <a:pt x="60" y="8"/>
                    <a:pt x="0" y="165"/>
                    <a:pt x="98" y="263"/>
                  </a:cubicBezTo>
                  <a:cubicBezTo>
                    <a:pt x="126" y="287"/>
                    <a:pt x="162" y="300"/>
                    <a:pt x="198" y="300"/>
                  </a:cubicBezTo>
                  <a:cubicBezTo>
                    <a:pt x="239" y="300"/>
                    <a:pt x="280" y="283"/>
                    <a:pt x="307" y="248"/>
                  </a:cubicBezTo>
                  <a:cubicBezTo>
                    <a:pt x="395"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120;p24">
              <a:extLst>
                <a:ext uri="{FF2B5EF4-FFF2-40B4-BE49-F238E27FC236}">
                  <a16:creationId xmlns:a16="http://schemas.microsoft.com/office/drawing/2014/main" id="{8A4DF4DC-F7A3-5B43-81D7-4592BC041D22}"/>
                </a:ext>
              </a:extLst>
            </p:cNvPr>
            <p:cNvSpPr/>
            <p:nvPr/>
          </p:nvSpPr>
          <p:spPr>
            <a:xfrm rot="-2922755">
              <a:off x="3939012" y="2781514"/>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49" y="103"/>
                    <a:pt x="62" y="108"/>
                    <a:pt x="75" y="108"/>
                  </a:cubicBezTo>
                  <a:cubicBezTo>
                    <a:pt x="89" y="108"/>
                    <a:pt x="102" y="103"/>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121;p24">
              <a:extLst>
                <a:ext uri="{FF2B5EF4-FFF2-40B4-BE49-F238E27FC236}">
                  <a16:creationId xmlns:a16="http://schemas.microsoft.com/office/drawing/2014/main" id="{B1B8EBE9-BA85-A342-9BA7-4959688E531B}"/>
                </a:ext>
              </a:extLst>
            </p:cNvPr>
            <p:cNvSpPr/>
            <p:nvPr/>
          </p:nvSpPr>
          <p:spPr>
            <a:xfrm rot="-2922755">
              <a:off x="3938350" y="2771026"/>
              <a:ext cx="17542" cy="13561"/>
            </a:xfrm>
            <a:custGeom>
              <a:avLst/>
              <a:gdLst/>
              <a:ahLst/>
              <a:cxnLst/>
              <a:rect l="l" t="t" r="r" b="b"/>
              <a:pathLst>
                <a:path w="141" h="109" extrusionOk="0">
                  <a:moveTo>
                    <a:pt x="75" y="1"/>
                  </a:moveTo>
                  <a:cubicBezTo>
                    <a:pt x="73" y="1"/>
                    <a:pt x="70" y="1"/>
                    <a:pt x="68" y="2"/>
                  </a:cubicBezTo>
                  <a:cubicBezTo>
                    <a:pt x="15" y="2"/>
                    <a:pt x="0" y="61"/>
                    <a:pt x="30" y="91"/>
                  </a:cubicBezTo>
                  <a:cubicBezTo>
                    <a:pt x="42" y="103"/>
                    <a:pt x="57" y="108"/>
                    <a:pt x="72" y="108"/>
                  </a:cubicBezTo>
                  <a:cubicBezTo>
                    <a:pt x="87" y="108"/>
                    <a:pt x="101" y="103"/>
                    <a:pt x="113" y="91"/>
                  </a:cubicBezTo>
                  <a:cubicBezTo>
                    <a:pt x="141" y="56"/>
                    <a:pt x="116"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122;p24">
              <a:extLst>
                <a:ext uri="{FF2B5EF4-FFF2-40B4-BE49-F238E27FC236}">
                  <a16:creationId xmlns:a16="http://schemas.microsoft.com/office/drawing/2014/main" id="{473A8593-182B-7341-B606-9F9B5BFE928E}"/>
                </a:ext>
              </a:extLst>
            </p:cNvPr>
            <p:cNvSpPr/>
            <p:nvPr/>
          </p:nvSpPr>
          <p:spPr>
            <a:xfrm rot="-2922755">
              <a:off x="3936665" y="2760479"/>
              <a:ext cx="17915" cy="14307"/>
            </a:xfrm>
            <a:custGeom>
              <a:avLst/>
              <a:gdLst/>
              <a:ahLst/>
              <a:cxnLst/>
              <a:rect l="l" t="t" r="r" b="b"/>
              <a:pathLst>
                <a:path w="144" h="115" extrusionOk="0">
                  <a:moveTo>
                    <a:pt x="68" y="0"/>
                  </a:moveTo>
                  <a:cubicBezTo>
                    <a:pt x="23" y="8"/>
                    <a:pt x="1" y="68"/>
                    <a:pt x="38" y="98"/>
                  </a:cubicBezTo>
                  <a:cubicBezTo>
                    <a:pt x="49" y="109"/>
                    <a:pt x="63" y="114"/>
                    <a:pt x="76" y="114"/>
                  </a:cubicBezTo>
                  <a:cubicBezTo>
                    <a:pt x="89" y="114"/>
                    <a:pt x="102" y="109"/>
                    <a:pt x="113" y="98"/>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123;p24">
              <a:extLst>
                <a:ext uri="{FF2B5EF4-FFF2-40B4-BE49-F238E27FC236}">
                  <a16:creationId xmlns:a16="http://schemas.microsoft.com/office/drawing/2014/main" id="{3B30B742-E357-D648-8935-D489DCF60209}"/>
                </a:ext>
              </a:extLst>
            </p:cNvPr>
            <p:cNvSpPr/>
            <p:nvPr/>
          </p:nvSpPr>
          <p:spPr>
            <a:xfrm rot="-2922755">
              <a:off x="3935863" y="2750055"/>
              <a:ext cx="17791" cy="13934"/>
            </a:xfrm>
            <a:custGeom>
              <a:avLst/>
              <a:gdLst/>
              <a:ahLst/>
              <a:cxnLst/>
              <a:rect l="l" t="t" r="r" b="b"/>
              <a:pathLst>
                <a:path w="143" h="112" extrusionOk="0">
                  <a:moveTo>
                    <a:pt x="68" y="0"/>
                  </a:moveTo>
                  <a:cubicBezTo>
                    <a:pt x="23" y="8"/>
                    <a:pt x="1" y="60"/>
                    <a:pt x="31" y="98"/>
                  </a:cubicBezTo>
                  <a:cubicBezTo>
                    <a:pt x="40" y="107"/>
                    <a:pt x="52" y="111"/>
                    <a:pt x="65" y="111"/>
                  </a:cubicBezTo>
                  <a:cubicBezTo>
                    <a:pt x="82" y="111"/>
                    <a:pt x="100" y="103"/>
                    <a:pt x="113" y="90"/>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124;p24">
              <a:extLst>
                <a:ext uri="{FF2B5EF4-FFF2-40B4-BE49-F238E27FC236}">
                  <a16:creationId xmlns:a16="http://schemas.microsoft.com/office/drawing/2014/main" id="{782932A1-19E8-AF4A-9187-6D933605490F}"/>
                </a:ext>
              </a:extLst>
            </p:cNvPr>
            <p:cNvSpPr/>
            <p:nvPr/>
          </p:nvSpPr>
          <p:spPr>
            <a:xfrm rot="-2922755">
              <a:off x="3934316" y="2739911"/>
              <a:ext cx="18661" cy="13561"/>
            </a:xfrm>
            <a:custGeom>
              <a:avLst/>
              <a:gdLst/>
              <a:ahLst/>
              <a:cxnLst/>
              <a:rect l="l" t="t" r="r" b="b"/>
              <a:pathLst>
                <a:path w="150" h="109" extrusionOk="0">
                  <a:moveTo>
                    <a:pt x="75" y="0"/>
                  </a:moveTo>
                  <a:cubicBezTo>
                    <a:pt x="23" y="0"/>
                    <a:pt x="0" y="60"/>
                    <a:pt x="38" y="98"/>
                  </a:cubicBezTo>
                  <a:cubicBezTo>
                    <a:pt x="48" y="104"/>
                    <a:pt x="59" y="108"/>
                    <a:pt x="71" y="108"/>
                  </a:cubicBezTo>
                  <a:cubicBezTo>
                    <a:pt x="85" y="108"/>
                    <a:pt x="100" y="103"/>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125;p24">
              <a:extLst>
                <a:ext uri="{FF2B5EF4-FFF2-40B4-BE49-F238E27FC236}">
                  <a16:creationId xmlns:a16="http://schemas.microsoft.com/office/drawing/2014/main" id="{0F579276-5F0B-0F4F-B60C-320691F2D4F3}"/>
                </a:ext>
              </a:extLst>
            </p:cNvPr>
            <p:cNvSpPr/>
            <p:nvPr/>
          </p:nvSpPr>
          <p:spPr>
            <a:xfrm rot="-2922755">
              <a:off x="3933781" y="2729703"/>
              <a:ext cx="17791" cy="13561"/>
            </a:xfrm>
            <a:custGeom>
              <a:avLst/>
              <a:gdLst/>
              <a:ahLst/>
              <a:cxnLst/>
              <a:rect l="l" t="t" r="r" b="b"/>
              <a:pathLst>
                <a:path w="143" h="109" extrusionOk="0">
                  <a:moveTo>
                    <a:pt x="67" y="1"/>
                  </a:moveTo>
                  <a:cubicBezTo>
                    <a:pt x="22" y="1"/>
                    <a:pt x="0" y="60"/>
                    <a:pt x="30" y="98"/>
                  </a:cubicBezTo>
                  <a:cubicBezTo>
                    <a:pt x="40" y="105"/>
                    <a:pt x="53" y="108"/>
                    <a:pt x="67" y="108"/>
                  </a:cubicBezTo>
                  <a:cubicBezTo>
                    <a:pt x="83" y="108"/>
                    <a:pt x="100" y="103"/>
                    <a:pt x="112" y="90"/>
                  </a:cubicBezTo>
                  <a:cubicBezTo>
                    <a:pt x="142" y="60"/>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126;p24">
              <a:extLst>
                <a:ext uri="{FF2B5EF4-FFF2-40B4-BE49-F238E27FC236}">
                  <a16:creationId xmlns:a16="http://schemas.microsoft.com/office/drawing/2014/main" id="{108E007E-8EB0-E446-89D5-97046E1AAC00}"/>
                </a:ext>
              </a:extLst>
            </p:cNvPr>
            <p:cNvSpPr/>
            <p:nvPr/>
          </p:nvSpPr>
          <p:spPr>
            <a:xfrm rot="-2922755">
              <a:off x="3932271" y="2719543"/>
              <a:ext cx="18786" cy="13561"/>
            </a:xfrm>
            <a:custGeom>
              <a:avLst/>
              <a:gdLst/>
              <a:ahLst/>
              <a:cxnLst/>
              <a:rect l="l" t="t" r="r" b="b"/>
              <a:pathLst>
                <a:path w="151" h="109" extrusionOk="0">
                  <a:moveTo>
                    <a:pt x="75" y="1"/>
                  </a:moveTo>
                  <a:cubicBezTo>
                    <a:pt x="23" y="1"/>
                    <a:pt x="0" y="61"/>
                    <a:pt x="38" y="98"/>
                  </a:cubicBezTo>
                  <a:cubicBezTo>
                    <a:pt x="48" y="105"/>
                    <a:pt x="60" y="108"/>
                    <a:pt x="71" y="108"/>
                  </a:cubicBezTo>
                  <a:cubicBezTo>
                    <a:pt x="86" y="108"/>
                    <a:pt x="100" y="103"/>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127;p24">
              <a:extLst>
                <a:ext uri="{FF2B5EF4-FFF2-40B4-BE49-F238E27FC236}">
                  <a16:creationId xmlns:a16="http://schemas.microsoft.com/office/drawing/2014/main" id="{02B50512-289B-4F41-9252-1AE5733699E1}"/>
                </a:ext>
              </a:extLst>
            </p:cNvPr>
            <p:cNvSpPr/>
            <p:nvPr/>
          </p:nvSpPr>
          <p:spPr>
            <a:xfrm rot="-2922755">
              <a:off x="3931710" y="2709403"/>
              <a:ext cx="17791" cy="13436"/>
            </a:xfrm>
            <a:custGeom>
              <a:avLst/>
              <a:gdLst/>
              <a:ahLst/>
              <a:cxnLst/>
              <a:rect l="l" t="t" r="r" b="b"/>
              <a:pathLst>
                <a:path w="143" h="108" extrusionOk="0">
                  <a:moveTo>
                    <a:pt x="68" y="1"/>
                  </a:moveTo>
                  <a:cubicBezTo>
                    <a:pt x="23" y="1"/>
                    <a:pt x="0" y="61"/>
                    <a:pt x="30" y="91"/>
                  </a:cubicBezTo>
                  <a:cubicBezTo>
                    <a:pt x="41" y="102"/>
                    <a:pt x="56" y="107"/>
                    <a:pt x="71" y="107"/>
                  </a:cubicBezTo>
                  <a:cubicBezTo>
                    <a:pt x="86" y="107"/>
                    <a:pt x="101"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128;p24">
              <a:extLst>
                <a:ext uri="{FF2B5EF4-FFF2-40B4-BE49-F238E27FC236}">
                  <a16:creationId xmlns:a16="http://schemas.microsoft.com/office/drawing/2014/main" id="{BF9B2998-7EB8-044E-936C-9E3F1973EAA5}"/>
                </a:ext>
              </a:extLst>
            </p:cNvPr>
            <p:cNvSpPr/>
            <p:nvPr/>
          </p:nvSpPr>
          <p:spPr>
            <a:xfrm rot="-2922755">
              <a:off x="3930243" y="2699336"/>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129;p24">
              <a:extLst>
                <a:ext uri="{FF2B5EF4-FFF2-40B4-BE49-F238E27FC236}">
                  <a16:creationId xmlns:a16="http://schemas.microsoft.com/office/drawing/2014/main" id="{D5CEE114-D69D-9749-B3F8-3ECCC48AED53}"/>
                </a:ext>
              </a:extLst>
            </p:cNvPr>
            <p:cNvSpPr/>
            <p:nvPr/>
          </p:nvSpPr>
          <p:spPr>
            <a:xfrm rot="-2922755">
              <a:off x="3929708" y="2689128"/>
              <a:ext cx="17666" cy="13436"/>
            </a:xfrm>
            <a:custGeom>
              <a:avLst/>
              <a:gdLst/>
              <a:ahLst/>
              <a:cxnLst/>
              <a:rect l="l" t="t" r="r" b="b"/>
              <a:pathLst>
                <a:path w="142" h="108" extrusionOk="0">
                  <a:moveTo>
                    <a:pt x="77" y="0"/>
                  </a:moveTo>
                  <a:cubicBezTo>
                    <a:pt x="74" y="0"/>
                    <a:pt x="71" y="1"/>
                    <a:pt x="68" y="1"/>
                  </a:cubicBezTo>
                  <a:cubicBezTo>
                    <a:pt x="23" y="1"/>
                    <a:pt x="1" y="61"/>
                    <a:pt x="31" y="91"/>
                  </a:cubicBezTo>
                  <a:cubicBezTo>
                    <a:pt x="42" y="102"/>
                    <a:pt x="57" y="108"/>
                    <a:pt x="72" y="108"/>
                  </a:cubicBezTo>
                  <a:cubicBezTo>
                    <a:pt x="87"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130;p24">
              <a:extLst>
                <a:ext uri="{FF2B5EF4-FFF2-40B4-BE49-F238E27FC236}">
                  <a16:creationId xmlns:a16="http://schemas.microsoft.com/office/drawing/2014/main" id="{DB69F8CA-60A6-D744-901E-8B08DE5AE5F0}"/>
                </a:ext>
              </a:extLst>
            </p:cNvPr>
            <p:cNvSpPr/>
            <p:nvPr/>
          </p:nvSpPr>
          <p:spPr>
            <a:xfrm rot="-2922755">
              <a:off x="3927850" y="2678198"/>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131;p24">
              <a:extLst>
                <a:ext uri="{FF2B5EF4-FFF2-40B4-BE49-F238E27FC236}">
                  <a16:creationId xmlns:a16="http://schemas.microsoft.com/office/drawing/2014/main" id="{D12B115B-AB5D-434F-9860-39D310288134}"/>
                </a:ext>
              </a:extLst>
            </p:cNvPr>
            <p:cNvSpPr/>
            <p:nvPr/>
          </p:nvSpPr>
          <p:spPr>
            <a:xfrm rot="-2922755">
              <a:off x="3927315" y="2667991"/>
              <a:ext cx="17915" cy="14307"/>
            </a:xfrm>
            <a:custGeom>
              <a:avLst/>
              <a:gdLst/>
              <a:ahLst/>
              <a:cxnLst/>
              <a:rect l="l" t="t" r="r" b="b"/>
              <a:pathLst>
                <a:path w="144" h="115" extrusionOk="0">
                  <a:moveTo>
                    <a:pt x="68" y="1"/>
                  </a:moveTo>
                  <a:cubicBezTo>
                    <a:pt x="23" y="8"/>
                    <a:pt x="1" y="68"/>
                    <a:pt x="38" y="98"/>
                  </a:cubicBezTo>
                  <a:cubicBezTo>
                    <a:pt x="50" y="109"/>
                    <a:pt x="63" y="115"/>
                    <a:pt x="76" y="115"/>
                  </a:cubicBezTo>
                  <a:cubicBezTo>
                    <a:pt x="89" y="115"/>
                    <a:pt x="102" y="109"/>
                    <a:pt x="113" y="98"/>
                  </a:cubicBezTo>
                  <a:cubicBezTo>
                    <a:pt x="143" y="61"/>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132;p24">
              <a:extLst>
                <a:ext uri="{FF2B5EF4-FFF2-40B4-BE49-F238E27FC236}">
                  <a16:creationId xmlns:a16="http://schemas.microsoft.com/office/drawing/2014/main" id="{883B105D-BDF8-4C4B-90FC-2B8AD0215EA0}"/>
                </a:ext>
              </a:extLst>
            </p:cNvPr>
            <p:cNvSpPr/>
            <p:nvPr/>
          </p:nvSpPr>
          <p:spPr>
            <a:xfrm rot="-2922755">
              <a:off x="3909993" y="2642775"/>
              <a:ext cx="50137" cy="36950"/>
            </a:xfrm>
            <a:custGeom>
              <a:avLst/>
              <a:gdLst/>
              <a:ahLst/>
              <a:cxnLst/>
              <a:rect l="l" t="t" r="r" b="b"/>
              <a:pathLst>
                <a:path w="403" h="297" extrusionOk="0">
                  <a:moveTo>
                    <a:pt x="204" y="0"/>
                  </a:moveTo>
                  <a:cubicBezTo>
                    <a:pt x="201" y="0"/>
                    <a:pt x="198" y="0"/>
                    <a:pt x="195" y="1"/>
                  </a:cubicBezTo>
                  <a:cubicBezTo>
                    <a:pt x="60" y="1"/>
                    <a:pt x="0" y="165"/>
                    <a:pt x="98" y="255"/>
                  </a:cubicBezTo>
                  <a:cubicBezTo>
                    <a:pt x="126" y="283"/>
                    <a:pt x="162" y="296"/>
                    <a:pt x="198" y="296"/>
                  </a:cubicBezTo>
                  <a:cubicBezTo>
                    <a:pt x="239" y="296"/>
                    <a:pt x="280" y="279"/>
                    <a:pt x="307" y="248"/>
                  </a:cubicBezTo>
                  <a:cubicBezTo>
                    <a:pt x="402" y="153"/>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133;p24">
              <a:extLst>
                <a:ext uri="{FF2B5EF4-FFF2-40B4-BE49-F238E27FC236}">
                  <a16:creationId xmlns:a16="http://schemas.microsoft.com/office/drawing/2014/main" id="{F6EE27EA-6855-3440-9798-297F29E09D83}"/>
                </a:ext>
              </a:extLst>
            </p:cNvPr>
            <p:cNvSpPr/>
            <p:nvPr/>
          </p:nvSpPr>
          <p:spPr>
            <a:xfrm rot="-2922755">
              <a:off x="3997738" y="2753503"/>
              <a:ext cx="37323" cy="37323"/>
            </a:xfrm>
            <a:custGeom>
              <a:avLst/>
              <a:gdLst/>
              <a:ahLst/>
              <a:cxnLst/>
              <a:rect l="l" t="t" r="r" b="b"/>
              <a:pathLst>
                <a:path w="300" h="300" extrusionOk="0">
                  <a:moveTo>
                    <a:pt x="150" y="1"/>
                  </a:moveTo>
                  <a:cubicBezTo>
                    <a:pt x="68" y="1"/>
                    <a:pt x="0" y="68"/>
                    <a:pt x="0" y="150"/>
                  </a:cubicBezTo>
                  <a:cubicBezTo>
                    <a:pt x="0" y="233"/>
                    <a:pt x="68" y="300"/>
                    <a:pt x="150" y="300"/>
                  </a:cubicBezTo>
                  <a:cubicBezTo>
                    <a:pt x="232" y="300"/>
                    <a:pt x="300" y="233"/>
                    <a:pt x="300" y="150"/>
                  </a:cubicBezTo>
                  <a:cubicBezTo>
                    <a:pt x="300" y="68"/>
                    <a:pt x="232" y="1"/>
                    <a:pt x="15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134;p24">
              <a:extLst>
                <a:ext uri="{FF2B5EF4-FFF2-40B4-BE49-F238E27FC236}">
                  <a16:creationId xmlns:a16="http://schemas.microsoft.com/office/drawing/2014/main" id="{A4520C61-F4FF-D747-A71B-C87111B15F67}"/>
                </a:ext>
              </a:extLst>
            </p:cNvPr>
            <p:cNvSpPr/>
            <p:nvPr/>
          </p:nvSpPr>
          <p:spPr>
            <a:xfrm rot="-2922755">
              <a:off x="4006718" y="2756726"/>
              <a:ext cx="17791" cy="13436"/>
            </a:xfrm>
            <a:custGeom>
              <a:avLst/>
              <a:gdLst/>
              <a:ahLst/>
              <a:cxnLst/>
              <a:rect l="l" t="t" r="r" b="b"/>
              <a:pathLst>
                <a:path w="143" h="108" extrusionOk="0">
                  <a:moveTo>
                    <a:pt x="68" y="0"/>
                  </a:moveTo>
                  <a:cubicBezTo>
                    <a:pt x="23" y="0"/>
                    <a:pt x="1" y="60"/>
                    <a:pt x="31" y="90"/>
                  </a:cubicBezTo>
                  <a:cubicBezTo>
                    <a:pt x="42" y="102"/>
                    <a:pt x="57" y="107"/>
                    <a:pt x="72" y="107"/>
                  </a:cubicBezTo>
                  <a:cubicBezTo>
                    <a:pt x="87" y="107"/>
                    <a:pt x="102" y="102"/>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135;p24">
              <a:extLst>
                <a:ext uri="{FF2B5EF4-FFF2-40B4-BE49-F238E27FC236}">
                  <a16:creationId xmlns:a16="http://schemas.microsoft.com/office/drawing/2014/main" id="{1903D345-C0AD-7847-AABC-D603B895017B}"/>
                </a:ext>
              </a:extLst>
            </p:cNvPr>
            <p:cNvSpPr/>
            <p:nvPr/>
          </p:nvSpPr>
          <p:spPr>
            <a:xfrm rot="-2922755">
              <a:off x="4005722" y="2750884"/>
              <a:ext cx="17791" cy="13436"/>
            </a:xfrm>
            <a:custGeom>
              <a:avLst/>
              <a:gdLst/>
              <a:ahLst/>
              <a:cxnLst/>
              <a:rect l="l" t="t" r="r" b="b"/>
              <a:pathLst>
                <a:path w="143" h="108" extrusionOk="0">
                  <a:moveTo>
                    <a:pt x="68" y="0"/>
                  </a:moveTo>
                  <a:cubicBezTo>
                    <a:pt x="23" y="0"/>
                    <a:pt x="1" y="60"/>
                    <a:pt x="38" y="97"/>
                  </a:cubicBezTo>
                  <a:cubicBezTo>
                    <a:pt x="48" y="104"/>
                    <a:pt x="60" y="108"/>
                    <a:pt x="71" y="108"/>
                  </a:cubicBezTo>
                  <a:cubicBezTo>
                    <a:pt x="86" y="108"/>
                    <a:pt x="100" y="102"/>
                    <a:pt x="113" y="90"/>
                  </a:cubicBezTo>
                  <a:cubicBezTo>
                    <a:pt x="143" y="52"/>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136;p24">
              <a:extLst>
                <a:ext uri="{FF2B5EF4-FFF2-40B4-BE49-F238E27FC236}">
                  <a16:creationId xmlns:a16="http://schemas.microsoft.com/office/drawing/2014/main" id="{8CB5A267-5C2F-AC40-874B-9AF9FBAB926F}"/>
                </a:ext>
              </a:extLst>
            </p:cNvPr>
            <p:cNvSpPr/>
            <p:nvPr/>
          </p:nvSpPr>
          <p:spPr>
            <a:xfrm rot="-2922755">
              <a:off x="4005233" y="2744237"/>
              <a:ext cx="17915" cy="13561"/>
            </a:xfrm>
            <a:custGeom>
              <a:avLst/>
              <a:gdLst/>
              <a:ahLst/>
              <a:cxnLst/>
              <a:rect l="l" t="t" r="r" b="b"/>
              <a:pathLst>
                <a:path w="144" h="109" extrusionOk="0">
                  <a:moveTo>
                    <a:pt x="68" y="1"/>
                  </a:moveTo>
                  <a:cubicBezTo>
                    <a:pt x="23" y="1"/>
                    <a:pt x="1" y="60"/>
                    <a:pt x="31" y="98"/>
                  </a:cubicBezTo>
                  <a:cubicBezTo>
                    <a:pt x="41" y="105"/>
                    <a:pt x="54" y="108"/>
                    <a:pt x="68" y="108"/>
                  </a:cubicBezTo>
                  <a:cubicBezTo>
                    <a:pt x="84" y="108"/>
                    <a:pt x="101" y="103"/>
                    <a:pt x="113" y="90"/>
                  </a:cubicBezTo>
                  <a:cubicBezTo>
                    <a:pt x="143" y="60"/>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137;p24">
              <a:extLst>
                <a:ext uri="{FF2B5EF4-FFF2-40B4-BE49-F238E27FC236}">
                  <a16:creationId xmlns:a16="http://schemas.microsoft.com/office/drawing/2014/main" id="{6D9EE494-A234-E843-B16C-0D0E5CA105E8}"/>
                </a:ext>
              </a:extLst>
            </p:cNvPr>
            <p:cNvSpPr/>
            <p:nvPr/>
          </p:nvSpPr>
          <p:spPr>
            <a:xfrm rot="-2922755">
              <a:off x="4004228" y="2738005"/>
              <a:ext cx="18786" cy="13934"/>
            </a:xfrm>
            <a:custGeom>
              <a:avLst/>
              <a:gdLst/>
              <a:ahLst/>
              <a:cxnLst/>
              <a:rect l="l" t="t" r="r" b="b"/>
              <a:pathLst>
                <a:path w="151" h="112" extrusionOk="0">
                  <a:moveTo>
                    <a:pt x="76" y="0"/>
                  </a:moveTo>
                  <a:cubicBezTo>
                    <a:pt x="23" y="8"/>
                    <a:pt x="1" y="60"/>
                    <a:pt x="38" y="97"/>
                  </a:cubicBezTo>
                  <a:cubicBezTo>
                    <a:pt x="48" y="107"/>
                    <a:pt x="58" y="111"/>
                    <a:pt x="69" y="111"/>
                  </a:cubicBezTo>
                  <a:cubicBezTo>
                    <a:pt x="85" y="111"/>
                    <a:pt x="100" y="103"/>
                    <a:pt x="113" y="90"/>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138;p24">
              <a:extLst>
                <a:ext uri="{FF2B5EF4-FFF2-40B4-BE49-F238E27FC236}">
                  <a16:creationId xmlns:a16="http://schemas.microsoft.com/office/drawing/2014/main" id="{0B8858E8-A1AF-B446-86DA-B3F18646C875}"/>
                </a:ext>
              </a:extLst>
            </p:cNvPr>
            <p:cNvSpPr/>
            <p:nvPr/>
          </p:nvSpPr>
          <p:spPr>
            <a:xfrm rot="-2922755">
              <a:off x="4004105" y="2731643"/>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139;p24">
              <a:extLst>
                <a:ext uri="{FF2B5EF4-FFF2-40B4-BE49-F238E27FC236}">
                  <a16:creationId xmlns:a16="http://schemas.microsoft.com/office/drawing/2014/main" id="{F3C0DBFB-65BC-584F-9595-4BB67CBD0959}"/>
                </a:ext>
              </a:extLst>
            </p:cNvPr>
            <p:cNvSpPr/>
            <p:nvPr/>
          </p:nvSpPr>
          <p:spPr>
            <a:xfrm rot="-2922755">
              <a:off x="4003330" y="2726290"/>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2" y="107"/>
                    <a:pt x="75" y="107"/>
                  </a:cubicBezTo>
                  <a:cubicBezTo>
                    <a:pt x="88" y="107"/>
                    <a:pt x="101" y="102"/>
                    <a:pt x="113" y="91"/>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140;p24">
              <a:extLst>
                <a:ext uri="{FF2B5EF4-FFF2-40B4-BE49-F238E27FC236}">
                  <a16:creationId xmlns:a16="http://schemas.microsoft.com/office/drawing/2014/main" id="{1BAB277B-193A-4C48-B5AA-DC87DF38A61D}"/>
                </a:ext>
              </a:extLst>
            </p:cNvPr>
            <p:cNvSpPr/>
            <p:nvPr/>
          </p:nvSpPr>
          <p:spPr>
            <a:xfrm rot="-2922755">
              <a:off x="4002989" y="2719971"/>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141;p24">
              <a:extLst>
                <a:ext uri="{FF2B5EF4-FFF2-40B4-BE49-F238E27FC236}">
                  <a16:creationId xmlns:a16="http://schemas.microsoft.com/office/drawing/2014/main" id="{D8DB820D-BAB8-104E-908F-2ECBFC2B7CB6}"/>
                </a:ext>
              </a:extLst>
            </p:cNvPr>
            <p:cNvSpPr/>
            <p:nvPr/>
          </p:nvSpPr>
          <p:spPr>
            <a:xfrm rot="-2922755">
              <a:off x="4001756" y="2713730"/>
              <a:ext cx="18786" cy="13436"/>
            </a:xfrm>
            <a:custGeom>
              <a:avLst/>
              <a:gdLst/>
              <a:ahLst/>
              <a:cxnLst/>
              <a:rect l="l" t="t" r="r" b="b"/>
              <a:pathLst>
                <a:path w="151" h="108" extrusionOk="0">
                  <a:moveTo>
                    <a:pt x="75" y="1"/>
                  </a:moveTo>
                  <a:cubicBezTo>
                    <a:pt x="23" y="1"/>
                    <a:pt x="1" y="61"/>
                    <a:pt x="38" y="91"/>
                  </a:cubicBezTo>
                  <a:cubicBezTo>
                    <a:pt x="49" y="102"/>
                    <a:pt x="62" y="108"/>
                    <a:pt x="75" y="108"/>
                  </a:cubicBezTo>
                  <a:cubicBezTo>
                    <a:pt x="89" y="108"/>
                    <a:pt x="102" y="102"/>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142;p24">
              <a:extLst>
                <a:ext uri="{FF2B5EF4-FFF2-40B4-BE49-F238E27FC236}">
                  <a16:creationId xmlns:a16="http://schemas.microsoft.com/office/drawing/2014/main" id="{E847202C-1592-4544-8ECE-81F5B6442B33}"/>
                </a:ext>
              </a:extLst>
            </p:cNvPr>
            <p:cNvSpPr/>
            <p:nvPr/>
          </p:nvSpPr>
          <p:spPr>
            <a:xfrm rot="-2922755">
              <a:off x="4001632" y="2707493"/>
              <a:ext cx="17791" cy="13561"/>
            </a:xfrm>
            <a:custGeom>
              <a:avLst/>
              <a:gdLst/>
              <a:ahLst/>
              <a:cxnLst/>
              <a:rect l="l" t="t" r="r" b="b"/>
              <a:pathLst>
                <a:path w="143" h="109" extrusionOk="0">
                  <a:moveTo>
                    <a:pt x="67" y="1"/>
                  </a:moveTo>
                  <a:cubicBezTo>
                    <a:pt x="23" y="1"/>
                    <a:pt x="0" y="60"/>
                    <a:pt x="30" y="98"/>
                  </a:cubicBezTo>
                  <a:cubicBezTo>
                    <a:pt x="40" y="105"/>
                    <a:pt x="53" y="108"/>
                    <a:pt x="67" y="108"/>
                  </a:cubicBezTo>
                  <a:cubicBezTo>
                    <a:pt x="83" y="108"/>
                    <a:pt x="100" y="103"/>
                    <a:pt x="112" y="90"/>
                  </a:cubicBezTo>
                  <a:cubicBezTo>
                    <a:pt x="142" y="53"/>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143;p24">
              <a:extLst>
                <a:ext uri="{FF2B5EF4-FFF2-40B4-BE49-F238E27FC236}">
                  <a16:creationId xmlns:a16="http://schemas.microsoft.com/office/drawing/2014/main" id="{A9B54951-01B6-B74A-9CEC-E4F15ED9C6F2}"/>
                </a:ext>
              </a:extLst>
            </p:cNvPr>
            <p:cNvSpPr/>
            <p:nvPr/>
          </p:nvSpPr>
          <p:spPr>
            <a:xfrm rot="-2922755">
              <a:off x="4000441" y="2701345"/>
              <a:ext cx="18661" cy="13436"/>
            </a:xfrm>
            <a:custGeom>
              <a:avLst/>
              <a:gdLst/>
              <a:ahLst/>
              <a:cxnLst/>
              <a:rect l="l" t="t" r="r" b="b"/>
              <a:pathLst>
                <a:path w="150" h="108" extrusionOk="0">
                  <a:moveTo>
                    <a:pt x="75" y="0"/>
                  </a:moveTo>
                  <a:cubicBezTo>
                    <a:pt x="22" y="0"/>
                    <a:pt x="0" y="60"/>
                    <a:pt x="37" y="97"/>
                  </a:cubicBezTo>
                  <a:cubicBezTo>
                    <a:pt x="48" y="104"/>
                    <a:pt x="59" y="108"/>
                    <a:pt x="71" y="108"/>
                  </a:cubicBezTo>
                  <a:cubicBezTo>
                    <a:pt x="85" y="108"/>
                    <a:pt x="100" y="102"/>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144;p24">
              <a:extLst>
                <a:ext uri="{FF2B5EF4-FFF2-40B4-BE49-F238E27FC236}">
                  <a16:creationId xmlns:a16="http://schemas.microsoft.com/office/drawing/2014/main" id="{7E02B6EF-167B-6947-B8E8-378DE68CFDBD}"/>
                </a:ext>
              </a:extLst>
            </p:cNvPr>
            <p:cNvSpPr/>
            <p:nvPr/>
          </p:nvSpPr>
          <p:spPr>
            <a:xfrm rot="-2922755">
              <a:off x="4000261" y="2695009"/>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2" y="112"/>
                    <a:pt x="100" y="104"/>
                    <a:pt x="113" y="90"/>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145;p24">
              <a:extLst>
                <a:ext uri="{FF2B5EF4-FFF2-40B4-BE49-F238E27FC236}">
                  <a16:creationId xmlns:a16="http://schemas.microsoft.com/office/drawing/2014/main" id="{D5AA5131-13F0-A141-B67F-FE25BFE52E5B}"/>
                </a:ext>
              </a:extLst>
            </p:cNvPr>
            <p:cNvSpPr/>
            <p:nvPr/>
          </p:nvSpPr>
          <p:spPr>
            <a:xfrm rot="-2922755">
              <a:off x="3999096" y="2688793"/>
              <a:ext cx="18786" cy="13934"/>
            </a:xfrm>
            <a:custGeom>
              <a:avLst/>
              <a:gdLst/>
              <a:ahLst/>
              <a:cxnLst/>
              <a:rect l="l" t="t" r="r" b="b"/>
              <a:pathLst>
                <a:path w="151" h="112" extrusionOk="0">
                  <a:moveTo>
                    <a:pt x="75" y="0"/>
                  </a:moveTo>
                  <a:cubicBezTo>
                    <a:pt x="23" y="8"/>
                    <a:pt x="0" y="68"/>
                    <a:pt x="38" y="98"/>
                  </a:cubicBezTo>
                  <a:cubicBezTo>
                    <a:pt x="48" y="108"/>
                    <a:pt x="61" y="112"/>
                    <a:pt x="74" y="112"/>
                  </a:cubicBezTo>
                  <a:cubicBezTo>
                    <a:pt x="89" y="112"/>
                    <a:pt x="104" y="106"/>
                    <a:pt x="113" y="98"/>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146;p24">
              <a:extLst>
                <a:ext uri="{FF2B5EF4-FFF2-40B4-BE49-F238E27FC236}">
                  <a16:creationId xmlns:a16="http://schemas.microsoft.com/office/drawing/2014/main" id="{CF3C7130-4066-EA45-B1B3-D3DC19C6B417}"/>
                </a:ext>
              </a:extLst>
            </p:cNvPr>
            <p:cNvSpPr/>
            <p:nvPr/>
          </p:nvSpPr>
          <p:spPr>
            <a:xfrm rot="-2922755">
              <a:off x="3982545" y="2668920"/>
              <a:ext cx="50137" cy="37572"/>
            </a:xfrm>
            <a:custGeom>
              <a:avLst/>
              <a:gdLst/>
              <a:ahLst/>
              <a:cxnLst/>
              <a:rect l="l" t="t" r="r" b="b"/>
              <a:pathLst>
                <a:path w="403" h="302" extrusionOk="0">
                  <a:moveTo>
                    <a:pt x="203" y="1"/>
                  </a:moveTo>
                  <a:cubicBezTo>
                    <a:pt x="201" y="1"/>
                    <a:pt x="198" y="1"/>
                    <a:pt x="195" y="1"/>
                  </a:cubicBezTo>
                  <a:cubicBezTo>
                    <a:pt x="67" y="8"/>
                    <a:pt x="0" y="173"/>
                    <a:pt x="97" y="263"/>
                  </a:cubicBezTo>
                  <a:cubicBezTo>
                    <a:pt x="130" y="288"/>
                    <a:pt x="168" y="301"/>
                    <a:pt x="205" y="301"/>
                  </a:cubicBezTo>
                  <a:cubicBezTo>
                    <a:pt x="245" y="301"/>
                    <a:pt x="283" y="286"/>
                    <a:pt x="314" y="256"/>
                  </a:cubicBezTo>
                  <a:cubicBezTo>
                    <a:pt x="402" y="160"/>
                    <a:pt x="333" y="1"/>
                    <a:pt x="20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147;p24">
              <a:extLst>
                <a:ext uri="{FF2B5EF4-FFF2-40B4-BE49-F238E27FC236}">
                  <a16:creationId xmlns:a16="http://schemas.microsoft.com/office/drawing/2014/main" id="{1964D862-9803-9E48-A37E-AA9203E382DF}"/>
                </a:ext>
              </a:extLst>
            </p:cNvPr>
            <p:cNvSpPr/>
            <p:nvPr/>
          </p:nvSpPr>
          <p:spPr>
            <a:xfrm rot="-2922755">
              <a:off x="4056208" y="2722529"/>
              <a:ext cx="49515" cy="37821"/>
            </a:xfrm>
            <a:custGeom>
              <a:avLst/>
              <a:gdLst/>
              <a:ahLst/>
              <a:cxnLst/>
              <a:rect l="l" t="t" r="r" b="b"/>
              <a:pathLst>
                <a:path w="398" h="304" extrusionOk="0">
                  <a:moveTo>
                    <a:pt x="195" y="0"/>
                  </a:moveTo>
                  <a:cubicBezTo>
                    <a:pt x="60" y="8"/>
                    <a:pt x="0" y="172"/>
                    <a:pt x="98" y="262"/>
                  </a:cubicBezTo>
                  <a:cubicBezTo>
                    <a:pt x="126" y="290"/>
                    <a:pt x="162" y="303"/>
                    <a:pt x="198" y="303"/>
                  </a:cubicBezTo>
                  <a:cubicBezTo>
                    <a:pt x="239" y="303"/>
                    <a:pt x="279" y="286"/>
                    <a:pt x="307" y="255"/>
                  </a:cubicBezTo>
                  <a:cubicBezTo>
                    <a:pt x="397" y="157"/>
                    <a:pt x="322"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148;p24">
              <a:extLst>
                <a:ext uri="{FF2B5EF4-FFF2-40B4-BE49-F238E27FC236}">
                  <a16:creationId xmlns:a16="http://schemas.microsoft.com/office/drawing/2014/main" id="{AF3E84AF-FE65-554A-B0CA-47E5680305FF}"/>
                </a:ext>
              </a:extLst>
            </p:cNvPr>
            <p:cNvSpPr/>
            <p:nvPr/>
          </p:nvSpPr>
          <p:spPr>
            <a:xfrm rot="-2922755">
              <a:off x="4071812" y="2732031"/>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149;p24">
              <a:extLst>
                <a:ext uri="{FF2B5EF4-FFF2-40B4-BE49-F238E27FC236}">
                  <a16:creationId xmlns:a16="http://schemas.microsoft.com/office/drawing/2014/main" id="{0B254ACF-E7A7-5A4B-B601-EA99A78F179A}"/>
                </a:ext>
              </a:extLst>
            </p:cNvPr>
            <p:cNvSpPr/>
            <p:nvPr/>
          </p:nvSpPr>
          <p:spPr>
            <a:xfrm rot="-2922755">
              <a:off x="4071058" y="2729661"/>
              <a:ext cx="18661" cy="13934"/>
            </a:xfrm>
            <a:custGeom>
              <a:avLst/>
              <a:gdLst/>
              <a:ahLst/>
              <a:cxnLst/>
              <a:rect l="l" t="t" r="r" b="b"/>
              <a:pathLst>
                <a:path w="150" h="112" extrusionOk="0">
                  <a:moveTo>
                    <a:pt x="75" y="0"/>
                  </a:moveTo>
                  <a:cubicBezTo>
                    <a:pt x="23" y="8"/>
                    <a:pt x="0" y="68"/>
                    <a:pt x="38" y="98"/>
                  </a:cubicBezTo>
                  <a:cubicBezTo>
                    <a:pt x="48" y="108"/>
                    <a:pt x="61" y="112"/>
                    <a:pt x="74" y="112"/>
                  </a:cubicBezTo>
                  <a:cubicBezTo>
                    <a:pt x="89" y="112"/>
                    <a:pt x="104" y="106"/>
                    <a:pt x="112" y="98"/>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150;p24">
              <a:extLst>
                <a:ext uri="{FF2B5EF4-FFF2-40B4-BE49-F238E27FC236}">
                  <a16:creationId xmlns:a16="http://schemas.microsoft.com/office/drawing/2014/main" id="{07B35716-82B3-7F4A-A51E-13609B94ABEE}"/>
                </a:ext>
              </a:extLst>
            </p:cNvPr>
            <p:cNvSpPr/>
            <p:nvPr/>
          </p:nvSpPr>
          <p:spPr>
            <a:xfrm rot="-2922755">
              <a:off x="4071545" y="2728108"/>
              <a:ext cx="17542" cy="13436"/>
            </a:xfrm>
            <a:custGeom>
              <a:avLst/>
              <a:gdLst/>
              <a:ahLst/>
              <a:cxnLst/>
              <a:rect l="l" t="t" r="r" b="b"/>
              <a:pathLst>
                <a:path w="141" h="108" extrusionOk="0">
                  <a:moveTo>
                    <a:pt x="76" y="0"/>
                  </a:moveTo>
                  <a:cubicBezTo>
                    <a:pt x="73" y="0"/>
                    <a:pt x="70" y="1"/>
                    <a:pt x="67" y="1"/>
                  </a:cubicBezTo>
                  <a:cubicBezTo>
                    <a:pt x="23" y="1"/>
                    <a:pt x="0" y="61"/>
                    <a:pt x="38" y="91"/>
                  </a:cubicBezTo>
                  <a:cubicBezTo>
                    <a:pt x="45" y="102"/>
                    <a:pt x="58" y="108"/>
                    <a:pt x="72" y="108"/>
                  </a:cubicBezTo>
                  <a:cubicBezTo>
                    <a:pt x="86" y="108"/>
                    <a:pt x="101" y="102"/>
                    <a:pt x="112" y="91"/>
                  </a:cubicBezTo>
                  <a:cubicBezTo>
                    <a:pt x="141" y="56"/>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151;p24">
              <a:extLst>
                <a:ext uri="{FF2B5EF4-FFF2-40B4-BE49-F238E27FC236}">
                  <a16:creationId xmlns:a16="http://schemas.microsoft.com/office/drawing/2014/main" id="{453269FC-C404-9A4C-9177-D83171FB4324}"/>
                </a:ext>
              </a:extLst>
            </p:cNvPr>
            <p:cNvSpPr/>
            <p:nvPr/>
          </p:nvSpPr>
          <p:spPr>
            <a:xfrm rot="-2922755">
              <a:off x="4070600" y="2725836"/>
              <a:ext cx="18786" cy="13436"/>
            </a:xfrm>
            <a:custGeom>
              <a:avLst/>
              <a:gdLst/>
              <a:ahLst/>
              <a:cxnLst/>
              <a:rect l="l" t="t" r="r" b="b"/>
              <a:pathLst>
                <a:path w="151" h="108" extrusionOk="0">
                  <a:moveTo>
                    <a:pt x="75" y="0"/>
                  </a:moveTo>
                  <a:cubicBezTo>
                    <a:pt x="23" y="0"/>
                    <a:pt x="1" y="60"/>
                    <a:pt x="38" y="97"/>
                  </a:cubicBezTo>
                  <a:cubicBezTo>
                    <a:pt x="48" y="104"/>
                    <a:pt x="61" y="108"/>
                    <a:pt x="74" y="108"/>
                  </a:cubicBezTo>
                  <a:cubicBezTo>
                    <a:pt x="90" y="108"/>
                    <a:pt x="105"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152;p24">
              <a:extLst>
                <a:ext uri="{FF2B5EF4-FFF2-40B4-BE49-F238E27FC236}">
                  <a16:creationId xmlns:a16="http://schemas.microsoft.com/office/drawing/2014/main" id="{4443BF3D-6D23-274B-9398-2572E9B7A008}"/>
                </a:ext>
              </a:extLst>
            </p:cNvPr>
            <p:cNvSpPr/>
            <p:nvPr/>
          </p:nvSpPr>
          <p:spPr>
            <a:xfrm rot="-2922755">
              <a:off x="4070925" y="2723429"/>
              <a:ext cx="17791" cy="14307"/>
            </a:xfrm>
            <a:custGeom>
              <a:avLst/>
              <a:gdLst/>
              <a:ahLst/>
              <a:cxnLst/>
              <a:rect l="l" t="t" r="r" b="b"/>
              <a:pathLst>
                <a:path w="143" h="115" extrusionOk="0">
                  <a:moveTo>
                    <a:pt x="68" y="0"/>
                  </a:moveTo>
                  <a:cubicBezTo>
                    <a:pt x="23" y="8"/>
                    <a:pt x="1" y="67"/>
                    <a:pt x="38" y="97"/>
                  </a:cubicBezTo>
                  <a:cubicBezTo>
                    <a:pt x="45" y="109"/>
                    <a:pt x="59" y="114"/>
                    <a:pt x="73" y="114"/>
                  </a:cubicBezTo>
                  <a:cubicBezTo>
                    <a:pt x="87" y="114"/>
                    <a:pt x="102" y="109"/>
                    <a:pt x="113" y="97"/>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153;p24">
              <a:extLst>
                <a:ext uri="{FF2B5EF4-FFF2-40B4-BE49-F238E27FC236}">
                  <a16:creationId xmlns:a16="http://schemas.microsoft.com/office/drawing/2014/main" id="{35D33C46-AC35-094A-9707-2DABE623D85E}"/>
                </a:ext>
              </a:extLst>
            </p:cNvPr>
            <p:cNvSpPr/>
            <p:nvPr/>
          </p:nvSpPr>
          <p:spPr>
            <a:xfrm rot="-2922755">
              <a:off x="4070359" y="2721845"/>
              <a:ext cx="18661" cy="13436"/>
            </a:xfrm>
            <a:custGeom>
              <a:avLst/>
              <a:gdLst/>
              <a:ahLst/>
              <a:cxnLst/>
              <a:rect l="l" t="t" r="r" b="b"/>
              <a:pathLst>
                <a:path w="150" h="108" extrusionOk="0">
                  <a:moveTo>
                    <a:pt x="75" y="1"/>
                  </a:moveTo>
                  <a:cubicBezTo>
                    <a:pt x="22" y="1"/>
                    <a:pt x="0" y="60"/>
                    <a:pt x="37" y="90"/>
                  </a:cubicBezTo>
                  <a:cubicBezTo>
                    <a:pt x="49" y="102"/>
                    <a:pt x="64" y="107"/>
                    <a:pt x="78" y="107"/>
                  </a:cubicBezTo>
                  <a:cubicBezTo>
                    <a:pt x="92" y="107"/>
                    <a:pt x="105" y="102"/>
                    <a:pt x="112"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154;p24">
              <a:extLst>
                <a:ext uri="{FF2B5EF4-FFF2-40B4-BE49-F238E27FC236}">
                  <a16:creationId xmlns:a16="http://schemas.microsoft.com/office/drawing/2014/main" id="{A4003B6E-E48C-5149-92BE-22858FCF1E15}"/>
                </a:ext>
              </a:extLst>
            </p:cNvPr>
            <p:cNvSpPr/>
            <p:nvPr/>
          </p:nvSpPr>
          <p:spPr>
            <a:xfrm rot="-2922755">
              <a:off x="4070523" y="2719454"/>
              <a:ext cx="17791" cy="13934"/>
            </a:xfrm>
            <a:custGeom>
              <a:avLst/>
              <a:gdLst/>
              <a:ahLst/>
              <a:cxnLst/>
              <a:rect l="l" t="t" r="r" b="b"/>
              <a:pathLst>
                <a:path w="143" h="112" extrusionOk="0">
                  <a:moveTo>
                    <a:pt x="67" y="1"/>
                  </a:moveTo>
                  <a:cubicBezTo>
                    <a:pt x="22" y="8"/>
                    <a:pt x="0" y="60"/>
                    <a:pt x="37" y="98"/>
                  </a:cubicBezTo>
                  <a:cubicBezTo>
                    <a:pt x="44" y="107"/>
                    <a:pt x="54" y="111"/>
                    <a:pt x="65" y="111"/>
                  </a:cubicBezTo>
                  <a:cubicBezTo>
                    <a:pt x="81" y="111"/>
                    <a:pt x="99" y="103"/>
                    <a:pt x="112" y="90"/>
                  </a:cubicBezTo>
                  <a:cubicBezTo>
                    <a:pt x="142" y="60"/>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155;p24">
              <a:extLst>
                <a:ext uri="{FF2B5EF4-FFF2-40B4-BE49-F238E27FC236}">
                  <a16:creationId xmlns:a16="http://schemas.microsoft.com/office/drawing/2014/main" id="{29EEA527-FC06-2142-B494-F6003B9FD346}"/>
                </a:ext>
              </a:extLst>
            </p:cNvPr>
            <p:cNvSpPr/>
            <p:nvPr/>
          </p:nvSpPr>
          <p:spPr>
            <a:xfrm rot="-2922755">
              <a:off x="4070036" y="2717947"/>
              <a:ext cx="18537" cy="13436"/>
            </a:xfrm>
            <a:custGeom>
              <a:avLst/>
              <a:gdLst/>
              <a:ahLst/>
              <a:cxnLst/>
              <a:rect l="l" t="t" r="r" b="b"/>
              <a:pathLst>
                <a:path w="149"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156;p24">
              <a:extLst>
                <a:ext uri="{FF2B5EF4-FFF2-40B4-BE49-F238E27FC236}">
                  <a16:creationId xmlns:a16="http://schemas.microsoft.com/office/drawing/2014/main" id="{27CD9C28-622F-1940-A44F-8842E1183435}"/>
                </a:ext>
              </a:extLst>
            </p:cNvPr>
            <p:cNvSpPr/>
            <p:nvPr/>
          </p:nvSpPr>
          <p:spPr>
            <a:xfrm rot="-2922755">
              <a:off x="4070085" y="2715676"/>
              <a:ext cx="17791" cy="13436"/>
            </a:xfrm>
            <a:custGeom>
              <a:avLst/>
              <a:gdLst/>
              <a:ahLst/>
              <a:cxnLst/>
              <a:rect l="l" t="t" r="r" b="b"/>
              <a:pathLst>
                <a:path w="143" h="108" extrusionOk="0">
                  <a:moveTo>
                    <a:pt x="68" y="0"/>
                  </a:moveTo>
                  <a:cubicBezTo>
                    <a:pt x="23" y="0"/>
                    <a:pt x="0" y="60"/>
                    <a:pt x="38" y="97"/>
                  </a:cubicBezTo>
                  <a:cubicBezTo>
                    <a:pt x="45" y="104"/>
                    <a:pt x="56" y="108"/>
                    <a:pt x="68" y="108"/>
                  </a:cubicBezTo>
                  <a:cubicBezTo>
                    <a:pt x="83" y="108"/>
                    <a:pt x="100" y="102"/>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157;p24">
              <a:extLst>
                <a:ext uri="{FF2B5EF4-FFF2-40B4-BE49-F238E27FC236}">
                  <a16:creationId xmlns:a16="http://schemas.microsoft.com/office/drawing/2014/main" id="{2E0D81BC-A756-1441-99EC-40E62BE01CC0}"/>
                </a:ext>
              </a:extLst>
            </p:cNvPr>
            <p:cNvSpPr/>
            <p:nvPr/>
          </p:nvSpPr>
          <p:spPr>
            <a:xfrm rot="-2922755">
              <a:off x="4069416" y="2713268"/>
              <a:ext cx="18786" cy="14307"/>
            </a:xfrm>
            <a:custGeom>
              <a:avLst/>
              <a:gdLst/>
              <a:ahLst/>
              <a:cxnLst/>
              <a:rect l="l" t="t" r="r" b="b"/>
              <a:pathLst>
                <a:path w="151" h="115" extrusionOk="0">
                  <a:moveTo>
                    <a:pt x="76" y="0"/>
                  </a:moveTo>
                  <a:cubicBezTo>
                    <a:pt x="23" y="8"/>
                    <a:pt x="1" y="68"/>
                    <a:pt x="38" y="97"/>
                  </a:cubicBezTo>
                  <a:cubicBezTo>
                    <a:pt x="50" y="109"/>
                    <a:pt x="65" y="114"/>
                    <a:pt x="79" y="114"/>
                  </a:cubicBezTo>
                  <a:cubicBezTo>
                    <a:pt x="93" y="114"/>
                    <a:pt x="106" y="109"/>
                    <a:pt x="113" y="97"/>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158;p24">
              <a:extLst>
                <a:ext uri="{FF2B5EF4-FFF2-40B4-BE49-F238E27FC236}">
                  <a16:creationId xmlns:a16="http://schemas.microsoft.com/office/drawing/2014/main" id="{4665379A-2B24-FA49-9D8A-3689E53CE11E}"/>
                </a:ext>
              </a:extLst>
            </p:cNvPr>
            <p:cNvSpPr/>
            <p:nvPr/>
          </p:nvSpPr>
          <p:spPr>
            <a:xfrm rot="-2922755">
              <a:off x="4069720" y="2711684"/>
              <a:ext cx="17915" cy="13436"/>
            </a:xfrm>
            <a:custGeom>
              <a:avLst/>
              <a:gdLst/>
              <a:ahLst/>
              <a:cxnLst/>
              <a:rect l="l" t="t" r="r" b="b"/>
              <a:pathLst>
                <a:path w="144" h="108" extrusionOk="0">
                  <a:moveTo>
                    <a:pt x="68" y="1"/>
                  </a:moveTo>
                  <a:cubicBezTo>
                    <a:pt x="23" y="1"/>
                    <a:pt x="1" y="61"/>
                    <a:pt x="38" y="91"/>
                  </a:cubicBezTo>
                  <a:cubicBezTo>
                    <a:pt x="46" y="102"/>
                    <a:pt x="59" y="107"/>
                    <a:pt x="73" y="107"/>
                  </a:cubicBezTo>
                  <a:cubicBezTo>
                    <a:pt x="87" y="107"/>
                    <a:pt x="102" y="102"/>
                    <a:pt x="113" y="91"/>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159;p24">
              <a:extLst>
                <a:ext uri="{FF2B5EF4-FFF2-40B4-BE49-F238E27FC236}">
                  <a16:creationId xmlns:a16="http://schemas.microsoft.com/office/drawing/2014/main" id="{03090639-E5EC-E046-87B0-97617B9DD2BA}"/>
                </a:ext>
              </a:extLst>
            </p:cNvPr>
            <p:cNvSpPr/>
            <p:nvPr/>
          </p:nvSpPr>
          <p:spPr>
            <a:xfrm rot="-2922755">
              <a:off x="4068873" y="2709357"/>
              <a:ext cx="18786" cy="13561"/>
            </a:xfrm>
            <a:custGeom>
              <a:avLst/>
              <a:gdLst/>
              <a:ahLst/>
              <a:cxnLst/>
              <a:rect l="l" t="t" r="r" b="b"/>
              <a:pathLst>
                <a:path w="151" h="109" extrusionOk="0">
                  <a:moveTo>
                    <a:pt x="75" y="1"/>
                  </a:moveTo>
                  <a:cubicBezTo>
                    <a:pt x="23" y="1"/>
                    <a:pt x="0" y="61"/>
                    <a:pt x="38" y="98"/>
                  </a:cubicBezTo>
                  <a:cubicBezTo>
                    <a:pt x="48" y="105"/>
                    <a:pt x="61" y="108"/>
                    <a:pt x="74" y="108"/>
                  </a:cubicBezTo>
                  <a:cubicBezTo>
                    <a:pt x="89" y="108"/>
                    <a:pt x="104" y="103"/>
                    <a:pt x="113"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160;p24">
              <a:extLst>
                <a:ext uri="{FF2B5EF4-FFF2-40B4-BE49-F238E27FC236}">
                  <a16:creationId xmlns:a16="http://schemas.microsoft.com/office/drawing/2014/main" id="{283083E0-62AC-0B45-92CC-AB176DB0D030}"/>
                </a:ext>
              </a:extLst>
            </p:cNvPr>
            <p:cNvSpPr/>
            <p:nvPr/>
          </p:nvSpPr>
          <p:spPr>
            <a:xfrm rot="-2922755">
              <a:off x="4052808" y="2694698"/>
              <a:ext cx="50386" cy="37448"/>
            </a:xfrm>
            <a:custGeom>
              <a:avLst/>
              <a:gdLst/>
              <a:ahLst/>
              <a:cxnLst/>
              <a:rect l="l" t="t" r="r" b="b"/>
              <a:pathLst>
                <a:path w="405" h="301" extrusionOk="0">
                  <a:moveTo>
                    <a:pt x="195" y="0"/>
                  </a:moveTo>
                  <a:cubicBezTo>
                    <a:pt x="60" y="8"/>
                    <a:pt x="0" y="173"/>
                    <a:pt x="97" y="262"/>
                  </a:cubicBezTo>
                  <a:cubicBezTo>
                    <a:pt x="130" y="288"/>
                    <a:pt x="168" y="301"/>
                    <a:pt x="205" y="301"/>
                  </a:cubicBezTo>
                  <a:cubicBezTo>
                    <a:pt x="245" y="301"/>
                    <a:pt x="284" y="286"/>
                    <a:pt x="315" y="255"/>
                  </a:cubicBezTo>
                  <a:cubicBezTo>
                    <a:pt x="404" y="158"/>
                    <a:pt x="329"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161;p24">
              <a:extLst>
                <a:ext uri="{FF2B5EF4-FFF2-40B4-BE49-F238E27FC236}">
                  <a16:creationId xmlns:a16="http://schemas.microsoft.com/office/drawing/2014/main" id="{ED5EC9E0-6C4E-9644-9E30-8F7A750588D5}"/>
                </a:ext>
              </a:extLst>
            </p:cNvPr>
            <p:cNvSpPr/>
            <p:nvPr/>
          </p:nvSpPr>
          <p:spPr>
            <a:xfrm rot="-2922755">
              <a:off x="4120534" y="2692748"/>
              <a:ext cx="49266" cy="36950"/>
            </a:xfrm>
            <a:custGeom>
              <a:avLst/>
              <a:gdLst/>
              <a:ahLst/>
              <a:cxnLst/>
              <a:rect l="l" t="t" r="r" b="b"/>
              <a:pathLst>
                <a:path w="396" h="297" extrusionOk="0">
                  <a:moveTo>
                    <a:pt x="204" y="1"/>
                  </a:moveTo>
                  <a:cubicBezTo>
                    <a:pt x="201" y="1"/>
                    <a:pt x="198" y="1"/>
                    <a:pt x="195" y="1"/>
                  </a:cubicBezTo>
                  <a:cubicBezTo>
                    <a:pt x="60" y="1"/>
                    <a:pt x="0" y="166"/>
                    <a:pt x="98" y="256"/>
                  </a:cubicBezTo>
                  <a:cubicBezTo>
                    <a:pt x="126" y="284"/>
                    <a:pt x="160" y="297"/>
                    <a:pt x="196" y="297"/>
                  </a:cubicBezTo>
                  <a:cubicBezTo>
                    <a:pt x="235" y="297"/>
                    <a:pt x="276" y="280"/>
                    <a:pt x="307" y="248"/>
                  </a:cubicBezTo>
                  <a:cubicBezTo>
                    <a:pt x="395" y="153"/>
                    <a:pt x="326"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162;p24">
              <a:extLst>
                <a:ext uri="{FF2B5EF4-FFF2-40B4-BE49-F238E27FC236}">
                  <a16:creationId xmlns:a16="http://schemas.microsoft.com/office/drawing/2014/main" id="{5BFCE8D8-B37D-A94E-93C2-CE0D8BCE29D7}"/>
                </a:ext>
              </a:extLst>
            </p:cNvPr>
            <p:cNvSpPr/>
            <p:nvPr/>
          </p:nvSpPr>
          <p:spPr>
            <a:xfrm rot="-2922755">
              <a:off x="4136786" y="2707322"/>
              <a:ext cx="17666" cy="13561"/>
            </a:xfrm>
            <a:custGeom>
              <a:avLst/>
              <a:gdLst/>
              <a:ahLst/>
              <a:cxnLst/>
              <a:rect l="l" t="t" r="r" b="b"/>
              <a:pathLst>
                <a:path w="142" h="109"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163;p24">
              <a:extLst>
                <a:ext uri="{FF2B5EF4-FFF2-40B4-BE49-F238E27FC236}">
                  <a16:creationId xmlns:a16="http://schemas.microsoft.com/office/drawing/2014/main" id="{BA81E693-855D-3B44-94CE-E135DEDBE43C}"/>
                </a:ext>
              </a:extLst>
            </p:cNvPr>
            <p:cNvSpPr/>
            <p:nvPr/>
          </p:nvSpPr>
          <p:spPr>
            <a:xfrm rot="-2922755">
              <a:off x="4136282" y="2709335"/>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164;p24">
              <a:extLst>
                <a:ext uri="{FF2B5EF4-FFF2-40B4-BE49-F238E27FC236}">
                  <a16:creationId xmlns:a16="http://schemas.microsoft.com/office/drawing/2014/main" id="{BACDA5AD-B21B-1E42-8783-F7F1EA1B62E9}"/>
                </a:ext>
              </a:extLst>
            </p:cNvPr>
            <p:cNvSpPr/>
            <p:nvPr/>
          </p:nvSpPr>
          <p:spPr>
            <a:xfrm rot="-2922755">
              <a:off x="4137062" y="2711242"/>
              <a:ext cx="17791" cy="13436"/>
            </a:xfrm>
            <a:custGeom>
              <a:avLst/>
              <a:gdLst/>
              <a:ahLst/>
              <a:cxnLst/>
              <a:rect l="l" t="t" r="r" b="b"/>
              <a:pathLst>
                <a:path w="143" h="108" extrusionOk="0">
                  <a:moveTo>
                    <a:pt x="68" y="1"/>
                  </a:moveTo>
                  <a:cubicBezTo>
                    <a:pt x="23" y="1"/>
                    <a:pt x="0" y="61"/>
                    <a:pt x="30" y="91"/>
                  </a:cubicBezTo>
                  <a:cubicBezTo>
                    <a:pt x="41" y="102"/>
                    <a:pt x="56" y="108"/>
                    <a:pt x="71" y="108"/>
                  </a:cubicBezTo>
                  <a:cubicBezTo>
                    <a:pt x="86" y="108"/>
                    <a:pt x="101" y="102"/>
                    <a:pt x="113" y="91"/>
                  </a:cubicBezTo>
                  <a:cubicBezTo>
                    <a:pt x="142"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165;p24">
              <a:extLst>
                <a:ext uri="{FF2B5EF4-FFF2-40B4-BE49-F238E27FC236}">
                  <a16:creationId xmlns:a16="http://schemas.microsoft.com/office/drawing/2014/main" id="{3FB43B64-308C-6F42-9AB9-DC2EFBF73E63}"/>
                </a:ext>
              </a:extLst>
            </p:cNvPr>
            <p:cNvSpPr/>
            <p:nvPr/>
          </p:nvSpPr>
          <p:spPr>
            <a:xfrm rot="-2922755">
              <a:off x="4136906" y="2713153"/>
              <a:ext cx="17791" cy="14307"/>
            </a:xfrm>
            <a:custGeom>
              <a:avLst/>
              <a:gdLst/>
              <a:ahLst/>
              <a:cxnLst/>
              <a:rect l="l" t="t" r="r" b="b"/>
              <a:pathLst>
                <a:path w="143" h="115" extrusionOk="0">
                  <a:moveTo>
                    <a:pt x="68" y="0"/>
                  </a:moveTo>
                  <a:cubicBezTo>
                    <a:pt x="23" y="8"/>
                    <a:pt x="0" y="68"/>
                    <a:pt x="38" y="98"/>
                  </a:cubicBezTo>
                  <a:cubicBezTo>
                    <a:pt x="49" y="109"/>
                    <a:pt x="62" y="115"/>
                    <a:pt x="75" y="115"/>
                  </a:cubicBezTo>
                  <a:cubicBezTo>
                    <a:pt x="88" y="115"/>
                    <a:pt x="101" y="109"/>
                    <a:pt x="113" y="98"/>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166;p24">
              <a:extLst>
                <a:ext uri="{FF2B5EF4-FFF2-40B4-BE49-F238E27FC236}">
                  <a16:creationId xmlns:a16="http://schemas.microsoft.com/office/drawing/2014/main" id="{FBE225CB-6554-7048-A7ED-B8B59045D9DC}"/>
                </a:ext>
              </a:extLst>
            </p:cNvPr>
            <p:cNvSpPr/>
            <p:nvPr/>
          </p:nvSpPr>
          <p:spPr>
            <a:xfrm rot="-2922755">
              <a:off x="4137371" y="2715259"/>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167;p24">
              <a:extLst>
                <a:ext uri="{FF2B5EF4-FFF2-40B4-BE49-F238E27FC236}">
                  <a16:creationId xmlns:a16="http://schemas.microsoft.com/office/drawing/2014/main" id="{A8DA732F-B920-BA46-92E8-57436E41D740}"/>
                </a:ext>
              </a:extLst>
            </p:cNvPr>
            <p:cNvSpPr/>
            <p:nvPr/>
          </p:nvSpPr>
          <p:spPr>
            <a:xfrm rot="-2922755">
              <a:off x="4137423" y="2717878"/>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168;p24">
              <a:extLst>
                <a:ext uri="{FF2B5EF4-FFF2-40B4-BE49-F238E27FC236}">
                  <a16:creationId xmlns:a16="http://schemas.microsoft.com/office/drawing/2014/main" id="{D15F84BF-8877-5D40-A0D0-5494B563074B}"/>
                </a:ext>
              </a:extLst>
            </p:cNvPr>
            <p:cNvSpPr/>
            <p:nvPr/>
          </p:nvSpPr>
          <p:spPr>
            <a:xfrm rot="-2922755">
              <a:off x="4137762" y="2719058"/>
              <a:ext cx="17791" cy="13934"/>
            </a:xfrm>
            <a:custGeom>
              <a:avLst/>
              <a:gdLst/>
              <a:ahLst/>
              <a:cxnLst/>
              <a:rect l="l" t="t" r="r" b="b"/>
              <a:pathLst>
                <a:path w="143" h="112" extrusionOk="0">
                  <a:moveTo>
                    <a:pt x="68" y="1"/>
                  </a:moveTo>
                  <a:cubicBezTo>
                    <a:pt x="15" y="1"/>
                    <a:pt x="0" y="61"/>
                    <a:pt x="30" y="98"/>
                  </a:cubicBezTo>
                  <a:cubicBezTo>
                    <a:pt x="40" y="108"/>
                    <a:pt x="52" y="112"/>
                    <a:pt x="64" y="112"/>
                  </a:cubicBezTo>
                  <a:cubicBezTo>
                    <a:pt x="81" y="112"/>
                    <a:pt x="100" y="104"/>
                    <a:pt x="113" y="91"/>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169;p24">
              <a:extLst>
                <a:ext uri="{FF2B5EF4-FFF2-40B4-BE49-F238E27FC236}">
                  <a16:creationId xmlns:a16="http://schemas.microsoft.com/office/drawing/2014/main" id="{0E6E0BEC-BC8A-AE45-857D-3E9F69CE58DE}"/>
                </a:ext>
              </a:extLst>
            </p:cNvPr>
            <p:cNvSpPr/>
            <p:nvPr/>
          </p:nvSpPr>
          <p:spPr>
            <a:xfrm rot="-2922755">
              <a:off x="4137746" y="2721776"/>
              <a:ext cx="17791" cy="13436"/>
            </a:xfrm>
            <a:custGeom>
              <a:avLst/>
              <a:gdLst/>
              <a:ahLst/>
              <a:cxnLst/>
              <a:rect l="l" t="t" r="r" b="b"/>
              <a:pathLst>
                <a:path w="143" h="108" extrusionOk="0">
                  <a:moveTo>
                    <a:pt x="75" y="1"/>
                  </a:moveTo>
                  <a:cubicBezTo>
                    <a:pt x="23" y="1"/>
                    <a:pt x="0" y="61"/>
                    <a:pt x="38" y="91"/>
                  </a:cubicBezTo>
                  <a:cubicBezTo>
                    <a:pt x="49" y="102"/>
                    <a:pt x="62" y="107"/>
                    <a:pt x="75" y="107"/>
                  </a:cubicBezTo>
                  <a:cubicBezTo>
                    <a:pt x="88" y="107"/>
                    <a:pt x="101" y="102"/>
                    <a:pt x="113" y="91"/>
                  </a:cubicBezTo>
                  <a:cubicBezTo>
                    <a:pt x="143"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170;p24">
              <a:extLst>
                <a:ext uri="{FF2B5EF4-FFF2-40B4-BE49-F238E27FC236}">
                  <a16:creationId xmlns:a16="http://schemas.microsoft.com/office/drawing/2014/main" id="{E79EB2B7-C351-DB4A-9534-692FAF128D71}"/>
                </a:ext>
              </a:extLst>
            </p:cNvPr>
            <p:cNvSpPr/>
            <p:nvPr/>
          </p:nvSpPr>
          <p:spPr>
            <a:xfrm rot="-2922755">
              <a:off x="4138513" y="2723802"/>
              <a:ext cx="17666" cy="13436"/>
            </a:xfrm>
            <a:custGeom>
              <a:avLst/>
              <a:gdLst/>
              <a:ahLst/>
              <a:cxnLst/>
              <a:rect l="l" t="t" r="r" b="b"/>
              <a:pathLst>
                <a:path w="142" h="108" extrusionOk="0">
                  <a:moveTo>
                    <a:pt x="76" y="0"/>
                  </a:moveTo>
                  <a:cubicBezTo>
                    <a:pt x="73" y="0"/>
                    <a:pt x="71" y="0"/>
                    <a:pt x="68" y="1"/>
                  </a:cubicBezTo>
                  <a:cubicBezTo>
                    <a:pt x="16" y="1"/>
                    <a:pt x="1" y="61"/>
                    <a:pt x="31" y="91"/>
                  </a:cubicBezTo>
                  <a:cubicBezTo>
                    <a:pt x="42" y="102"/>
                    <a:pt x="57" y="107"/>
                    <a:pt x="72" y="107"/>
                  </a:cubicBezTo>
                  <a:cubicBezTo>
                    <a:pt x="87" y="107"/>
                    <a:pt x="102" y="102"/>
                    <a:pt x="113" y="91"/>
                  </a:cubicBezTo>
                  <a:cubicBezTo>
                    <a:pt x="141" y="55"/>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171;p24">
              <a:extLst>
                <a:ext uri="{FF2B5EF4-FFF2-40B4-BE49-F238E27FC236}">
                  <a16:creationId xmlns:a16="http://schemas.microsoft.com/office/drawing/2014/main" id="{CA0DEFED-037C-7243-B6EB-67E332BD2CB6}"/>
                </a:ext>
              </a:extLst>
            </p:cNvPr>
            <p:cNvSpPr/>
            <p:nvPr/>
          </p:nvSpPr>
          <p:spPr>
            <a:xfrm rot="-2922755">
              <a:off x="4137987" y="2725768"/>
              <a:ext cx="17915" cy="13436"/>
            </a:xfrm>
            <a:custGeom>
              <a:avLst/>
              <a:gdLst/>
              <a:ahLst/>
              <a:cxnLst/>
              <a:rect l="l" t="t" r="r" b="b"/>
              <a:pathLst>
                <a:path w="144" h="108" extrusionOk="0">
                  <a:moveTo>
                    <a:pt x="68" y="0"/>
                  </a:moveTo>
                  <a:cubicBezTo>
                    <a:pt x="23" y="0"/>
                    <a:pt x="1" y="60"/>
                    <a:pt x="38" y="98"/>
                  </a:cubicBezTo>
                  <a:cubicBezTo>
                    <a:pt x="48" y="104"/>
                    <a:pt x="60" y="108"/>
                    <a:pt x="72" y="108"/>
                  </a:cubicBezTo>
                  <a:cubicBezTo>
                    <a:pt x="86" y="108"/>
                    <a:pt x="101" y="102"/>
                    <a:pt x="113" y="90"/>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172;p24">
              <a:extLst>
                <a:ext uri="{FF2B5EF4-FFF2-40B4-BE49-F238E27FC236}">
                  <a16:creationId xmlns:a16="http://schemas.microsoft.com/office/drawing/2014/main" id="{89FF1C45-881F-084A-A370-05C6BEDAD530}"/>
                </a:ext>
              </a:extLst>
            </p:cNvPr>
            <p:cNvSpPr/>
            <p:nvPr/>
          </p:nvSpPr>
          <p:spPr>
            <a:xfrm rot="-2922755">
              <a:off x="4138789" y="2727722"/>
              <a:ext cx="17791" cy="13312"/>
            </a:xfrm>
            <a:custGeom>
              <a:avLst/>
              <a:gdLst/>
              <a:ahLst/>
              <a:cxnLst/>
              <a:rect l="l" t="t" r="r" b="b"/>
              <a:pathLst>
                <a:path w="143" h="107" extrusionOk="0">
                  <a:moveTo>
                    <a:pt x="68" y="0"/>
                  </a:moveTo>
                  <a:cubicBezTo>
                    <a:pt x="15" y="0"/>
                    <a:pt x="0" y="60"/>
                    <a:pt x="30" y="90"/>
                  </a:cubicBezTo>
                  <a:cubicBezTo>
                    <a:pt x="42" y="101"/>
                    <a:pt x="57" y="107"/>
                    <a:pt x="72" y="107"/>
                  </a:cubicBezTo>
                  <a:cubicBezTo>
                    <a:pt x="86" y="107"/>
                    <a:pt x="101" y="101"/>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173;p24">
              <a:extLst>
                <a:ext uri="{FF2B5EF4-FFF2-40B4-BE49-F238E27FC236}">
                  <a16:creationId xmlns:a16="http://schemas.microsoft.com/office/drawing/2014/main" id="{9FB35848-D484-6348-BAFD-E0368EDC6194}"/>
                </a:ext>
              </a:extLst>
            </p:cNvPr>
            <p:cNvSpPr/>
            <p:nvPr/>
          </p:nvSpPr>
          <p:spPr>
            <a:xfrm rot="-2922755">
              <a:off x="4138492" y="2729572"/>
              <a:ext cx="17791" cy="14058"/>
            </a:xfrm>
            <a:custGeom>
              <a:avLst/>
              <a:gdLst/>
              <a:ahLst/>
              <a:cxnLst/>
              <a:rect l="l" t="t" r="r" b="b"/>
              <a:pathLst>
                <a:path w="143" h="113" extrusionOk="0">
                  <a:moveTo>
                    <a:pt x="68" y="1"/>
                  </a:moveTo>
                  <a:cubicBezTo>
                    <a:pt x="23" y="8"/>
                    <a:pt x="0" y="68"/>
                    <a:pt x="38" y="98"/>
                  </a:cubicBezTo>
                  <a:cubicBezTo>
                    <a:pt x="48" y="108"/>
                    <a:pt x="60" y="112"/>
                    <a:pt x="71" y="112"/>
                  </a:cubicBezTo>
                  <a:cubicBezTo>
                    <a:pt x="86" y="112"/>
                    <a:pt x="100" y="106"/>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174;p24">
              <a:extLst>
                <a:ext uri="{FF2B5EF4-FFF2-40B4-BE49-F238E27FC236}">
                  <a16:creationId xmlns:a16="http://schemas.microsoft.com/office/drawing/2014/main" id="{84405703-AF99-8741-93B7-BDC749D6BE4B}"/>
                </a:ext>
              </a:extLst>
            </p:cNvPr>
            <p:cNvSpPr/>
            <p:nvPr/>
          </p:nvSpPr>
          <p:spPr>
            <a:xfrm rot="-2922755">
              <a:off x="4123092" y="2721017"/>
              <a:ext cx="49142" cy="36950"/>
            </a:xfrm>
            <a:custGeom>
              <a:avLst/>
              <a:gdLst/>
              <a:ahLst/>
              <a:cxnLst/>
              <a:rect l="l" t="t" r="r" b="b"/>
              <a:pathLst>
                <a:path w="395" h="297" extrusionOk="0">
                  <a:moveTo>
                    <a:pt x="204" y="1"/>
                  </a:moveTo>
                  <a:cubicBezTo>
                    <a:pt x="201" y="1"/>
                    <a:pt x="198" y="1"/>
                    <a:pt x="195" y="1"/>
                  </a:cubicBezTo>
                  <a:cubicBezTo>
                    <a:pt x="60" y="1"/>
                    <a:pt x="0" y="166"/>
                    <a:pt x="98" y="255"/>
                  </a:cubicBezTo>
                  <a:cubicBezTo>
                    <a:pt x="126" y="283"/>
                    <a:pt x="162" y="297"/>
                    <a:pt x="198" y="297"/>
                  </a:cubicBezTo>
                  <a:cubicBezTo>
                    <a:pt x="239" y="297"/>
                    <a:pt x="279" y="280"/>
                    <a:pt x="307" y="248"/>
                  </a:cubicBezTo>
                  <a:cubicBezTo>
                    <a:pt x="395"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175;p24">
              <a:extLst>
                <a:ext uri="{FF2B5EF4-FFF2-40B4-BE49-F238E27FC236}">
                  <a16:creationId xmlns:a16="http://schemas.microsoft.com/office/drawing/2014/main" id="{3A79FD4E-F539-A943-AC4C-660A01C5A504}"/>
                </a:ext>
              </a:extLst>
            </p:cNvPr>
            <p:cNvSpPr/>
            <p:nvPr/>
          </p:nvSpPr>
          <p:spPr>
            <a:xfrm rot="-2922755">
              <a:off x="4185138" y="2662459"/>
              <a:ext cx="50137" cy="37075"/>
            </a:xfrm>
            <a:custGeom>
              <a:avLst/>
              <a:gdLst/>
              <a:ahLst/>
              <a:cxnLst/>
              <a:rect l="l" t="t" r="r" b="b"/>
              <a:pathLst>
                <a:path w="403" h="298" extrusionOk="0">
                  <a:moveTo>
                    <a:pt x="204" y="1"/>
                  </a:moveTo>
                  <a:cubicBezTo>
                    <a:pt x="201" y="1"/>
                    <a:pt x="198" y="1"/>
                    <a:pt x="195" y="1"/>
                  </a:cubicBezTo>
                  <a:cubicBezTo>
                    <a:pt x="60" y="1"/>
                    <a:pt x="0" y="166"/>
                    <a:pt x="98" y="256"/>
                  </a:cubicBezTo>
                  <a:cubicBezTo>
                    <a:pt x="126" y="284"/>
                    <a:pt x="162" y="297"/>
                    <a:pt x="199" y="297"/>
                  </a:cubicBezTo>
                  <a:cubicBezTo>
                    <a:pt x="241" y="297"/>
                    <a:pt x="283" y="280"/>
                    <a:pt x="315" y="248"/>
                  </a:cubicBezTo>
                  <a:cubicBezTo>
                    <a:pt x="403"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176;p24">
              <a:extLst>
                <a:ext uri="{FF2B5EF4-FFF2-40B4-BE49-F238E27FC236}">
                  <a16:creationId xmlns:a16="http://schemas.microsoft.com/office/drawing/2014/main" id="{FB546FDE-5418-6F42-974F-EC32CDBFA157}"/>
                </a:ext>
              </a:extLst>
            </p:cNvPr>
            <p:cNvSpPr/>
            <p:nvPr/>
          </p:nvSpPr>
          <p:spPr>
            <a:xfrm rot="-2922755">
              <a:off x="4201905" y="2682684"/>
              <a:ext cx="17791" cy="13561"/>
            </a:xfrm>
            <a:custGeom>
              <a:avLst/>
              <a:gdLst/>
              <a:ahLst/>
              <a:cxnLst/>
              <a:rect l="l" t="t" r="r" b="b"/>
              <a:pathLst>
                <a:path w="143" h="109" extrusionOk="0">
                  <a:moveTo>
                    <a:pt x="68" y="0"/>
                  </a:moveTo>
                  <a:cubicBezTo>
                    <a:pt x="23" y="0"/>
                    <a:pt x="1" y="60"/>
                    <a:pt x="38" y="98"/>
                  </a:cubicBezTo>
                  <a:cubicBezTo>
                    <a:pt x="48" y="104"/>
                    <a:pt x="60" y="108"/>
                    <a:pt x="72" y="108"/>
                  </a:cubicBezTo>
                  <a:cubicBezTo>
                    <a:pt x="86" y="108"/>
                    <a:pt x="101" y="103"/>
                    <a:pt x="113" y="90"/>
                  </a:cubicBezTo>
                  <a:cubicBezTo>
                    <a:pt x="143" y="53"/>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177;p24">
              <a:extLst>
                <a:ext uri="{FF2B5EF4-FFF2-40B4-BE49-F238E27FC236}">
                  <a16:creationId xmlns:a16="http://schemas.microsoft.com/office/drawing/2014/main" id="{D728EB35-A075-534F-B635-3908041AE087}"/>
                </a:ext>
              </a:extLst>
            </p:cNvPr>
            <p:cNvSpPr/>
            <p:nvPr/>
          </p:nvSpPr>
          <p:spPr>
            <a:xfrm rot="-2922755">
              <a:off x="4202834" y="2688501"/>
              <a:ext cx="17915" cy="13436"/>
            </a:xfrm>
            <a:custGeom>
              <a:avLst/>
              <a:gdLst/>
              <a:ahLst/>
              <a:cxnLst/>
              <a:rect l="l" t="t" r="r" b="b"/>
              <a:pathLst>
                <a:path w="144" h="108" extrusionOk="0">
                  <a:moveTo>
                    <a:pt x="68" y="1"/>
                  </a:moveTo>
                  <a:cubicBezTo>
                    <a:pt x="23" y="1"/>
                    <a:pt x="1" y="61"/>
                    <a:pt x="31" y="91"/>
                  </a:cubicBezTo>
                  <a:cubicBezTo>
                    <a:pt x="42" y="102"/>
                    <a:pt x="57" y="108"/>
                    <a:pt x="72" y="108"/>
                  </a:cubicBezTo>
                  <a:cubicBezTo>
                    <a:pt x="87" y="108"/>
                    <a:pt x="102" y="102"/>
                    <a:pt x="113" y="91"/>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178;p24">
              <a:extLst>
                <a:ext uri="{FF2B5EF4-FFF2-40B4-BE49-F238E27FC236}">
                  <a16:creationId xmlns:a16="http://schemas.microsoft.com/office/drawing/2014/main" id="{EBF2EE6D-A1A8-FF43-A9E8-5421B0C37D22}"/>
                </a:ext>
              </a:extLst>
            </p:cNvPr>
            <p:cNvSpPr/>
            <p:nvPr/>
          </p:nvSpPr>
          <p:spPr>
            <a:xfrm rot="-2922755">
              <a:off x="4203323" y="2695147"/>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179;p24">
              <a:extLst>
                <a:ext uri="{FF2B5EF4-FFF2-40B4-BE49-F238E27FC236}">
                  <a16:creationId xmlns:a16="http://schemas.microsoft.com/office/drawing/2014/main" id="{2EA2CA64-A52D-2741-B6EC-561DC09B4F03}"/>
                </a:ext>
              </a:extLst>
            </p:cNvPr>
            <p:cNvSpPr/>
            <p:nvPr/>
          </p:nvSpPr>
          <p:spPr>
            <a:xfrm rot="-2922755">
              <a:off x="4204408" y="2701061"/>
              <a:ext cx="17542" cy="13436"/>
            </a:xfrm>
            <a:custGeom>
              <a:avLst/>
              <a:gdLst/>
              <a:ahLst/>
              <a:cxnLst/>
              <a:rect l="l" t="t" r="r" b="b"/>
              <a:pathLst>
                <a:path w="141" h="108" extrusionOk="0">
                  <a:moveTo>
                    <a:pt x="75" y="0"/>
                  </a:moveTo>
                  <a:cubicBezTo>
                    <a:pt x="73" y="0"/>
                    <a:pt x="70" y="0"/>
                    <a:pt x="68" y="1"/>
                  </a:cubicBezTo>
                  <a:cubicBezTo>
                    <a:pt x="15" y="1"/>
                    <a:pt x="0" y="61"/>
                    <a:pt x="30" y="91"/>
                  </a:cubicBezTo>
                  <a:cubicBezTo>
                    <a:pt x="42" y="102"/>
                    <a:pt x="57" y="107"/>
                    <a:pt x="72" y="107"/>
                  </a:cubicBezTo>
                  <a:cubicBezTo>
                    <a:pt x="87" y="107"/>
                    <a:pt x="101" y="102"/>
                    <a:pt x="113" y="91"/>
                  </a:cubicBezTo>
                  <a:cubicBezTo>
                    <a:pt x="141" y="55"/>
                    <a:pt x="116"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180;p24">
              <a:extLst>
                <a:ext uri="{FF2B5EF4-FFF2-40B4-BE49-F238E27FC236}">
                  <a16:creationId xmlns:a16="http://schemas.microsoft.com/office/drawing/2014/main" id="{0135A231-E56E-5443-B689-D84FDD7C9051}"/>
                </a:ext>
              </a:extLst>
            </p:cNvPr>
            <p:cNvSpPr/>
            <p:nvPr/>
          </p:nvSpPr>
          <p:spPr>
            <a:xfrm rot="-2922755">
              <a:off x="4204727" y="2707605"/>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181;p24">
              <a:extLst>
                <a:ext uri="{FF2B5EF4-FFF2-40B4-BE49-F238E27FC236}">
                  <a16:creationId xmlns:a16="http://schemas.microsoft.com/office/drawing/2014/main" id="{331B5988-75D4-2D48-A3EE-BF12BC23A34D}"/>
                </a:ext>
              </a:extLst>
            </p:cNvPr>
            <p:cNvSpPr/>
            <p:nvPr/>
          </p:nvSpPr>
          <p:spPr>
            <a:xfrm rot="-2922755">
              <a:off x="4205410" y="2712729"/>
              <a:ext cx="17791" cy="13934"/>
            </a:xfrm>
            <a:custGeom>
              <a:avLst/>
              <a:gdLst/>
              <a:ahLst/>
              <a:cxnLst/>
              <a:rect l="l" t="t" r="r" b="b"/>
              <a:pathLst>
                <a:path w="143" h="112" extrusionOk="0">
                  <a:moveTo>
                    <a:pt x="67" y="0"/>
                  </a:moveTo>
                  <a:cubicBezTo>
                    <a:pt x="15" y="8"/>
                    <a:pt x="0" y="67"/>
                    <a:pt x="30" y="97"/>
                  </a:cubicBezTo>
                  <a:cubicBezTo>
                    <a:pt x="40" y="108"/>
                    <a:pt x="53" y="112"/>
                    <a:pt x="66" y="112"/>
                  </a:cubicBezTo>
                  <a:cubicBezTo>
                    <a:pt x="82" y="112"/>
                    <a:pt x="97" y="106"/>
                    <a:pt x="105" y="97"/>
                  </a:cubicBezTo>
                  <a:cubicBezTo>
                    <a:pt x="142" y="60"/>
                    <a:pt x="112"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182;p24">
              <a:extLst>
                <a:ext uri="{FF2B5EF4-FFF2-40B4-BE49-F238E27FC236}">
                  <a16:creationId xmlns:a16="http://schemas.microsoft.com/office/drawing/2014/main" id="{856D0A9F-B755-6A4F-B832-B3752FE314D4}"/>
                </a:ext>
              </a:extLst>
            </p:cNvPr>
            <p:cNvSpPr/>
            <p:nvPr/>
          </p:nvSpPr>
          <p:spPr>
            <a:xfrm rot="-2922755">
              <a:off x="4205749" y="2719319"/>
              <a:ext cx="17791" cy="13934"/>
            </a:xfrm>
            <a:custGeom>
              <a:avLst/>
              <a:gdLst/>
              <a:ahLst/>
              <a:cxnLst/>
              <a:rect l="l" t="t" r="r" b="b"/>
              <a:pathLst>
                <a:path w="143" h="112" extrusionOk="0">
                  <a:moveTo>
                    <a:pt x="68" y="1"/>
                  </a:moveTo>
                  <a:cubicBezTo>
                    <a:pt x="23" y="1"/>
                    <a:pt x="1" y="60"/>
                    <a:pt x="38" y="98"/>
                  </a:cubicBezTo>
                  <a:cubicBezTo>
                    <a:pt x="47" y="107"/>
                    <a:pt x="58" y="111"/>
                    <a:pt x="69" y="111"/>
                  </a:cubicBezTo>
                  <a:cubicBezTo>
                    <a:pt x="84" y="111"/>
                    <a:pt x="100" y="103"/>
                    <a:pt x="113" y="90"/>
                  </a:cubicBezTo>
                  <a:cubicBezTo>
                    <a:pt x="143"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183;p24">
              <a:extLst>
                <a:ext uri="{FF2B5EF4-FFF2-40B4-BE49-F238E27FC236}">
                  <a16:creationId xmlns:a16="http://schemas.microsoft.com/office/drawing/2014/main" id="{20AAE6B1-D542-E243-A2BA-723EFF662B2E}"/>
                </a:ext>
              </a:extLst>
            </p:cNvPr>
            <p:cNvSpPr/>
            <p:nvPr/>
          </p:nvSpPr>
          <p:spPr>
            <a:xfrm rot="-2922755">
              <a:off x="4205882" y="2725552"/>
              <a:ext cx="18661" cy="13561"/>
            </a:xfrm>
            <a:custGeom>
              <a:avLst/>
              <a:gdLst/>
              <a:ahLst/>
              <a:cxnLst/>
              <a:rect l="l" t="t" r="r" b="b"/>
              <a:pathLst>
                <a:path w="150" h="109" extrusionOk="0">
                  <a:moveTo>
                    <a:pt x="75" y="1"/>
                  </a:moveTo>
                  <a:cubicBezTo>
                    <a:pt x="23" y="1"/>
                    <a:pt x="0" y="61"/>
                    <a:pt x="38" y="98"/>
                  </a:cubicBezTo>
                  <a:cubicBezTo>
                    <a:pt x="48" y="105"/>
                    <a:pt x="61" y="109"/>
                    <a:pt x="74" y="109"/>
                  </a:cubicBezTo>
                  <a:cubicBezTo>
                    <a:pt x="89" y="109"/>
                    <a:pt x="104" y="103"/>
                    <a:pt x="112"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184;p24">
              <a:extLst>
                <a:ext uri="{FF2B5EF4-FFF2-40B4-BE49-F238E27FC236}">
                  <a16:creationId xmlns:a16="http://schemas.microsoft.com/office/drawing/2014/main" id="{AD380934-CE00-604F-92CE-C6F91948CFDB}"/>
                </a:ext>
              </a:extLst>
            </p:cNvPr>
            <p:cNvSpPr/>
            <p:nvPr/>
          </p:nvSpPr>
          <p:spPr>
            <a:xfrm rot="-2922755">
              <a:off x="4207120" y="2731803"/>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6" y="108"/>
                    <a:pt x="100" y="103"/>
                    <a:pt x="113" y="90"/>
                  </a:cubicBezTo>
                  <a:cubicBezTo>
                    <a:pt x="142"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185;p24">
              <a:extLst>
                <a:ext uri="{FF2B5EF4-FFF2-40B4-BE49-F238E27FC236}">
                  <a16:creationId xmlns:a16="http://schemas.microsoft.com/office/drawing/2014/main" id="{2688910B-4864-9245-908F-D23C55ED671F}"/>
                </a:ext>
              </a:extLst>
            </p:cNvPr>
            <p:cNvSpPr/>
            <p:nvPr/>
          </p:nvSpPr>
          <p:spPr>
            <a:xfrm rot="-2922755">
              <a:off x="4207243" y="2738040"/>
              <a:ext cx="18786" cy="13436"/>
            </a:xfrm>
            <a:custGeom>
              <a:avLst/>
              <a:gdLst/>
              <a:ahLst/>
              <a:cxnLst/>
              <a:rect l="l" t="t" r="r" b="b"/>
              <a:pathLst>
                <a:path w="151" h="108" extrusionOk="0">
                  <a:moveTo>
                    <a:pt x="76" y="1"/>
                  </a:moveTo>
                  <a:cubicBezTo>
                    <a:pt x="23" y="1"/>
                    <a:pt x="1" y="61"/>
                    <a:pt x="38" y="91"/>
                  </a:cubicBezTo>
                  <a:cubicBezTo>
                    <a:pt x="49" y="102"/>
                    <a:pt x="64" y="107"/>
                    <a:pt x="78" y="107"/>
                  </a:cubicBezTo>
                  <a:cubicBezTo>
                    <a:pt x="93" y="107"/>
                    <a:pt x="106" y="102"/>
                    <a:pt x="113" y="91"/>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186;p24">
              <a:extLst>
                <a:ext uri="{FF2B5EF4-FFF2-40B4-BE49-F238E27FC236}">
                  <a16:creationId xmlns:a16="http://schemas.microsoft.com/office/drawing/2014/main" id="{19EA60A6-C8BE-8146-BA1B-4197481570D2}"/>
                </a:ext>
              </a:extLst>
            </p:cNvPr>
            <p:cNvSpPr/>
            <p:nvPr/>
          </p:nvSpPr>
          <p:spPr>
            <a:xfrm rot="-2922755">
              <a:off x="4208430" y="2744303"/>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187;p24">
              <a:extLst>
                <a:ext uri="{FF2B5EF4-FFF2-40B4-BE49-F238E27FC236}">
                  <a16:creationId xmlns:a16="http://schemas.microsoft.com/office/drawing/2014/main" id="{609BF9A3-F60F-E445-81B8-14383050080D}"/>
                </a:ext>
              </a:extLst>
            </p:cNvPr>
            <p:cNvSpPr/>
            <p:nvPr/>
          </p:nvSpPr>
          <p:spPr>
            <a:xfrm rot="-2922755">
              <a:off x="4208797" y="2750554"/>
              <a:ext cx="18537" cy="13436"/>
            </a:xfrm>
            <a:custGeom>
              <a:avLst/>
              <a:gdLst/>
              <a:ahLst/>
              <a:cxnLst/>
              <a:rect l="l" t="t" r="r" b="b"/>
              <a:pathLst>
                <a:path w="149" h="108" extrusionOk="0">
                  <a:moveTo>
                    <a:pt x="83" y="0"/>
                  </a:moveTo>
                  <a:cubicBezTo>
                    <a:pt x="80" y="0"/>
                    <a:pt x="78" y="0"/>
                    <a:pt x="75" y="1"/>
                  </a:cubicBezTo>
                  <a:cubicBezTo>
                    <a:pt x="23" y="1"/>
                    <a:pt x="0" y="61"/>
                    <a:pt x="38" y="90"/>
                  </a:cubicBezTo>
                  <a:cubicBezTo>
                    <a:pt x="49" y="102"/>
                    <a:pt x="64" y="107"/>
                    <a:pt x="78" y="107"/>
                  </a:cubicBezTo>
                  <a:cubicBezTo>
                    <a:pt x="92" y="107"/>
                    <a:pt x="105" y="102"/>
                    <a:pt x="113" y="90"/>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188;p24">
              <a:extLst>
                <a:ext uri="{FF2B5EF4-FFF2-40B4-BE49-F238E27FC236}">
                  <a16:creationId xmlns:a16="http://schemas.microsoft.com/office/drawing/2014/main" id="{817B0CA8-F604-7840-BC68-0C934D51CE35}"/>
                </a:ext>
              </a:extLst>
            </p:cNvPr>
            <p:cNvSpPr/>
            <p:nvPr/>
          </p:nvSpPr>
          <p:spPr>
            <a:xfrm rot="-2922755">
              <a:off x="4193560" y="2746252"/>
              <a:ext cx="50386" cy="37821"/>
            </a:xfrm>
            <a:custGeom>
              <a:avLst/>
              <a:gdLst/>
              <a:ahLst/>
              <a:cxnLst/>
              <a:rect l="l" t="t" r="r" b="b"/>
              <a:pathLst>
                <a:path w="405" h="304" extrusionOk="0">
                  <a:moveTo>
                    <a:pt x="195" y="0"/>
                  </a:moveTo>
                  <a:cubicBezTo>
                    <a:pt x="60" y="8"/>
                    <a:pt x="0" y="172"/>
                    <a:pt x="98" y="262"/>
                  </a:cubicBezTo>
                  <a:cubicBezTo>
                    <a:pt x="126" y="290"/>
                    <a:pt x="162" y="304"/>
                    <a:pt x="199" y="304"/>
                  </a:cubicBezTo>
                  <a:cubicBezTo>
                    <a:pt x="241" y="304"/>
                    <a:pt x="283" y="287"/>
                    <a:pt x="315" y="255"/>
                  </a:cubicBezTo>
                  <a:cubicBezTo>
                    <a:pt x="405" y="157"/>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189;p24">
              <a:extLst>
                <a:ext uri="{FF2B5EF4-FFF2-40B4-BE49-F238E27FC236}">
                  <a16:creationId xmlns:a16="http://schemas.microsoft.com/office/drawing/2014/main" id="{D0A7F60C-9223-ED49-9D9D-320477149D75}"/>
                </a:ext>
              </a:extLst>
            </p:cNvPr>
            <p:cNvSpPr/>
            <p:nvPr/>
          </p:nvSpPr>
          <p:spPr>
            <a:xfrm rot="-2922755">
              <a:off x="4252668" y="2632273"/>
              <a:ext cx="50386" cy="37448"/>
            </a:xfrm>
            <a:custGeom>
              <a:avLst/>
              <a:gdLst/>
              <a:ahLst/>
              <a:cxnLst/>
              <a:rect l="l" t="t" r="r" b="b"/>
              <a:pathLst>
                <a:path w="405" h="301" extrusionOk="0">
                  <a:moveTo>
                    <a:pt x="195" y="0"/>
                  </a:moveTo>
                  <a:cubicBezTo>
                    <a:pt x="68" y="8"/>
                    <a:pt x="0" y="172"/>
                    <a:pt x="105" y="262"/>
                  </a:cubicBezTo>
                  <a:cubicBezTo>
                    <a:pt x="134" y="288"/>
                    <a:pt x="170" y="301"/>
                    <a:pt x="206" y="301"/>
                  </a:cubicBezTo>
                  <a:cubicBezTo>
                    <a:pt x="245" y="301"/>
                    <a:pt x="284" y="286"/>
                    <a:pt x="315" y="255"/>
                  </a:cubicBezTo>
                  <a:cubicBezTo>
                    <a:pt x="405" y="157"/>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190;p24">
              <a:extLst>
                <a:ext uri="{FF2B5EF4-FFF2-40B4-BE49-F238E27FC236}">
                  <a16:creationId xmlns:a16="http://schemas.microsoft.com/office/drawing/2014/main" id="{84DA384C-E4C0-114A-B539-249113439774}"/>
                </a:ext>
              </a:extLst>
            </p:cNvPr>
            <p:cNvSpPr/>
            <p:nvPr/>
          </p:nvSpPr>
          <p:spPr>
            <a:xfrm rot="-2922755">
              <a:off x="4270071" y="2658041"/>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191;p24">
              <a:extLst>
                <a:ext uri="{FF2B5EF4-FFF2-40B4-BE49-F238E27FC236}">
                  <a16:creationId xmlns:a16="http://schemas.microsoft.com/office/drawing/2014/main" id="{46CF2646-5B2E-AC43-A61B-8B4ADA52D23A}"/>
                </a:ext>
              </a:extLst>
            </p:cNvPr>
            <p:cNvSpPr/>
            <p:nvPr/>
          </p:nvSpPr>
          <p:spPr>
            <a:xfrm rot="-2922755">
              <a:off x="4271721" y="2668138"/>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1" y="112"/>
                    <a:pt x="100" y="104"/>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192;p24">
              <a:extLst>
                <a:ext uri="{FF2B5EF4-FFF2-40B4-BE49-F238E27FC236}">
                  <a16:creationId xmlns:a16="http://schemas.microsoft.com/office/drawing/2014/main" id="{CDE2E62C-3706-734A-B76A-8EEF54FBC97C}"/>
                </a:ext>
              </a:extLst>
            </p:cNvPr>
            <p:cNvSpPr/>
            <p:nvPr/>
          </p:nvSpPr>
          <p:spPr>
            <a:xfrm rot="-2922755">
              <a:off x="4272282" y="2678278"/>
              <a:ext cx="18786" cy="14058"/>
            </a:xfrm>
            <a:custGeom>
              <a:avLst/>
              <a:gdLst/>
              <a:ahLst/>
              <a:cxnLst/>
              <a:rect l="l" t="t" r="r" b="b"/>
              <a:pathLst>
                <a:path w="151" h="113" extrusionOk="0">
                  <a:moveTo>
                    <a:pt x="75" y="1"/>
                  </a:moveTo>
                  <a:cubicBezTo>
                    <a:pt x="23" y="8"/>
                    <a:pt x="0" y="68"/>
                    <a:pt x="38" y="98"/>
                  </a:cubicBezTo>
                  <a:cubicBezTo>
                    <a:pt x="48" y="108"/>
                    <a:pt x="60" y="112"/>
                    <a:pt x="72" y="112"/>
                  </a:cubicBezTo>
                  <a:cubicBezTo>
                    <a:pt x="86" y="112"/>
                    <a:pt x="100" y="106"/>
                    <a:pt x="113" y="98"/>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193;p24">
              <a:extLst>
                <a:ext uri="{FF2B5EF4-FFF2-40B4-BE49-F238E27FC236}">
                  <a16:creationId xmlns:a16="http://schemas.microsoft.com/office/drawing/2014/main" id="{E7C88564-86C4-B245-A1CB-14239BB0D0DF}"/>
                </a:ext>
              </a:extLst>
            </p:cNvPr>
            <p:cNvSpPr/>
            <p:nvPr/>
          </p:nvSpPr>
          <p:spPr>
            <a:xfrm rot="-2922755">
              <a:off x="4273885" y="2688396"/>
              <a:ext cx="17791" cy="14307"/>
            </a:xfrm>
            <a:custGeom>
              <a:avLst/>
              <a:gdLst/>
              <a:ahLst/>
              <a:cxnLst/>
              <a:rect l="l" t="t" r="r" b="b"/>
              <a:pathLst>
                <a:path w="143" h="115" extrusionOk="0">
                  <a:moveTo>
                    <a:pt x="67" y="1"/>
                  </a:moveTo>
                  <a:cubicBezTo>
                    <a:pt x="23" y="8"/>
                    <a:pt x="0" y="68"/>
                    <a:pt x="30" y="98"/>
                  </a:cubicBezTo>
                  <a:cubicBezTo>
                    <a:pt x="41" y="109"/>
                    <a:pt x="56" y="115"/>
                    <a:pt x="71" y="115"/>
                  </a:cubicBezTo>
                  <a:cubicBezTo>
                    <a:pt x="86" y="115"/>
                    <a:pt x="101" y="109"/>
                    <a:pt x="112" y="98"/>
                  </a:cubicBezTo>
                  <a:cubicBezTo>
                    <a:pt x="142" y="60"/>
                    <a:pt x="112"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194;p24">
              <a:extLst>
                <a:ext uri="{FF2B5EF4-FFF2-40B4-BE49-F238E27FC236}">
                  <a16:creationId xmlns:a16="http://schemas.microsoft.com/office/drawing/2014/main" id="{D3F75421-801B-3145-8BC6-B6018A28796A}"/>
                </a:ext>
              </a:extLst>
            </p:cNvPr>
            <p:cNvSpPr/>
            <p:nvPr/>
          </p:nvSpPr>
          <p:spPr>
            <a:xfrm rot="-2922755">
              <a:off x="4274938" y="2699747"/>
              <a:ext cx="17542" cy="13436"/>
            </a:xfrm>
            <a:custGeom>
              <a:avLst/>
              <a:gdLst/>
              <a:ahLst/>
              <a:cxnLst/>
              <a:rect l="l" t="t" r="r" b="b"/>
              <a:pathLst>
                <a:path w="141" h="108" extrusionOk="0">
                  <a:moveTo>
                    <a:pt x="83" y="0"/>
                  </a:moveTo>
                  <a:cubicBezTo>
                    <a:pt x="80" y="0"/>
                    <a:pt x="78" y="0"/>
                    <a:pt x="75" y="1"/>
                  </a:cubicBezTo>
                  <a:cubicBezTo>
                    <a:pt x="23" y="1"/>
                    <a:pt x="0" y="61"/>
                    <a:pt x="38" y="91"/>
                  </a:cubicBezTo>
                  <a:cubicBezTo>
                    <a:pt x="49" y="102"/>
                    <a:pt x="62" y="108"/>
                    <a:pt x="75" y="108"/>
                  </a:cubicBezTo>
                  <a:cubicBezTo>
                    <a:pt x="88" y="108"/>
                    <a:pt x="101" y="102"/>
                    <a:pt x="112" y="91"/>
                  </a:cubicBezTo>
                  <a:cubicBezTo>
                    <a:pt x="141" y="55"/>
                    <a:pt x="122"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195;p24">
              <a:extLst>
                <a:ext uri="{FF2B5EF4-FFF2-40B4-BE49-F238E27FC236}">
                  <a16:creationId xmlns:a16="http://schemas.microsoft.com/office/drawing/2014/main" id="{0BF7CB05-D050-5B4E-87BE-9790DEA24EB5}"/>
                </a:ext>
              </a:extLst>
            </p:cNvPr>
            <p:cNvSpPr/>
            <p:nvPr/>
          </p:nvSpPr>
          <p:spPr>
            <a:xfrm rot="-2922755">
              <a:off x="4276175" y="2709580"/>
              <a:ext cx="17666" cy="13436"/>
            </a:xfrm>
            <a:custGeom>
              <a:avLst/>
              <a:gdLst/>
              <a:ahLst/>
              <a:cxnLst/>
              <a:rect l="l" t="t" r="r" b="b"/>
              <a:pathLst>
                <a:path w="142" h="108" extrusionOk="0">
                  <a:moveTo>
                    <a:pt x="76" y="0"/>
                  </a:moveTo>
                  <a:cubicBezTo>
                    <a:pt x="73" y="0"/>
                    <a:pt x="71" y="0"/>
                    <a:pt x="68" y="1"/>
                  </a:cubicBezTo>
                  <a:cubicBezTo>
                    <a:pt x="23" y="1"/>
                    <a:pt x="1" y="61"/>
                    <a:pt x="31" y="91"/>
                  </a:cubicBezTo>
                  <a:cubicBezTo>
                    <a:pt x="42" y="102"/>
                    <a:pt x="57" y="107"/>
                    <a:pt x="72" y="107"/>
                  </a:cubicBezTo>
                  <a:cubicBezTo>
                    <a:pt x="87" y="107"/>
                    <a:pt x="102" y="102"/>
                    <a:pt x="113" y="91"/>
                  </a:cubicBezTo>
                  <a:cubicBezTo>
                    <a:pt x="141" y="55"/>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196;p24">
              <a:extLst>
                <a:ext uri="{FF2B5EF4-FFF2-40B4-BE49-F238E27FC236}">
                  <a16:creationId xmlns:a16="http://schemas.microsoft.com/office/drawing/2014/main" id="{756CDF10-FB25-B34E-A81D-A6EB24264CC2}"/>
                </a:ext>
              </a:extLst>
            </p:cNvPr>
            <p:cNvSpPr/>
            <p:nvPr/>
          </p:nvSpPr>
          <p:spPr>
            <a:xfrm rot="-2922755">
              <a:off x="4276816" y="2720022"/>
              <a:ext cx="17915" cy="13436"/>
            </a:xfrm>
            <a:custGeom>
              <a:avLst/>
              <a:gdLst/>
              <a:ahLst/>
              <a:cxnLst/>
              <a:rect l="l" t="t" r="r" b="b"/>
              <a:pathLst>
                <a:path w="144" h="108" extrusionOk="0">
                  <a:moveTo>
                    <a:pt x="76" y="1"/>
                  </a:moveTo>
                  <a:cubicBezTo>
                    <a:pt x="23" y="1"/>
                    <a:pt x="1" y="61"/>
                    <a:pt x="38" y="91"/>
                  </a:cubicBezTo>
                  <a:cubicBezTo>
                    <a:pt x="50" y="102"/>
                    <a:pt x="63" y="107"/>
                    <a:pt x="76" y="107"/>
                  </a:cubicBezTo>
                  <a:cubicBezTo>
                    <a:pt x="89" y="107"/>
                    <a:pt x="102" y="102"/>
                    <a:pt x="113" y="91"/>
                  </a:cubicBezTo>
                  <a:cubicBezTo>
                    <a:pt x="143"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197;p24">
              <a:extLst>
                <a:ext uri="{FF2B5EF4-FFF2-40B4-BE49-F238E27FC236}">
                  <a16:creationId xmlns:a16="http://schemas.microsoft.com/office/drawing/2014/main" id="{8A910877-D5E2-384B-A5ED-642D02B7A084}"/>
                </a:ext>
              </a:extLst>
            </p:cNvPr>
            <p:cNvSpPr/>
            <p:nvPr/>
          </p:nvSpPr>
          <p:spPr>
            <a:xfrm rot="-2922755">
              <a:off x="4278177" y="2729855"/>
              <a:ext cx="17791" cy="13436"/>
            </a:xfrm>
            <a:custGeom>
              <a:avLst/>
              <a:gdLst/>
              <a:ahLst/>
              <a:cxnLst/>
              <a:rect l="l" t="t" r="r" b="b"/>
              <a:pathLst>
                <a:path w="143" h="108" extrusionOk="0">
                  <a:moveTo>
                    <a:pt x="68" y="1"/>
                  </a:moveTo>
                  <a:cubicBezTo>
                    <a:pt x="23" y="1"/>
                    <a:pt x="1" y="60"/>
                    <a:pt x="30" y="90"/>
                  </a:cubicBezTo>
                  <a:cubicBezTo>
                    <a:pt x="42" y="102"/>
                    <a:pt x="57" y="107"/>
                    <a:pt x="72" y="107"/>
                  </a:cubicBezTo>
                  <a:cubicBezTo>
                    <a:pt x="87" y="107"/>
                    <a:pt x="102" y="102"/>
                    <a:pt x="113" y="90"/>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198;p24">
              <a:extLst>
                <a:ext uri="{FF2B5EF4-FFF2-40B4-BE49-F238E27FC236}">
                  <a16:creationId xmlns:a16="http://schemas.microsoft.com/office/drawing/2014/main" id="{A575910B-24AB-CB4C-AA1D-C8D5408B3764}"/>
                </a:ext>
              </a:extLst>
            </p:cNvPr>
            <p:cNvSpPr/>
            <p:nvPr/>
          </p:nvSpPr>
          <p:spPr>
            <a:xfrm rot="-2922755">
              <a:off x="4278908" y="2740369"/>
              <a:ext cx="17791" cy="13561"/>
            </a:xfrm>
            <a:custGeom>
              <a:avLst/>
              <a:gdLst/>
              <a:ahLst/>
              <a:cxnLst/>
              <a:rect l="l" t="t" r="r" b="b"/>
              <a:pathLst>
                <a:path w="143" h="109" extrusionOk="0">
                  <a:moveTo>
                    <a:pt x="68" y="0"/>
                  </a:moveTo>
                  <a:cubicBezTo>
                    <a:pt x="23" y="0"/>
                    <a:pt x="1" y="60"/>
                    <a:pt x="38" y="98"/>
                  </a:cubicBezTo>
                  <a:cubicBezTo>
                    <a:pt x="48" y="105"/>
                    <a:pt x="60" y="108"/>
                    <a:pt x="72" y="108"/>
                  </a:cubicBezTo>
                  <a:cubicBezTo>
                    <a:pt x="86" y="108"/>
                    <a:pt x="101" y="103"/>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199;p24">
              <a:extLst>
                <a:ext uri="{FF2B5EF4-FFF2-40B4-BE49-F238E27FC236}">
                  <a16:creationId xmlns:a16="http://schemas.microsoft.com/office/drawing/2014/main" id="{1A42B5DD-F0EF-5E41-A19E-224F6DDB1FEF}"/>
                </a:ext>
              </a:extLst>
            </p:cNvPr>
            <p:cNvSpPr/>
            <p:nvPr/>
          </p:nvSpPr>
          <p:spPr>
            <a:xfrm rot="-2922755">
              <a:off x="4279422" y="2750529"/>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0"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200;p24">
              <a:extLst>
                <a:ext uri="{FF2B5EF4-FFF2-40B4-BE49-F238E27FC236}">
                  <a16:creationId xmlns:a16="http://schemas.microsoft.com/office/drawing/2014/main" id="{70A115FC-8947-384E-BF61-1002A7BDC5BA}"/>
                </a:ext>
              </a:extLst>
            </p:cNvPr>
            <p:cNvSpPr/>
            <p:nvPr/>
          </p:nvSpPr>
          <p:spPr>
            <a:xfrm rot="-2922755">
              <a:off x="4281072" y="2760627"/>
              <a:ext cx="17791" cy="13934"/>
            </a:xfrm>
            <a:custGeom>
              <a:avLst/>
              <a:gdLst/>
              <a:ahLst/>
              <a:cxnLst/>
              <a:rect l="l" t="t" r="r" b="b"/>
              <a:pathLst>
                <a:path w="143" h="112" extrusionOk="0">
                  <a:moveTo>
                    <a:pt x="68" y="0"/>
                  </a:moveTo>
                  <a:cubicBezTo>
                    <a:pt x="23" y="0"/>
                    <a:pt x="0" y="60"/>
                    <a:pt x="38" y="98"/>
                  </a:cubicBezTo>
                  <a:cubicBezTo>
                    <a:pt x="47"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201;p24">
              <a:extLst>
                <a:ext uri="{FF2B5EF4-FFF2-40B4-BE49-F238E27FC236}">
                  <a16:creationId xmlns:a16="http://schemas.microsoft.com/office/drawing/2014/main" id="{D30F1989-3ED3-2B41-B3C6-334AA121B1C9}"/>
                </a:ext>
              </a:extLst>
            </p:cNvPr>
            <p:cNvSpPr/>
            <p:nvPr/>
          </p:nvSpPr>
          <p:spPr>
            <a:xfrm rot="-2922755">
              <a:off x="4281586" y="2770787"/>
              <a:ext cx="18786" cy="13934"/>
            </a:xfrm>
            <a:custGeom>
              <a:avLst/>
              <a:gdLst/>
              <a:ahLst/>
              <a:cxnLst/>
              <a:rect l="l" t="t" r="r" b="b"/>
              <a:pathLst>
                <a:path w="151" h="112" extrusionOk="0">
                  <a:moveTo>
                    <a:pt x="75" y="0"/>
                  </a:moveTo>
                  <a:cubicBezTo>
                    <a:pt x="23" y="8"/>
                    <a:pt x="0" y="67"/>
                    <a:pt x="38" y="97"/>
                  </a:cubicBezTo>
                  <a:cubicBezTo>
                    <a:pt x="48" y="108"/>
                    <a:pt x="61" y="112"/>
                    <a:pt x="74" y="112"/>
                  </a:cubicBezTo>
                  <a:cubicBezTo>
                    <a:pt x="90" y="112"/>
                    <a:pt x="105" y="106"/>
                    <a:pt x="113" y="97"/>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202;p24">
              <a:extLst>
                <a:ext uri="{FF2B5EF4-FFF2-40B4-BE49-F238E27FC236}">
                  <a16:creationId xmlns:a16="http://schemas.microsoft.com/office/drawing/2014/main" id="{9A0CB86C-0121-BF45-92DD-9C9188AEC787}"/>
                </a:ext>
              </a:extLst>
            </p:cNvPr>
            <p:cNvSpPr/>
            <p:nvPr/>
          </p:nvSpPr>
          <p:spPr>
            <a:xfrm rot="-2922755">
              <a:off x="4267570" y="2773321"/>
              <a:ext cx="50137" cy="36950"/>
            </a:xfrm>
            <a:custGeom>
              <a:avLst/>
              <a:gdLst/>
              <a:ahLst/>
              <a:cxnLst/>
              <a:rect l="l" t="t" r="r" b="b"/>
              <a:pathLst>
                <a:path w="403" h="297" extrusionOk="0">
                  <a:moveTo>
                    <a:pt x="204" y="0"/>
                  </a:moveTo>
                  <a:cubicBezTo>
                    <a:pt x="201" y="0"/>
                    <a:pt x="198" y="0"/>
                    <a:pt x="195" y="1"/>
                  </a:cubicBezTo>
                  <a:cubicBezTo>
                    <a:pt x="60" y="1"/>
                    <a:pt x="0" y="165"/>
                    <a:pt x="98" y="255"/>
                  </a:cubicBezTo>
                  <a:cubicBezTo>
                    <a:pt x="126" y="283"/>
                    <a:pt x="162" y="296"/>
                    <a:pt x="199" y="296"/>
                  </a:cubicBezTo>
                  <a:cubicBezTo>
                    <a:pt x="241" y="296"/>
                    <a:pt x="283" y="279"/>
                    <a:pt x="315" y="248"/>
                  </a:cubicBezTo>
                  <a:cubicBezTo>
                    <a:pt x="402" y="153"/>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203;p24">
              <a:extLst>
                <a:ext uri="{FF2B5EF4-FFF2-40B4-BE49-F238E27FC236}">
                  <a16:creationId xmlns:a16="http://schemas.microsoft.com/office/drawing/2014/main" id="{B0A49EDB-7C14-994F-B379-F329242D4DA8}"/>
                </a:ext>
              </a:extLst>
            </p:cNvPr>
            <p:cNvSpPr/>
            <p:nvPr/>
          </p:nvSpPr>
          <p:spPr>
            <a:xfrm rot="-2922755">
              <a:off x="4325340" y="2603167"/>
              <a:ext cx="50261" cy="37572"/>
            </a:xfrm>
            <a:custGeom>
              <a:avLst/>
              <a:gdLst/>
              <a:ahLst/>
              <a:cxnLst/>
              <a:rect l="l" t="t" r="r" b="b"/>
              <a:pathLst>
                <a:path w="404" h="302" extrusionOk="0">
                  <a:moveTo>
                    <a:pt x="204" y="0"/>
                  </a:moveTo>
                  <a:cubicBezTo>
                    <a:pt x="201" y="0"/>
                    <a:pt x="198" y="1"/>
                    <a:pt x="195" y="1"/>
                  </a:cubicBezTo>
                  <a:cubicBezTo>
                    <a:pt x="68" y="8"/>
                    <a:pt x="1" y="173"/>
                    <a:pt x="106" y="263"/>
                  </a:cubicBezTo>
                  <a:cubicBezTo>
                    <a:pt x="135" y="288"/>
                    <a:pt x="170" y="301"/>
                    <a:pt x="207" y="301"/>
                  </a:cubicBezTo>
                  <a:cubicBezTo>
                    <a:pt x="245" y="301"/>
                    <a:pt x="284" y="286"/>
                    <a:pt x="315" y="255"/>
                  </a:cubicBezTo>
                  <a:cubicBezTo>
                    <a:pt x="403" y="160"/>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204;p24">
              <a:extLst>
                <a:ext uri="{FF2B5EF4-FFF2-40B4-BE49-F238E27FC236}">
                  <a16:creationId xmlns:a16="http://schemas.microsoft.com/office/drawing/2014/main" id="{3CFE6237-4235-234B-AF00-4E09888DECEC}"/>
                </a:ext>
              </a:extLst>
            </p:cNvPr>
            <p:cNvSpPr/>
            <p:nvPr/>
          </p:nvSpPr>
          <p:spPr>
            <a:xfrm rot="-2922755">
              <a:off x="4343502" y="2634476"/>
              <a:ext cx="17791" cy="13934"/>
            </a:xfrm>
            <a:custGeom>
              <a:avLst/>
              <a:gdLst/>
              <a:ahLst/>
              <a:cxnLst/>
              <a:rect l="l" t="t" r="r" b="b"/>
              <a:pathLst>
                <a:path w="143" h="112" extrusionOk="0">
                  <a:moveTo>
                    <a:pt x="68" y="0"/>
                  </a:moveTo>
                  <a:cubicBezTo>
                    <a:pt x="23" y="8"/>
                    <a:pt x="0" y="60"/>
                    <a:pt x="38" y="98"/>
                  </a:cubicBezTo>
                  <a:cubicBezTo>
                    <a:pt x="48" y="108"/>
                    <a:pt x="59" y="112"/>
                    <a:pt x="71" y="112"/>
                  </a:cubicBezTo>
                  <a:cubicBezTo>
                    <a:pt x="86" y="112"/>
                    <a:pt x="100" y="106"/>
                    <a:pt x="113" y="98"/>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205;p24">
              <a:extLst>
                <a:ext uri="{FF2B5EF4-FFF2-40B4-BE49-F238E27FC236}">
                  <a16:creationId xmlns:a16="http://schemas.microsoft.com/office/drawing/2014/main" id="{32C61A43-6078-CD4B-9038-56ACEADBA9F1}"/>
                </a:ext>
              </a:extLst>
            </p:cNvPr>
            <p:cNvSpPr/>
            <p:nvPr/>
          </p:nvSpPr>
          <p:spPr>
            <a:xfrm rot="-2922755">
              <a:off x="4345520" y="2648972"/>
              <a:ext cx="17542" cy="13436"/>
            </a:xfrm>
            <a:custGeom>
              <a:avLst/>
              <a:gdLst/>
              <a:ahLst/>
              <a:cxnLst/>
              <a:rect l="l" t="t" r="r" b="b"/>
              <a:pathLst>
                <a:path w="141" h="108" extrusionOk="0">
                  <a:moveTo>
                    <a:pt x="75" y="0"/>
                  </a:moveTo>
                  <a:cubicBezTo>
                    <a:pt x="73" y="0"/>
                    <a:pt x="70" y="1"/>
                    <a:pt x="68" y="1"/>
                  </a:cubicBezTo>
                  <a:cubicBezTo>
                    <a:pt x="23" y="1"/>
                    <a:pt x="0" y="61"/>
                    <a:pt x="30" y="91"/>
                  </a:cubicBezTo>
                  <a:cubicBezTo>
                    <a:pt x="42" y="102"/>
                    <a:pt x="57" y="108"/>
                    <a:pt x="72" y="108"/>
                  </a:cubicBezTo>
                  <a:cubicBezTo>
                    <a:pt x="86" y="108"/>
                    <a:pt x="101" y="102"/>
                    <a:pt x="113" y="91"/>
                  </a:cubicBezTo>
                  <a:cubicBezTo>
                    <a:pt x="141" y="56"/>
                    <a:pt x="116"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206;p24">
              <a:extLst>
                <a:ext uri="{FF2B5EF4-FFF2-40B4-BE49-F238E27FC236}">
                  <a16:creationId xmlns:a16="http://schemas.microsoft.com/office/drawing/2014/main" id="{74C521EF-9BE6-0240-AADF-9A9EE520A72F}"/>
                </a:ext>
              </a:extLst>
            </p:cNvPr>
            <p:cNvSpPr/>
            <p:nvPr/>
          </p:nvSpPr>
          <p:spPr>
            <a:xfrm rot="-2922755">
              <a:off x="4346552" y="2663337"/>
              <a:ext cx="17791" cy="13561"/>
            </a:xfrm>
            <a:custGeom>
              <a:avLst/>
              <a:gdLst/>
              <a:ahLst/>
              <a:cxnLst/>
              <a:rect l="l" t="t" r="r" b="b"/>
              <a:pathLst>
                <a:path w="143" h="109" extrusionOk="0">
                  <a:moveTo>
                    <a:pt x="67" y="0"/>
                  </a:moveTo>
                  <a:cubicBezTo>
                    <a:pt x="23" y="0"/>
                    <a:pt x="0" y="60"/>
                    <a:pt x="37" y="98"/>
                  </a:cubicBezTo>
                  <a:cubicBezTo>
                    <a:pt x="48" y="105"/>
                    <a:pt x="59" y="108"/>
                    <a:pt x="71" y="108"/>
                  </a:cubicBezTo>
                  <a:cubicBezTo>
                    <a:pt x="85" y="108"/>
                    <a:pt x="100" y="103"/>
                    <a:pt x="112" y="90"/>
                  </a:cubicBezTo>
                  <a:cubicBezTo>
                    <a:pt x="142" y="53"/>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207;p24">
              <a:extLst>
                <a:ext uri="{FF2B5EF4-FFF2-40B4-BE49-F238E27FC236}">
                  <a16:creationId xmlns:a16="http://schemas.microsoft.com/office/drawing/2014/main" id="{AF2A7F85-D9A7-F443-A3C6-BBB7E967927C}"/>
                </a:ext>
              </a:extLst>
            </p:cNvPr>
            <p:cNvSpPr/>
            <p:nvPr/>
          </p:nvSpPr>
          <p:spPr>
            <a:xfrm rot="-2922755">
              <a:off x="4347515" y="2677327"/>
              <a:ext cx="18786" cy="14307"/>
            </a:xfrm>
            <a:custGeom>
              <a:avLst/>
              <a:gdLst/>
              <a:ahLst/>
              <a:cxnLst/>
              <a:rect l="l" t="t" r="r" b="b"/>
              <a:pathLst>
                <a:path w="151" h="115" extrusionOk="0">
                  <a:moveTo>
                    <a:pt x="76" y="1"/>
                  </a:moveTo>
                  <a:cubicBezTo>
                    <a:pt x="23" y="8"/>
                    <a:pt x="1" y="68"/>
                    <a:pt x="38" y="98"/>
                  </a:cubicBezTo>
                  <a:cubicBezTo>
                    <a:pt x="49" y="109"/>
                    <a:pt x="64" y="115"/>
                    <a:pt x="78" y="115"/>
                  </a:cubicBezTo>
                  <a:cubicBezTo>
                    <a:pt x="92" y="115"/>
                    <a:pt x="106" y="109"/>
                    <a:pt x="113" y="98"/>
                  </a:cubicBezTo>
                  <a:cubicBezTo>
                    <a:pt x="150" y="61"/>
                    <a:pt x="120"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208;p24">
              <a:extLst>
                <a:ext uri="{FF2B5EF4-FFF2-40B4-BE49-F238E27FC236}">
                  <a16:creationId xmlns:a16="http://schemas.microsoft.com/office/drawing/2014/main" id="{D915A13F-03EC-8640-9357-4A76D110C203}"/>
                </a:ext>
              </a:extLst>
            </p:cNvPr>
            <p:cNvSpPr/>
            <p:nvPr/>
          </p:nvSpPr>
          <p:spPr>
            <a:xfrm rot="-2922755">
              <a:off x="4349593" y="2692202"/>
              <a:ext cx="17915" cy="13436"/>
            </a:xfrm>
            <a:custGeom>
              <a:avLst/>
              <a:gdLst/>
              <a:ahLst/>
              <a:cxnLst/>
              <a:rect l="l" t="t" r="r" b="b"/>
              <a:pathLst>
                <a:path w="144" h="108" extrusionOk="0">
                  <a:moveTo>
                    <a:pt x="68" y="1"/>
                  </a:moveTo>
                  <a:cubicBezTo>
                    <a:pt x="23" y="1"/>
                    <a:pt x="1" y="61"/>
                    <a:pt x="38" y="90"/>
                  </a:cubicBezTo>
                  <a:cubicBezTo>
                    <a:pt x="50" y="102"/>
                    <a:pt x="63" y="107"/>
                    <a:pt x="76" y="107"/>
                  </a:cubicBezTo>
                  <a:cubicBezTo>
                    <a:pt x="89" y="107"/>
                    <a:pt x="102" y="102"/>
                    <a:pt x="113" y="90"/>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209;p24">
              <a:extLst>
                <a:ext uri="{FF2B5EF4-FFF2-40B4-BE49-F238E27FC236}">
                  <a16:creationId xmlns:a16="http://schemas.microsoft.com/office/drawing/2014/main" id="{25FC096A-5C90-1648-BDB0-8BF6CDE64906}"/>
                </a:ext>
              </a:extLst>
            </p:cNvPr>
            <p:cNvSpPr/>
            <p:nvPr/>
          </p:nvSpPr>
          <p:spPr>
            <a:xfrm rot="-2922755">
              <a:off x="4350426" y="2706251"/>
              <a:ext cx="18786" cy="13561"/>
            </a:xfrm>
            <a:custGeom>
              <a:avLst/>
              <a:gdLst/>
              <a:ahLst/>
              <a:cxnLst/>
              <a:rect l="l" t="t" r="r" b="b"/>
              <a:pathLst>
                <a:path w="151" h="109" extrusionOk="0">
                  <a:moveTo>
                    <a:pt x="75" y="1"/>
                  </a:moveTo>
                  <a:cubicBezTo>
                    <a:pt x="23" y="1"/>
                    <a:pt x="1" y="61"/>
                    <a:pt x="38" y="98"/>
                  </a:cubicBezTo>
                  <a:cubicBezTo>
                    <a:pt x="48" y="105"/>
                    <a:pt x="61" y="109"/>
                    <a:pt x="74" y="109"/>
                  </a:cubicBezTo>
                  <a:cubicBezTo>
                    <a:pt x="89" y="109"/>
                    <a:pt x="105" y="103"/>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210;p24">
              <a:extLst>
                <a:ext uri="{FF2B5EF4-FFF2-40B4-BE49-F238E27FC236}">
                  <a16:creationId xmlns:a16="http://schemas.microsoft.com/office/drawing/2014/main" id="{4DE5FDF4-0473-AF48-9F80-8B27579C7082}"/>
                </a:ext>
              </a:extLst>
            </p:cNvPr>
            <p:cNvSpPr/>
            <p:nvPr/>
          </p:nvSpPr>
          <p:spPr>
            <a:xfrm rot="-2922755">
              <a:off x="4352478" y="2720323"/>
              <a:ext cx="17791" cy="14307"/>
            </a:xfrm>
            <a:custGeom>
              <a:avLst/>
              <a:gdLst/>
              <a:ahLst/>
              <a:cxnLst/>
              <a:rect l="l" t="t" r="r" b="b"/>
              <a:pathLst>
                <a:path w="143" h="115" extrusionOk="0">
                  <a:moveTo>
                    <a:pt x="68" y="0"/>
                  </a:moveTo>
                  <a:cubicBezTo>
                    <a:pt x="23" y="8"/>
                    <a:pt x="1" y="68"/>
                    <a:pt x="38" y="98"/>
                  </a:cubicBezTo>
                  <a:cubicBezTo>
                    <a:pt x="49" y="109"/>
                    <a:pt x="62" y="114"/>
                    <a:pt x="76" y="114"/>
                  </a:cubicBezTo>
                  <a:cubicBezTo>
                    <a:pt x="89" y="114"/>
                    <a:pt x="102" y="109"/>
                    <a:pt x="113" y="98"/>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211;p24">
              <a:extLst>
                <a:ext uri="{FF2B5EF4-FFF2-40B4-BE49-F238E27FC236}">
                  <a16:creationId xmlns:a16="http://schemas.microsoft.com/office/drawing/2014/main" id="{686A43B8-FD4B-4347-8BB8-5B8AA063963A}"/>
                </a:ext>
              </a:extLst>
            </p:cNvPr>
            <p:cNvSpPr/>
            <p:nvPr/>
          </p:nvSpPr>
          <p:spPr>
            <a:xfrm rot="-2922755">
              <a:off x="4353617" y="2735172"/>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212;p24">
              <a:extLst>
                <a:ext uri="{FF2B5EF4-FFF2-40B4-BE49-F238E27FC236}">
                  <a16:creationId xmlns:a16="http://schemas.microsoft.com/office/drawing/2014/main" id="{5292A957-D2FF-E948-A815-BDD587C218B4}"/>
                </a:ext>
              </a:extLst>
            </p:cNvPr>
            <p:cNvSpPr/>
            <p:nvPr/>
          </p:nvSpPr>
          <p:spPr>
            <a:xfrm rot="-2922755">
              <a:off x="4355388" y="2749247"/>
              <a:ext cx="17791" cy="13561"/>
            </a:xfrm>
            <a:custGeom>
              <a:avLst/>
              <a:gdLst/>
              <a:ahLst/>
              <a:cxnLst/>
              <a:rect l="l" t="t" r="r" b="b"/>
              <a:pathLst>
                <a:path w="143" h="109" extrusionOk="0">
                  <a:moveTo>
                    <a:pt x="68" y="0"/>
                  </a:moveTo>
                  <a:cubicBezTo>
                    <a:pt x="23" y="0"/>
                    <a:pt x="0" y="60"/>
                    <a:pt x="38" y="98"/>
                  </a:cubicBezTo>
                  <a:cubicBezTo>
                    <a:pt x="45" y="105"/>
                    <a:pt x="56" y="108"/>
                    <a:pt x="68" y="108"/>
                  </a:cubicBezTo>
                  <a:cubicBezTo>
                    <a:pt x="83" y="108"/>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213;p24">
              <a:extLst>
                <a:ext uri="{FF2B5EF4-FFF2-40B4-BE49-F238E27FC236}">
                  <a16:creationId xmlns:a16="http://schemas.microsoft.com/office/drawing/2014/main" id="{A8A3B45C-6FF9-714E-937C-0652AEAE32BD}"/>
                </a:ext>
              </a:extLst>
            </p:cNvPr>
            <p:cNvSpPr/>
            <p:nvPr/>
          </p:nvSpPr>
          <p:spPr>
            <a:xfrm rot="-2922755">
              <a:off x="4356824" y="2764006"/>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4" y="108"/>
                    <a:pt x="78" y="108"/>
                  </a:cubicBezTo>
                  <a:cubicBezTo>
                    <a:pt x="92" y="108"/>
                    <a:pt x="105" y="102"/>
                    <a:pt x="112" y="91"/>
                  </a:cubicBezTo>
                  <a:cubicBezTo>
                    <a:pt x="148" y="56"/>
                    <a:pt x="123"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214;p24">
              <a:extLst>
                <a:ext uri="{FF2B5EF4-FFF2-40B4-BE49-F238E27FC236}">
                  <a16:creationId xmlns:a16="http://schemas.microsoft.com/office/drawing/2014/main" id="{4871F966-445E-8A43-936B-47E65B1A631F}"/>
                </a:ext>
              </a:extLst>
            </p:cNvPr>
            <p:cNvSpPr/>
            <p:nvPr/>
          </p:nvSpPr>
          <p:spPr>
            <a:xfrm rot="-2922755">
              <a:off x="4358532" y="2778065"/>
              <a:ext cx="17791" cy="13436"/>
            </a:xfrm>
            <a:custGeom>
              <a:avLst/>
              <a:gdLst/>
              <a:ahLst/>
              <a:cxnLst/>
              <a:rect l="l" t="t" r="r" b="b"/>
              <a:pathLst>
                <a:path w="143" h="108" extrusionOk="0">
                  <a:moveTo>
                    <a:pt x="68" y="1"/>
                  </a:moveTo>
                  <a:cubicBezTo>
                    <a:pt x="23" y="1"/>
                    <a:pt x="0" y="61"/>
                    <a:pt x="30" y="90"/>
                  </a:cubicBezTo>
                  <a:cubicBezTo>
                    <a:pt x="41" y="102"/>
                    <a:pt x="56" y="107"/>
                    <a:pt x="71" y="107"/>
                  </a:cubicBezTo>
                  <a:cubicBezTo>
                    <a:pt x="86" y="107"/>
                    <a:pt x="101" y="102"/>
                    <a:pt x="113" y="90"/>
                  </a:cubicBezTo>
                  <a:cubicBezTo>
                    <a:pt x="142"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215;p24">
              <a:extLst>
                <a:ext uri="{FF2B5EF4-FFF2-40B4-BE49-F238E27FC236}">
                  <a16:creationId xmlns:a16="http://schemas.microsoft.com/office/drawing/2014/main" id="{25F202C8-07EF-7546-9BB7-25B31740B604}"/>
                </a:ext>
              </a:extLst>
            </p:cNvPr>
            <p:cNvSpPr/>
            <p:nvPr/>
          </p:nvSpPr>
          <p:spPr>
            <a:xfrm rot="-2922755">
              <a:off x="4359402" y="2792097"/>
              <a:ext cx="18786" cy="13934"/>
            </a:xfrm>
            <a:custGeom>
              <a:avLst/>
              <a:gdLst/>
              <a:ahLst/>
              <a:cxnLst/>
              <a:rect l="l" t="t" r="r" b="b"/>
              <a:pathLst>
                <a:path w="151" h="112" extrusionOk="0">
                  <a:moveTo>
                    <a:pt x="76" y="1"/>
                  </a:moveTo>
                  <a:cubicBezTo>
                    <a:pt x="23" y="1"/>
                    <a:pt x="1" y="61"/>
                    <a:pt x="38" y="98"/>
                  </a:cubicBezTo>
                  <a:cubicBezTo>
                    <a:pt x="48" y="108"/>
                    <a:pt x="58" y="112"/>
                    <a:pt x="69" y="112"/>
                  </a:cubicBezTo>
                  <a:cubicBezTo>
                    <a:pt x="85" y="112"/>
                    <a:pt x="100" y="104"/>
                    <a:pt x="113" y="91"/>
                  </a:cubicBezTo>
                  <a:cubicBezTo>
                    <a:pt x="151"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216;p24">
              <a:extLst>
                <a:ext uri="{FF2B5EF4-FFF2-40B4-BE49-F238E27FC236}">
                  <a16:creationId xmlns:a16="http://schemas.microsoft.com/office/drawing/2014/main" id="{66A15696-CA1B-784F-9CCA-2C9A4669CD77}"/>
                </a:ext>
              </a:extLst>
            </p:cNvPr>
            <p:cNvSpPr/>
            <p:nvPr/>
          </p:nvSpPr>
          <p:spPr>
            <a:xfrm rot="-2922755">
              <a:off x="4346156" y="2800223"/>
              <a:ext cx="49266" cy="37448"/>
            </a:xfrm>
            <a:custGeom>
              <a:avLst/>
              <a:gdLst/>
              <a:ahLst/>
              <a:cxnLst/>
              <a:rect l="l" t="t" r="r" b="b"/>
              <a:pathLst>
                <a:path w="396" h="301" extrusionOk="0">
                  <a:moveTo>
                    <a:pt x="205" y="0"/>
                  </a:moveTo>
                  <a:cubicBezTo>
                    <a:pt x="202" y="0"/>
                    <a:pt x="199" y="0"/>
                    <a:pt x="195" y="0"/>
                  </a:cubicBezTo>
                  <a:cubicBezTo>
                    <a:pt x="61" y="8"/>
                    <a:pt x="1" y="165"/>
                    <a:pt x="98" y="262"/>
                  </a:cubicBezTo>
                  <a:cubicBezTo>
                    <a:pt x="127" y="288"/>
                    <a:pt x="165" y="301"/>
                    <a:pt x="202" y="301"/>
                  </a:cubicBezTo>
                  <a:cubicBezTo>
                    <a:pt x="242" y="301"/>
                    <a:pt x="281" y="286"/>
                    <a:pt x="308" y="255"/>
                  </a:cubicBezTo>
                  <a:cubicBezTo>
                    <a:pt x="396" y="153"/>
                    <a:pt x="333" y="0"/>
                    <a:pt x="20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217;p24">
              <a:extLst>
                <a:ext uri="{FF2B5EF4-FFF2-40B4-BE49-F238E27FC236}">
                  <a16:creationId xmlns:a16="http://schemas.microsoft.com/office/drawing/2014/main" id="{D421913D-79E5-714A-86C8-80D8BA052A47}"/>
                </a:ext>
              </a:extLst>
            </p:cNvPr>
            <p:cNvSpPr/>
            <p:nvPr/>
          </p:nvSpPr>
          <p:spPr>
            <a:xfrm rot="-2922755">
              <a:off x="4404483" y="2574985"/>
              <a:ext cx="50137" cy="36950"/>
            </a:xfrm>
            <a:custGeom>
              <a:avLst/>
              <a:gdLst/>
              <a:ahLst/>
              <a:cxnLst/>
              <a:rect l="l" t="t" r="r" b="b"/>
              <a:pathLst>
                <a:path w="403" h="297" extrusionOk="0">
                  <a:moveTo>
                    <a:pt x="204" y="1"/>
                  </a:moveTo>
                  <a:cubicBezTo>
                    <a:pt x="201" y="1"/>
                    <a:pt x="198" y="1"/>
                    <a:pt x="195" y="1"/>
                  </a:cubicBezTo>
                  <a:cubicBezTo>
                    <a:pt x="60" y="1"/>
                    <a:pt x="0" y="166"/>
                    <a:pt x="97" y="256"/>
                  </a:cubicBezTo>
                  <a:cubicBezTo>
                    <a:pt x="126" y="284"/>
                    <a:pt x="162" y="297"/>
                    <a:pt x="198" y="297"/>
                  </a:cubicBezTo>
                  <a:cubicBezTo>
                    <a:pt x="239" y="297"/>
                    <a:pt x="279" y="280"/>
                    <a:pt x="307" y="248"/>
                  </a:cubicBezTo>
                  <a:cubicBezTo>
                    <a:pt x="402"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218;p24">
              <a:extLst>
                <a:ext uri="{FF2B5EF4-FFF2-40B4-BE49-F238E27FC236}">
                  <a16:creationId xmlns:a16="http://schemas.microsoft.com/office/drawing/2014/main" id="{6C3A7A4A-4336-6E4D-BE0A-BCC7538D301F}"/>
                </a:ext>
              </a:extLst>
            </p:cNvPr>
            <p:cNvSpPr/>
            <p:nvPr/>
          </p:nvSpPr>
          <p:spPr>
            <a:xfrm rot="-2922755">
              <a:off x="4423117" y="2611502"/>
              <a:ext cx="17791" cy="13934"/>
            </a:xfrm>
            <a:custGeom>
              <a:avLst/>
              <a:gdLst/>
              <a:ahLst/>
              <a:cxnLst/>
              <a:rect l="l" t="t" r="r" b="b"/>
              <a:pathLst>
                <a:path w="143" h="112" extrusionOk="0">
                  <a:moveTo>
                    <a:pt x="68" y="1"/>
                  </a:moveTo>
                  <a:cubicBezTo>
                    <a:pt x="23" y="1"/>
                    <a:pt x="1" y="60"/>
                    <a:pt x="31" y="98"/>
                  </a:cubicBezTo>
                  <a:cubicBezTo>
                    <a:pt x="40" y="107"/>
                    <a:pt x="52" y="111"/>
                    <a:pt x="65" y="111"/>
                  </a:cubicBezTo>
                  <a:cubicBezTo>
                    <a:pt x="82" y="111"/>
                    <a:pt x="100" y="103"/>
                    <a:pt x="113" y="90"/>
                  </a:cubicBezTo>
                  <a:cubicBezTo>
                    <a:pt x="143" y="60"/>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219;p24">
              <a:extLst>
                <a:ext uri="{FF2B5EF4-FFF2-40B4-BE49-F238E27FC236}">
                  <a16:creationId xmlns:a16="http://schemas.microsoft.com/office/drawing/2014/main" id="{4EB624C6-7D27-BC46-AE0A-BCB47DC9BFBC}"/>
                </a:ext>
              </a:extLst>
            </p:cNvPr>
            <p:cNvSpPr/>
            <p:nvPr/>
          </p:nvSpPr>
          <p:spPr>
            <a:xfrm rot="-2922755">
              <a:off x="4424759" y="2630551"/>
              <a:ext cx="17915" cy="13436"/>
            </a:xfrm>
            <a:custGeom>
              <a:avLst/>
              <a:gdLst/>
              <a:ahLst/>
              <a:cxnLst/>
              <a:rect l="l" t="t" r="r" b="b"/>
              <a:pathLst>
                <a:path w="144" h="108" extrusionOk="0">
                  <a:moveTo>
                    <a:pt x="68" y="1"/>
                  </a:moveTo>
                  <a:cubicBezTo>
                    <a:pt x="23" y="1"/>
                    <a:pt x="1" y="61"/>
                    <a:pt x="38" y="91"/>
                  </a:cubicBezTo>
                  <a:cubicBezTo>
                    <a:pt x="50" y="102"/>
                    <a:pt x="63" y="108"/>
                    <a:pt x="76" y="108"/>
                  </a:cubicBezTo>
                  <a:cubicBezTo>
                    <a:pt x="89" y="108"/>
                    <a:pt x="102" y="102"/>
                    <a:pt x="113" y="91"/>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220;p24">
              <a:extLst>
                <a:ext uri="{FF2B5EF4-FFF2-40B4-BE49-F238E27FC236}">
                  <a16:creationId xmlns:a16="http://schemas.microsoft.com/office/drawing/2014/main" id="{6C62366D-5956-3348-B420-682DA310F5CD}"/>
                </a:ext>
              </a:extLst>
            </p:cNvPr>
            <p:cNvSpPr/>
            <p:nvPr/>
          </p:nvSpPr>
          <p:spPr>
            <a:xfrm rot="-2922755">
              <a:off x="4426960" y="2648137"/>
              <a:ext cx="17791" cy="14307"/>
            </a:xfrm>
            <a:custGeom>
              <a:avLst/>
              <a:gdLst/>
              <a:ahLst/>
              <a:cxnLst/>
              <a:rect l="l" t="t" r="r" b="b"/>
              <a:pathLst>
                <a:path w="143" h="115" extrusionOk="0">
                  <a:moveTo>
                    <a:pt x="68" y="1"/>
                  </a:moveTo>
                  <a:cubicBezTo>
                    <a:pt x="16" y="8"/>
                    <a:pt x="1" y="68"/>
                    <a:pt x="30" y="98"/>
                  </a:cubicBezTo>
                  <a:cubicBezTo>
                    <a:pt x="42" y="109"/>
                    <a:pt x="57" y="115"/>
                    <a:pt x="72" y="115"/>
                  </a:cubicBezTo>
                  <a:cubicBezTo>
                    <a:pt x="87" y="115"/>
                    <a:pt x="102" y="109"/>
                    <a:pt x="113" y="98"/>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221;p24">
              <a:extLst>
                <a:ext uri="{FF2B5EF4-FFF2-40B4-BE49-F238E27FC236}">
                  <a16:creationId xmlns:a16="http://schemas.microsoft.com/office/drawing/2014/main" id="{395A1D99-7760-474F-A597-3C61F085A45C}"/>
                </a:ext>
              </a:extLst>
            </p:cNvPr>
            <p:cNvSpPr/>
            <p:nvPr/>
          </p:nvSpPr>
          <p:spPr>
            <a:xfrm rot="-2922755">
              <a:off x="4428531" y="2667274"/>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222;p24">
              <a:extLst>
                <a:ext uri="{FF2B5EF4-FFF2-40B4-BE49-F238E27FC236}">
                  <a16:creationId xmlns:a16="http://schemas.microsoft.com/office/drawing/2014/main" id="{4553A038-92F9-B34A-9CDD-13F9F1466850}"/>
                </a:ext>
              </a:extLst>
            </p:cNvPr>
            <p:cNvSpPr/>
            <p:nvPr/>
          </p:nvSpPr>
          <p:spPr>
            <a:xfrm rot="-2922755">
              <a:off x="4430207" y="2686025"/>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9"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223;p24">
              <a:extLst>
                <a:ext uri="{FF2B5EF4-FFF2-40B4-BE49-F238E27FC236}">
                  <a16:creationId xmlns:a16="http://schemas.microsoft.com/office/drawing/2014/main" id="{3AC8287A-7FEE-A149-A73F-E153D69B32B6}"/>
                </a:ext>
              </a:extLst>
            </p:cNvPr>
            <p:cNvSpPr/>
            <p:nvPr/>
          </p:nvSpPr>
          <p:spPr>
            <a:xfrm rot="-2922755">
              <a:off x="4432421" y="2704012"/>
              <a:ext cx="17791" cy="13810"/>
            </a:xfrm>
            <a:custGeom>
              <a:avLst/>
              <a:gdLst/>
              <a:ahLst/>
              <a:cxnLst/>
              <a:rect l="l" t="t" r="r" b="b"/>
              <a:pathLst>
                <a:path w="143" h="111" extrusionOk="0">
                  <a:moveTo>
                    <a:pt x="68" y="0"/>
                  </a:moveTo>
                  <a:cubicBezTo>
                    <a:pt x="23" y="0"/>
                    <a:pt x="1" y="60"/>
                    <a:pt x="38" y="97"/>
                  </a:cubicBezTo>
                  <a:cubicBezTo>
                    <a:pt x="47"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224;p24">
              <a:extLst>
                <a:ext uri="{FF2B5EF4-FFF2-40B4-BE49-F238E27FC236}">
                  <a16:creationId xmlns:a16="http://schemas.microsoft.com/office/drawing/2014/main" id="{E4462E7C-6A8C-AF43-88C6-9AD8E0E7476E}"/>
                </a:ext>
              </a:extLst>
            </p:cNvPr>
            <p:cNvSpPr/>
            <p:nvPr/>
          </p:nvSpPr>
          <p:spPr>
            <a:xfrm rot="-2922755">
              <a:off x="4433915" y="2722733"/>
              <a:ext cx="18786" cy="13312"/>
            </a:xfrm>
            <a:custGeom>
              <a:avLst/>
              <a:gdLst/>
              <a:ahLst/>
              <a:cxnLst/>
              <a:rect l="l" t="t" r="r" b="b"/>
              <a:pathLst>
                <a:path w="151" h="107" extrusionOk="0">
                  <a:moveTo>
                    <a:pt x="76" y="0"/>
                  </a:moveTo>
                  <a:cubicBezTo>
                    <a:pt x="23" y="0"/>
                    <a:pt x="1" y="60"/>
                    <a:pt x="38" y="90"/>
                  </a:cubicBezTo>
                  <a:cubicBezTo>
                    <a:pt x="50" y="101"/>
                    <a:pt x="64" y="107"/>
                    <a:pt x="79" y="107"/>
                  </a:cubicBezTo>
                  <a:cubicBezTo>
                    <a:pt x="93" y="107"/>
                    <a:pt x="106" y="101"/>
                    <a:pt x="113" y="90"/>
                  </a:cubicBezTo>
                  <a:cubicBezTo>
                    <a:pt x="151"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225;p24">
              <a:extLst>
                <a:ext uri="{FF2B5EF4-FFF2-40B4-BE49-F238E27FC236}">
                  <a16:creationId xmlns:a16="http://schemas.microsoft.com/office/drawing/2014/main" id="{E996E004-DCA6-C645-B0EF-B31533E3EE1F}"/>
                </a:ext>
              </a:extLst>
            </p:cNvPr>
            <p:cNvSpPr/>
            <p:nvPr/>
          </p:nvSpPr>
          <p:spPr>
            <a:xfrm rot="-2922755">
              <a:off x="4436311" y="2740626"/>
              <a:ext cx="17791" cy="14307"/>
            </a:xfrm>
            <a:custGeom>
              <a:avLst/>
              <a:gdLst/>
              <a:ahLst/>
              <a:cxnLst/>
              <a:rect l="l" t="t" r="r" b="b"/>
              <a:pathLst>
                <a:path w="143" h="115" extrusionOk="0">
                  <a:moveTo>
                    <a:pt x="68" y="0"/>
                  </a:moveTo>
                  <a:cubicBezTo>
                    <a:pt x="23" y="8"/>
                    <a:pt x="1" y="68"/>
                    <a:pt x="38" y="97"/>
                  </a:cubicBezTo>
                  <a:cubicBezTo>
                    <a:pt x="45" y="109"/>
                    <a:pt x="59" y="114"/>
                    <a:pt x="73" y="114"/>
                  </a:cubicBezTo>
                  <a:cubicBezTo>
                    <a:pt x="87" y="114"/>
                    <a:pt x="102" y="109"/>
                    <a:pt x="113" y="97"/>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226;p24">
              <a:extLst>
                <a:ext uri="{FF2B5EF4-FFF2-40B4-BE49-F238E27FC236}">
                  <a16:creationId xmlns:a16="http://schemas.microsoft.com/office/drawing/2014/main" id="{D6EAF934-4F69-B14C-8D2C-C8503AB370A8}"/>
                </a:ext>
              </a:extLst>
            </p:cNvPr>
            <p:cNvSpPr/>
            <p:nvPr/>
          </p:nvSpPr>
          <p:spPr>
            <a:xfrm rot="-2922755">
              <a:off x="4437712" y="2759389"/>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0"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227;p24">
              <a:extLst>
                <a:ext uri="{FF2B5EF4-FFF2-40B4-BE49-F238E27FC236}">
                  <a16:creationId xmlns:a16="http://schemas.microsoft.com/office/drawing/2014/main" id="{5A626420-2115-F84D-8A8D-079858191D1F}"/>
                </a:ext>
              </a:extLst>
            </p:cNvPr>
            <p:cNvSpPr/>
            <p:nvPr/>
          </p:nvSpPr>
          <p:spPr>
            <a:xfrm rot="-2922755">
              <a:off x="4440384" y="2778140"/>
              <a:ext cx="17542" cy="13436"/>
            </a:xfrm>
            <a:custGeom>
              <a:avLst/>
              <a:gdLst/>
              <a:ahLst/>
              <a:cxnLst/>
              <a:rect l="l" t="t" r="r" b="b"/>
              <a:pathLst>
                <a:path w="141" h="108" extrusionOk="0">
                  <a:moveTo>
                    <a:pt x="77" y="0"/>
                  </a:moveTo>
                  <a:cubicBezTo>
                    <a:pt x="74" y="0"/>
                    <a:pt x="71" y="0"/>
                    <a:pt x="68" y="1"/>
                  </a:cubicBezTo>
                  <a:cubicBezTo>
                    <a:pt x="23" y="1"/>
                    <a:pt x="0" y="61"/>
                    <a:pt x="30" y="91"/>
                  </a:cubicBezTo>
                  <a:cubicBezTo>
                    <a:pt x="42" y="102"/>
                    <a:pt x="57" y="107"/>
                    <a:pt x="72" y="107"/>
                  </a:cubicBezTo>
                  <a:cubicBezTo>
                    <a:pt x="87" y="107"/>
                    <a:pt x="101" y="102"/>
                    <a:pt x="113" y="91"/>
                  </a:cubicBezTo>
                  <a:cubicBezTo>
                    <a:pt x="141" y="55"/>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228;p24">
              <a:extLst>
                <a:ext uri="{FF2B5EF4-FFF2-40B4-BE49-F238E27FC236}">
                  <a16:creationId xmlns:a16="http://schemas.microsoft.com/office/drawing/2014/main" id="{9BAF42B7-4AD4-7845-91E5-2C2DA237CDE0}"/>
                </a:ext>
              </a:extLst>
            </p:cNvPr>
            <p:cNvSpPr/>
            <p:nvPr/>
          </p:nvSpPr>
          <p:spPr>
            <a:xfrm rot="-2922755">
              <a:off x="4441556" y="2796023"/>
              <a:ext cx="18786" cy="13934"/>
            </a:xfrm>
            <a:custGeom>
              <a:avLst/>
              <a:gdLst/>
              <a:ahLst/>
              <a:cxnLst/>
              <a:rect l="l" t="t" r="r" b="b"/>
              <a:pathLst>
                <a:path w="151" h="112" extrusionOk="0">
                  <a:moveTo>
                    <a:pt x="75" y="1"/>
                  </a:moveTo>
                  <a:cubicBezTo>
                    <a:pt x="23" y="1"/>
                    <a:pt x="1" y="60"/>
                    <a:pt x="38" y="98"/>
                  </a:cubicBezTo>
                  <a:cubicBezTo>
                    <a:pt x="47" y="107"/>
                    <a:pt x="58" y="111"/>
                    <a:pt x="69" y="111"/>
                  </a:cubicBezTo>
                  <a:cubicBezTo>
                    <a:pt x="84" y="111"/>
                    <a:pt x="100" y="103"/>
                    <a:pt x="113" y="90"/>
                  </a:cubicBezTo>
                  <a:cubicBezTo>
                    <a:pt x="150" y="60"/>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229;p24">
              <a:extLst>
                <a:ext uri="{FF2B5EF4-FFF2-40B4-BE49-F238E27FC236}">
                  <a16:creationId xmlns:a16="http://schemas.microsoft.com/office/drawing/2014/main" id="{19EFA32F-62A3-784A-A4E7-852A0F1DAD22}"/>
                </a:ext>
              </a:extLst>
            </p:cNvPr>
            <p:cNvSpPr/>
            <p:nvPr/>
          </p:nvSpPr>
          <p:spPr>
            <a:xfrm rot="-2922755">
              <a:off x="4444045" y="2814744"/>
              <a:ext cx="17791" cy="13436"/>
            </a:xfrm>
            <a:custGeom>
              <a:avLst/>
              <a:gdLst/>
              <a:ahLst/>
              <a:cxnLst/>
              <a:rect l="l" t="t" r="r" b="b"/>
              <a:pathLst>
                <a:path w="143" h="108" extrusionOk="0">
                  <a:moveTo>
                    <a:pt x="68" y="1"/>
                  </a:moveTo>
                  <a:cubicBezTo>
                    <a:pt x="23" y="1"/>
                    <a:pt x="0" y="61"/>
                    <a:pt x="30" y="91"/>
                  </a:cubicBezTo>
                  <a:cubicBezTo>
                    <a:pt x="41" y="102"/>
                    <a:pt x="56" y="107"/>
                    <a:pt x="71" y="107"/>
                  </a:cubicBezTo>
                  <a:cubicBezTo>
                    <a:pt x="86" y="107"/>
                    <a:pt x="101" y="102"/>
                    <a:pt x="113" y="91"/>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230;p24">
              <a:extLst>
                <a:ext uri="{FF2B5EF4-FFF2-40B4-BE49-F238E27FC236}">
                  <a16:creationId xmlns:a16="http://schemas.microsoft.com/office/drawing/2014/main" id="{94DF4E41-74BF-0A43-A236-A23307DFB7D2}"/>
                </a:ext>
              </a:extLst>
            </p:cNvPr>
            <p:cNvSpPr/>
            <p:nvPr/>
          </p:nvSpPr>
          <p:spPr>
            <a:xfrm rot="-2922755">
              <a:off x="4430261" y="2828018"/>
              <a:ext cx="50137" cy="37448"/>
            </a:xfrm>
            <a:custGeom>
              <a:avLst/>
              <a:gdLst/>
              <a:ahLst/>
              <a:cxnLst/>
              <a:rect l="l" t="t" r="r" b="b"/>
              <a:pathLst>
                <a:path w="403" h="301" extrusionOk="0">
                  <a:moveTo>
                    <a:pt x="205" y="1"/>
                  </a:moveTo>
                  <a:cubicBezTo>
                    <a:pt x="202" y="1"/>
                    <a:pt x="199" y="1"/>
                    <a:pt x="195" y="1"/>
                  </a:cubicBezTo>
                  <a:cubicBezTo>
                    <a:pt x="61" y="9"/>
                    <a:pt x="1" y="166"/>
                    <a:pt x="98" y="263"/>
                  </a:cubicBezTo>
                  <a:cubicBezTo>
                    <a:pt x="126" y="288"/>
                    <a:pt x="162" y="301"/>
                    <a:pt x="199" y="301"/>
                  </a:cubicBezTo>
                  <a:cubicBezTo>
                    <a:pt x="241" y="301"/>
                    <a:pt x="283" y="284"/>
                    <a:pt x="315" y="248"/>
                  </a:cubicBezTo>
                  <a:cubicBezTo>
                    <a:pt x="403" y="153"/>
                    <a:pt x="334" y="1"/>
                    <a:pt x="20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231;p24">
              <a:extLst>
                <a:ext uri="{FF2B5EF4-FFF2-40B4-BE49-F238E27FC236}">
                  <a16:creationId xmlns:a16="http://schemas.microsoft.com/office/drawing/2014/main" id="{83FAF0D4-6F32-1246-83E0-8D5C990BAC72}"/>
                </a:ext>
              </a:extLst>
            </p:cNvPr>
            <p:cNvSpPr/>
            <p:nvPr/>
          </p:nvSpPr>
          <p:spPr>
            <a:xfrm rot="-2922755">
              <a:off x="4490664" y="2547537"/>
              <a:ext cx="50386" cy="37448"/>
            </a:xfrm>
            <a:custGeom>
              <a:avLst/>
              <a:gdLst/>
              <a:ahLst/>
              <a:cxnLst/>
              <a:rect l="l" t="t" r="r" b="b"/>
              <a:pathLst>
                <a:path w="405" h="301" extrusionOk="0">
                  <a:moveTo>
                    <a:pt x="195" y="0"/>
                  </a:moveTo>
                  <a:cubicBezTo>
                    <a:pt x="68" y="8"/>
                    <a:pt x="0" y="173"/>
                    <a:pt x="105" y="262"/>
                  </a:cubicBezTo>
                  <a:cubicBezTo>
                    <a:pt x="134" y="288"/>
                    <a:pt x="170" y="301"/>
                    <a:pt x="206" y="301"/>
                  </a:cubicBezTo>
                  <a:cubicBezTo>
                    <a:pt x="245" y="301"/>
                    <a:pt x="284" y="286"/>
                    <a:pt x="315" y="255"/>
                  </a:cubicBezTo>
                  <a:cubicBezTo>
                    <a:pt x="405" y="158"/>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232;p24">
              <a:extLst>
                <a:ext uri="{FF2B5EF4-FFF2-40B4-BE49-F238E27FC236}">
                  <a16:creationId xmlns:a16="http://schemas.microsoft.com/office/drawing/2014/main" id="{C425AD6B-59C6-464D-BF13-A117F108C0B0}"/>
                </a:ext>
              </a:extLst>
            </p:cNvPr>
            <p:cNvSpPr/>
            <p:nvPr/>
          </p:nvSpPr>
          <p:spPr>
            <a:xfrm rot="-2922755">
              <a:off x="4529062" y="2856947"/>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233;p24">
              <a:extLst>
                <a:ext uri="{FF2B5EF4-FFF2-40B4-BE49-F238E27FC236}">
                  <a16:creationId xmlns:a16="http://schemas.microsoft.com/office/drawing/2014/main" id="{40BECA82-378D-024C-9370-F4DA4FAC86D9}"/>
                </a:ext>
              </a:extLst>
            </p:cNvPr>
            <p:cNvSpPr/>
            <p:nvPr/>
          </p:nvSpPr>
          <p:spPr>
            <a:xfrm rot="-2922755">
              <a:off x="4510231" y="2589981"/>
              <a:ext cx="17791" cy="13934"/>
            </a:xfrm>
            <a:custGeom>
              <a:avLst/>
              <a:gdLst/>
              <a:ahLst/>
              <a:cxnLst/>
              <a:rect l="l" t="t" r="r" b="b"/>
              <a:pathLst>
                <a:path w="143" h="112" extrusionOk="0">
                  <a:moveTo>
                    <a:pt x="67" y="0"/>
                  </a:moveTo>
                  <a:cubicBezTo>
                    <a:pt x="22" y="8"/>
                    <a:pt x="0" y="60"/>
                    <a:pt x="37" y="98"/>
                  </a:cubicBezTo>
                  <a:cubicBezTo>
                    <a:pt x="47" y="107"/>
                    <a:pt x="58" y="111"/>
                    <a:pt x="69" y="111"/>
                  </a:cubicBezTo>
                  <a:cubicBezTo>
                    <a:pt x="84" y="111"/>
                    <a:pt x="99" y="103"/>
                    <a:pt x="112" y="90"/>
                  </a:cubicBezTo>
                  <a:cubicBezTo>
                    <a:pt x="142" y="60"/>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234;p24">
              <a:extLst>
                <a:ext uri="{FF2B5EF4-FFF2-40B4-BE49-F238E27FC236}">
                  <a16:creationId xmlns:a16="http://schemas.microsoft.com/office/drawing/2014/main" id="{4B9ED418-396B-7041-A947-CC50A2F4D94E}"/>
                </a:ext>
              </a:extLst>
            </p:cNvPr>
            <p:cNvSpPr/>
            <p:nvPr/>
          </p:nvSpPr>
          <p:spPr>
            <a:xfrm rot="-2922755">
              <a:off x="4511988" y="2612741"/>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0"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235;p24">
              <a:extLst>
                <a:ext uri="{FF2B5EF4-FFF2-40B4-BE49-F238E27FC236}">
                  <a16:creationId xmlns:a16="http://schemas.microsoft.com/office/drawing/2014/main" id="{1971B1EC-0FC2-1048-95D7-92B6F6BC6FC3}"/>
                </a:ext>
              </a:extLst>
            </p:cNvPr>
            <p:cNvSpPr/>
            <p:nvPr/>
          </p:nvSpPr>
          <p:spPr>
            <a:xfrm rot="-2922755">
              <a:off x="4514962" y="2635219"/>
              <a:ext cx="17791" cy="13561"/>
            </a:xfrm>
            <a:custGeom>
              <a:avLst/>
              <a:gdLst/>
              <a:ahLst/>
              <a:cxnLst/>
              <a:rect l="l" t="t" r="r" b="b"/>
              <a:pathLst>
                <a:path w="143" h="109" extrusionOk="0">
                  <a:moveTo>
                    <a:pt x="67" y="1"/>
                  </a:moveTo>
                  <a:cubicBezTo>
                    <a:pt x="22" y="1"/>
                    <a:pt x="0" y="61"/>
                    <a:pt x="37" y="98"/>
                  </a:cubicBezTo>
                  <a:cubicBezTo>
                    <a:pt x="44" y="105"/>
                    <a:pt x="55" y="109"/>
                    <a:pt x="68" y="109"/>
                  </a:cubicBezTo>
                  <a:cubicBezTo>
                    <a:pt x="83" y="109"/>
                    <a:pt x="100" y="103"/>
                    <a:pt x="112" y="91"/>
                  </a:cubicBezTo>
                  <a:cubicBezTo>
                    <a:pt x="142" y="53"/>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236;p24">
              <a:extLst>
                <a:ext uri="{FF2B5EF4-FFF2-40B4-BE49-F238E27FC236}">
                  <a16:creationId xmlns:a16="http://schemas.microsoft.com/office/drawing/2014/main" id="{81A9848D-FC6E-CC44-A8E2-EF0950582236}"/>
                </a:ext>
              </a:extLst>
            </p:cNvPr>
            <p:cNvSpPr/>
            <p:nvPr/>
          </p:nvSpPr>
          <p:spPr>
            <a:xfrm rot="-2922755">
              <a:off x="4516858" y="2657914"/>
              <a:ext cx="18786" cy="13436"/>
            </a:xfrm>
            <a:custGeom>
              <a:avLst/>
              <a:gdLst/>
              <a:ahLst/>
              <a:cxnLst/>
              <a:rect l="l" t="t" r="r" b="b"/>
              <a:pathLst>
                <a:path w="151" h="108" extrusionOk="0">
                  <a:moveTo>
                    <a:pt x="76" y="1"/>
                  </a:moveTo>
                  <a:cubicBezTo>
                    <a:pt x="23" y="1"/>
                    <a:pt x="1" y="60"/>
                    <a:pt x="38" y="90"/>
                  </a:cubicBezTo>
                  <a:cubicBezTo>
                    <a:pt x="49" y="102"/>
                    <a:pt x="64" y="107"/>
                    <a:pt x="78" y="107"/>
                  </a:cubicBezTo>
                  <a:cubicBezTo>
                    <a:pt x="92" y="107"/>
                    <a:pt x="106" y="102"/>
                    <a:pt x="113" y="90"/>
                  </a:cubicBezTo>
                  <a:cubicBezTo>
                    <a:pt x="150"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237;p24">
              <a:extLst>
                <a:ext uri="{FF2B5EF4-FFF2-40B4-BE49-F238E27FC236}">
                  <a16:creationId xmlns:a16="http://schemas.microsoft.com/office/drawing/2014/main" id="{F083787D-07A6-E547-9B0D-0EF366A12247}"/>
                </a:ext>
              </a:extLst>
            </p:cNvPr>
            <p:cNvSpPr/>
            <p:nvPr/>
          </p:nvSpPr>
          <p:spPr>
            <a:xfrm rot="-2922755">
              <a:off x="4519724" y="2680554"/>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238;p24">
              <a:extLst>
                <a:ext uri="{FF2B5EF4-FFF2-40B4-BE49-F238E27FC236}">
                  <a16:creationId xmlns:a16="http://schemas.microsoft.com/office/drawing/2014/main" id="{759A5179-3914-AB4B-BA4B-5E1E5040A1EF}"/>
                </a:ext>
              </a:extLst>
            </p:cNvPr>
            <p:cNvSpPr/>
            <p:nvPr/>
          </p:nvSpPr>
          <p:spPr>
            <a:xfrm rot="-2922755">
              <a:off x="4521771" y="2703182"/>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2" y="108"/>
                    <a:pt x="76" y="108"/>
                  </a:cubicBezTo>
                  <a:cubicBezTo>
                    <a:pt x="89" y="108"/>
                    <a:pt x="102" y="102"/>
                    <a:pt x="113" y="91"/>
                  </a:cubicBezTo>
                  <a:cubicBezTo>
                    <a:pt x="148" y="56"/>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239;p24">
              <a:extLst>
                <a:ext uri="{FF2B5EF4-FFF2-40B4-BE49-F238E27FC236}">
                  <a16:creationId xmlns:a16="http://schemas.microsoft.com/office/drawing/2014/main" id="{325B46BD-B0AF-B344-A57F-0D2400CF4AFF}"/>
                </a:ext>
              </a:extLst>
            </p:cNvPr>
            <p:cNvSpPr/>
            <p:nvPr/>
          </p:nvSpPr>
          <p:spPr>
            <a:xfrm rot="-2922755">
              <a:off x="4524319" y="2724993"/>
              <a:ext cx="17915" cy="14307"/>
            </a:xfrm>
            <a:custGeom>
              <a:avLst/>
              <a:gdLst/>
              <a:ahLst/>
              <a:cxnLst/>
              <a:rect l="l" t="t" r="r" b="b"/>
              <a:pathLst>
                <a:path w="144" h="115" extrusionOk="0">
                  <a:moveTo>
                    <a:pt x="68" y="0"/>
                  </a:moveTo>
                  <a:cubicBezTo>
                    <a:pt x="16" y="8"/>
                    <a:pt x="1" y="68"/>
                    <a:pt x="31"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240;p24">
              <a:extLst>
                <a:ext uri="{FF2B5EF4-FFF2-40B4-BE49-F238E27FC236}">
                  <a16:creationId xmlns:a16="http://schemas.microsoft.com/office/drawing/2014/main" id="{A02B19B6-4FCC-9F49-9709-8B1CCADEDCF6}"/>
                </a:ext>
              </a:extLst>
            </p:cNvPr>
            <p:cNvSpPr/>
            <p:nvPr/>
          </p:nvSpPr>
          <p:spPr>
            <a:xfrm rot="-2922755">
              <a:off x="4526348" y="2748080"/>
              <a:ext cx="17791" cy="13810"/>
            </a:xfrm>
            <a:custGeom>
              <a:avLst/>
              <a:gdLst/>
              <a:ahLst/>
              <a:cxnLst/>
              <a:rect l="l" t="t" r="r" b="b"/>
              <a:pathLst>
                <a:path w="143" h="111" extrusionOk="0">
                  <a:moveTo>
                    <a:pt x="68" y="0"/>
                  </a:moveTo>
                  <a:cubicBezTo>
                    <a:pt x="23" y="8"/>
                    <a:pt x="1" y="60"/>
                    <a:pt x="38" y="97"/>
                  </a:cubicBezTo>
                  <a:cubicBezTo>
                    <a:pt x="48"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241;p24">
              <a:extLst>
                <a:ext uri="{FF2B5EF4-FFF2-40B4-BE49-F238E27FC236}">
                  <a16:creationId xmlns:a16="http://schemas.microsoft.com/office/drawing/2014/main" id="{D52C153B-03F7-D644-B20E-64706DAA869D}"/>
                </a:ext>
              </a:extLst>
            </p:cNvPr>
            <p:cNvSpPr/>
            <p:nvPr/>
          </p:nvSpPr>
          <p:spPr>
            <a:xfrm rot="-2922755">
              <a:off x="4528186" y="2770621"/>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242;p24">
              <a:extLst>
                <a:ext uri="{FF2B5EF4-FFF2-40B4-BE49-F238E27FC236}">
                  <a16:creationId xmlns:a16="http://schemas.microsoft.com/office/drawing/2014/main" id="{AEF127AE-EA58-9D46-BF25-913AA93B7F19}"/>
                </a:ext>
              </a:extLst>
            </p:cNvPr>
            <p:cNvSpPr/>
            <p:nvPr/>
          </p:nvSpPr>
          <p:spPr>
            <a:xfrm rot="-2922755">
              <a:off x="4531125" y="2793296"/>
              <a:ext cx="17791" cy="13561"/>
            </a:xfrm>
            <a:custGeom>
              <a:avLst/>
              <a:gdLst/>
              <a:ahLst/>
              <a:cxnLst/>
              <a:rect l="l" t="t" r="r" b="b"/>
              <a:pathLst>
                <a:path w="143" h="109" extrusionOk="0">
                  <a:moveTo>
                    <a:pt x="68" y="1"/>
                  </a:moveTo>
                  <a:cubicBezTo>
                    <a:pt x="23" y="1"/>
                    <a:pt x="1" y="60"/>
                    <a:pt x="38" y="98"/>
                  </a:cubicBezTo>
                  <a:cubicBezTo>
                    <a:pt x="48" y="105"/>
                    <a:pt x="60" y="108"/>
                    <a:pt x="72" y="108"/>
                  </a:cubicBezTo>
                  <a:cubicBezTo>
                    <a:pt x="86" y="108"/>
                    <a:pt x="101" y="103"/>
                    <a:pt x="113" y="90"/>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243;p24">
              <a:extLst>
                <a:ext uri="{FF2B5EF4-FFF2-40B4-BE49-F238E27FC236}">
                  <a16:creationId xmlns:a16="http://schemas.microsoft.com/office/drawing/2014/main" id="{53C3AF65-18BB-2B4B-9087-B0119225DBE4}"/>
                </a:ext>
              </a:extLst>
            </p:cNvPr>
            <p:cNvSpPr/>
            <p:nvPr/>
          </p:nvSpPr>
          <p:spPr>
            <a:xfrm rot="-2922755">
              <a:off x="4533057" y="2815919"/>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244;p24">
              <a:extLst>
                <a:ext uri="{FF2B5EF4-FFF2-40B4-BE49-F238E27FC236}">
                  <a16:creationId xmlns:a16="http://schemas.microsoft.com/office/drawing/2014/main" id="{C0DBFD28-78BD-D441-810D-CE2082CCF8BB}"/>
                </a:ext>
              </a:extLst>
            </p:cNvPr>
            <p:cNvSpPr/>
            <p:nvPr/>
          </p:nvSpPr>
          <p:spPr>
            <a:xfrm rot="-2922755">
              <a:off x="4535970" y="2838537"/>
              <a:ext cx="17666" cy="13436"/>
            </a:xfrm>
            <a:custGeom>
              <a:avLst/>
              <a:gdLst/>
              <a:ahLst/>
              <a:cxnLst/>
              <a:rect l="l" t="t" r="r" b="b"/>
              <a:pathLst>
                <a:path w="142" h="108" extrusionOk="0">
                  <a:moveTo>
                    <a:pt x="77" y="0"/>
                  </a:moveTo>
                  <a:cubicBezTo>
                    <a:pt x="74" y="0"/>
                    <a:pt x="71" y="1"/>
                    <a:pt x="68" y="1"/>
                  </a:cubicBezTo>
                  <a:cubicBezTo>
                    <a:pt x="23" y="1"/>
                    <a:pt x="1" y="61"/>
                    <a:pt x="31" y="91"/>
                  </a:cubicBezTo>
                  <a:cubicBezTo>
                    <a:pt x="42" y="102"/>
                    <a:pt x="57" y="108"/>
                    <a:pt x="72" y="108"/>
                  </a:cubicBezTo>
                  <a:cubicBezTo>
                    <a:pt x="87"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245;p24">
              <a:extLst>
                <a:ext uri="{FF2B5EF4-FFF2-40B4-BE49-F238E27FC236}">
                  <a16:creationId xmlns:a16="http://schemas.microsoft.com/office/drawing/2014/main" id="{567DBA85-9969-CE47-A420-42BB91ACB1B5}"/>
                </a:ext>
              </a:extLst>
            </p:cNvPr>
            <p:cNvSpPr/>
            <p:nvPr/>
          </p:nvSpPr>
          <p:spPr>
            <a:xfrm rot="-2922755">
              <a:off x="4588181" y="2521855"/>
              <a:ext cx="49142" cy="37448"/>
            </a:xfrm>
            <a:custGeom>
              <a:avLst/>
              <a:gdLst/>
              <a:ahLst/>
              <a:cxnLst/>
              <a:rect l="l" t="t" r="r" b="b"/>
              <a:pathLst>
                <a:path w="395" h="301" extrusionOk="0">
                  <a:moveTo>
                    <a:pt x="197" y="0"/>
                  </a:moveTo>
                  <a:cubicBezTo>
                    <a:pt x="194" y="0"/>
                    <a:pt x="190" y="0"/>
                    <a:pt x="187" y="0"/>
                  </a:cubicBezTo>
                  <a:cubicBezTo>
                    <a:pt x="60" y="8"/>
                    <a:pt x="0" y="165"/>
                    <a:pt x="97" y="262"/>
                  </a:cubicBezTo>
                  <a:cubicBezTo>
                    <a:pt x="126" y="287"/>
                    <a:pt x="160" y="300"/>
                    <a:pt x="195" y="300"/>
                  </a:cubicBezTo>
                  <a:cubicBezTo>
                    <a:pt x="235" y="300"/>
                    <a:pt x="275" y="283"/>
                    <a:pt x="307" y="248"/>
                  </a:cubicBezTo>
                  <a:cubicBezTo>
                    <a:pt x="395" y="152"/>
                    <a:pt x="325" y="0"/>
                    <a:pt x="19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246;p24">
              <a:extLst>
                <a:ext uri="{FF2B5EF4-FFF2-40B4-BE49-F238E27FC236}">
                  <a16:creationId xmlns:a16="http://schemas.microsoft.com/office/drawing/2014/main" id="{C9416D60-B147-374B-AAF0-B0097C1B06A0}"/>
                </a:ext>
              </a:extLst>
            </p:cNvPr>
            <p:cNvSpPr/>
            <p:nvPr/>
          </p:nvSpPr>
          <p:spPr>
            <a:xfrm rot="-2922755">
              <a:off x="4625036" y="2887539"/>
              <a:ext cx="49515" cy="37572"/>
            </a:xfrm>
            <a:custGeom>
              <a:avLst/>
              <a:gdLst/>
              <a:ahLst/>
              <a:cxnLst/>
              <a:rect l="l" t="t" r="r" b="b"/>
              <a:pathLst>
                <a:path w="398" h="302" extrusionOk="0">
                  <a:moveTo>
                    <a:pt x="195" y="1"/>
                  </a:moveTo>
                  <a:cubicBezTo>
                    <a:pt x="60" y="8"/>
                    <a:pt x="1" y="173"/>
                    <a:pt x="98" y="263"/>
                  </a:cubicBezTo>
                  <a:cubicBezTo>
                    <a:pt x="127" y="288"/>
                    <a:pt x="164" y="301"/>
                    <a:pt x="202" y="301"/>
                  </a:cubicBezTo>
                  <a:cubicBezTo>
                    <a:pt x="241" y="301"/>
                    <a:pt x="280" y="286"/>
                    <a:pt x="307" y="255"/>
                  </a:cubicBezTo>
                  <a:cubicBezTo>
                    <a:pt x="397" y="158"/>
                    <a:pt x="330" y="1"/>
                    <a:pt x="19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247;p24">
              <a:extLst>
                <a:ext uri="{FF2B5EF4-FFF2-40B4-BE49-F238E27FC236}">
                  <a16:creationId xmlns:a16="http://schemas.microsoft.com/office/drawing/2014/main" id="{8831652E-D668-2A43-835F-EEAF1BC849D0}"/>
                </a:ext>
              </a:extLst>
            </p:cNvPr>
            <p:cNvSpPr/>
            <p:nvPr/>
          </p:nvSpPr>
          <p:spPr>
            <a:xfrm rot="-2922755">
              <a:off x="4607222" y="2569847"/>
              <a:ext cx="17791" cy="13934"/>
            </a:xfrm>
            <a:custGeom>
              <a:avLst/>
              <a:gdLst/>
              <a:ahLst/>
              <a:cxnLst/>
              <a:rect l="l" t="t" r="r" b="b"/>
              <a:pathLst>
                <a:path w="143" h="112" extrusionOk="0">
                  <a:moveTo>
                    <a:pt x="68" y="0"/>
                  </a:moveTo>
                  <a:cubicBezTo>
                    <a:pt x="23" y="8"/>
                    <a:pt x="0" y="68"/>
                    <a:pt x="38" y="98"/>
                  </a:cubicBezTo>
                  <a:cubicBezTo>
                    <a:pt x="48" y="108"/>
                    <a:pt x="60" y="112"/>
                    <a:pt x="71" y="112"/>
                  </a:cubicBezTo>
                  <a:cubicBezTo>
                    <a:pt x="86" y="112"/>
                    <a:pt x="100" y="106"/>
                    <a:pt x="113" y="98"/>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248;p24">
              <a:extLst>
                <a:ext uri="{FF2B5EF4-FFF2-40B4-BE49-F238E27FC236}">
                  <a16:creationId xmlns:a16="http://schemas.microsoft.com/office/drawing/2014/main" id="{1B745CA9-F30B-2841-AE22-A660202BD5EE}"/>
                </a:ext>
              </a:extLst>
            </p:cNvPr>
            <p:cNvSpPr/>
            <p:nvPr/>
          </p:nvSpPr>
          <p:spPr>
            <a:xfrm rot="-2922755">
              <a:off x="4609556" y="2596321"/>
              <a:ext cx="18786" cy="14307"/>
            </a:xfrm>
            <a:custGeom>
              <a:avLst/>
              <a:gdLst/>
              <a:ahLst/>
              <a:cxnLst/>
              <a:rect l="l" t="t" r="r" b="b"/>
              <a:pathLst>
                <a:path w="151" h="115" extrusionOk="0">
                  <a:moveTo>
                    <a:pt x="75" y="1"/>
                  </a:moveTo>
                  <a:cubicBezTo>
                    <a:pt x="23" y="8"/>
                    <a:pt x="1" y="68"/>
                    <a:pt x="38" y="98"/>
                  </a:cubicBezTo>
                  <a:cubicBezTo>
                    <a:pt x="49" y="109"/>
                    <a:pt x="64" y="115"/>
                    <a:pt x="78" y="115"/>
                  </a:cubicBezTo>
                  <a:cubicBezTo>
                    <a:pt x="92" y="115"/>
                    <a:pt x="105" y="109"/>
                    <a:pt x="113" y="98"/>
                  </a:cubicBezTo>
                  <a:cubicBezTo>
                    <a:pt x="150" y="60"/>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249;p24">
              <a:extLst>
                <a:ext uri="{FF2B5EF4-FFF2-40B4-BE49-F238E27FC236}">
                  <a16:creationId xmlns:a16="http://schemas.microsoft.com/office/drawing/2014/main" id="{206E59A4-BA42-6B4D-A7B7-F013709C4536}"/>
                </a:ext>
              </a:extLst>
            </p:cNvPr>
            <p:cNvSpPr/>
            <p:nvPr/>
          </p:nvSpPr>
          <p:spPr>
            <a:xfrm rot="-2922755">
              <a:off x="4613115" y="2623675"/>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5" y="102"/>
                    <a:pt x="58" y="108"/>
                    <a:pt x="72" y="108"/>
                  </a:cubicBezTo>
                  <a:cubicBezTo>
                    <a:pt x="86" y="108"/>
                    <a:pt x="101"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250;p24">
              <a:extLst>
                <a:ext uri="{FF2B5EF4-FFF2-40B4-BE49-F238E27FC236}">
                  <a16:creationId xmlns:a16="http://schemas.microsoft.com/office/drawing/2014/main" id="{4B37A1AE-6611-EB48-81F1-D77D04C12908}"/>
                </a:ext>
              </a:extLst>
            </p:cNvPr>
            <p:cNvSpPr/>
            <p:nvPr/>
          </p:nvSpPr>
          <p:spPr>
            <a:xfrm rot="-2922755">
              <a:off x="4615355" y="2650191"/>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49" y="103"/>
                    <a:pt x="62" y="108"/>
                    <a:pt x="76" y="108"/>
                  </a:cubicBezTo>
                  <a:cubicBezTo>
                    <a:pt x="89" y="108"/>
                    <a:pt x="102" y="103"/>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251;p24">
              <a:extLst>
                <a:ext uri="{FF2B5EF4-FFF2-40B4-BE49-F238E27FC236}">
                  <a16:creationId xmlns:a16="http://schemas.microsoft.com/office/drawing/2014/main" id="{FD566878-53B7-4F47-A2A6-371A814453A5}"/>
                </a:ext>
              </a:extLst>
            </p:cNvPr>
            <p:cNvSpPr/>
            <p:nvPr/>
          </p:nvSpPr>
          <p:spPr>
            <a:xfrm rot="-2922755">
              <a:off x="4618591" y="2676831"/>
              <a:ext cx="17542" cy="13436"/>
            </a:xfrm>
            <a:custGeom>
              <a:avLst/>
              <a:gdLst/>
              <a:ahLst/>
              <a:cxnLst/>
              <a:rect l="l" t="t" r="r" b="b"/>
              <a:pathLst>
                <a:path w="141" h="108" extrusionOk="0">
                  <a:moveTo>
                    <a:pt x="75" y="0"/>
                  </a:moveTo>
                  <a:cubicBezTo>
                    <a:pt x="73" y="0"/>
                    <a:pt x="70" y="0"/>
                    <a:pt x="68" y="1"/>
                  </a:cubicBezTo>
                  <a:cubicBezTo>
                    <a:pt x="23" y="1"/>
                    <a:pt x="0" y="61"/>
                    <a:pt x="30" y="91"/>
                  </a:cubicBezTo>
                  <a:cubicBezTo>
                    <a:pt x="42" y="102"/>
                    <a:pt x="57" y="107"/>
                    <a:pt x="72" y="107"/>
                  </a:cubicBezTo>
                  <a:cubicBezTo>
                    <a:pt x="87" y="107"/>
                    <a:pt x="101" y="102"/>
                    <a:pt x="113" y="91"/>
                  </a:cubicBezTo>
                  <a:cubicBezTo>
                    <a:pt x="141" y="55"/>
                    <a:pt x="116"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252;p24">
              <a:extLst>
                <a:ext uri="{FF2B5EF4-FFF2-40B4-BE49-F238E27FC236}">
                  <a16:creationId xmlns:a16="http://schemas.microsoft.com/office/drawing/2014/main" id="{736AA5C1-6D8E-CE4F-8AAA-AB18D8E12828}"/>
                </a:ext>
              </a:extLst>
            </p:cNvPr>
            <p:cNvSpPr/>
            <p:nvPr/>
          </p:nvSpPr>
          <p:spPr>
            <a:xfrm rot="-2922755">
              <a:off x="4620912" y="2703649"/>
              <a:ext cx="17791" cy="13436"/>
            </a:xfrm>
            <a:custGeom>
              <a:avLst/>
              <a:gdLst/>
              <a:ahLst/>
              <a:cxnLst/>
              <a:rect l="l" t="t" r="r" b="b"/>
              <a:pathLst>
                <a:path w="143" h="108" extrusionOk="0">
                  <a:moveTo>
                    <a:pt x="68" y="1"/>
                  </a:moveTo>
                  <a:cubicBezTo>
                    <a:pt x="23" y="1"/>
                    <a:pt x="1" y="61"/>
                    <a:pt x="38" y="91"/>
                  </a:cubicBezTo>
                  <a:cubicBezTo>
                    <a:pt x="49" y="102"/>
                    <a:pt x="62" y="108"/>
                    <a:pt x="76" y="108"/>
                  </a:cubicBezTo>
                  <a:cubicBezTo>
                    <a:pt x="89" y="108"/>
                    <a:pt x="102"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253;p24">
              <a:extLst>
                <a:ext uri="{FF2B5EF4-FFF2-40B4-BE49-F238E27FC236}">
                  <a16:creationId xmlns:a16="http://schemas.microsoft.com/office/drawing/2014/main" id="{FF982220-4E2B-7648-9A3A-3067AC634542}"/>
                </a:ext>
              </a:extLst>
            </p:cNvPr>
            <p:cNvSpPr/>
            <p:nvPr/>
          </p:nvSpPr>
          <p:spPr>
            <a:xfrm rot="-2922755">
              <a:off x="4623979" y="2729916"/>
              <a:ext cx="17791" cy="13312"/>
            </a:xfrm>
            <a:custGeom>
              <a:avLst/>
              <a:gdLst/>
              <a:ahLst/>
              <a:cxnLst/>
              <a:rect l="l" t="t" r="r" b="b"/>
              <a:pathLst>
                <a:path w="143" h="107" extrusionOk="0">
                  <a:moveTo>
                    <a:pt x="68" y="0"/>
                  </a:moveTo>
                  <a:cubicBezTo>
                    <a:pt x="15" y="0"/>
                    <a:pt x="0" y="60"/>
                    <a:pt x="30" y="90"/>
                  </a:cubicBezTo>
                  <a:cubicBezTo>
                    <a:pt x="42" y="101"/>
                    <a:pt x="57" y="107"/>
                    <a:pt x="71" y="107"/>
                  </a:cubicBezTo>
                  <a:cubicBezTo>
                    <a:pt x="85" y="107"/>
                    <a:pt x="98" y="101"/>
                    <a:pt x="105" y="90"/>
                  </a:cubicBezTo>
                  <a:cubicBezTo>
                    <a:pt x="143" y="52"/>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254;p24">
              <a:extLst>
                <a:ext uri="{FF2B5EF4-FFF2-40B4-BE49-F238E27FC236}">
                  <a16:creationId xmlns:a16="http://schemas.microsoft.com/office/drawing/2014/main" id="{A3DB0533-E7B5-9047-9925-D74D89A589B2}"/>
                </a:ext>
              </a:extLst>
            </p:cNvPr>
            <p:cNvSpPr/>
            <p:nvPr/>
          </p:nvSpPr>
          <p:spPr>
            <a:xfrm rot="-2922755">
              <a:off x="4626414" y="2756738"/>
              <a:ext cx="17915" cy="13561"/>
            </a:xfrm>
            <a:custGeom>
              <a:avLst/>
              <a:gdLst/>
              <a:ahLst/>
              <a:cxnLst/>
              <a:rect l="l" t="t" r="r" b="b"/>
              <a:pathLst>
                <a:path w="144" h="109" extrusionOk="0">
                  <a:moveTo>
                    <a:pt x="68" y="0"/>
                  </a:moveTo>
                  <a:cubicBezTo>
                    <a:pt x="23" y="0"/>
                    <a:pt x="1" y="60"/>
                    <a:pt x="38" y="98"/>
                  </a:cubicBezTo>
                  <a:cubicBezTo>
                    <a:pt x="48" y="104"/>
                    <a:pt x="60" y="108"/>
                    <a:pt x="72" y="108"/>
                  </a:cubicBezTo>
                  <a:cubicBezTo>
                    <a:pt x="86" y="108"/>
                    <a:pt x="101" y="102"/>
                    <a:pt x="113" y="90"/>
                  </a:cubicBezTo>
                  <a:cubicBezTo>
                    <a:pt x="143" y="53"/>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255;p24">
              <a:extLst>
                <a:ext uri="{FF2B5EF4-FFF2-40B4-BE49-F238E27FC236}">
                  <a16:creationId xmlns:a16="http://schemas.microsoft.com/office/drawing/2014/main" id="{C63C6BE3-1B4C-2941-A29E-F14288816C4A}"/>
                </a:ext>
              </a:extLst>
            </p:cNvPr>
            <p:cNvSpPr/>
            <p:nvPr/>
          </p:nvSpPr>
          <p:spPr>
            <a:xfrm rot="-2922755">
              <a:off x="4628732" y="2783275"/>
              <a:ext cx="18661" cy="13561"/>
            </a:xfrm>
            <a:custGeom>
              <a:avLst/>
              <a:gdLst/>
              <a:ahLst/>
              <a:cxnLst/>
              <a:rect l="l" t="t" r="r" b="b"/>
              <a:pathLst>
                <a:path w="150" h="109" extrusionOk="0">
                  <a:moveTo>
                    <a:pt x="75" y="0"/>
                  </a:moveTo>
                  <a:cubicBezTo>
                    <a:pt x="23" y="0"/>
                    <a:pt x="0" y="60"/>
                    <a:pt x="37" y="98"/>
                  </a:cubicBezTo>
                  <a:cubicBezTo>
                    <a:pt x="48" y="105"/>
                    <a:pt x="61" y="108"/>
                    <a:pt x="73" y="108"/>
                  </a:cubicBezTo>
                  <a:cubicBezTo>
                    <a:pt x="89" y="108"/>
                    <a:pt x="104" y="103"/>
                    <a:pt x="112"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256;p24">
              <a:extLst>
                <a:ext uri="{FF2B5EF4-FFF2-40B4-BE49-F238E27FC236}">
                  <a16:creationId xmlns:a16="http://schemas.microsoft.com/office/drawing/2014/main" id="{209A7259-58D3-C346-B5A7-6802AE626190}"/>
                </a:ext>
              </a:extLst>
            </p:cNvPr>
            <p:cNvSpPr/>
            <p:nvPr/>
          </p:nvSpPr>
          <p:spPr>
            <a:xfrm rot="-2922755">
              <a:off x="4631797" y="2809813"/>
              <a:ext cx="17915" cy="13561"/>
            </a:xfrm>
            <a:custGeom>
              <a:avLst/>
              <a:gdLst/>
              <a:ahLst/>
              <a:cxnLst/>
              <a:rect l="l" t="t" r="r" b="b"/>
              <a:pathLst>
                <a:path w="144" h="109" extrusionOk="0">
                  <a:moveTo>
                    <a:pt x="68" y="1"/>
                  </a:moveTo>
                  <a:cubicBezTo>
                    <a:pt x="23" y="1"/>
                    <a:pt x="1" y="61"/>
                    <a:pt x="38" y="98"/>
                  </a:cubicBezTo>
                  <a:cubicBezTo>
                    <a:pt x="45" y="105"/>
                    <a:pt x="56" y="108"/>
                    <a:pt x="69" y="108"/>
                  </a:cubicBezTo>
                  <a:cubicBezTo>
                    <a:pt x="84" y="108"/>
                    <a:pt x="101" y="103"/>
                    <a:pt x="113" y="90"/>
                  </a:cubicBezTo>
                  <a:cubicBezTo>
                    <a:pt x="143" y="61"/>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257;p24">
              <a:extLst>
                <a:ext uri="{FF2B5EF4-FFF2-40B4-BE49-F238E27FC236}">
                  <a16:creationId xmlns:a16="http://schemas.microsoft.com/office/drawing/2014/main" id="{D9088E32-EB20-3F44-92CC-A3772BAA2192}"/>
                </a:ext>
              </a:extLst>
            </p:cNvPr>
            <p:cNvSpPr/>
            <p:nvPr/>
          </p:nvSpPr>
          <p:spPr>
            <a:xfrm rot="-2922755">
              <a:off x="4634256" y="2836287"/>
              <a:ext cx="18661" cy="13934"/>
            </a:xfrm>
            <a:custGeom>
              <a:avLst/>
              <a:gdLst/>
              <a:ahLst/>
              <a:cxnLst/>
              <a:rect l="l" t="t" r="r" b="b"/>
              <a:pathLst>
                <a:path w="150" h="112" extrusionOk="0">
                  <a:moveTo>
                    <a:pt x="75" y="1"/>
                  </a:moveTo>
                  <a:cubicBezTo>
                    <a:pt x="23" y="1"/>
                    <a:pt x="0" y="61"/>
                    <a:pt x="38" y="98"/>
                  </a:cubicBezTo>
                  <a:cubicBezTo>
                    <a:pt x="47" y="108"/>
                    <a:pt x="58" y="112"/>
                    <a:pt x="69" y="112"/>
                  </a:cubicBezTo>
                  <a:cubicBezTo>
                    <a:pt x="84" y="112"/>
                    <a:pt x="99" y="104"/>
                    <a:pt x="112"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258;p24">
              <a:extLst>
                <a:ext uri="{FF2B5EF4-FFF2-40B4-BE49-F238E27FC236}">
                  <a16:creationId xmlns:a16="http://schemas.microsoft.com/office/drawing/2014/main" id="{B3A74AFB-58EC-FD43-9236-BA9EB8F95D13}"/>
                </a:ext>
              </a:extLst>
            </p:cNvPr>
            <p:cNvSpPr/>
            <p:nvPr/>
          </p:nvSpPr>
          <p:spPr>
            <a:xfrm rot="-2922755">
              <a:off x="4637367" y="2862927"/>
              <a:ext cx="17915" cy="13810"/>
            </a:xfrm>
            <a:custGeom>
              <a:avLst/>
              <a:gdLst/>
              <a:ahLst/>
              <a:cxnLst/>
              <a:rect l="l" t="t" r="r" b="b"/>
              <a:pathLst>
                <a:path w="144" h="111" extrusionOk="0">
                  <a:moveTo>
                    <a:pt x="68" y="0"/>
                  </a:moveTo>
                  <a:cubicBezTo>
                    <a:pt x="23" y="8"/>
                    <a:pt x="1" y="60"/>
                    <a:pt x="31" y="97"/>
                  </a:cubicBezTo>
                  <a:cubicBezTo>
                    <a:pt x="40" y="107"/>
                    <a:pt x="52" y="111"/>
                    <a:pt x="65" y="111"/>
                  </a:cubicBezTo>
                  <a:cubicBezTo>
                    <a:pt x="82" y="111"/>
                    <a:pt x="100" y="103"/>
                    <a:pt x="113" y="90"/>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259;p24">
              <a:extLst>
                <a:ext uri="{FF2B5EF4-FFF2-40B4-BE49-F238E27FC236}">
                  <a16:creationId xmlns:a16="http://schemas.microsoft.com/office/drawing/2014/main" id="{4998DBB5-B124-854F-BF8E-3BB41E8C082D}"/>
                </a:ext>
              </a:extLst>
            </p:cNvPr>
            <p:cNvSpPr/>
            <p:nvPr/>
          </p:nvSpPr>
          <p:spPr>
            <a:xfrm rot="-2922755">
              <a:off x="4695365" y="2498030"/>
              <a:ext cx="50137" cy="37448"/>
            </a:xfrm>
            <a:custGeom>
              <a:avLst/>
              <a:gdLst/>
              <a:ahLst/>
              <a:cxnLst/>
              <a:rect l="l" t="t" r="r" b="b"/>
              <a:pathLst>
                <a:path w="403" h="301" extrusionOk="0">
                  <a:moveTo>
                    <a:pt x="204" y="0"/>
                  </a:moveTo>
                  <a:cubicBezTo>
                    <a:pt x="201" y="0"/>
                    <a:pt x="198" y="0"/>
                    <a:pt x="195" y="0"/>
                  </a:cubicBezTo>
                  <a:cubicBezTo>
                    <a:pt x="60" y="8"/>
                    <a:pt x="0" y="165"/>
                    <a:pt x="98" y="262"/>
                  </a:cubicBezTo>
                  <a:cubicBezTo>
                    <a:pt x="129" y="287"/>
                    <a:pt x="166" y="300"/>
                    <a:pt x="202" y="300"/>
                  </a:cubicBezTo>
                  <a:cubicBezTo>
                    <a:pt x="243" y="300"/>
                    <a:pt x="283" y="283"/>
                    <a:pt x="315" y="248"/>
                  </a:cubicBezTo>
                  <a:cubicBezTo>
                    <a:pt x="402"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260;p24">
              <a:extLst>
                <a:ext uri="{FF2B5EF4-FFF2-40B4-BE49-F238E27FC236}">
                  <a16:creationId xmlns:a16="http://schemas.microsoft.com/office/drawing/2014/main" id="{CD02FC83-3A4B-3E48-8893-B6A308CF2C95}"/>
                </a:ext>
              </a:extLst>
            </p:cNvPr>
            <p:cNvSpPr/>
            <p:nvPr/>
          </p:nvSpPr>
          <p:spPr>
            <a:xfrm rot="-2922755">
              <a:off x="4739179" y="2919951"/>
              <a:ext cx="49142" cy="36950"/>
            </a:xfrm>
            <a:custGeom>
              <a:avLst/>
              <a:gdLst/>
              <a:ahLst/>
              <a:cxnLst/>
              <a:rect l="l" t="t" r="r" b="b"/>
              <a:pathLst>
                <a:path w="395" h="297" extrusionOk="0">
                  <a:moveTo>
                    <a:pt x="197" y="0"/>
                  </a:moveTo>
                  <a:cubicBezTo>
                    <a:pt x="194" y="0"/>
                    <a:pt x="190" y="1"/>
                    <a:pt x="187" y="1"/>
                  </a:cubicBezTo>
                  <a:cubicBezTo>
                    <a:pt x="60" y="1"/>
                    <a:pt x="0" y="165"/>
                    <a:pt x="98" y="255"/>
                  </a:cubicBezTo>
                  <a:cubicBezTo>
                    <a:pt x="126" y="283"/>
                    <a:pt x="160" y="297"/>
                    <a:pt x="195" y="297"/>
                  </a:cubicBezTo>
                  <a:cubicBezTo>
                    <a:pt x="235" y="297"/>
                    <a:pt x="275" y="280"/>
                    <a:pt x="307" y="248"/>
                  </a:cubicBezTo>
                  <a:cubicBezTo>
                    <a:pt x="395" y="153"/>
                    <a:pt x="325" y="0"/>
                    <a:pt x="19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261;p24">
              <a:extLst>
                <a:ext uri="{FF2B5EF4-FFF2-40B4-BE49-F238E27FC236}">
                  <a16:creationId xmlns:a16="http://schemas.microsoft.com/office/drawing/2014/main" id="{3F198431-38E0-DA40-8984-E5891D4CFC66}"/>
                </a:ext>
              </a:extLst>
            </p:cNvPr>
            <p:cNvSpPr/>
            <p:nvPr/>
          </p:nvSpPr>
          <p:spPr>
            <a:xfrm rot="-2922755">
              <a:off x="4715981" y="2551715"/>
              <a:ext cx="17666" cy="13436"/>
            </a:xfrm>
            <a:custGeom>
              <a:avLst/>
              <a:gdLst/>
              <a:ahLst/>
              <a:cxnLst/>
              <a:rect l="l" t="t" r="r" b="b"/>
              <a:pathLst>
                <a:path w="142" h="108" extrusionOk="0">
                  <a:moveTo>
                    <a:pt x="76" y="0"/>
                  </a:moveTo>
                  <a:cubicBezTo>
                    <a:pt x="74" y="0"/>
                    <a:pt x="71" y="0"/>
                    <a:pt x="68" y="1"/>
                  </a:cubicBezTo>
                  <a:cubicBezTo>
                    <a:pt x="23" y="1"/>
                    <a:pt x="1" y="61"/>
                    <a:pt x="31" y="91"/>
                  </a:cubicBezTo>
                  <a:cubicBezTo>
                    <a:pt x="42" y="102"/>
                    <a:pt x="57" y="107"/>
                    <a:pt x="72" y="107"/>
                  </a:cubicBezTo>
                  <a:cubicBezTo>
                    <a:pt x="87" y="107"/>
                    <a:pt x="102" y="102"/>
                    <a:pt x="113" y="91"/>
                  </a:cubicBezTo>
                  <a:cubicBezTo>
                    <a:pt x="141" y="55"/>
                    <a:pt x="117"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262;p24">
              <a:extLst>
                <a:ext uri="{FF2B5EF4-FFF2-40B4-BE49-F238E27FC236}">
                  <a16:creationId xmlns:a16="http://schemas.microsoft.com/office/drawing/2014/main" id="{4B833CCE-2DC6-0F43-AA65-F4E210A0C2D9}"/>
                </a:ext>
              </a:extLst>
            </p:cNvPr>
            <p:cNvSpPr/>
            <p:nvPr/>
          </p:nvSpPr>
          <p:spPr>
            <a:xfrm rot="-2922755">
              <a:off x="4718692" y="2582456"/>
              <a:ext cx="17915" cy="13561"/>
            </a:xfrm>
            <a:custGeom>
              <a:avLst/>
              <a:gdLst/>
              <a:ahLst/>
              <a:cxnLst/>
              <a:rect l="l" t="t" r="r" b="b"/>
              <a:pathLst>
                <a:path w="144" h="109" extrusionOk="0">
                  <a:moveTo>
                    <a:pt x="68" y="0"/>
                  </a:moveTo>
                  <a:cubicBezTo>
                    <a:pt x="23" y="0"/>
                    <a:pt x="1" y="60"/>
                    <a:pt x="38" y="98"/>
                  </a:cubicBezTo>
                  <a:cubicBezTo>
                    <a:pt x="48" y="105"/>
                    <a:pt x="60" y="108"/>
                    <a:pt x="72" y="108"/>
                  </a:cubicBezTo>
                  <a:cubicBezTo>
                    <a:pt x="86" y="108"/>
                    <a:pt x="101" y="103"/>
                    <a:pt x="113" y="90"/>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263;p24">
              <a:extLst>
                <a:ext uri="{FF2B5EF4-FFF2-40B4-BE49-F238E27FC236}">
                  <a16:creationId xmlns:a16="http://schemas.microsoft.com/office/drawing/2014/main" id="{06796A69-1446-BA40-B1B2-013D8FDFC621}"/>
                </a:ext>
              </a:extLst>
            </p:cNvPr>
            <p:cNvSpPr/>
            <p:nvPr/>
          </p:nvSpPr>
          <p:spPr>
            <a:xfrm rot="-2922755">
              <a:off x="4721532" y="2612858"/>
              <a:ext cx="18786" cy="14307"/>
            </a:xfrm>
            <a:custGeom>
              <a:avLst/>
              <a:gdLst/>
              <a:ahLst/>
              <a:cxnLst/>
              <a:rect l="l" t="t" r="r" b="b"/>
              <a:pathLst>
                <a:path w="151" h="115" extrusionOk="0">
                  <a:moveTo>
                    <a:pt x="76" y="0"/>
                  </a:moveTo>
                  <a:cubicBezTo>
                    <a:pt x="23" y="8"/>
                    <a:pt x="1" y="67"/>
                    <a:pt x="38" y="97"/>
                  </a:cubicBezTo>
                  <a:cubicBezTo>
                    <a:pt x="49" y="109"/>
                    <a:pt x="64" y="114"/>
                    <a:pt x="78" y="114"/>
                  </a:cubicBezTo>
                  <a:cubicBezTo>
                    <a:pt x="92" y="114"/>
                    <a:pt x="105" y="109"/>
                    <a:pt x="113" y="97"/>
                  </a:cubicBezTo>
                  <a:cubicBezTo>
                    <a:pt x="150" y="60"/>
                    <a:pt x="12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264;p24">
              <a:extLst>
                <a:ext uri="{FF2B5EF4-FFF2-40B4-BE49-F238E27FC236}">
                  <a16:creationId xmlns:a16="http://schemas.microsoft.com/office/drawing/2014/main" id="{1C6D70D1-5A2B-5F45-8D1D-4DE6C89A2497}"/>
                </a:ext>
              </a:extLst>
            </p:cNvPr>
            <p:cNvSpPr/>
            <p:nvPr/>
          </p:nvSpPr>
          <p:spPr>
            <a:xfrm rot="-2922755">
              <a:off x="4725238" y="2644121"/>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265;p24">
              <a:extLst>
                <a:ext uri="{FF2B5EF4-FFF2-40B4-BE49-F238E27FC236}">
                  <a16:creationId xmlns:a16="http://schemas.microsoft.com/office/drawing/2014/main" id="{AB6DD41F-9726-BF49-9431-3D636BC3D19C}"/>
                </a:ext>
              </a:extLst>
            </p:cNvPr>
            <p:cNvSpPr/>
            <p:nvPr/>
          </p:nvSpPr>
          <p:spPr>
            <a:xfrm rot="-2922755">
              <a:off x="4727802" y="2674535"/>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266;p24">
              <a:extLst>
                <a:ext uri="{FF2B5EF4-FFF2-40B4-BE49-F238E27FC236}">
                  <a16:creationId xmlns:a16="http://schemas.microsoft.com/office/drawing/2014/main" id="{374585F4-F146-E34E-BFDF-98142AA37864}"/>
                </a:ext>
              </a:extLst>
            </p:cNvPr>
            <p:cNvSpPr/>
            <p:nvPr/>
          </p:nvSpPr>
          <p:spPr>
            <a:xfrm rot="-2922755">
              <a:off x="4731615" y="2704891"/>
              <a:ext cx="17791" cy="14307"/>
            </a:xfrm>
            <a:custGeom>
              <a:avLst/>
              <a:gdLst/>
              <a:ahLst/>
              <a:cxnLst/>
              <a:rect l="l" t="t" r="r" b="b"/>
              <a:pathLst>
                <a:path w="143" h="115" extrusionOk="0">
                  <a:moveTo>
                    <a:pt x="67" y="1"/>
                  </a:moveTo>
                  <a:cubicBezTo>
                    <a:pt x="23" y="8"/>
                    <a:pt x="0" y="68"/>
                    <a:pt x="30" y="98"/>
                  </a:cubicBezTo>
                  <a:cubicBezTo>
                    <a:pt x="41" y="109"/>
                    <a:pt x="56" y="115"/>
                    <a:pt x="71" y="115"/>
                  </a:cubicBezTo>
                  <a:cubicBezTo>
                    <a:pt x="86" y="115"/>
                    <a:pt x="101" y="109"/>
                    <a:pt x="112" y="98"/>
                  </a:cubicBezTo>
                  <a:cubicBezTo>
                    <a:pt x="142" y="60"/>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267;p24">
              <a:extLst>
                <a:ext uri="{FF2B5EF4-FFF2-40B4-BE49-F238E27FC236}">
                  <a16:creationId xmlns:a16="http://schemas.microsoft.com/office/drawing/2014/main" id="{19FD7A46-F805-F847-95FD-7B01CFFA83F6}"/>
                </a:ext>
              </a:extLst>
            </p:cNvPr>
            <p:cNvSpPr/>
            <p:nvPr/>
          </p:nvSpPr>
          <p:spPr>
            <a:xfrm rot="-2922755">
              <a:off x="4734441" y="2736282"/>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50" y="102"/>
                    <a:pt x="63" y="107"/>
                    <a:pt x="76" y="107"/>
                  </a:cubicBezTo>
                  <a:cubicBezTo>
                    <a:pt x="89" y="107"/>
                    <a:pt x="102"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268;p24">
              <a:extLst>
                <a:ext uri="{FF2B5EF4-FFF2-40B4-BE49-F238E27FC236}">
                  <a16:creationId xmlns:a16="http://schemas.microsoft.com/office/drawing/2014/main" id="{CD5ED189-378D-2B47-9873-370D66CF62DC}"/>
                </a:ext>
              </a:extLst>
            </p:cNvPr>
            <p:cNvSpPr/>
            <p:nvPr/>
          </p:nvSpPr>
          <p:spPr>
            <a:xfrm rot="-2922755">
              <a:off x="4737979" y="2766650"/>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3"/>
                    <a:pt x="113" y="90"/>
                  </a:cubicBezTo>
                  <a:cubicBezTo>
                    <a:pt x="142"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269;p24">
              <a:extLst>
                <a:ext uri="{FF2B5EF4-FFF2-40B4-BE49-F238E27FC236}">
                  <a16:creationId xmlns:a16="http://schemas.microsoft.com/office/drawing/2014/main" id="{FA09C4E2-6DEF-0843-86AE-A989E1DFED70}"/>
                </a:ext>
              </a:extLst>
            </p:cNvPr>
            <p:cNvSpPr/>
            <p:nvPr/>
          </p:nvSpPr>
          <p:spPr>
            <a:xfrm rot="-2922755">
              <a:off x="4740826" y="2797442"/>
              <a:ext cx="17791" cy="13934"/>
            </a:xfrm>
            <a:custGeom>
              <a:avLst/>
              <a:gdLst/>
              <a:ahLst/>
              <a:cxnLst/>
              <a:rect l="l" t="t" r="r" b="b"/>
              <a:pathLst>
                <a:path w="143" h="112" extrusionOk="0">
                  <a:moveTo>
                    <a:pt x="67" y="0"/>
                  </a:moveTo>
                  <a:cubicBezTo>
                    <a:pt x="23" y="8"/>
                    <a:pt x="0" y="67"/>
                    <a:pt x="38" y="97"/>
                  </a:cubicBezTo>
                  <a:cubicBezTo>
                    <a:pt x="48" y="107"/>
                    <a:pt x="59" y="112"/>
                    <a:pt x="71" y="112"/>
                  </a:cubicBezTo>
                  <a:cubicBezTo>
                    <a:pt x="85" y="112"/>
                    <a:pt x="100" y="106"/>
                    <a:pt x="112" y="97"/>
                  </a:cubicBezTo>
                  <a:cubicBezTo>
                    <a:pt x="142" y="60"/>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270;p24">
              <a:extLst>
                <a:ext uri="{FF2B5EF4-FFF2-40B4-BE49-F238E27FC236}">
                  <a16:creationId xmlns:a16="http://schemas.microsoft.com/office/drawing/2014/main" id="{F03078F2-E67B-9F47-92DC-82F39F70F226}"/>
                </a:ext>
              </a:extLst>
            </p:cNvPr>
            <p:cNvSpPr/>
            <p:nvPr/>
          </p:nvSpPr>
          <p:spPr>
            <a:xfrm rot="-2922755">
              <a:off x="4743698" y="2828689"/>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271;p24">
              <a:extLst>
                <a:ext uri="{FF2B5EF4-FFF2-40B4-BE49-F238E27FC236}">
                  <a16:creationId xmlns:a16="http://schemas.microsoft.com/office/drawing/2014/main" id="{5B6F988A-6C18-A54D-B9A3-0512B6F5B035}"/>
                </a:ext>
              </a:extLst>
            </p:cNvPr>
            <p:cNvSpPr/>
            <p:nvPr/>
          </p:nvSpPr>
          <p:spPr>
            <a:xfrm rot="-2922755">
              <a:off x="4747236" y="2859056"/>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2"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272;p24">
              <a:extLst>
                <a:ext uri="{FF2B5EF4-FFF2-40B4-BE49-F238E27FC236}">
                  <a16:creationId xmlns:a16="http://schemas.microsoft.com/office/drawing/2014/main" id="{ECB53E53-3162-9747-9D57-C668B6EFF80F}"/>
                </a:ext>
              </a:extLst>
            </p:cNvPr>
            <p:cNvSpPr/>
            <p:nvPr/>
          </p:nvSpPr>
          <p:spPr>
            <a:xfrm rot="-2922755">
              <a:off x="4749935" y="2889522"/>
              <a:ext cx="18661" cy="13934"/>
            </a:xfrm>
            <a:custGeom>
              <a:avLst/>
              <a:gdLst/>
              <a:ahLst/>
              <a:cxnLst/>
              <a:rect l="l" t="t" r="r" b="b"/>
              <a:pathLst>
                <a:path w="150" h="112" extrusionOk="0">
                  <a:moveTo>
                    <a:pt x="75" y="0"/>
                  </a:moveTo>
                  <a:cubicBezTo>
                    <a:pt x="23" y="8"/>
                    <a:pt x="0" y="68"/>
                    <a:pt x="37" y="98"/>
                  </a:cubicBezTo>
                  <a:cubicBezTo>
                    <a:pt x="48" y="108"/>
                    <a:pt x="61" y="112"/>
                    <a:pt x="74" y="112"/>
                  </a:cubicBezTo>
                  <a:cubicBezTo>
                    <a:pt x="89" y="112"/>
                    <a:pt x="104" y="106"/>
                    <a:pt x="112" y="98"/>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273;p24">
              <a:extLst>
                <a:ext uri="{FF2B5EF4-FFF2-40B4-BE49-F238E27FC236}">
                  <a16:creationId xmlns:a16="http://schemas.microsoft.com/office/drawing/2014/main" id="{8879E85E-6CE3-8340-87EA-C843DB502892}"/>
                </a:ext>
              </a:extLst>
            </p:cNvPr>
            <p:cNvSpPr/>
            <p:nvPr/>
          </p:nvSpPr>
          <p:spPr>
            <a:xfrm rot="-2922755">
              <a:off x="4816594" y="2476115"/>
              <a:ext cx="49266" cy="36950"/>
            </a:xfrm>
            <a:custGeom>
              <a:avLst/>
              <a:gdLst/>
              <a:ahLst/>
              <a:cxnLst/>
              <a:rect l="l" t="t" r="r" b="b"/>
              <a:pathLst>
                <a:path w="396" h="297" extrusionOk="0">
                  <a:moveTo>
                    <a:pt x="205" y="0"/>
                  </a:moveTo>
                  <a:cubicBezTo>
                    <a:pt x="202" y="0"/>
                    <a:pt x="199" y="0"/>
                    <a:pt x="195" y="0"/>
                  </a:cubicBezTo>
                  <a:cubicBezTo>
                    <a:pt x="61" y="0"/>
                    <a:pt x="1" y="165"/>
                    <a:pt x="98" y="255"/>
                  </a:cubicBezTo>
                  <a:cubicBezTo>
                    <a:pt x="126" y="283"/>
                    <a:pt x="163" y="296"/>
                    <a:pt x="199" y="296"/>
                  </a:cubicBezTo>
                  <a:cubicBezTo>
                    <a:pt x="239" y="296"/>
                    <a:pt x="280" y="279"/>
                    <a:pt x="308" y="247"/>
                  </a:cubicBezTo>
                  <a:cubicBezTo>
                    <a:pt x="395" y="152"/>
                    <a:pt x="333" y="0"/>
                    <a:pt x="20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274;p24">
              <a:extLst>
                <a:ext uri="{FF2B5EF4-FFF2-40B4-BE49-F238E27FC236}">
                  <a16:creationId xmlns:a16="http://schemas.microsoft.com/office/drawing/2014/main" id="{8F3F0E95-BDB1-364E-9A3A-4FE6EE2ECE77}"/>
                </a:ext>
              </a:extLst>
            </p:cNvPr>
            <p:cNvSpPr/>
            <p:nvPr/>
          </p:nvSpPr>
          <p:spPr>
            <a:xfrm rot="-2922755">
              <a:off x="4865639" y="2953834"/>
              <a:ext cx="49266" cy="37572"/>
            </a:xfrm>
            <a:custGeom>
              <a:avLst/>
              <a:gdLst/>
              <a:ahLst/>
              <a:cxnLst/>
              <a:rect l="l" t="t" r="r" b="b"/>
              <a:pathLst>
                <a:path w="396" h="302" extrusionOk="0">
                  <a:moveTo>
                    <a:pt x="204" y="1"/>
                  </a:moveTo>
                  <a:cubicBezTo>
                    <a:pt x="201" y="1"/>
                    <a:pt x="198" y="1"/>
                    <a:pt x="195" y="1"/>
                  </a:cubicBezTo>
                  <a:cubicBezTo>
                    <a:pt x="60" y="8"/>
                    <a:pt x="0" y="173"/>
                    <a:pt x="98" y="263"/>
                  </a:cubicBezTo>
                  <a:cubicBezTo>
                    <a:pt x="127" y="288"/>
                    <a:pt x="164" y="301"/>
                    <a:pt x="201" y="301"/>
                  </a:cubicBezTo>
                  <a:cubicBezTo>
                    <a:pt x="241" y="301"/>
                    <a:pt x="280" y="286"/>
                    <a:pt x="307" y="255"/>
                  </a:cubicBezTo>
                  <a:cubicBezTo>
                    <a:pt x="395" y="160"/>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275;p24">
              <a:extLst>
                <a:ext uri="{FF2B5EF4-FFF2-40B4-BE49-F238E27FC236}">
                  <a16:creationId xmlns:a16="http://schemas.microsoft.com/office/drawing/2014/main" id="{D9789E92-13DB-3D4B-B60F-8994E5F556A2}"/>
                </a:ext>
              </a:extLst>
            </p:cNvPr>
            <p:cNvSpPr/>
            <p:nvPr/>
          </p:nvSpPr>
          <p:spPr>
            <a:xfrm rot="-2922755">
              <a:off x="4836975" y="2534821"/>
              <a:ext cx="18661" cy="13561"/>
            </a:xfrm>
            <a:custGeom>
              <a:avLst/>
              <a:gdLst/>
              <a:ahLst/>
              <a:cxnLst/>
              <a:rect l="l" t="t" r="r" b="b"/>
              <a:pathLst>
                <a:path w="150" h="109" extrusionOk="0">
                  <a:moveTo>
                    <a:pt x="75" y="1"/>
                  </a:moveTo>
                  <a:cubicBezTo>
                    <a:pt x="23" y="1"/>
                    <a:pt x="0" y="60"/>
                    <a:pt x="38" y="98"/>
                  </a:cubicBezTo>
                  <a:cubicBezTo>
                    <a:pt x="48" y="105"/>
                    <a:pt x="59" y="108"/>
                    <a:pt x="71" y="108"/>
                  </a:cubicBezTo>
                  <a:cubicBezTo>
                    <a:pt x="85" y="108"/>
                    <a:pt x="100" y="103"/>
                    <a:pt x="112"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276;p24">
              <a:extLst>
                <a:ext uri="{FF2B5EF4-FFF2-40B4-BE49-F238E27FC236}">
                  <a16:creationId xmlns:a16="http://schemas.microsoft.com/office/drawing/2014/main" id="{CA1D6866-3D7E-7645-9018-6E06836BF7AC}"/>
                </a:ext>
              </a:extLst>
            </p:cNvPr>
            <p:cNvSpPr/>
            <p:nvPr/>
          </p:nvSpPr>
          <p:spPr>
            <a:xfrm rot="-2922755">
              <a:off x="4841203" y="2569949"/>
              <a:ext cx="17666" cy="13436"/>
            </a:xfrm>
            <a:custGeom>
              <a:avLst/>
              <a:gdLst/>
              <a:ahLst/>
              <a:cxnLst/>
              <a:rect l="l" t="t" r="r" b="b"/>
              <a:pathLst>
                <a:path w="142" h="108"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277;p24">
              <a:extLst>
                <a:ext uri="{FF2B5EF4-FFF2-40B4-BE49-F238E27FC236}">
                  <a16:creationId xmlns:a16="http://schemas.microsoft.com/office/drawing/2014/main" id="{B901DAA9-D697-8A4C-9380-3E63E74C93C7}"/>
                </a:ext>
              </a:extLst>
            </p:cNvPr>
            <p:cNvSpPr/>
            <p:nvPr/>
          </p:nvSpPr>
          <p:spPr>
            <a:xfrm rot="-2922755">
              <a:off x="4844420" y="2604618"/>
              <a:ext cx="17791" cy="13934"/>
            </a:xfrm>
            <a:custGeom>
              <a:avLst/>
              <a:gdLst/>
              <a:ahLst/>
              <a:cxnLst/>
              <a:rect l="l" t="t" r="r" b="b"/>
              <a:pathLst>
                <a:path w="143" h="112" extrusionOk="0">
                  <a:moveTo>
                    <a:pt x="68" y="0"/>
                  </a:moveTo>
                  <a:cubicBezTo>
                    <a:pt x="23" y="0"/>
                    <a:pt x="0" y="60"/>
                    <a:pt x="38" y="98"/>
                  </a:cubicBezTo>
                  <a:cubicBezTo>
                    <a:pt x="47"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278;p24">
              <a:extLst>
                <a:ext uri="{FF2B5EF4-FFF2-40B4-BE49-F238E27FC236}">
                  <a16:creationId xmlns:a16="http://schemas.microsoft.com/office/drawing/2014/main" id="{56E8C412-E5CE-5E42-B40A-F984811A9CE3}"/>
                </a:ext>
              </a:extLst>
            </p:cNvPr>
            <p:cNvSpPr/>
            <p:nvPr/>
          </p:nvSpPr>
          <p:spPr>
            <a:xfrm rot="-2922755">
              <a:off x="4847594" y="2639716"/>
              <a:ext cx="18786" cy="13436"/>
            </a:xfrm>
            <a:custGeom>
              <a:avLst/>
              <a:gdLst/>
              <a:ahLst/>
              <a:cxnLst/>
              <a:rect l="l" t="t" r="r" b="b"/>
              <a:pathLst>
                <a:path w="151" h="108" extrusionOk="0">
                  <a:moveTo>
                    <a:pt x="76" y="1"/>
                  </a:moveTo>
                  <a:cubicBezTo>
                    <a:pt x="23" y="1"/>
                    <a:pt x="1" y="61"/>
                    <a:pt x="38" y="91"/>
                  </a:cubicBezTo>
                  <a:cubicBezTo>
                    <a:pt x="49" y="102"/>
                    <a:pt x="64" y="108"/>
                    <a:pt x="78" y="108"/>
                  </a:cubicBezTo>
                  <a:cubicBezTo>
                    <a:pt x="92" y="108"/>
                    <a:pt x="105" y="102"/>
                    <a:pt x="113" y="91"/>
                  </a:cubicBezTo>
                  <a:cubicBezTo>
                    <a:pt x="150" y="53"/>
                    <a:pt x="120"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279;p24">
              <a:extLst>
                <a:ext uri="{FF2B5EF4-FFF2-40B4-BE49-F238E27FC236}">
                  <a16:creationId xmlns:a16="http://schemas.microsoft.com/office/drawing/2014/main" id="{2C41F9E1-B46D-C744-B37F-CC1622F28E50}"/>
                </a:ext>
              </a:extLst>
            </p:cNvPr>
            <p:cNvSpPr/>
            <p:nvPr/>
          </p:nvSpPr>
          <p:spPr>
            <a:xfrm rot="-2922755">
              <a:off x="4851576" y="2674152"/>
              <a:ext cx="17791" cy="13934"/>
            </a:xfrm>
            <a:custGeom>
              <a:avLst/>
              <a:gdLst/>
              <a:ahLst/>
              <a:cxnLst/>
              <a:rect l="l" t="t" r="r" b="b"/>
              <a:pathLst>
                <a:path w="143" h="112" extrusionOk="0">
                  <a:moveTo>
                    <a:pt x="68" y="0"/>
                  </a:moveTo>
                  <a:cubicBezTo>
                    <a:pt x="23" y="7"/>
                    <a:pt x="1" y="67"/>
                    <a:pt x="38" y="97"/>
                  </a:cubicBezTo>
                  <a:cubicBezTo>
                    <a:pt x="45" y="107"/>
                    <a:pt x="56" y="111"/>
                    <a:pt x="69" y="111"/>
                  </a:cubicBezTo>
                  <a:cubicBezTo>
                    <a:pt x="84" y="111"/>
                    <a:pt x="101" y="106"/>
                    <a:pt x="113" y="97"/>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280;p24">
              <a:extLst>
                <a:ext uri="{FF2B5EF4-FFF2-40B4-BE49-F238E27FC236}">
                  <a16:creationId xmlns:a16="http://schemas.microsoft.com/office/drawing/2014/main" id="{1EDF4574-B92E-0F4B-8AED-62A0EC077F44}"/>
                </a:ext>
              </a:extLst>
            </p:cNvPr>
            <p:cNvSpPr/>
            <p:nvPr/>
          </p:nvSpPr>
          <p:spPr>
            <a:xfrm rot="-2922755">
              <a:off x="4854797" y="2709228"/>
              <a:ext cx="18786" cy="13561"/>
            </a:xfrm>
            <a:custGeom>
              <a:avLst/>
              <a:gdLst/>
              <a:ahLst/>
              <a:cxnLst/>
              <a:rect l="l" t="t" r="r" b="b"/>
              <a:pathLst>
                <a:path w="151" h="109" extrusionOk="0">
                  <a:moveTo>
                    <a:pt x="76" y="1"/>
                  </a:moveTo>
                  <a:cubicBezTo>
                    <a:pt x="23" y="1"/>
                    <a:pt x="1" y="60"/>
                    <a:pt x="38" y="98"/>
                  </a:cubicBezTo>
                  <a:cubicBezTo>
                    <a:pt x="48" y="105"/>
                    <a:pt x="60" y="108"/>
                    <a:pt x="72" y="108"/>
                  </a:cubicBezTo>
                  <a:cubicBezTo>
                    <a:pt x="86" y="108"/>
                    <a:pt x="101" y="103"/>
                    <a:pt x="113" y="90"/>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281;p24">
              <a:extLst>
                <a:ext uri="{FF2B5EF4-FFF2-40B4-BE49-F238E27FC236}">
                  <a16:creationId xmlns:a16="http://schemas.microsoft.com/office/drawing/2014/main" id="{34CB802D-E32B-CF4B-9BF8-209E89A9D52E}"/>
                </a:ext>
              </a:extLst>
            </p:cNvPr>
            <p:cNvSpPr/>
            <p:nvPr/>
          </p:nvSpPr>
          <p:spPr>
            <a:xfrm rot="-2922755">
              <a:off x="4858779" y="2743540"/>
              <a:ext cx="17791" cy="14307"/>
            </a:xfrm>
            <a:custGeom>
              <a:avLst/>
              <a:gdLst/>
              <a:ahLst/>
              <a:cxnLst/>
              <a:rect l="l" t="t" r="r" b="b"/>
              <a:pathLst>
                <a:path w="143" h="115" extrusionOk="0">
                  <a:moveTo>
                    <a:pt x="68" y="1"/>
                  </a:moveTo>
                  <a:cubicBezTo>
                    <a:pt x="23" y="8"/>
                    <a:pt x="1" y="68"/>
                    <a:pt x="31" y="98"/>
                  </a:cubicBezTo>
                  <a:cubicBezTo>
                    <a:pt x="42" y="109"/>
                    <a:pt x="57" y="115"/>
                    <a:pt x="72" y="115"/>
                  </a:cubicBezTo>
                  <a:cubicBezTo>
                    <a:pt x="87" y="115"/>
                    <a:pt x="102" y="109"/>
                    <a:pt x="113" y="98"/>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282;p24">
              <a:extLst>
                <a:ext uri="{FF2B5EF4-FFF2-40B4-BE49-F238E27FC236}">
                  <a16:creationId xmlns:a16="http://schemas.microsoft.com/office/drawing/2014/main" id="{6E468A7E-3E68-984F-98BF-D1BFEED23929}"/>
                </a:ext>
              </a:extLst>
            </p:cNvPr>
            <p:cNvSpPr/>
            <p:nvPr/>
          </p:nvSpPr>
          <p:spPr>
            <a:xfrm rot="-2922755">
              <a:off x="4862204" y="2779042"/>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5" y="108"/>
                    <a:pt x="100" y="103"/>
                    <a:pt x="112" y="90"/>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283;p24">
              <a:extLst>
                <a:ext uri="{FF2B5EF4-FFF2-40B4-BE49-F238E27FC236}">
                  <a16:creationId xmlns:a16="http://schemas.microsoft.com/office/drawing/2014/main" id="{6F0F1443-C50D-DF48-A906-8E0A2C9CF973}"/>
                </a:ext>
              </a:extLst>
            </p:cNvPr>
            <p:cNvSpPr/>
            <p:nvPr/>
          </p:nvSpPr>
          <p:spPr>
            <a:xfrm rot="-2922755">
              <a:off x="4865561" y="2814170"/>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284;p24">
              <a:extLst>
                <a:ext uri="{FF2B5EF4-FFF2-40B4-BE49-F238E27FC236}">
                  <a16:creationId xmlns:a16="http://schemas.microsoft.com/office/drawing/2014/main" id="{06BDC92B-16AF-F842-9104-74DEE7C1D459}"/>
                </a:ext>
              </a:extLst>
            </p:cNvPr>
            <p:cNvSpPr/>
            <p:nvPr/>
          </p:nvSpPr>
          <p:spPr>
            <a:xfrm rot="-2922755">
              <a:off x="4869454" y="2848533"/>
              <a:ext cx="17791" cy="13810"/>
            </a:xfrm>
            <a:custGeom>
              <a:avLst/>
              <a:gdLst/>
              <a:ahLst/>
              <a:cxnLst/>
              <a:rect l="l" t="t" r="r" b="b"/>
              <a:pathLst>
                <a:path w="143" h="111" extrusionOk="0">
                  <a:moveTo>
                    <a:pt x="68" y="0"/>
                  </a:moveTo>
                  <a:cubicBezTo>
                    <a:pt x="23" y="8"/>
                    <a:pt x="0" y="60"/>
                    <a:pt x="38" y="97"/>
                  </a:cubicBezTo>
                  <a:cubicBezTo>
                    <a:pt x="44" y="107"/>
                    <a:pt x="54" y="111"/>
                    <a:pt x="66" y="111"/>
                  </a:cubicBezTo>
                  <a:cubicBezTo>
                    <a:pt x="82"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285;p24">
              <a:extLst>
                <a:ext uri="{FF2B5EF4-FFF2-40B4-BE49-F238E27FC236}">
                  <a16:creationId xmlns:a16="http://schemas.microsoft.com/office/drawing/2014/main" id="{2E2DE354-EC52-554B-8F16-D9DE64A927E7}"/>
                </a:ext>
              </a:extLst>
            </p:cNvPr>
            <p:cNvSpPr/>
            <p:nvPr/>
          </p:nvSpPr>
          <p:spPr>
            <a:xfrm rot="-2922755">
              <a:off x="4872675" y="2883610"/>
              <a:ext cx="18786" cy="13436"/>
            </a:xfrm>
            <a:custGeom>
              <a:avLst/>
              <a:gdLst/>
              <a:ahLst/>
              <a:cxnLst/>
              <a:rect l="l" t="t" r="r" b="b"/>
              <a:pathLst>
                <a:path w="151" h="108" extrusionOk="0">
                  <a:moveTo>
                    <a:pt x="76" y="1"/>
                  </a:moveTo>
                  <a:cubicBezTo>
                    <a:pt x="23" y="1"/>
                    <a:pt x="1" y="61"/>
                    <a:pt x="38" y="90"/>
                  </a:cubicBezTo>
                  <a:cubicBezTo>
                    <a:pt x="49" y="102"/>
                    <a:pt x="63" y="107"/>
                    <a:pt x="76" y="107"/>
                  </a:cubicBezTo>
                  <a:cubicBezTo>
                    <a:pt x="89" y="107"/>
                    <a:pt x="102" y="102"/>
                    <a:pt x="113" y="90"/>
                  </a:cubicBezTo>
                  <a:cubicBezTo>
                    <a:pt x="150"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286;p24">
              <a:extLst>
                <a:ext uri="{FF2B5EF4-FFF2-40B4-BE49-F238E27FC236}">
                  <a16:creationId xmlns:a16="http://schemas.microsoft.com/office/drawing/2014/main" id="{704C07DB-0A7E-9143-9650-550663128A7D}"/>
                </a:ext>
              </a:extLst>
            </p:cNvPr>
            <p:cNvSpPr/>
            <p:nvPr/>
          </p:nvSpPr>
          <p:spPr>
            <a:xfrm rot="-2922755">
              <a:off x="4876704" y="2917900"/>
              <a:ext cx="17791" cy="14307"/>
            </a:xfrm>
            <a:custGeom>
              <a:avLst/>
              <a:gdLst/>
              <a:ahLst/>
              <a:cxnLst/>
              <a:rect l="l" t="t" r="r" b="b"/>
              <a:pathLst>
                <a:path w="143" h="115" extrusionOk="0">
                  <a:moveTo>
                    <a:pt x="68" y="1"/>
                  </a:moveTo>
                  <a:cubicBezTo>
                    <a:pt x="23" y="8"/>
                    <a:pt x="1" y="68"/>
                    <a:pt x="31" y="98"/>
                  </a:cubicBezTo>
                  <a:cubicBezTo>
                    <a:pt x="42" y="109"/>
                    <a:pt x="57" y="115"/>
                    <a:pt x="72" y="115"/>
                  </a:cubicBezTo>
                  <a:cubicBezTo>
                    <a:pt x="87" y="115"/>
                    <a:pt x="102" y="109"/>
                    <a:pt x="113" y="98"/>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287;p24">
              <a:extLst>
                <a:ext uri="{FF2B5EF4-FFF2-40B4-BE49-F238E27FC236}">
                  <a16:creationId xmlns:a16="http://schemas.microsoft.com/office/drawing/2014/main" id="{9893D53B-CF67-1246-A36C-1D97F67F6EBD}"/>
                </a:ext>
              </a:extLst>
            </p:cNvPr>
            <p:cNvSpPr/>
            <p:nvPr/>
          </p:nvSpPr>
          <p:spPr>
            <a:xfrm rot="-2922755">
              <a:off x="4958357" y="2455565"/>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288;p24">
              <a:extLst>
                <a:ext uri="{FF2B5EF4-FFF2-40B4-BE49-F238E27FC236}">
                  <a16:creationId xmlns:a16="http://schemas.microsoft.com/office/drawing/2014/main" id="{04470174-EA73-7745-A8DE-8683AAF91F41}"/>
                </a:ext>
              </a:extLst>
            </p:cNvPr>
            <p:cNvSpPr/>
            <p:nvPr/>
          </p:nvSpPr>
          <p:spPr>
            <a:xfrm rot="-2922755">
              <a:off x="5007202" y="2990227"/>
              <a:ext cx="49266" cy="37572"/>
            </a:xfrm>
            <a:custGeom>
              <a:avLst/>
              <a:gdLst/>
              <a:ahLst/>
              <a:cxnLst/>
              <a:rect l="l" t="t" r="r" b="b"/>
              <a:pathLst>
                <a:path w="396" h="302" extrusionOk="0">
                  <a:moveTo>
                    <a:pt x="204" y="1"/>
                  </a:moveTo>
                  <a:cubicBezTo>
                    <a:pt x="201" y="1"/>
                    <a:pt x="198" y="1"/>
                    <a:pt x="195" y="1"/>
                  </a:cubicBezTo>
                  <a:cubicBezTo>
                    <a:pt x="61" y="8"/>
                    <a:pt x="1" y="173"/>
                    <a:pt x="98" y="263"/>
                  </a:cubicBezTo>
                  <a:cubicBezTo>
                    <a:pt x="127" y="288"/>
                    <a:pt x="165" y="301"/>
                    <a:pt x="202" y="301"/>
                  </a:cubicBezTo>
                  <a:cubicBezTo>
                    <a:pt x="242" y="301"/>
                    <a:pt x="281" y="286"/>
                    <a:pt x="308" y="255"/>
                  </a:cubicBezTo>
                  <a:cubicBezTo>
                    <a:pt x="396" y="160"/>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289;p24">
              <a:extLst>
                <a:ext uri="{FF2B5EF4-FFF2-40B4-BE49-F238E27FC236}">
                  <a16:creationId xmlns:a16="http://schemas.microsoft.com/office/drawing/2014/main" id="{CC872142-C77C-0947-AE33-46910E401AA6}"/>
                </a:ext>
              </a:extLst>
            </p:cNvPr>
            <p:cNvSpPr/>
            <p:nvPr/>
          </p:nvSpPr>
          <p:spPr>
            <a:xfrm rot="-2922755">
              <a:off x="4973212" y="2520768"/>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290;p24">
              <a:extLst>
                <a:ext uri="{FF2B5EF4-FFF2-40B4-BE49-F238E27FC236}">
                  <a16:creationId xmlns:a16="http://schemas.microsoft.com/office/drawing/2014/main" id="{C6C0F2D2-E0FC-5B46-B2E5-9526177A18B7}"/>
                </a:ext>
              </a:extLst>
            </p:cNvPr>
            <p:cNvSpPr/>
            <p:nvPr/>
          </p:nvSpPr>
          <p:spPr>
            <a:xfrm rot="-2922755">
              <a:off x="4977809" y="2559773"/>
              <a:ext cx="17915" cy="13312"/>
            </a:xfrm>
            <a:custGeom>
              <a:avLst/>
              <a:gdLst/>
              <a:ahLst/>
              <a:cxnLst/>
              <a:rect l="l" t="t" r="r" b="b"/>
              <a:pathLst>
                <a:path w="144" h="107" extrusionOk="0">
                  <a:moveTo>
                    <a:pt x="68" y="0"/>
                  </a:moveTo>
                  <a:cubicBezTo>
                    <a:pt x="23" y="0"/>
                    <a:pt x="1" y="60"/>
                    <a:pt x="38" y="90"/>
                  </a:cubicBezTo>
                  <a:cubicBezTo>
                    <a:pt x="46" y="101"/>
                    <a:pt x="59" y="107"/>
                    <a:pt x="73" y="107"/>
                  </a:cubicBezTo>
                  <a:cubicBezTo>
                    <a:pt x="87" y="107"/>
                    <a:pt x="102" y="101"/>
                    <a:pt x="113" y="90"/>
                  </a:cubicBezTo>
                  <a:cubicBezTo>
                    <a:pt x="143" y="53"/>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291;p24">
              <a:extLst>
                <a:ext uri="{FF2B5EF4-FFF2-40B4-BE49-F238E27FC236}">
                  <a16:creationId xmlns:a16="http://schemas.microsoft.com/office/drawing/2014/main" id="{C3DA84F3-D69F-9745-8006-F22663C62DF0}"/>
                </a:ext>
              </a:extLst>
            </p:cNvPr>
            <p:cNvSpPr/>
            <p:nvPr/>
          </p:nvSpPr>
          <p:spPr>
            <a:xfrm rot="-2922755">
              <a:off x="4981531" y="2598767"/>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292;p24">
              <a:extLst>
                <a:ext uri="{FF2B5EF4-FFF2-40B4-BE49-F238E27FC236}">
                  <a16:creationId xmlns:a16="http://schemas.microsoft.com/office/drawing/2014/main" id="{F6985C21-EDB6-194F-9292-5D6D492A6AC0}"/>
                </a:ext>
              </a:extLst>
            </p:cNvPr>
            <p:cNvSpPr/>
            <p:nvPr/>
          </p:nvSpPr>
          <p:spPr>
            <a:xfrm rot="-2922755">
              <a:off x="4985861" y="2636909"/>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2"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293;p24">
              <a:extLst>
                <a:ext uri="{FF2B5EF4-FFF2-40B4-BE49-F238E27FC236}">
                  <a16:creationId xmlns:a16="http://schemas.microsoft.com/office/drawing/2014/main" id="{EF55283C-03DA-E145-A2EF-AAE4CD16E0FF}"/>
                </a:ext>
              </a:extLst>
            </p:cNvPr>
            <p:cNvSpPr/>
            <p:nvPr/>
          </p:nvSpPr>
          <p:spPr>
            <a:xfrm rot="-2922755">
              <a:off x="4989595" y="2676304"/>
              <a:ext cx="17791" cy="13934"/>
            </a:xfrm>
            <a:custGeom>
              <a:avLst/>
              <a:gdLst/>
              <a:ahLst/>
              <a:cxnLst/>
              <a:rect l="l" t="t" r="r" b="b"/>
              <a:pathLst>
                <a:path w="143" h="112" extrusionOk="0">
                  <a:moveTo>
                    <a:pt x="68" y="1"/>
                  </a:moveTo>
                  <a:cubicBezTo>
                    <a:pt x="23" y="1"/>
                    <a:pt x="0" y="61"/>
                    <a:pt x="38" y="98"/>
                  </a:cubicBezTo>
                  <a:cubicBezTo>
                    <a:pt x="47" y="108"/>
                    <a:pt x="58" y="112"/>
                    <a:pt x="69" y="112"/>
                  </a:cubicBezTo>
                  <a:cubicBezTo>
                    <a:pt x="84" y="112"/>
                    <a:pt x="99" y="104"/>
                    <a:pt x="112" y="91"/>
                  </a:cubicBezTo>
                  <a:cubicBezTo>
                    <a:pt x="142"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294;p24">
              <a:extLst>
                <a:ext uri="{FF2B5EF4-FFF2-40B4-BE49-F238E27FC236}">
                  <a16:creationId xmlns:a16="http://schemas.microsoft.com/office/drawing/2014/main" id="{19AE8574-7FF3-784D-9FED-520DF80C387F}"/>
                </a:ext>
              </a:extLst>
            </p:cNvPr>
            <p:cNvSpPr/>
            <p:nvPr/>
          </p:nvSpPr>
          <p:spPr>
            <a:xfrm rot="-2922755">
              <a:off x="4993181" y="2715372"/>
              <a:ext cx="18661" cy="13561"/>
            </a:xfrm>
            <a:custGeom>
              <a:avLst/>
              <a:gdLst/>
              <a:ahLst/>
              <a:cxnLst/>
              <a:rect l="l" t="t" r="r" b="b"/>
              <a:pathLst>
                <a:path w="150" h="109" extrusionOk="0">
                  <a:moveTo>
                    <a:pt x="75" y="1"/>
                  </a:moveTo>
                  <a:cubicBezTo>
                    <a:pt x="23" y="1"/>
                    <a:pt x="0" y="61"/>
                    <a:pt x="38" y="98"/>
                  </a:cubicBezTo>
                  <a:cubicBezTo>
                    <a:pt x="48" y="105"/>
                    <a:pt x="61" y="109"/>
                    <a:pt x="73" y="109"/>
                  </a:cubicBezTo>
                  <a:cubicBezTo>
                    <a:pt x="89" y="109"/>
                    <a:pt x="104" y="103"/>
                    <a:pt x="112"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295;p24">
              <a:extLst>
                <a:ext uri="{FF2B5EF4-FFF2-40B4-BE49-F238E27FC236}">
                  <a16:creationId xmlns:a16="http://schemas.microsoft.com/office/drawing/2014/main" id="{10D22DD9-FD32-E141-99A5-25DC0E5FF242}"/>
                </a:ext>
              </a:extLst>
            </p:cNvPr>
            <p:cNvSpPr/>
            <p:nvPr/>
          </p:nvSpPr>
          <p:spPr>
            <a:xfrm rot="-2922755">
              <a:off x="4997732" y="2754398"/>
              <a:ext cx="17791" cy="13436"/>
            </a:xfrm>
            <a:custGeom>
              <a:avLst/>
              <a:gdLst/>
              <a:ahLst/>
              <a:cxnLst/>
              <a:rect l="l" t="t" r="r" b="b"/>
              <a:pathLst>
                <a:path w="143" h="108" extrusionOk="0">
                  <a:moveTo>
                    <a:pt x="68" y="1"/>
                  </a:moveTo>
                  <a:cubicBezTo>
                    <a:pt x="23" y="1"/>
                    <a:pt x="0" y="61"/>
                    <a:pt x="38" y="91"/>
                  </a:cubicBezTo>
                  <a:cubicBezTo>
                    <a:pt x="45" y="102"/>
                    <a:pt x="58" y="108"/>
                    <a:pt x="73" y="108"/>
                  </a:cubicBezTo>
                  <a:cubicBezTo>
                    <a:pt x="87" y="108"/>
                    <a:pt x="102"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296;p24">
              <a:extLst>
                <a:ext uri="{FF2B5EF4-FFF2-40B4-BE49-F238E27FC236}">
                  <a16:creationId xmlns:a16="http://schemas.microsoft.com/office/drawing/2014/main" id="{2470017A-37B6-5848-A68B-E3353770C744}"/>
                </a:ext>
              </a:extLst>
            </p:cNvPr>
            <p:cNvSpPr/>
            <p:nvPr/>
          </p:nvSpPr>
          <p:spPr>
            <a:xfrm rot="-2922755">
              <a:off x="5001500" y="2793496"/>
              <a:ext cx="18413" cy="13436"/>
            </a:xfrm>
            <a:custGeom>
              <a:avLst/>
              <a:gdLst/>
              <a:ahLst/>
              <a:cxnLst/>
              <a:rect l="l" t="t" r="r" b="b"/>
              <a:pathLst>
                <a:path w="148" h="108" extrusionOk="0">
                  <a:moveTo>
                    <a:pt x="83" y="0"/>
                  </a:moveTo>
                  <a:cubicBezTo>
                    <a:pt x="80" y="0"/>
                    <a:pt x="78" y="1"/>
                    <a:pt x="75" y="1"/>
                  </a:cubicBezTo>
                  <a:cubicBezTo>
                    <a:pt x="23" y="1"/>
                    <a:pt x="0" y="61"/>
                    <a:pt x="38" y="91"/>
                  </a:cubicBezTo>
                  <a:cubicBezTo>
                    <a:pt x="49" y="102"/>
                    <a:pt x="62" y="108"/>
                    <a:pt x="75" y="108"/>
                  </a:cubicBezTo>
                  <a:cubicBezTo>
                    <a:pt x="88" y="108"/>
                    <a:pt x="101" y="102"/>
                    <a:pt x="113"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297;p24">
              <a:extLst>
                <a:ext uri="{FF2B5EF4-FFF2-40B4-BE49-F238E27FC236}">
                  <a16:creationId xmlns:a16="http://schemas.microsoft.com/office/drawing/2014/main" id="{AB24C0BD-6953-1942-B9D0-4F66A2C393CF}"/>
                </a:ext>
              </a:extLst>
            </p:cNvPr>
            <p:cNvSpPr/>
            <p:nvPr/>
          </p:nvSpPr>
          <p:spPr>
            <a:xfrm rot="-2922755">
              <a:off x="5006076" y="2832454"/>
              <a:ext cx="17666" cy="13436"/>
            </a:xfrm>
            <a:custGeom>
              <a:avLst/>
              <a:gdLst/>
              <a:ahLst/>
              <a:cxnLst/>
              <a:rect l="l" t="t" r="r" b="b"/>
              <a:pathLst>
                <a:path w="142" h="108" extrusionOk="0">
                  <a:moveTo>
                    <a:pt x="76" y="0"/>
                  </a:moveTo>
                  <a:cubicBezTo>
                    <a:pt x="73" y="0"/>
                    <a:pt x="71" y="1"/>
                    <a:pt x="68" y="1"/>
                  </a:cubicBezTo>
                  <a:cubicBezTo>
                    <a:pt x="23" y="1"/>
                    <a:pt x="1" y="61"/>
                    <a:pt x="31" y="91"/>
                  </a:cubicBezTo>
                  <a:cubicBezTo>
                    <a:pt x="42" y="102"/>
                    <a:pt x="57" y="108"/>
                    <a:pt x="72" y="108"/>
                  </a:cubicBezTo>
                  <a:cubicBezTo>
                    <a:pt x="87" y="108"/>
                    <a:pt x="102" y="102"/>
                    <a:pt x="113" y="91"/>
                  </a:cubicBezTo>
                  <a:cubicBezTo>
                    <a:pt x="141" y="56"/>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298;p24">
              <a:extLst>
                <a:ext uri="{FF2B5EF4-FFF2-40B4-BE49-F238E27FC236}">
                  <a16:creationId xmlns:a16="http://schemas.microsoft.com/office/drawing/2014/main" id="{CE251E88-CD0B-1746-986F-8AB1EF8F73C9}"/>
                </a:ext>
              </a:extLst>
            </p:cNvPr>
            <p:cNvSpPr/>
            <p:nvPr/>
          </p:nvSpPr>
          <p:spPr>
            <a:xfrm rot="-2922755">
              <a:off x="5009509" y="2871058"/>
              <a:ext cx="17791" cy="14058"/>
            </a:xfrm>
            <a:custGeom>
              <a:avLst/>
              <a:gdLst/>
              <a:ahLst/>
              <a:cxnLst/>
              <a:rect l="l" t="t" r="r" b="b"/>
              <a:pathLst>
                <a:path w="143" h="113" extrusionOk="0">
                  <a:moveTo>
                    <a:pt x="68" y="1"/>
                  </a:moveTo>
                  <a:cubicBezTo>
                    <a:pt x="23" y="8"/>
                    <a:pt x="1" y="68"/>
                    <a:pt x="38" y="98"/>
                  </a:cubicBezTo>
                  <a:cubicBezTo>
                    <a:pt x="48" y="108"/>
                    <a:pt x="60" y="112"/>
                    <a:pt x="72" y="112"/>
                  </a:cubicBezTo>
                  <a:cubicBezTo>
                    <a:pt x="86" y="112"/>
                    <a:pt x="101" y="106"/>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299;p24">
              <a:extLst>
                <a:ext uri="{FF2B5EF4-FFF2-40B4-BE49-F238E27FC236}">
                  <a16:creationId xmlns:a16="http://schemas.microsoft.com/office/drawing/2014/main" id="{8822EDD4-C514-9A4C-9CF1-A1F54279B70B}"/>
                </a:ext>
              </a:extLst>
            </p:cNvPr>
            <p:cNvSpPr/>
            <p:nvPr/>
          </p:nvSpPr>
          <p:spPr>
            <a:xfrm rot="-2922755">
              <a:off x="5013027" y="2910101"/>
              <a:ext cx="18786" cy="13561"/>
            </a:xfrm>
            <a:custGeom>
              <a:avLst/>
              <a:gdLst/>
              <a:ahLst/>
              <a:cxnLst/>
              <a:rect l="l" t="t" r="r" b="b"/>
              <a:pathLst>
                <a:path w="151" h="109" extrusionOk="0">
                  <a:moveTo>
                    <a:pt x="75" y="1"/>
                  </a:moveTo>
                  <a:cubicBezTo>
                    <a:pt x="23" y="1"/>
                    <a:pt x="1" y="61"/>
                    <a:pt x="38" y="98"/>
                  </a:cubicBezTo>
                  <a:cubicBezTo>
                    <a:pt x="48" y="105"/>
                    <a:pt x="61" y="108"/>
                    <a:pt x="74" y="108"/>
                  </a:cubicBezTo>
                  <a:cubicBezTo>
                    <a:pt x="90" y="108"/>
                    <a:pt x="105" y="103"/>
                    <a:pt x="113"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300;p24">
              <a:extLst>
                <a:ext uri="{FF2B5EF4-FFF2-40B4-BE49-F238E27FC236}">
                  <a16:creationId xmlns:a16="http://schemas.microsoft.com/office/drawing/2014/main" id="{6E55A9FE-B01D-6448-A879-771DF98CD53A}"/>
                </a:ext>
              </a:extLst>
            </p:cNvPr>
            <p:cNvSpPr/>
            <p:nvPr/>
          </p:nvSpPr>
          <p:spPr>
            <a:xfrm rot="-2922755">
              <a:off x="5017727" y="2949058"/>
              <a:ext cx="17791" cy="13561"/>
            </a:xfrm>
            <a:custGeom>
              <a:avLst/>
              <a:gdLst/>
              <a:ahLst/>
              <a:cxnLst/>
              <a:rect l="l" t="t" r="r" b="b"/>
              <a:pathLst>
                <a:path w="143" h="109" extrusionOk="0">
                  <a:moveTo>
                    <a:pt x="67" y="1"/>
                  </a:moveTo>
                  <a:cubicBezTo>
                    <a:pt x="22" y="1"/>
                    <a:pt x="0" y="61"/>
                    <a:pt x="37" y="98"/>
                  </a:cubicBezTo>
                  <a:cubicBezTo>
                    <a:pt x="44" y="105"/>
                    <a:pt x="55" y="109"/>
                    <a:pt x="68" y="109"/>
                  </a:cubicBezTo>
                  <a:cubicBezTo>
                    <a:pt x="83" y="109"/>
                    <a:pt x="100" y="103"/>
                    <a:pt x="112" y="91"/>
                  </a:cubicBezTo>
                  <a:cubicBezTo>
                    <a:pt x="142" y="53"/>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301;p24">
              <a:extLst>
                <a:ext uri="{FF2B5EF4-FFF2-40B4-BE49-F238E27FC236}">
                  <a16:creationId xmlns:a16="http://schemas.microsoft.com/office/drawing/2014/main" id="{B299FDB6-43C2-C743-A73B-E40AD0DBB549}"/>
                </a:ext>
              </a:extLst>
            </p:cNvPr>
            <p:cNvSpPr/>
            <p:nvPr/>
          </p:nvSpPr>
          <p:spPr>
            <a:xfrm rot="-2922755">
              <a:off x="5109199" y="2438590"/>
              <a:ext cx="39935" cy="37697"/>
            </a:xfrm>
            <a:custGeom>
              <a:avLst/>
              <a:gdLst/>
              <a:ahLst/>
              <a:cxnLst/>
              <a:rect l="l" t="t" r="r" b="b"/>
              <a:pathLst>
                <a:path w="321" h="303" extrusionOk="0">
                  <a:moveTo>
                    <a:pt x="165" y="0"/>
                  </a:moveTo>
                  <a:cubicBezTo>
                    <a:pt x="126" y="0"/>
                    <a:pt x="86" y="15"/>
                    <a:pt x="53" y="48"/>
                  </a:cubicBezTo>
                  <a:cubicBezTo>
                    <a:pt x="1" y="108"/>
                    <a:pt x="1" y="205"/>
                    <a:pt x="68" y="258"/>
                  </a:cubicBezTo>
                  <a:cubicBezTo>
                    <a:pt x="99" y="289"/>
                    <a:pt x="136" y="302"/>
                    <a:pt x="171" y="302"/>
                  </a:cubicBezTo>
                  <a:cubicBezTo>
                    <a:pt x="248" y="302"/>
                    <a:pt x="320" y="238"/>
                    <a:pt x="315" y="146"/>
                  </a:cubicBezTo>
                  <a:cubicBezTo>
                    <a:pt x="310" y="57"/>
                    <a:pt x="240" y="0"/>
                    <a:pt x="16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302;p24">
              <a:extLst>
                <a:ext uri="{FF2B5EF4-FFF2-40B4-BE49-F238E27FC236}">
                  <a16:creationId xmlns:a16="http://schemas.microsoft.com/office/drawing/2014/main" id="{D6FC13F2-5D3D-E144-A179-018D8702D76F}"/>
                </a:ext>
              </a:extLst>
            </p:cNvPr>
            <p:cNvSpPr/>
            <p:nvPr/>
          </p:nvSpPr>
          <p:spPr>
            <a:xfrm rot="-2922755">
              <a:off x="5169826" y="3029952"/>
              <a:ext cx="39811" cy="37075"/>
            </a:xfrm>
            <a:custGeom>
              <a:avLst/>
              <a:gdLst/>
              <a:ahLst/>
              <a:cxnLst/>
              <a:rect l="l" t="t" r="r" b="b"/>
              <a:pathLst>
                <a:path w="320" h="298" extrusionOk="0">
                  <a:moveTo>
                    <a:pt x="169" y="0"/>
                  </a:moveTo>
                  <a:cubicBezTo>
                    <a:pt x="130" y="0"/>
                    <a:pt x="91" y="15"/>
                    <a:pt x="60" y="49"/>
                  </a:cubicBezTo>
                  <a:cubicBezTo>
                    <a:pt x="0" y="108"/>
                    <a:pt x="8" y="198"/>
                    <a:pt x="67" y="258"/>
                  </a:cubicBezTo>
                  <a:cubicBezTo>
                    <a:pt x="97" y="285"/>
                    <a:pt x="132" y="297"/>
                    <a:pt x="166" y="297"/>
                  </a:cubicBezTo>
                  <a:cubicBezTo>
                    <a:pt x="245" y="297"/>
                    <a:pt x="320" y="232"/>
                    <a:pt x="315" y="138"/>
                  </a:cubicBezTo>
                  <a:cubicBezTo>
                    <a:pt x="315" y="55"/>
                    <a:pt x="243" y="0"/>
                    <a:pt x="16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303;p24">
              <a:extLst>
                <a:ext uri="{FF2B5EF4-FFF2-40B4-BE49-F238E27FC236}">
                  <a16:creationId xmlns:a16="http://schemas.microsoft.com/office/drawing/2014/main" id="{E8C184DE-9D73-1C4C-9EBC-6498B1681F21}"/>
                </a:ext>
              </a:extLst>
            </p:cNvPr>
            <p:cNvSpPr/>
            <p:nvPr/>
          </p:nvSpPr>
          <p:spPr>
            <a:xfrm rot="-2922755">
              <a:off x="5127912" y="2508583"/>
              <a:ext cx="14805" cy="13810"/>
            </a:xfrm>
            <a:custGeom>
              <a:avLst/>
              <a:gdLst/>
              <a:ahLst/>
              <a:cxnLst/>
              <a:rect l="l" t="t" r="r" b="b"/>
              <a:pathLst>
                <a:path w="119" h="111" extrusionOk="0">
                  <a:moveTo>
                    <a:pt x="61" y="0"/>
                  </a:moveTo>
                  <a:cubicBezTo>
                    <a:pt x="47" y="0"/>
                    <a:pt x="33" y="6"/>
                    <a:pt x="23" y="19"/>
                  </a:cubicBezTo>
                  <a:cubicBezTo>
                    <a:pt x="1" y="41"/>
                    <a:pt x="1" y="79"/>
                    <a:pt x="23" y="94"/>
                  </a:cubicBezTo>
                  <a:cubicBezTo>
                    <a:pt x="35" y="106"/>
                    <a:pt x="49" y="111"/>
                    <a:pt x="63" y="111"/>
                  </a:cubicBezTo>
                  <a:cubicBezTo>
                    <a:pt x="92" y="111"/>
                    <a:pt x="118" y="87"/>
                    <a:pt x="113" y="56"/>
                  </a:cubicBezTo>
                  <a:cubicBezTo>
                    <a:pt x="113" y="22"/>
                    <a:pt x="87" y="0"/>
                    <a:pt x="61"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304;p24">
              <a:extLst>
                <a:ext uri="{FF2B5EF4-FFF2-40B4-BE49-F238E27FC236}">
                  <a16:creationId xmlns:a16="http://schemas.microsoft.com/office/drawing/2014/main" id="{9CF5703B-2EB9-134A-B1FB-D0374C811CB1}"/>
                </a:ext>
              </a:extLst>
            </p:cNvPr>
            <p:cNvSpPr/>
            <p:nvPr/>
          </p:nvSpPr>
          <p:spPr>
            <a:xfrm rot="-2922755">
              <a:off x="5132368" y="2552137"/>
              <a:ext cx="15054" cy="13561"/>
            </a:xfrm>
            <a:custGeom>
              <a:avLst/>
              <a:gdLst/>
              <a:ahLst/>
              <a:cxnLst/>
              <a:rect l="l" t="t" r="r" b="b"/>
              <a:pathLst>
                <a:path w="121" h="109" extrusionOk="0">
                  <a:moveTo>
                    <a:pt x="61" y="1"/>
                  </a:moveTo>
                  <a:cubicBezTo>
                    <a:pt x="48" y="1"/>
                    <a:pt x="34" y="5"/>
                    <a:pt x="23" y="14"/>
                  </a:cubicBezTo>
                  <a:cubicBezTo>
                    <a:pt x="0" y="37"/>
                    <a:pt x="8" y="74"/>
                    <a:pt x="30" y="97"/>
                  </a:cubicBezTo>
                  <a:cubicBezTo>
                    <a:pt x="39" y="105"/>
                    <a:pt x="49" y="109"/>
                    <a:pt x="60" y="109"/>
                  </a:cubicBezTo>
                  <a:cubicBezTo>
                    <a:pt x="89" y="109"/>
                    <a:pt x="120" y="84"/>
                    <a:pt x="120" y="52"/>
                  </a:cubicBezTo>
                  <a:cubicBezTo>
                    <a:pt x="115" y="21"/>
                    <a:pt x="89" y="1"/>
                    <a:pt x="61"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305;p24">
              <a:extLst>
                <a:ext uri="{FF2B5EF4-FFF2-40B4-BE49-F238E27FC236}">
                  <a16:creationId xmlns:a16="http://schemas.microsoft.com/office/drawing/2014/main" id="{515DC35C-5D03-3949-BF8C-85A533D3075F}"/>
                </a:ext>
              </a:extLst>
            </p:cNvPr>
            <p:cNvSpPr/>
            <p:nvPr/>
          </p:nvSpPr>
          <p:spPr>
            <a:xfrm rot="-2922755">
              <a:off x="5137331" y="2595133"/>
              <a:ext cx="14058" cy="13561"/>
            </a:xfrm>
            <a:custGeom>
              <a:avLst/>
              <a:gdLst/>
              <a:ahLst/>
              <a:cxnLst/>
              <a:rect l="l" t="t" r="r" b="b"/>
              <a:pathLst>
                <a:path w="113" h="109" extrusionOk="0">
                  <a:moveTo>
                    <a:pt x="57" y="0"/>
                  </a:moveTo>
                  <a:cubicBezTo>
                    <a:pt x="44" y="0"/>
                    <a:pt x="32" y="5"/>
                    <a:pt x="23" y="14"/>
                  </a:cubicBezTo>
                  <a:cubicBezTo>
                    <a:pt x="0" y="36"/>
                    <a:pt x="0" y="74"/>
                    <a:pt x="23" y="96"/>
                  </a:cubicBezTo>
                  <a:cubicBezTo>
                    <a:pt x="33" y="105"/>
                    <a:pt x="45" y="108"/>
                    <a:pt x="56" y="108"/>
                  </a:cubicBezTo>
                  <a:cubicBezTo>
                    <a:pt x="85" y="108"/>
                    <a:pt x="112" y="84"/>
                    <a:pt x="112" y="51"/>
                  </a:cubicBezTo>
                  <a:cubicBezTo>
                    <a:pt x="112" y="21"/>
                    <a:pt x="84" y="0"/>
                    <a:pt x="5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306;p24">
              <a:extLst>
                <a:ext uri="{FF2B5EF4-FFF2-40B4-BE49-F238E27FC236}">
                  <a16:creationId xmlns:a16="http://schemas.microsoft.com/office/drawing/2014/main" id="{461DDD7A-F22C-8345-80AC-9BB08794DBA7}"/>
                </a:ext>
              </a:extLst>
            </p:cNvPr>
            <p:cNvSpPr/>
            <p:nvPr/>
          </p:nvSpPr>
          <p:spPr>
            <a:xfrm rot="-2922755">
              <a:off x="5141298" y="2638004"/>
              <a:ext cx="15054" cy="13810"/>
            </a:xfrm>
            <a:custGeom>
              <a:avLst/>
              <a:gdLst/>
              <a:ahLst/>
              <a:cxnLst/>
              <a:rect l="l" t="t" r="r" b="b"/>
              <a:pathLst>
                <a:path w="121" h="111" extrusionOk="0">
                  <a:moveTo>
                    <a:pt x="58" y="1"/>
                  </a:moveTo>
                  <a:cubicBezTo>
                    <a:pt x="45" y="1"/>
                    <a:pt x="33" y="5"/>
                    <a:pt x="23" y="15"/>
                  </a:cubicBezTo>
                  <a:cubicBezTo>
                    <a:pt x="1" y="37"/>
                    <a:pt x="1" y="74"/>
                    <a:pt x="23" y="97"/>
                  </a:cubicBezTo>
                  <a:cubicBezTo>
                    <a:pt x="35" y="106"/>
                    <a:pt x="48" y="110"/>
                    <a:pt x="61" y="110"/>
                  </a:cubicBezTo>
                  <a:cubicBezTo>
                    <a:pt x="92" y="110"/>
                    <a:pt x="120" y="88"/>
                    <a:pt x="120" y="52"/>
                  </a:cubicBezTo>
                  <a:cubicBezTo>
                    <a:pt x="115" y="21"/>
                    <a:pt x="85" y="1"/>
                    <a:pt x="5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307;p24">
              <a:extLst>
                <a:ext uri="{FF2B5EF4-FFF2-40B4-BE49-F238E27FC236}">
                  <a16:creationId xmlns:a16="http://schemas.microsoft.com/office/drawing/2014/main" id="{A168D8FB-614C-A445-885E-1167BC918E3B}"/>
                </a:ext>
              </a:extLst>
            </p:cNvPr>
            <p:cNvSpPr/>
            <p:nvPr/>
          </p:nvSpPr>
          <p:spPr>
            <a:xfrm rot="-2922755">
              <a:off x="5146213" y="2681022"/>
              <a:ext cx="14058" cy="13685"/>
            </a:xfrm>
            <a:custGeom>
              <a:avLst/>
              <a:gdLst/>
              <a:ahLst/>
              <a:cxnLst/>
              <a:rect l="l" t="t" r="r" b="b"/>
              <a:pathLst>
                <a:path w="113" h="110" extrusionOk="0">
                  <a:moveTo>
                    <a:pt x="55" y="0"/>
                  </a:moveTo>
                  <a:cubicBezTo>
                    <a:pt x="41" y="0"/>
                    <a:pt x="27" y="5"/>
                    <a:pt x="16" y="14"/>
                  </a:cubicBezTo>
                  <a:cubicBezTo>
                    <a:pt x="1" y="36"/>
                    <a:pt x="1" y="74"/>
                    <a:pt x="23" y="96"/>
                  </a:cubicBezTo>
                  <a:cubicBezTo>
                    <a:pt x="32" y="106"/>
                    <a:pt x="44" y="110"/>
                    <a:pt x="56" y="110"/>
                  </a:cubicBezTo>
                  <a:cubicBezTo>
                    <a:pt x="84" y="110"/>
                    <a:pt x="113" y="88"/>
                    <a:pt x="113" y="51"/>
                  </a:cubicBezTo>
                  <a:cubicBezTo>
                    <a:pt x="113" y="21"/>
                    <a:pt x="85" y="0"/>
                    <a:pt x="5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308;p24">
              <a:extLst>
                <a:ext uri="{FF2B5EF4-FFF2-40B4-BE49-F238E27FC236}">
                  <a16:creationId xmlns:a16="http://schemas.microsoft.com/office/drawing/2014/main" id="{1B738505-7F96-4F41-9315-908174A314E4}"/>
                </a:ext>
              </a:extLst>
            </p:cNvPr>
            <p:cNvSpPr/>
            <p:nvPr/>
          </p:nvSpPr>
          <p:spPr>
            <a:xfrm rot="-2922755">
              <a:off x="5150419" y="2724271"/>
              <a:ext cx="14680" cy="13436"/>
            </a:xfrm>
            <a:custGeom>
              <a:avLst/>
              <a:gdLst/>
              <a:ahLst/>
              <a:cxnLst/>
              <a:rect l="l" t="t" r="r" b="b"/>
              <a:pathLst>
                <a:path w="118" h="108" extrusionOk="0">
                  <a:moveTo>
                    <a:pt x="61" y="0"/>
                  </a:moveTo>
                  <a:cubicBezTo>
                    <a:pt x="47" y="0"/>
                    <a:pt x="33" y="6"/>
                    <a:pt x="23" y="19"/>
                  </a:cubicBezTo>
                  <a:cubicBezTo>
                    <a:pt x="0" y="41"/>
                    <a:pt x="0" y="71"/>
                    <a:pt x="23" y="94"/>
                  </a:cubicBezTo>
                  <a:cubicBezTo>
                    <a:pt x="34" y="103"/>
                    <a:pt x="48" y="107"/>
                    <a:pt x="61" y="107"/>
                  </a:cubicBezTo>
                  <a:cubicBezTo>
                    <a:pt x="90" y="107"/>
                    <a:pt x="118" y="85"/>
                    <a:pt x="112" y="49"/>
                  </a:cubicBezTo>
                  <a:cubicBezTo>
                    <a:pt x="112" y="20"/>
                    <a:pt x="87" y="0"/>
                    <a:pt x="61"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309;p24">
              <a:extLst>
                <a:ext uri="{FF2B5EF4-FFF2-40B4-BE49-F238E27FC236}">
                  <a16:creationId xmlns:a16="http://schemas.microsoft.com/office/drawing/2014/main" id="{42AB0000-88BC-3948-A55C-1FEE4E60A774}"/>
                </a:ext>
              </a:extLst>
            </p:cNvPr>
            <p:cNvSpPr/>
            <p:nvPr/>
          </p:nvSpPr>
          <p:spPr>
            <a:xfrm rot="-2922755">
              <a:off x="5154399" y="2767419"/>
              <a:ext cx="15054" cy="13436"/>
            </a:xfrm>
            <a:custGeom>
              <a:avLst/>
              <a:gdLst/>
              <a:ahLst/>
              <a:cxnLst/>
              <a:rect l="l" t="t" r="r" b="b"/>
              <a:pathLst>
                <a:path w="121" h="108" extrusionOk="0">
                  <a:moveTo>
                    <a:pt x="65" y="1"/>
                  </a:moveTo>
                  <a:cubicBezTo>
                    <a:pt x="51" y="1"/>
                    <a:pt x="36" y="6"/>
                    <a:pt x="23" y="20"/>
                  </a:cubicBezTo>
                  <a:cubicBezTo>
                    <a:pt x="1" y="42"/>
                    <a:pt x="8" y="72"/>
                    <a:pt x="23" y="94"/>
                  </a:cubicBezTo>
                  <a:cubicBezTo>
                    <a:pt x="34" y="104"/>
                    <a:pt x="48" y="108"/>
                    <a:pt x="61" y="108"/>
                  </a:cubicBezTo>
                  <a:cubicBezTo>
                    <a:pt x="91" y="108"/>
                    <a:pt x="120" y="86"/>
                    <a:pt x="120" y="49"/>
                  </a:cubicBezTo>
                  <a:cubicBezTo>
                    <a:pt x="115" y="20"/>
                    <a:pt x="92" y="1"/>
                    <a:pt x="6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310;p24">
              <a:extLst>
                <a:ext uri="{FF2B5EF4-FFF2-40B4-BE49-F238E27FC236}">
                  <a16:creationId xmlns:a16="http://schemas.microsoft.com/office/drawing/2014/main" id="{F33E2FF0-61E9-0846-B21E-D0E90458C93F}"/>
                </a:ext>
              </a:extLst>
            </p:cNvPr>
            <p:cNvSpPr/>
            <p:nvPr/>
          </p:nvSpPr>
          <p:spPr>
            <a:xfrm rot="-2922755">
              <a:off x="5159361" y="2810415"/>
              <a:ext cx="14058" cy="13436"/>
            </a:xfrm>
            <a:custGeom>
              <a:avLst/>
              <a:gdLst/>
              <a:ahLst/>
              <a:cxnLst/>
              <a:rect l="l" t="t" r="r" b="b"/>
              <a:pathLst>
                <a:path w="113" h="108" extrusionOk="0">
                  <a:moveTo>
                    <a:pt x="62" y="0"/>
                  </a:moveTo>
                  <a:cubicBezTo>
                    <a:pt x="48" y="0"/>
                    <a:pt x="33" y="6"/>
                    <a:pt x="23" y="19"/>
                  </a:cubicBezTo>
                  <a:cubicBezTo>
                    <a:pt x="0" y="41"/>
                    <a:pt x="0" y="71"/>
                    <a:pt x="23" y="94"/>
                  </a:cubicBezTo>
                  <a:cubicBezTo>
                    <a:pt x="34" y="103"/>
                    <a:pt x="47" y="107"/>
                    <a:pt x="60" y="107"/>
                  </a:cubicBezTo>
                  <a:cubicBezTo>
                    <a:pt x="88" y="107"/>
                    <a:pt x="113" y="85"/>
                    <a:pt x="113" y="49"/>
                  </a:cubicBezTo>
                  <a:cubicBezTo>
                    <a:pt x="113" y="20"/>
                    <a:pt x="88" y="0"/>
                    <a:pt x="62"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311;p24">
              <a:extLst>
                <a:ext uri="{FF2B5EF4-FFF2-40B4-BE49-F238E27FC236}">
                  <a16:creationId xmlns:a16="http://schemas.microsoft.com/office/drawing/2014/main" id="{BFAE5348-4DE3-F843-93F4-8574ECC57643}"/>
                </a:ext>
              </a:extLst>
            </p:cNvPr>
            <p:cNvSpPr/>
            <p:nvPr/>
          </p:nvSpPr>
          <p:spPr>
            <a:xfrm rot="-2922755">
              <a:off x="5163277" y="2853422"/>
              <a:ext cx="14805" cy="13436"/>
            </a:xfrm>
            <a:custGeom>
              <a:avLst/>
              <a:gdLst/>
              <a:ahLst/>
              <a:cxnLst/>
              <a:rect l="l" t="t" r="r" b="b"/>
              <a:pathLst>
                <a:path w="119" h="108" extrusionOk="0">
                  <a:moveTo>
                    <a:pt x="62" y="1"/>
                  </a:moveTo>
                  <a:cubicBezTo>
                    <a:pt x="48" y="1"/>
                    <a:pt x="34" y="6"/>
                    <a:pt x="23" y="20"/>
                  </a:cubicBezTo>
                  <a:cubicBezTo>
                    <a:pt x="1" y="42"/>
                    <a:pt x="1" y="72"/>
                    <a:pt x="23" y="94"/>
                  </a:cubicBezTo>
                  <a:cubicBezTo>
                    <a:pt x="35" y="104"/>
                    <a:pt x="48" y="108"/>
                    <a:pt x="61" y="108"/>
                  </a:cubicBezTo>
                  <a:cubicBezTo>
                    <a:pt x="91" y="108"/>
                    <a:pt x="118" y="86"/>
                    <a:pt x="113" y="49"/>
                  </a:cubicBezTo>
                  <a:cubicBezTo>
                    <a:pt x="113" y="20"/>
                    <a:pt x="88" y="1"/>
                    <a:pt x="62"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312;p24">
              <a:extLst>
                <a:ext uri="{FF2B5EF4-FFF2-40B4-BE49-F238E27FC236}">
                  <a16:creationId xmlns:a16="http://schemas.microsoft.com/office/drawing/2014/main" id="{151382CB-8A19-EA4B-AC8A-EA80B69FD6C5}"/>
                </a:ext>
              </a:extLst>
            </p:cNvPr>
            <p:cNvSpPr/>
            <p:nvPr/>
          </p:nvSpPr>
          <p:spPr>
            <a:xfrm rot="-2922755">
              <a:off x="5168316" y="2896214"/>
              <a:ext cx="14183" cy="13810"/>
            </a:xfrm>
            <a:custGeom>
              <a:avLst/>
              <a:gdLst/>
              <a:ahLst/>
              <a:cxnLst/>
              <a:rect l="l" t="t" r="r" b="b"/>
              <a:pathLst>
                <a:path w="114" h="111" extrusionOk="0">
                  <a:moveTo>
                    <a:pt x="59" y="0"/>
                  </a:moveTo>
                  <a:cubicBezTo>
                    <a:pt x="44" y="0"/>
                    <a:pt x="29" y="6"/>
                    <a:pt x="16" y="19"/>
                  </a:cubicBezTo>
                  <a:cubicBezTo>
                    <a:pt x="1" y="42"/>
                    <a:pt x="1" y="71"/>
                    <a:pt x="23" y="94"/>
                  </a:cubicBezTo>
                  <a:cubicBezTo>
                    <a:pt x="33" y="106"/>
                    <a:pt x="45" y="111"/>
                    <a:pt x="58" y="111"/>
                  </a:cubicBezTo>
                  <a:cubicBezTo>
                    <a:pt x="85" y="111"/>
                    <a:pt x="113" y="87"/>
                    <a:pt x="113" y="56"/>
                  </a:cubicBezTo>
                  <a:cubicBezTo>
                    <a:pt x="113" y="22"/>
                    <a:pt x="87" y="0"/>
                    <a:pt x="5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313;p24">
              <a:extLst>
                <a:ext uri="{FF2B5EF4-FFF2-40B4-BE49-F238E27FC236}">
                  <a16:creationId xmlns:a16="http://schemas.microsoft.com/office/drawing/2014/main" id="{9F7BEBF4-9864-9148-9B53-D3702EBE775F}"/>
                </a:ext>
              </a:extLst>
            </p:cNvPr>
            <p:cNvSpPr/>
            <p:nvPr/>
          </p:nvSpPr>
          <p:spPr>
            <a:xfrm rot="-2922755">
              <a:off x="5172403" y="2939201"/>
              <a:ext cx="14680" cy="13934"/>
            </a:xfrm>
            <a:custGeom>
              <a:avLst/>
              <a:gdLst/>
              <a:ahLst/>
              <a:cxnLst/>
              <a:rect l="l" t="t" r="r" b="b"/>
              <a:pathLst>
                <a:path w="118" h="112" extrusionOk="0">
                  <a:moveTo>
                    <a:pt x="60" y="1"/>
                  </a:moveTo>
                  <a:cubicBezTo>
                    <a:pt x="47" y="1"/>
                    <a:pt x="33" y="7"/>
                    <a:pt x="23" y="20"/>
                  </a:cubicBezTo>
                  <a:cubicBezTo>
                    <a:pt x="0" y="42"/>
                    <a:pt x="0" y="72"/>
                    <a:pt x="23" y="94"/>
                  </a:cubicBezTo>
                  <a:cubicBezTo>
                    <a:pt x="35" y="106"/>
                    <a:pt x="49" y="111"/>
                    <a:pt x="62" y="111"/>
                  </a:cubicBezTo>
                  <a:cubicBezTo>
                    <a:pt x="91" y="111"/>
                    <a:pt x="118" y="88"/>
                    <a:pt x="113" y="57"/>
                  </a:cubicBezTo>
                  <a:cubicBezTo>
                    <a:pt x="113" y="23"/>
                    <a:pt x="87" y="1"/>
                    <a:pt x="6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314;p24">
              <a:extLst>
                <a:ext uri="{FF2B5EF4-FFF2-40B4-BE49-F238E27FC236}">
                  <a16:creationId xmlns:a16="http://schemas.microsoft.com/office/drawing/2014/main" id="{FDF3A538-B042-014D-90CB-28F12CB7CB92}"/>
                </a:ext>
              </a:extLst>
            </p:cNvPr>
            <p:cNvSpPr/>
            <p:nvPr/>
          </p:nvSpPr>
          <p:spPr>
            <a:xfrm rot="-2922755">
              <a:off x="5176429" y="2982452"/>
              <a:ext cx="15054" cy="13810"/>
            </a:xfrm>
            <a:custGeom>
              <a:avLst/>
              <a:gdLst/>
              <a:ahLst/>
              <a:cxnLst/>
              <a:rect l="l" t="t" r="r" b="b"/>
              <a:pathLst>
                <a:path w="121" h="111" extrusionOk="0">
                  <a:moveTo>
                    <a:pt x="61" y="1"/>
                  </a:moveTo>
                  <a:cubicBezTo>
                    <a:pt x="47" y="1"/>
                    <a:pt x="33" y="6"/>
                    <a:pt x="23" y="19"/>
                  </a:cubicBezTo>
                  <a:cubicBezTo>
                    <a:pt x="1" y="42"/>
                    <a:pt x="1" y="71"/>
                    <a:pt x="23" y="94"/>
                  </a:cubicBezTo>
                  <a:cubicBezTo>
                    <a:pt x="35" y="106"/>
                    <a:pt x="49" y="111"/>
                    <a:pt x="63" y="111"/>
                  </a:cubicBezTo>
                  <a:cubicBezTo>
                    <a:pt x="93" y="111"/>
                    <a:pt x="121" y="87"/>
                    <a:pt x="121" y="57"/>
                  </a:cubicBezTo>
                  <a:cubicBezTo>
                    <a:pt x="116" y="22"/>
                    <a:pt x="88" y="1"/>
                    <a:pt x="61"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315;p24">
              <a:extLst>
                <a:ext uri="{FF2B5EF4-FFF2-40B4-BE49-F238E27FC236}">
                  <a16:creationId xmlns:a16="http://schemas.microsoft.com/office/drawing/2014/main" id="{13AD6C12-724D-8449-AB81-CC67480CC957}"/>
                </a:ext>
              </a:extLst>
            </p:cNvPr>
            <p:cNvSpPr/>
            <p:nvPr/>
          </p:nvSpPr>
          <p:spPr>
            <a:xfrm rot="-2922755">
              <a:off x="5319547" y="3040136"/>
              <a:ext cx="49266" cy="36950"/>
            </a:xfrm>
            <a:custGeom>
              <a:avLst/>
              <a:gdLst/>
              <a:ahLst/>
              <a:cxnLst/>
              <a:rect l="l" t="t" r="r" b="b"/>
              <a:pathLst>
                <a:path w="396" h="297" extrusionOk="0">
                  <a:moveTo>
                    <a:pt x="198" y="1"/>
                  </a:moveTo>
                  <a:cubicBezTo>
                    <a:pt x="157" y="1"/>
                    <a:pt x="116" y="18"/>
                    <a:pt x="89" y="50"/>
                  </a:cubicBezTo>
                  <a:cubicBezTo>
                    <a:pt x="1" y="145"/>
                    <a:pt x="63" y="297"/>
                    <a:pt x="192" y="297"/>
                  </a:cubicBezTo>
                  <a:cubicBezTo>
                    <a:pt x="195" y="297"/>
                    <a:pt x="198" y="297"/>
                    <a:pt x="201" y="297"/>
                  </a:cubicBezTo>
                  <a:cubicBezTo>
                    <a:pt x="336" y="297"/>
                    <a:pt x="395" y="132"/>
                    <a:pt x="298" y="42"/>
                  </a:cubicBezTo>
                  <a:cubicBezTo>
                    <a:pt x="270" y="14"/>
                    <a:pt x="234"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316;p24">
              <a:extLst>
                <a:ext uri="{FF2B5EF4-FFF2-40B4-BE49-F238E27FC236}">
                  <a16:creationId xmlns:a16="http://schemas.microsoft.com/office/drawing/2014/main" id="{09B1E618-A9AB-AE43-A87F-0D4047DEFFF0}"/>
                </a:ext>
              </a:extLst>
            </p:cNvPr>
            <p:cNvSpPr/>
            <p:nvPr/>
          </p:nvSpPr>
          <p:spPr>
            <a:xfrm rot="-2922755">
              <a:off x="5258581" y="2449301"/>
              <a:ext cx="50137" cy="37572"/>
            </a:xfrm>
            <a:custGeom>
              <a:avLst/>
              <a:gdLst/>
              <a:ahLst/>
              <a:cxnLst/>
              <a:rect l="l" t="t" r="r" b="b"/>
              <a:pathLst>
                <a:path w="403" h="302" extrusionOk="0">
                  <a:moveTo>
                    <a:pt x="201" y="0"/>
                  </a:moveTo>
                  <a:cubicBezTo>
                    <a:pt x="161" y="0"/>
                    <a:pt x="122" y="15"/>
                    <a:pt x="95" y="46"/>
                  </a:cubicBezTo>
                  <a:cubicBezTo>
                    <a:pt x="0" y="142"/>
                    <a:pt x="70" y="301"/>
                    <a:pt x="199" y="301"/>
                  </a:cubicBezTo>
                  <a:cubicBezTo>
                    <a:pt x="202" y="301"/>
                    <a:pt x="205" y="301"/>
                    <a:pt x="208" y="301"/>
                  </a:cubicBezTo>
                  <a:cubicBezTo>
                    <a:pt x="342" y="293"/>
                    <a:pt x="402" y="129"/>
                    <a:pt x="305" y="39"/>
                  </a:cubicBezTo>
                  <a:cubicBezTo>
                    <a:pt x="276" y="14"/>
                    <a:pt x="238"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317;p24">
              <a:extLst>
                <a:ext uri="{FF2B5EF4-FFF2-40B4-BE49-F238E27FC236}">
                  <a16:creationId xmlns:a16="http://schemas.microsoft.com/office/drawing/2014/main" id="{4F80B664-45D0-1E49-86AA-1DC5AE8272A8}"/>
                </a:ext>
              </a:extLst>
            </p:cNvPr>
            <p:cNvSpPr/>
            <p:nvPr/>
          </p:nvSpPr>
          <p:spPr>
            <a:xfrm rot="-2922755">
              <a:off x="5329389" y="2993346"/>
              <a:ext cx="17666" cy="13436"/>
            </a:xfrm>
            <a:custGeom>
              <a:avLst/>
              <a:gdLst/>
              <a:ahLst/>
              <a:cxnLst/>
              <a:rect l="l" t="t" r="r" b="b"/>
              <a:pathLst>
                <a:path w="142" h="108" extrusionOk="0">
                  <a:moveTo>
                    <a:pt x="66" y="0"/>
                  </a:moveTo>
                  <a:cubicBezTo>
                    <a:pt x="53" y="0"/>
                    <a:pt x="40" y="6"/>
                    <a:pt x="29" y="17"/>
                  </a:cubicBezTo>
                  <a:cubicBezTo>
                    <a:pt x="1" y="52"/>
                    <a:pt x="19" y="108"/>
                    <a:pt x="65" y="108"/>
                  </a:cubicBezTo>
                  <a:cubicBezTo>
                    <a:pt x="68" y="108"/>
                    <a:pt x="71" y="107"/>
                    <a:pt x="74" y="107"/>
                  </a:cubicBezTo>
                  <a:cubicBezTo>
                    <a:pt x="119" y="107"/>
                    <a:pt x="141" y="47"/>
                    <a:pt x="104" y="17"/>
                  </a:cubicBezTo>
                  <a:cubicBezTo>
                    <a:pt x="92" y="6"/>
                    <a:pt x="79" y="0"/>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318;p24">
              <a:extLst>
                <a:ext uri="{FF2B5EF4-FFF2-40B4-BE49-F238E27FC236}">
                  <a16:creationId xmlns:a16="http://schemas.microsoft.com/office/drawing/2014/main" id="{CBE94301-F356-A841-83FE-1964606CF574}"/>
                </a:ext>
              </a:extLst>
            </p:cNvPr>
            <p:cNvSpPr/>
            <p:nvPr/>
          </p:nvSpPr>
          <p:spPr>
            <a:xfrm rot="-2922755">
              <a:off x="5324242" y="2950490"/>
              <a:ext cx="18786" cy="13436"/>
            </a:xfrm>
            <a:custGeom>
              <a:avLst/>
              <a:gdLst/>
              <a:ahLst/>
              <a:cxnLst/>
              <a:rect l="l" t="t" r="r" b="b"/>
              <a:pathLst>
                <a:path w="151" h="108" extrusionOk="0">
                  <a:moveTo>
                    <a:pt x="73" y="1"/>
                  </a:moveTo>
                  <a:cubicBezTo>
                    <a:pt x="59" y="1"/>
                    <a:pt x="46" y="6"/>
                    <a:pt x="38" y="18"/>
                  </a:cubicBezTo>
                  <a:cubicBezTo>
                    <a:pt x="1" y="55"/>
                    <a:pt x="31" y="108"/>
                    <a:pt x="76" y="108"/>
                  </a:cubicBezTo>
                  <a:cubicBezTo>
                    <a:pt x="128" y="108"/>
                    <a:pt x="151" y="48"/>
                    <a:pt x="113" y="18"/>
                  </a:cubicBezTo>
                  <a:cubicBezTo>
                    <a:pt x="102" y="6"/>
                    <a:pt x="87" y="1"/>
                    <a:pt x="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319;p24">
              <a:extLst>
                <a:ext uri="{FF2B5EF4-FFF2-40B4-BE49-F238E27FC236}">
                  <a16:creationId xmlns:a16="http://schemas.microsoft.com/office/drawing/2014/main" id="{04023823-A75E-D742-AD18-232AB86561FD}"/>
                </a:ext>
              </a:extLst>
            </p:cNvPr>
            <p:cNvSpPr/>
            <p:nvPr/>
          </p:nvSpPr>
          <p:spPr>
            <a:xfrm rot="-2922755">
              <a:off x="5320321" y="2907597"/>
              <a:ext cx="17791" cy="13312"/>
            </a:xfrm>
            <a:custGeom>
              <a:avLst/>
              <a:gdLst/>
              <a:ahLst/>
              <a:cxnLst/>
              <a:rect l="l" t="t" r="r" b="b"/>
              <a:pathLst>
                <a:path w="143" h="107" extrusionOk="0">
                  <a:moveTo>
                    <a:pt x="72" y="0"/>
                  </a:moveTo>
                  <a:cubicBezTo>
                    <a:pt x="57" y="0"/>
                    <a:pt x="42" y="6"/>
                    <a:pt x="30" y="17"/>
                  </a:cubicBezTo>
                  <a:cubicBezTo>
                    <a:pt x="0" y="55"/>
                    <a:pt x="23" y="107"/>
                    <a:pt x="75" y="107"/>
                  </a:cubicBezTo>
                  <a:cubicBezTo>
                    <a:pt x="120" y="107"/>
                    <a:pt x="143" y="47"/>
                    <a:pt x="113" y="17"/>
                  </a:cubicBezTo>
                  <a:cubicBezTo>
                    <a:pt x="102" y="6"/>
                    <a:pt x="87" y="0"/>
                    <a:pt x="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320;p24">
              <a:extLst>
                <a:ext uri="{FF2B5EF4-FFF2-40B4-BE49-F238E27FC236}">
                  <a16:creationId xmlns:a16="http://schemas.microsoft.com/office/drawing/2014/main" id="{90EA6008-938C-124C-8824-163514EBD65C}"/>
                </a:ext>
              </a:extLst>
            </p:cNvPr>
            <p:cNvSpPr/>
            <p:nvPr/>
          </p:nvSpPr>
          <p:spPr>
            <a:xfrm rot="-2922755">
              <a:off x="5316232" y="2864206"/>
              <a:ext cx="17791" cy="13436"/>
            </a:xfrm>
            <a:custGeom>
              <a:avLst/>
              <a:gdLst/>
              <a:ahLst/>
              <a:cxnLst/>
              <a:rect l="l" t="t" r="r" b="b"/>
              <a:pathLst>
                <a:path w="143" h="108" extrusionOk="0">
                  <a:moveTo>
                    <a:pt x="67" y="1"/>
                  </a:moveTo>
                  <a:cubicBezTo>
                    <a:pt x="54" y="1"/>
                    <a:pt x="41" y="6"/>
                    <a:pt x="30" y="18"/>
                  </a:cubicBezTo>
                  <a:cubicBezTo>
                    <a:pt x="0" y="55"/>
                    <a:pt x="22" y="107"/>
                    <a:pt x="75" y="107"/>
                  </a:cubicBezTo>
                  <a:cubicBezTo>
                    <a:pt x="120" y="107"/>
                    <a:pt x="142" y="48"/>
                    <a:pt x="105" y="18"/>
                  </a:cubicBezTo>
                  <a:cubicBezTo>
                    <a:pt x="94" y="6"/>
                    <a:pt x="8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321;p24">
              <a:extLst>
                <a:ext uri="{FF2B5EF4-FFF2-40B4-BE49-F238E27FC236}">
                  <a16:creationId xmlns:a16="http://schemas.microsoft.com/office/drawing/2014/main" id="{CA5DFD7F-0915-7E41-BD23-C725970C9CE1}"/>
                </a:ext>
              </a:extLst>
            </p:cNvPr>
            <p:cNvSpPr/>
            <p:nvPr/>
          </p:nvSpPr>
          <p:spPr>
            <a:xfrm rot="-2922755">
              <a:off x="5311291" y="2821257"/>
              <a:ext cx="18661" cy="13436"/>
            </a:xfrm>
            <a:custGeom>
              <a:avLst/>
              <a:gdLst/>
              <a:ahLst/>
              <a:cxnLst/>
              <a:rect l="l" t="t" r="r" b="b"/>
              <a:pathLst>
                <a:path w="150" h="108" extrusionOk="0">
                  <a:moveTo>
                    <a:pt x="76" y="0"/>
                  </a:moveTo>
                  <a:cubicBezTo>
                    <a:pt x="61" y="0"/>
                    <a:pt x="46" y="6"/>
                    <a:pt x="37" y="18"/>
                  </a:cubicBezTo>
                  <a:cubicBezTo>
                    <a:pt x="0" y="56"/>
                    <a:pt x="30" y="108"/>
                    <a:pt x="75" y="108"/>
                  </a:cubicBezTo>
                  <a:cubicBezTo>
                    <a:pt x="127" y="108"/>
                    <a:pt x="150" y="48"/>
                    <a:pt x="112" y="11"/>
                  </a:cubicBezTo>
                  <a:cubicBezTo>
                    <a:pt x="102" y="4"/>
                    <a:pt x="89"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322;p24">
              <a:extLst>
                <a:ext uri="{FF2B5EF4-FFF2-40B4-BE49-F238E27FC236}">
                  <a16:creationId xmlns:a16="http://schemas.microsoft.com/office/drawing/2014/main" id="{B1551A11-5DD1-264B-A20C-00320521EE7B}"/>
                </a:ext>
              </a:extLst>
            </p:cNvPr>
            <p:cNvSpPr/>
            <p:nvPr/>
          </p:nvSpPr>
          <p:spPr>
            <a:xfrm rot="-2922755">
              <a:off x="5307267" y="2778286"/>
              <a:ext cx="17791" cy="13561"/>
            </a:xfrm>
            <a:custGeom>
              <a:avLst/>
              <a:gdLst/>
              <a:ahLst/>
              <a:cxnLst/>
              <a:rect l="l" t="t" r="r" b="b"/>
              <a:pathLst>
                <a:path w="143" h="109" extrusionOk="0">
                  <a:moveTo>
                    <a:pt x="75" y="1"/>
                  </a:moveTo>
                  <a:cubicBezTo>
                    <a:pt x="60" y="1"/>
                    <a:pt x="43" y="6"/>
                    <a:pt x="31" y="19"/>
                  </a:cubicBezTo>
                  <a:cubicBezTo>
                    <a:pt x="1" y="56"/>
                    <a:pt x="23" y="108"/>
                    <a:pt x="75" y="108"/>
                  </a:cubicBezTo>
                  <a:cubicBezTo>
                    <a:pt x="120" y="108"/>
                    <a:pt x="143" y="49"/>
                    <a:pt x="105" y="11"/>
                  </a:cubicBezTo>
                  <a:cubicBezTo>
                    <a:pt x="99" y="4"/>
                    <a:pt x="87"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323;p24">
              <a:extLst>
                <a:ext uri="{FF2B5EF4-FFF2-40B4-BE49-F238E27FC236}">
                  <a16:creationId xmlns:a16="http://schemas.microsoft.com/office/drawing/2014/main" id="{77C9999B-1809-AC47-88FB-0017E2B6FF46}"/>
                </a:ext>
              </a:extLst>
            </p:cNvPr>
            <p:cNvSpPr/>
            <p:nvPr/>
          </p:nvSpPr>
          <p:spPr>
            <a:xfrm rot="-2922755">
              <a:off x="5302351" y="2735393"/>
              <a:ext cx="18786" cy="13436"/>
            </a:xfrm>
            <a:custGeom>
              <a:avLst/>
              <a:gdLst/>
              <a:ahLst/>
              <a:cxnLst/>
              <a:rect l="l" t="t" r="r" b="b"/>
              <a:pathLst>
                <a:path w="151" h="108" extrusionOk="0">
                  <a:moveTo>
                    <a:pt x="79" y="0"/>
                  </a:moveTo>
                  <a:cubicBezTo>
                    <a:pt x="65" y="0"/>
                    <a:pt x="50" y="6"/>
                    <a:pt x="38" y="18"/>
                  </a:cubicBezTo>
                  <a:cubicBezTo>
                    <a:pt x="1" y="48"/>
                    <a:pt x="31" y="108"/>
                    <a:pt x="76" y="108"/>
                  </a:cubicBezTo>
                  <a:cubicBezTo>
                    <a:pt x="128" y="108"/>
                    <a:pt x="150" y="48"/>
                    <a:pt x="113" y="11"/>
                  </a:cubicBezTo>
                  <a:cubicBezTo>
                    <a:pt x="103" y="4"/>
                    <a:pt x="91" y="0"/>
                    <a:pt x="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324;p24">
              <a:extLst>
                <a:ext uri="{FF2B5EF4-FFF2-40B4-BE49-F238E27FC236}">
                  <a16:creationId xmlns:a16="http://schemas.microsoft.com/office/drawing/2014/main" id="{9F356156-5657-5D4A-85BC-3215C18369E1}"/>
                </a:ext>
              </a:extLst>
            </p:cNvPr>
            <p:cNvSpPr/>
            <p:nvPr/>
          </p:nvSpPr>
          <p:spPr>
            <a:xfrm rot="-2922755">
              <a:off x="5298431" y="2692376"/>
              <a:ext cx="17791" cy="13561"/>
            </a:xfrm>
            <a:custGeom>
              <a:avLst/>
              <a:gdLst/>
              <a:ahLst/>
              <a:cxnLst/>
              <a:rect l="l" t="t" r="r" b="b"/>
              <a:pathLst>
                <a:path w="143" h="109" extrusionOk="0">
                  <a:moveTo>
                    <a:pt x="76" y="1"/>
                  </a:moveTo>
                  <a:cubicBezTo>
                    <a:pt x="59" y="1"/>
                    <a:pt x="43" y="6"/>
                    <a:pt x="30" y="19"/>
                  </a:cubicBezTo>
                  <a:cubicBezTo>
                    <a:pt x="0" y="49"/>
                    <a:pt x="30" y="108"/>
                    <a:pt x="75" y="108"/>
                  </a:cubicBezTo>
                  <a:cubicBezTo>
                    <a:pt x="120" y="108"/>
                    <a:pt x="142" y="49"/>
                    <a:pt x="112" y="11"/>
                  </a:cubicBezTo>
                  <a:cubicBezTo>
                    <a:pt x="102" y="4"/>
                    <a:pt x="8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325;p24">
              <a:extLst>
                <a:ext uri="{FF2B5EF4-FFF2-40B4-BE49-F238E27FC236}">
                  <a16:creationId xmlns:a16="http://schemas.microsoft.com/office/drawing/2014/main" id="{CECC70D9-EB73-F54E-B4CA-3F0D31E33723}"/>
                </a:ext>
              </a:extLst>
            </p:cNvPr>
            <p:cNvSpPr/>
            <p:nvPr/>
          </p:nvSpPr>
          <p:spPr>
            <a:xfrm rot="-2922755">
              <a:off x="5294119" y="2648893"/>
              <a:ext cx="17791" cy="13810"/>
            </a:xfrm>
            <a:custGeom>
              <a:avLst/>
              <a:gdLst/>
              <a:ahLst/>
              <a:cxnLst/>
              <a:rect l="l" t="t" r="r" b="b"/>
              <a:pathLst>
                <a:path w="143" h="111" extrusionOk="0">
                  <a:moveTo>
                    <a:pt x="74" y="0"/>
                  </a:moveTo>
                  <a:cubicBezTo>
                    <a:pt x="59" y="0"/>
                    <a:pt x="44" y="8"/>
                    <a:pt x="31" y="21"/>
                  </a:cubicBezTo>
                  <a:cubicBezTo>
                    <a:pt x="1" y="51"/>
                    <a:pt x="23" y="111"/>
                    <a:pt x="76" y="111"/>
                  </a:cubicBezTo>
                  <a:cubicBezTo>
                    <a:pt x="121" y="111"/>
                    <a:pt x="143" y="51"/>
                    <a:pt x="106" y="14"/>
                  </a:cubicBezTo>
                  <a:cubicBezTo>
                    <a:pt x="96" y="4"/>
                    <a:pt x="85" y="0"/>
                    <a:pt x="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326;p24">
              <a:extLst>
                <a:ext uri="{FF2B5EF4-FFF2-40B4-BE49-F238E27FC236}">
                  <a16:creationId xmlns:a16="http://schemas.microsoft.com/office/drawing/2014/main" id="{0A58630F-F682-5D43-A12F-D7FE73D6E9F0}"/>
                </a:ext>
              </a:extLst>
            </p:cNvPr>
            <p:cNvSpPr/>
            <p:nvPr/>
          </p:nvSpPr>
          <p:spPr>
            <a:xfrm rot="-2922755">
              <a:off x="5289204" y="2605876"/>
              <a:ext cx="18786" cy="13934"/>
            </a:xfrm>
            <a:custGeom>
              <a:avLst/>
              <a:gdLst/>
              <a:ahLst/>
              <a:cxnLst/>
              <a:rect l="l" t="t" r="r" b="b"/>
              <a:pathLst>
                <a:path w="151" h="112" extrusionOk="0">
                  <a:moveTo>
                    <a:pt x="80" y="1"/>
                  </a:moveTo>
                  <a:cubicBezTo>
                    <a:pt x="63" y="1"/>
                    <a:pt x="47" y="9"/>
                    <a:pt x="38" y="22"/>
                  </a:cubicBezTo>
                  <a:cubicBezTo>
                    <a:pt x="1" y="52"/>
                    <a:pt x="31" y="111"/>
                    <a:pt x="76" y="111"/>
                  </a:cubicBezTo>
                  <a:cubicBezTo>
                    <a:pt x="128" y="104"/>
                    <a:pt x="151" y="52"/>
                    <a:pt x="113" y="14"/>
                  </a:cubicBezTo>
                  <a:cubicBezTo>
                    <a:pt x="104" y="5"/>
                    <a:pt x="92"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327;p24">
              <a:extLst>
                <a:ext uri="{FF2B5EF4-FFF2-40B4-BE49-F238E27FC236}">
                  <a16:creationId xmlns:a16="http://schemas.microsoft.com/office/drawing/2014/main" id="{59FE96E8-02AE-4F4F-AB0A-9C889B15BCF5}"/>
                </a:ext>
              </a:extLst>
            </p:cNvPr>
            <p:cNvSpPr/>
            <p:nvPr/>
          </p:nvSpPr>
          <p:spPr>
            <a:xfrm rot="-2922755">
              <a:off x="5285237" y="2562880"/>
              <a:ext cx="17791" cy="13934"/>
            </a:xfrm>
            <a:custGeom>
              <a:avLst/>
              <a:gdLst/>
              <a:ahLst/>
              <a:cxnLst/>
              <a:rect l="l" t="t" r="r" b="b"/>
              <a:pathLst>
                <a:path w="143" h="112" extrusionOk="0">
                  <a:moveTo>
                    <a:pt x="76" y="0"/>
                  </a:moveTo>
                  <a:cubicBezTo>
                    <a:pt x="59" y="0"/>
                    <a:pt x="43" y="6"/>
                    <a:pt x="30" y="15"/>
                  </a:cubicBezTo>
                  <a:cubicBezTo>
                    <a:pt x="0" y="52"/>
                    <a:pt x="23" y="112"/>
                    <a:pt x="75" y="112"/>
                  </a:cubicBezTo>
                  <a:cubicBezTo>
                    <a:pt x="120" y="104"/>
                    <a:pt x="143" y="45"/>
                    <a:pt x="113" y="15"/>
                  </a:cubicBezTo>
                  <a:cubicBezTo>
                    <a:pt x="102" y="4"/>
                    <a:pt x="89"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328;p24">
              <a:extLst>
                <a:ext uri="{FF2B5EF4-FFF2-40B4-BE49-F238E27FC236}">
                  <a16:creationId xmlns:a16="http://schemas.microsoft.com/office/drawing/2014/main" id="{5A281E44-BEF7-3E42-8806-CF9CEC690463}"/>
                </a:ext>
              </a:extLst>
            </p:cNvPr>
            <p:cNvSpPr/>
            <p:nvPr/>
          </p:nvSpPr>
          <p:spPr>
            <a:xfrm rot="-2922755">
              <a:off x="5280228" y="2519656"/>
              <a:ext cx="18786" cy="14307"/>
            </a:xfrm>
            <a:custGeom>
              <a:avLst/>
              <a:gdLst/>
              <a:ahLst/>
              <a:cxnLst/>
              <a:rect l="l" t="t" r="r" b="b"/>
              <a:pathLst>
                <a:path w="151" h="115" extrusionOk="0">
                  <a:moveTo>
                    <a:pt x="75" y="0"/>
                  </a:moveTo>
                  <a:cubicBezTo>
                    <a:pt x="62" y="0"/>
                    <a:pt x="49" y="6"/>
                    <a:pt x="38" y="17"/>
                  </a:cubicBezTo>
                  <a:cubicBezTo>
                    <a:pt x="0" y="55"/>
                    <a:pt x="30" y="114"/>
                    <a:pt x="75" y="114"/>
                  </a:cubicBezTo>
                  <a:cubicBezTo>
                    <a:pt x="128" y="107"/>
                    <a:pt x="150" y="47"/>
                    <a:pt x="113" y="17"/>
                  </a:cubicBezTo>
                  <a:cubicBezTo>
                    <a:pt x="101" y="6"/>
                    <a:pt x="88"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329;p24">
              <a:extLst>
                <a:ext uri="{FF2B5EF4-FFF2-40B4-BE49-F238E27FC236}">
                  <a16:creationId xmlns:a16="http://schemas.microsoft.com/office/drawing/2014/main" id="{97D54E6C-1072-7841-80C2-38D75E018DB7}"/>
                </a:ext>
              </a:extLst>
            </p:cNvPr>
            <p:cNvSpPr/>
            <p:nvPr/>
          </p:nvSpPr>
          <p:spPr>
            <a:xfrm rot="-2922755">
              <a:off x="5467222" y="3022371"/>
              <a:ext cx="49266" cy="37448"/>
            </a:xfrm>
            <a:custGeom>
              <a:avLst/>
              <a:gdLst/>
              <a:ahLst/>
              <a:cxnLst/>
              <a:rect l="l" t="t" r="r" b="b"/>
              <a:pathLst>
                <a:path w="396" h="301" extrusionOk="0">
                  <a:moveTo>
                    <a:pt x="204" y="1"/>
                  </a:moveTo>
                  <a:cubicBezTo>
                    <a:pt x="201" y="1"/>
                    <a:pt x="198" y="1"/>
                    <a:pt x="195" y="1"/>
                  </a:cubicBezTo>
                  <a:cubicBezTo>
                    <a:pt x="60" y="9"/>
                    <a:pt x="1" y="166"/>
                    <a:pt x="98" y="263"/>
                  </a:cubicBezTo>
                  <a:cubicBezTo>
                    <a:pt x="126" y="288"/>
                    <a:pt x="162" y="301"/>
                    <a:pt x="198" y="301"/>
                  </a:cubicBezTo>
                  <a:cubicBezTo>
                    <a:pt x="239" y="301"/>
                    <a:pt x="280" y="284"/>
                    <a:pt x="307" y="248"/>
                  </a:cubicBezTo>
                  <a:cubicBezTo>
                    <a:pt x="395"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330;p24">
              <a:extLst>
                <a:ext uri="{FF2B5EF4-FFF2-40B4-BE49-F238E27FC236}">
                  <a16:creationId xmlns:a16="http://schemas.microsoft.com/office/drawing/2014/main" id="{973CB425-6DD6-FD44-8030-3CB8EC09B0AE}"/>
                </a:ext>
              </a:extLst>
            </p:cNvPr>
            <p:cNvSpPr/>
            <p:nvPr/>
          </p:nvSpPr>
          <p:spPr>
            <a:xfrm rot="-2922755">
              <a:off x="5411987" y="2487786"/>
              <a:ext cx="50261" cy="37572"/>
            </a:xfrm>
            <a:custGeom>
              <a:avLst/>
              <a:gdLst/>
              <a:ahLst/>
              <a:cxnLst/>
              <a:rect l="l" t="t" r="r" b="b"/>
              <a:pathLst>
                <a:path w="404" h="302" extrusionOk="0">
                  <a:moveTo>
                    <a:pt x="204" y="1"/>
                  </a:moveTo>
                  <a:cubicBezTo>
                    <a:pt x="201" y="1"/>
                    <a:pt x="199" y="1"/>
                    <a:pt x="196" y="1"/>
                  </a:cubicBezTo>
                  <a:cubicBezTo>
                    <a:pt x="61" y="8"/>
                    <a:pt x="1" y="173"/>
                    <a:pt x="98" y="263"/>
                  </a:cubicBezTo>
                  <a:cubicBezTo>
                    <a:pt x="127" y="288"/>
                    <a:pt x="165" y="301"/>
                    <a:pt x="203" y="301"/>
                  </a:cubicBezTo>
                  <a:cubicBezTo>
                    <a:pt x="243" y="301"/>
                    <a:pt x="284" y="286"/>
                    <a:pt x="315" y="255"/>
                  </a:cubicBezTo>
                  <a:cubicBezTo>
                    <a:pt x="403" y="160"/>
                    <a:pt x="334"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331;p24">
              <a:extLst>
                <a:ext uri="{FF2B5EF4-FFF2-40B4-BE49-F238E27FC236}">
                  <a16:creationId xmlns:a16="http://schemas.microsoft.com/office/drawing/2014/main" id="{A7CA0FC5-B4C5-3248-816B-C227C6984378}"/>
                </a:ext>
              </a:extLst>
            </p:cNvPr>
            <p:cNvSpPr/>
            <p:nvPr/>
          </p:nvSpPr>
          <p:spPr>
            <a:xfrm rot="-2922755">
              <a:off x="5477686" y="2981343"/>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6" y="102"/>
                    <a:pt x="59" y="108"/>
                    <a:pt x="73" y="108"/>
                  </a:cubicBezTo>
                  <a:cubicBezTo>
                    <a:pt x="87"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332;p24">
              <a:extLst>
                <a:ext uri="{FF2B5EF4-FFF2-40B4-BE49-F238E27FC236}">
                  <a16:creationId xmlns:a16="http://schemas.microsoft.com/office/drawing/2014/main" id="{AE73F9A8-59F1-E04A-AAF2-8B82543B1FF3}"/>
                </a:ext>
              </a:extLst>
            </p:cNvPr>
            <p:cNvSpPr/>
            <p:nvPr/>
          </p:nvSpPr>
          <p:spPr>
            <a:xfrm rot="-2922755">
              <a:off x="5473094" y="2942348"/>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333;p24">
              <a:extLst>
                <a:ext uri="{FF2B5EF4-FFF2-40B4-BE49-F238E27FC236}">
                  <a16:creationId xmlns:a16="http://schemas.microsoft.com/office/drawing/2014/main" id="{81F06E4E-3977-294E-A87E-934BA648B6D3}"/>
                </a:ext>
              </a:extLst>
            </p:cNvPr>
            <p:cNvSpPr/>
            <p:nvPr/>
          </p:nvSpPr>
          <p:spPr>
            <a:xfrm rot="-2922755">
              <a:off x="5469435" y="2903369"/>
              <a:ext cx="17791" cy="13436"/>
            </a:xfrm>
            <a:custGeom>
              <a:avLst/>
              <a:gdLst/>
              <a:ahLst/>
              <a:cxnLst/>
              <a:rect l="l" t="t" r="r" b="b"/>
              <a:pathLst>
                <a:path w="143" h="108" extrusionOk="0">
                  <a:moveTo>
                    <a:pt x="68" y="0"/>
                  </a:moveTo>
                  <a:cubicBezTo>
                    <a:pt x="23" y="0"/>
                    <a:pt x="0" y="60"/>
                    <a:pt x="38" y="97"/>
                  </a:cubicBezTo>
                  <a:cubicBezTo>
                    <a:pt x="48" y="104"/>
                    <a:pt x="60" y="108"/>
                    <a:pt x="71" y="108"/>
                  </a:cubicBezTo>
                  <a:cubicBezTo>
                    <a:pt x="86" y="108"/>
                    <a:pt x="100" y="102"/>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334;p24">
              <a:extLst>
                <a:ext uri="{FF2B5EF4-FFF2-40B4-BE49-F238E27FC236}">
                  <a16:creationId xmlns:a16="http://schemas.microsoft.com/office/drawing/2014/main" id="{7CF38D80-7DF3-1C46-A5D7-B55EEB076EB0}"/>
                </a:ext>
              </a:extLst>
            </p:cNvPr>
            <p:cNvSpPr/>
            <p:nvPr/>
          </p:nvSpPr>
          <p:spPr>
            <a:xfrm rot="-2922755">
              <a:off x="5465701" y="2863850"/>
              <a:ext cx="17791" cy="14058"/>
            </a:xfrm>
            <a:custGeom>
              <a:avLst/>
              <a:gdLst/>
              <a:ahLst/>
              <a:cxnLst/>
              <a:rect l="l" t="t" r="r" b="b"/>
              <a:pathLst>
                <a:path w="143" h="113" extrusionOk="0">
                  <a:moveTo>
                    <a:pt x="68" y="1"/>
                  </a:moveTo>
                  <a:cubicBezTo>
                    <a:pt x="23" y="8"/>
                    <a:pt x="0" y="61"/>
                    <a:pt x="30" y="98"/>
                  </a:cubicBezTo>
                  <a:cubicBezTo>
                    <a:pt x="41" y="108"/>
                    <a:pt x="54" y="112"/>
                    <a:pt x="67" y="112"/>
                  </a:cubicBezTo>
                  <a:cubicBezTo>
                    <a:pt x="84" y="112"/>
                    <a:pt x="100" y="106"/>
                    <a:pt x="113" y="98"/>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335;p24">
              <a:extLst>
                <a:ext uri="{FF2B5EF4-FFF2-40B4-BE49-F238E27FC236}">
                  <a16:creationId xmlns:a16="http://schemas.microsoft.com/office/drawing/2014/main" id="{D95CA95F-6660-854B-A55A-165124813B29}"/>
                </a:ext>
              </a:extLst>
            </p:cNvPr>
            <p:cNvSpPr/>
            <p:nvPr/>
          </p:nvSpPr>
          <p:spPr>
            <a:xfrm rot="-2922755">
              <a:off x="5461245" y="2824782"/>
              <a:ext cx="18661" cy="14432"/>
            </a:xfrm>
            <a:custGeom>
              <a:avLst/>
              <a:gdLst/>
              <a:ahLst/>
              <a:cxnLst/>
              <a:rect l="l" t="t" r="r" b="b"/>
              <a:pathLst>
                <a:path w="150" h="116" extrusionOk="0">
                  <a:moveTo>
                    <a:pt x="75" y="1"/>
                  </a:moveTo>
                  <a:cubicBezTo>
                    <a:pt x="23" y="8"/>
                    <a:pt x="0" y="68"/>
                    <a:pt x="38" y="98"/>
                  </a:cubicBezTo>
                  <a:cubicBezTo>
                    <a:pt x="49" y="109"/>
                    <a:pt x="62" y="115"/>
                    <a:pt x="75" y="115"/>
                  </a:cubicBezTo>
                  <a:cubicBezTo>
                    <a:pt x="88" y="115"/>
                    <a:pt x="101" y="109"/>
                    <a:pt x="112" y="98"/>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336;p24">
              <a:extLst>
                <a:ext uri="{FF2B5EF4-FFF2-40B4-BE49-F238E27FC236}">
                  <a16:creationId xmlns:a16="http://schemas.microsoft.com/office/drawing/2014/main" id="{863B82B0-15F2-7443-948E-6C04BA48A974}"/>
                </a:ext>
              </a:extLst>
            </p:cNvPr>
            <p:cNvSpPr/>
            <p:nvPr/>
          </p:nvSpPr>
          <p:spPr>
            <a:xfrm rot="-2922755">
              <a:off x="5457841" y="2786615"/>
              <a:ext cx="17542" cy="13436"/>
            </a:xfrm>
            <a:custGeom>
              <a:avLst/>
              <a:gdLst/>
              <a:ahLst/>
              <a:cxnLst/>
              <a:rect l="l" t="t" r="r" b="b"/>
              <a:pathLst>
                <a:path w="141" h="108" extrusionOk="0">
                  <a:moveTo>
                    <a:pt x="76" y="1"/>
                  </a:moveTo>
                  <a:cubicBezTo>
                    <a:pt x="74" y="1"/>
                    <a:pt x="71" y="1"/>
                    <a:pt x="68" y="1"/>
                  </a:cubicBezTo>
                  <a:cubicBezTo>
                    <a:pt x="23" y="1"/>
                    <a:pt x="0" y="61"/>
                    <a:pt x="38" y="91"/>
                  </a:cubicBezTo>
                  <a:cubicBezTo>
                    <a:pt x="45" y="102"/>
                    <a:pt x="58" y="108"/>
                    <a:pt x="72" y="108"/>
                  </a:cubicBezTo>
                  <a:cubicBezTo>
                    <a:pt x="86" y="108"/>
                    <a:pt x="101" y="102"/>
                    <a:pt x="112" y="91"/>
                  </a:cubicBezTo>
                  <a:cubicBezTo>
                    <a:pt x="141" y="56"/>
                    <a:pt x="122"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337;p24">
              <a:extLst>
                <a:ext uri="{FF2B5EF4-FFF2-40B4-BE49-F238E27FC236}">
                  <a16:creationId xmlns:a16="http://schemas.microsoft.com/office/drawing/2014/main" id="{0FE196B8-1286-C748-A5BB-403EC7723482}"/>
                </a:ext>
              </a:extLst>
            </p:cNvPr>
            <p:cNvSpPr/>
            <p:nvPr/>
          </p:nvSpPr>
          <p:spPr>
            <a:xfrm rot="-2922755">
              <a:off x="5453145" y="2747667"/>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6" y="101"/>
                    <a:pt x="113" y="90"/>
                  </a:cubicBezTo>
                  <a:cubicBezTo>
                    <a:pt x="150" y="53"/>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338;p24">
              <a:extLst>
                <a:ext uri="{FF2B5EF4-FFF2-40B4-BE49-F238E27FC236}">
                  <a16:creationId xmlns:a16="http://schemas.microsoft.com/office/drawing/2014/main" id="{9FFBC862-E8FA-A646-8D46-7F0F4B544932}"/>
                </a:ext>
              </a:extLst>
            </p:cNvPr>
            <p:cNvSpPr/>
            <p:nvPr/>
          </p:nvSpPr>
          <p:spPr>
            <a:xfrm rot="-2922755">
              <a:off x="5449466" y="2708641"/>
              <a:ext cx="17915" cy="13436"/>
            </a:xfrm>
            <a:custGeom>
              <a:avLst/>
              <a:gdLst/>
              <a:ahLst/>
              <a:cxnLst/>
              <a:rect l="l" t="t" r="r" b="b"/>
              <a:pathLst>
                <a:path w="144" h="108" extrusionOk="0">
                  <a:moveTo>
                    <a:pt x="68" y="0"/>
                  </a:moveTo>
                  <a:cubicBezTo>
                    <a:pt x="23" y="0"/>
                    <a:pt x="1" y="60"/>
                    <a:pt x="38" y="98"/>
                  </a:cubicBezTo>
                  <a:cubicBezTo>
                    <a:pt x="48" y="104"/>
                    <a:pt x="60" y="108"/>
                    <a:pt x="72" y="108"/>
                  </a:cubicBezTo>
                  <a:cubicBezTo>
                    <a:pt x="86" y="108"/>
                    <a:pt x="101" y="102"/>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339;p24">
              <a:extLst>
                <a:ext uri="{FF2B5EF4-FFF2-40B4-BE49-F238E27FC236}">
                  <a16:creationId xmlns:a16="http://schemas.microsoft.com/office/drawing/2014/main" id="{D567EB93-27DB-C94E-B178-11242218DF93}"/>
                </a:ext>
              </a:extLst>
            </p:cNvPr>
            <p:cNvSpPr/>
            <p:nvPr/>
          </p:nvSpPr>
          <p:spPr>
            <a:xfrm rot="-2922755">
              <a:off x="5445591" y="2669309"/>
              <a:ext cx="17915" cy="13436"/>
            </a:xfrm>
            <a:custGeom>
              <a:avLst/>
              <a:gdLst/>
              <a:ahLst/>
              <a:cxnLst/>
              <a:rect l="l" t="t" r="r" b="b"/>
              <a:pathLst>
                <a:path w="144" h="108" extrusionOk="0">
                  <a:moveTo>
                    <a:pt x="68" y="0"/>
                  </a:moveTo>
                  <a:cubicBezTo>
                    <a:pt x="16" y="0"/>
                    <a:pt x="1" y="60"/>
                    <a:pt x="31" y="97"/>
                  </a:cubicBezTo>
                  <a:cubicBezTo>
                    <a:pt x="41" y="104"/>
                    <a:pt x="54" y="108"/>
                    <a:pt x="68" y="108"/>
                  </a:cubicBezTo>
                  <a:cubicBezTo>
                    <a:pt x="84" y="108"/>
                    <a:pt x="101" y="102"/>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340;p24">
              <a:extLst>
                <a:ext uri="{FF2B5EF4-FFF2-40B4-BE49-F238E27FC236}">
                  <a16:creationId xmlns:a16="http://schemas.microsoft.com/office/drawing/2014/main" id="{F0F83128-4B60-AC40-A8D2-B7B131CCA331}"/>
                </a:ext>
              </a:extLst>
            </p:cNvPr>
            <p:cNvSpPr/>
            <p:nvPr/>
          </p:nvSpPr>
          <p:spPr>
            <a:xfrm rot="-2922755">
              <a:off x="5441181" y="2630220"/>
              <a:ext cx="18786" cy="13934"/>
            </a:xfrm>
            <a:custGeom>
              <a:avLst/>
              <a:gdLst/>
              <a:ahLst/>
              <a:cxnLst/>
              <a:rect l="l" t="t" r="r" b="b"/>
              <a:pathLst>
                <a:path w="151" h="112" extrusionOk="0">
                  <a:moveTo>
                    <a:pt x="75" y="0"/>
                  </a:moveTo>
                  <a:cubicBezTo>
                    <a:pt x="23" y="8"/>
                    <a:pt x="1" y="60"/>
                    <a:pt x="38" y="97"/>
                  </a:cubicBezTo>
                  <a:cubicBezTo>
                    <a:pt x="48" y="108"/>
                    <a:pt x="60" y="112"/>
                    <a:pt x="72" y="112"/>
                  </a:cubicBezTo>
                  <a:cubicBezTo>
                    <a:pt x="86" y="112"/>
                    <a:pt x="101" y="106"/>
                    <a:pt x="113" y="97"/>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341;p24">
              <a:extLst>
                <a:ext uri="{FF2B5EF4-FFF2-40B4-BE49-F238E27FC236}">
                  <a16:creationId xmlns:a16="http://schemas.microsoft.com/office/drawing/2014/main" id="{560E0190-28FD-A042-A2A0-13F3A955F055}"/>
                </a:ext>
              </a:extLst>
            </p:cNvPr>
            <p:cNvSpPr/>
            <p:nvPr/>
          </p:nvSpPr>
          <p:spPr>
            <a:xfrm rot="-2922755">
              <a:off x="5437918" y="2591865"/>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6" y="103"/>
                    <a:pt x="59" y="108"/>
                    <a:pt x="73"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342;p24">
              <a:extLst>
                <a:ext uri="{FF2B5EF4-FFF2-40B4-BE49-F238E27FC236}">
                  <a16:creationId xmlns:a16="http://schemas.microsoft.com/office/drawing/2014/main" id="{52B827B9-5A0E-C54D-B762-B1235E537712}"/>
                </a:ext>
              </a:extLst>
            </p:cNvPr>
            <p:cNvSpPr/>
            <p:nvPr/>
          </p:nvSpPr>
          <p:spPr>
            <a:xfrm rot="-2922755">
              <a:off x="5433342" y="2552907"/>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343;p24">
              <a:extLst>
                <a:ext uri="{FF2B5EF4-FFF2-40B4-BE49-F238E27FC236}">
                  <a16:creationId xmlns:a16="http://schemas.microsoft.com/office/drawing/2014/main" id="{84B3F7AF-A4F7-2048-9328-C94270FD56AA}"/>
                </a:ext>
              </a:extLst>
            </p:cNvPr>
            <p:cNvSpPr/>
            <p:nvPr/>
          </p:nvSpPr>
          <p:spPr>
            <a:xfrm rot="-2922755">
              <a:off x="5598286" y="3002407"/>
              <a:ext cx="50137" cy="36950"/>
            </a:xfrm>
            <a:custGeom>
              <a:avLst/>
              <a:gdLst/>
              <a:ahLst/>
              <a:cxnLst/>
              <a:rect l="l" t="t" r="r" b="b"/>
              <a:pathLst>
                <a:path w="403" h="297" extrusionOk="0">
                  <a:moveTo>
                    <a:pt x="204" y="1"/>
                  </a:moveTo>
                  <a:cubicBezTo>
                    <a:pt x="201" y="1"/>
                    <a:pt x="198" y="1"/>
                    <a:pt x="195" y="1"/>
                  </a:cubicBezTo>
                  <a:cubicBezTo>
                    <a:pt x="68" y="1"/>
                    <a:pt x="0" y="166"/>
                    <a:pt x="105" y="255"/>
                  </a:cubicBezTo>
                  <a:cubicBezTo>
                    <a:pt x="133" y="283"/>
                    <a:pt x="168" y="297"/>
                    <a:pt x="203" y="297"/>
                  </a:cubicBezTo>
                  <a:cubicBezTo>
                    <a:pt x="243" y="297"/>
                    <a:pt x="283" y="280"/>
                    <a:pt x="315" y="248"/>
                  </a:cubicBezTo>
                  <a:cubicBezTo>
                    <a:pt x="403"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344;p24">
              <a:extLst>
                <a:ext uri="{FF2B5EF4-FFF2-40B4-BE49-F238E27FC236}">
                  <a16:creationId xmlns:a16="http://schemas.microsoft.com/office/drawing/2014/main" id="{2D2B531D-1FC3-C046-8F00-D7EBB583FD05}"/>
                </a:ext>
              </a:extLst>
            </p:cNvPr>
            <p:cNvSpPr/>
            <p:nvPr/>
          </p:nvSpPr>
          <p:spPr>
            <a:xfrm rot="-2922755">
              <a:off x="5549724" y="2523305"/>
              <a:ext cx="49515" cy="37572"/>
            </a:xfrm>
            <a:custGeom>
              <a:avLst/>
              <a:gdLst/>
              <a:ahLst/>
              <a:cxnLst/>
              <a:rect l="l" t="t" r="r" b="b"/>
              <a:pathLst>
                <a:path w="398" h="302" extrusionOk="0">
                  <a:moveTo>
                    <a:pt x="188" y="1"/>
                  </a:moveTo>
                  <a:cubicBezTo>
                    <a:pt x="60" y="8"/>
                    <a:pt x="0" y="173"/>
                    <a:pt x="98" y="263"/>
                  </a:cubicBezTo>
                  <a:cubicBezTo>
                    <a:pt x="127" y="288"/>
                    <a:pt x="163" y="301"/>
                    <a:pt x="199" y="301"/>
                  </a:cubicBezTo>
                  <a:cubicBezTo>
                    <a:pt x="237" y="301"/>
                    <a:pt x="276" y="286"/>
                    <a:pt x="307" y="255"/>
                  </a:cubicBezTo>
                  <a:cubicBezTo>
                    <a:pt x="397" y="158"/>
                    <a:pt x="322"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345;p24">
              <a:extLst>
                <a:ext uri="{FF2B5EF4-FFF2-40B4-BE49-F238E27FC236}">
                  <a16:creationId xmlns:a16="http://schemas.microsoft.com/office/drawing/2014/main" id="{4D459716-B6D1-B14C-9164-715357855C1D}"/>
                </a:ext>
              </a:extLst>
            </p:cNvPr>
            <p:cNvSpPr/>
            <p:nvPr/>
          </p:nvSpPr>
          <p:spPr>
            <a:xfrm rot="-2922755">
              <a:off x="5609283" y="2966446"/>
              <a:ext cx="18786" cy="13561"/>
            </a:xfrm>
            <a:custGeom>
              <a:avLst/>
              <a:gdLst/>
              <a:ahLst/>
              <a:cxnLst/>
              <a:rect l="l" t="t" r="r" b="b"/>
              <a:pathLst>
                <a:path w="151" h="109" extrusionOk="0">
                  <a:moveTo>
                    <a:pt x="76" y="1"/>
                  </a:moveTo>
                  <a:cubicBezTo>
                    <a:pt x="23" y="1"/>
                    <a:pt x="1" y="61"/>
                    <a:pt x="38" y="98"/>
                  </a:cubicBezTo>
                  <a:cubicBezTo>
                    <a:pt x="48" y="105"/>
                    <a:pt x="61" y="108"/>
                    <a:pt x="74" y="108"/>
                  </a:cubicBezTo>
                  <a:cubicBezTo>
                    <a:pt x="90" y="108"/>
                    <a:pt x="105" y="103"/>
                    <a:pt x="113" y="91"/>
                  </a:cubicBezTo>
                  <a:cubicBezTo>
                    <a:pt x="150" y="53"/>
                    <a:pt x="120"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346;p24">
              <a:extLst>
                <a:ext uri="{FF2B5EF4-FFF2-40B4-BE49-F238E27FC236}">
                  <a16:creationId xmlns:a16="http://schemas.microsoft.com/office/drawing/2014/main" id="{FCA0D8C8-2FEA-F648-9296-8B0F3913BDD2}"/>
                </a:ext>
              </a:extLst>
            </p:cNvPr>
            <p:cNvSpPr/>
            <p:nvPr/>
          </p:nvSpPr>
          <p:spPr>
            <a:xfrm rot="-2922755">
              <a:off x="5606063" y="2931370"/>
              <a:ext cx="17791" cy="13934"/>
            </a:xfrm>
            <a:custGeom>
              <a:avLst/>
              <a:gdLst/>
              <a:ahLst/>
              <a:cxnLst/>
              <a:rect l="l" t="t" r="r" b="b"/>
              <a:pathLst>
                <a:path w="143" h="112" extrusionOk="0">
                  <a:moveTo>
                    <a:pt x="68" y="0"/>
                  </a:moveTo>
                  <a:cubicBezTo>
                    <a:pt x="23" y="8"/>
                    <a:pt x="0" y="68"/>
                    <a:pt x="38" y="97"/>
                  </a:cubicBezTo>
                  <a:cubicBezTo>
                    <a:pt x="48" y="108"/>
                    <a:pt x="60" y="112"/>
                    <a:pt x="71" y="112"/>
                  </a:cubicBezTo>
                  <a:cubicBezTo>
                    <a:pt x="86" y="112"/>
                    <a:pt x="100" y="106"/>
                    <a:pt x="113" y="97"/>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347;p24">
              <a:extLst>
                <a:ext uri="{FF2B5EF4-FFF2-40B4-BE49-F238E27FC236}">
                  <a16:creationId xmlns:a16="http://schemas.microsoft.com/office/drawing/2014/main" id="{C024CEAA-1E7F-1145-B5FD-89D4B1CFEA7E}"/>
                </a:ext>
              </a:extLst>
            </p:cNvPr>
            <p:cNvSpPr/>
            <p:nvPr/>
          </p:nvSpPr>
          <p:spPr>
            <a:xfrm rot="-2922755">
              <a:off x="5602127" y="2897037"/>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348;p24">
              <a:extLst>
                <a:ext uri="{FF2B5EF4-FFF2-40B4-BE49-F238E27FC236}">
                  <a16:creationId xmlns:a16="http://schemas.microsoft.com/office/drawing/2014/main" id="{1104B33C-0450-BF47-BF26-BCB12F5308E1}"/>
                </a:ext>
              </a:extLst>
            </p:cNvPr>
            <p:cNvSpPr/>
            <p:nvPr/>
          </p:nvSpPr>
          <p:spPr>
            <a:xfrm rot="-2922755">
              <a:off x="5598906" y="2861836"/>
              <a:ext cx="17791" cy="13934"/>
            </a:xfrm>
            <a:custGeom>
              <a:avLst/>
              <a:gdLst/>
              <a:ahLst/>
              <a:cxnLst/>
              <a:rect l="l" t="t" r="r" b="b"/>
              <a:pathLst>
                <a:path w="143" h="112" extrusionOk="0">
                  <a:moveTo>
                    <a:pt x="67" y="0"/>
                  </a:moveTo>
                  <a:cubicBezTo>
                    <a:pt x="23" y="0"/>
                    <a:pt x="0" y="60"/>
                    <a:pt x="38" y="98"/>
                  </a:cubicBezTo>
                  <a:cubicBezTo>
                    <a:pt x="47" y="107"/>
                    <a:pt x="58" y="111"/>
                    <a:pt x="69" y="111"/>
                  </a:cubicBezTo>
                  <a:cubicBezTo>
                    <a:pt x="84" y="111"/>
                    <a:pt x="99" y="103"/>
                    <a:pt x="112" y="90"/>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349;p24">
              <a:extLst>
                <a:ext uri="{FF2B5EF4-FFF2-40B4-BE49-F238E27FC236}">
                  <a16:creationId xmlns:a16="http://schemas.microsoft.com/office/drawing/2014/main" id="{80040B3A-EC1A-A24E-9319-41DBF6CB0D25}"/>
                </a:ext>
              </a:extLst>
            </p:cNvPr>
            <p:cNvSpPr/>
            <p:nvPr/>
          </p:nvSpPr>
          <p:spPr>
            <a:xfrm rot="-2922755">
              <a:off x="5595689" y="2827167"/>
              <a:ext cx="17666" cy="13436"/>
            </a:xfrm>
            <a:custGeom>
              <a:avLst/>
              <a:gdLst/>
              <a:ahLst/>
              <a:cxnLst/>
              <a:rect l="l" t="t" r="r" b="b"/>
              <a:pathLst>
                <a:path w="142" h="108"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350;p24">
              <a:extLst>
                <a:ext uri="{FF2B5EF4-FFF2-40B4-BE49-F238E27FC236}">
                  <a16:creationId xmlns:a16="http://schemas.microsoft.com/office/drawing/2014/main" id="{B6C7AC8B-6198-5E47-9473-AD99BD2A22DE}"/>
                </a:ext>
              </a:extLst>
            </p:cNvPr>
            <p:cNvSpPr/>
            <p:nvPr/>
          </p:nvSpPr>
          <p:spPr>
            <a:xfrm rot="-2922755">
              <a:off x="5591358" y="2792086"/>
              <a:ext cx="18786" cy="13561"/>
            </a:xfrm>
            <a:custGeom>
              <a:avLst/>
              <a:gdLst/>
              <a:ahLst/>
              <a:cxnLst/>
              <a:rect l="l" t="t" r="r" b="b"/>
              <a:pathLst>
                <a:path w="151" h="109" extrusionOk="0">
                  <a:moveTo>
                    <a:pt x="76" y="1"/>
                  </a:moveTo>
                  <a:cubicBezTo>
                    <a:pt x="23" y="1"/>
                    <a:pt x="1" y="61"/>
                    <a:pt x="38" y="98"/>
                  </a:cubicBezTo>
                  <a:cubicBezTo>
                    <a:pt x="48" y="105"/>
                    <a:pt x="60" y="108"/>
                    <a:pt x="72" y="108"/>
                  </a:cubicBezTo>
                  <a:cubicBezTo>
                    <a:pt x="86" y="108"/>
                    <a:pt x="101" y="103"/>
                    <a:pt x="113" y="91"/>
                  </a:cubicBezTo>
                  <a:cubicBezTo>
                    <a:pt x="151"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351;p24">
              <a:extLst>
                <a:ext uri="{FF2B5EF4-FFF2-40B4-BE49-F238E27FC236}">
                  <a16:creationId xmlns:a16="http://schemas.microsoft.com/office/drawing/2014/main" id="{90092F62-0A3B-4141-81CC-628D5D19F6D3}"/>
                </a:ext>
              </a:extLst>
            </p:cNvPr>
            <p:cNvSpPr/>
            <p:nvPr/>
          </p:nvSpPr>
          <p:spPr>
            <a:xfrm rot="-2922755">
              <a:off x="5588278" y="2756946"/>
              <a:ext cx="17791" cy="14307"/>
            </a:xfrm>
            <a:custGeom>
              <a:avLst/>
              <a:gdLst/>
              <a:ahLst/>
              <a:cxnLst/>
              <a:rect l="l" t="t" r="r" b="b"/>
              <a:pathLst>
                <a:path w="143" h="115" extrusionOk="0">
                  <a:moveTo>
                    <a:pt x="68" y="0"/>
                  </a:moveTo>
                  <a:cubicBezTo>
                    <a:pt x="23" y="8"/>
                    <a:pt x="1" y="68"/>
                    <a:pt x="38" y="97"/>
                  </a:cubicBezTo>
                  <a:cubicBezTo>
                    <a:pt x="49" y="109"/>
                    <a:pt x="62" y="114"/>
                    <a:pt x="75" y="114"/>
                  </a:cubicBezTo>
                  <a:cubicBezTo>
                    <a:pt x="88" y="114"/>
                    <a:pt x="102" y="109"/>
                    <a:pt x="113" y="97"/>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352;p24">
              <a:extLst>
                <a:ext uri="{FF2B5EF4-FFF2-40B4-BE49-F238E27FC236}">
                  <a16:creationId xmlns:a16="http://schemas.microsoft.com/office/drawing/2014/main" id="{C28858B9-9FB3-2641-9DFD-797233D3AC4D}"/>
                </a:ext>
              </a:extLst>
            </p:cNvPr>
            <p:cNvSpPr/>
            <p:nvPr/>
          </p:nvSpPr>
          <p:spPr>
            <a:xfrm rot="-2922755">
              <a:off x="5584202" y="2722677"/>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5" y="101"/>
                    <a:pt x="113" y="90"/>
                  </a:cubicBezTo>
                  <a:cubicBezTo>
                    <a:pt x="150" y="52"/>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353;p24">
              <a:extLst>
                <a:ext uri="{FF2B5EF4-FFF2-40B4-BE49-F238E27FC236}">
                  <a16:creationId xmlns:a16="http://schemas.microsoft.com/office/drawing/2014/main" id="{152E4DAE-3240-5E4F-9CF2-D53524D1EB0A}"/>
                </a:ext>
              </a:extLst>
            </p:cNvPr>
            <p:cNvSpPr/>
            <p:nvPr/>
          </p:nvSpPr>
          <p:spPr>
            <a:xfrm rot="-2922755">
              <a:off x="5580982" y="2687476"/>
              <a:ext cx="17791" cy="13934"/>
            </a:xfrm>
            <a:custGeom>
              <a:avLst/>
              <a:gdLst/>
              <a:ahLst/>
              <a:cxnLst/>
              <a:rect l="l" t="t" r="r" b="b"/>
              <a:pathLst>
                <a:path w="143" h="112" extrusionOk="0">
                  <a:moveTo>
                    <a:pt x="68" y="0"/>
                  </a:moveTo>
                  <a:cubicBezTo>
                    <a:pt x="23" y="8"/>
                    <a:pt x="0" y="68"/>
                    <a:pt x="38" y="98"/>
                  </a:cubicBezTo>
                  <a:cubicBezTo>
                    <a:pt x="48" y="108"/>
                    <a:pt x="60" y="112"/>
                    <a:pt x="71" y="112"/>
                  </a:cubicBezTo>
                  <a:cubicBezTo>
                    <a:pt x="86" y="112"/>
                    <a:pt x="100" y="106"/>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354;p24">
              <a:extLst>
                <a:ext uri="{FF2B5EF4-FFF2-40B4-BE49-F238E27FC236}">
                  <a16:creationId xmlns:a16="http://schemas.microsoft.com/office/drawing/2014/main" id="{1F88604B-0C0A-1341-B663-327779B0038F}"/>
                </a:ext>
              </a:extLst>
            </p:cNvPr>
            <p:cNvSpPr/>
            <p:nvPr/>
          </p:nvSpPr>
          <p:spPr>
            <a:xfrm rot="-2922755">
              <a:off x="5577764" y="2652807"/>
              <a:ext cx="17666" cy="13436"/>
            </a:xfrm>
            <a:custGeom>
              <a:avLst/>
              <a:gdLst/>
              <a:ahLst/>
              <a:cxnLst/>
              <a:rect l="l" t="t" r="r" b="b"/>
              <a:pathLst>
                <a:path w="142" h="108" extrusionOk="0">
                  <a:moveTo>
                    <a:pt x="76" y="1"/>
                  </a:moveTo>
                  <a:cubicBezTo>
                    <a:pt x="73" y="1"/>
                    <a:pt x="71" y="1"/>
                    <a:pt x="68" y="1"/>
                  </a:cubicBezTo>
                  <a:cubicBezTo>
                    <a:pt x="16"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355;p24">
              <a:extLst>
                <a:ext uri="{FF2B5EF4-FFF2-40B4-BE49-F238E27FC236}">
                  <a16:creationId xmlns:a16="http://schemas.microsoft.com/office/drawing/2014/main" id="{9F1118C8-1328-9445-9355-432CCC6D117A}"/>
                </a:ext>
              </a:extLst>
            </p:cNvPr>
            <p:cNvSpPr/>
            <p:nvPr/>
          </p:nvSpPr>
          <p:spPr>
            <a:xfrm rot="-2922755">
              <a:off x="5573537" y="2617679"/>
              <a:ext cx="18661" cy="13561"/>
            </a:xfrm>
            <a:custGeom>
              <a:avLst/>
              <a:gdLst/>
              <a:ahLst/>
              <a:cxnLst/>
              <a:rect l="l" t="t" r="r" b="b"/>
              <a:pathLst>
                <a:path w="150" h="109" extrusionOk="0">
                  <a:moveTo>
                    <a:pt x="75" y="1"/>
                  </a:moveTo>
                  <a:cubicBezTo>
                    <a:pt x="23" y="1"/>
                    <a:pt x="0" y="61"/>
                    <a:pt x="37" y="98"/>
                  </a:cubicBezTo>
                  <a:cubicBezTo>
                    <a:pt x="48" y="105"/>
                    <a:pt x="59" y="108"/>
                    <a:pt x="71" y="108"/>
                  </a:cubicBezTo>
                  <a:cubicBezTo>
                    <a:pt x="85" y="108"/>
                    <a:pt x="100" y="103"/>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356;p24">
              <a:extLst>
                <a:ext uri="{FF2B5EF4-FFF2-40B4-BE49-F238E27FC236}">
                  <a16:creationId xmlns:a16="http://schemas.microsoft.com/office/drawing/2014/main" id="{728B17D4-2C9E-DE45-B2A3-F213EF581B82}"/>
                </a:ext>
              </a:extLst>
            </p:cNvPr>
            <p:cNvSpPr/>
            <p:nvPr/>
          </p:nvSpPr>
          <p:spPr>
            <a:xfrm rot="-2922755">
              <a:off x="5570655" y="2583252"/>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6" y="103"/>
                    <a:pt x="59" y="108"/>
                    <a:pt x="73"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357;p24">
              <a:extLst>
                <a:ext uri="{FF2B5EF4-FFF2-40B4-BE49-F238E27FC236}">
                  <a16:creationId xmlns:a16="http://schemas.microsoft.com/office/drawing/2014/main" id="{80FFEF98-75F1-484B-B4A5-328253A9FAEA}"/>
                </a:ext>
              </a:extLst>
            </p:cNvPr>
            <p:cNvSpPr/>
            <p:nvPr/>
          </p:nvSpPr>
          <p:spPr>
            <a:xfrm rot="-2922755">
              <a:off x="5721557" y="2979496"/>
              <a:ext cx="37447" cy="37448"/>
            </a:xfrm>
            <a:custGeom>
              <a:avLst/>
              <a:gdLst/>
              <a:ahLst/>
              <a:cxnLst/>
              <a:rect l="l" t="t" r="r" b="b"/>
              <a:pathLst>
                <a:path w="301" h="301" extrusionOk="0">
                  <a:moveTo>
                    <a:pt x="151" y="1"/>
                  </a:moveTo>
                  <a:cubicBezTo>
                    <a:pt x="68" y="1"/>
                    <a:pt x="1" y="68"/>
                    <a:pt x="1" y="150"/>
                  </a:cubicBezTo>
                  <a:cubicBezTo>
                    <a:pt x="1" y="233"/>
                    <a:pt x="68" y="300"/>
                    <a:pt x="151" y="300"/>
                  </a:cubicBezTo>
                  <a:cubicBezTo>
                    <a:pt x="233" y="300"/>
                    <a:pt x="300" y="233"/>
                    <a:pt x="300" y="150"/>
                  </a:cubicBezTo>
                  <a:cubicBezTo>
                    <a:pt x="300" y="68"/>
                    <a:pt x="233"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358;p24">
              <a:extLst>
                <a:ext uri="{FF2B5EF4-FFF2-40B4-BE49-F238E27FC236}">
                  <a16:creationId xmlns:a16="http://schemas.microsoft.com/office/drawing/2014/main" id="{961CA26F-E8A2-E64B-B7B7-8F2AF74834B0}"/>
                </a:ext>
              </a:extLst>
            </p:cNvPr>
            <p:cNvSpPr/>
            <p:nvPr/>
          </p:nvSpPr>
          <p:spPr>
            <a:xfrm rot="-2922755">
              <a:off x="5672423" y="2558038"/>
              <a:ext cx="50137" cy="36950"/>
            </a:xfrm>
            <a:custGeom>
              <a:avLst/>
              <a:gdLst/>
              <a:ahLst/>
              <a:cxnLst/>
              <a:rect l="l" t="t" r="r" b="b"/>
              <a:pathLst>
                <a:path w="403" h="297" extrusionOk="0">
                  <a:moveTo>
                    <a:pt x="204" y="1"/>
                  </a:moveTo>
                  <a:cubicBezTo>
                    <a:pt x="201" y="1"/>
                    <a:pt x="198" y="1"/>
                    <a:pt x="195" y="1"/>
                  </a:cubicBezTo>
                  <a:cubicBezTo>
                    <a:pt x="60" y="1"/>
                    <a:pt x="0" y="166"/>
                    <a:pt x="97" y="256"/>
                  </a:cubicBezTo>
                  <a:cubicBezTo>
                    <a:pt x="129" y="284"/>
                    <a:pt x="165" y="297"/>
                    <a:pt x="202" y="297"/>
                  </a:cubicBezTo>
                  <a:cubicBezTo>
                    <a:pt x="242" y="297"/>
                    <a:pt x="283" y="280"/>
                    <a:pt x="314" y="248"/>
                  </a:cubicBezTo>
                  <a:cubicBezTo>
                    <a:pt x="402"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359;p24">
              <a:extLst>
                <a:ext uri="{FF2B5EF4-FFF2-40B4-BE49-F238E27FC236}">
                  <a16:creationId xmlns:a16="http://schemas.microsoft.com/office/drawing/2014/main" id="{627AB817-FCCC-884C-AB7D-59AF33AEEDBF}"/>
                </a:ext>
              </a:extLst>
            </p:cNvPr>
            <p:cNvSpPr/>
            <p:nvPr/>
          </p:nvSpPr>
          <p:spPr>
            <a:xfrm rot="-2922755">
              <a:off x="5726983" y="2949659"/>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1" y="52"/>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360;p24">
              <a:extLst>
                <a:ext uri="{FF2B5EF4-FFF2-40B4-BE49-F238E27FC236}">
                  <a16:creationId xmlns:a16="http://schemas.microsoft.com/office/drawing/2014/main" id="{E9EC5460-9E6F-F441-92F6-D7B7F74402DB}"/>
                </a:ext>
              </a:extLst>
            </p:cNvPr>
            <p:cNvSpPr/>
            <p:nvPr/>
          </p:nvSpPr>
          <p:spPr>
            <a:xfrm rot="-2922755">
              <a:off x="5724523" y="2919073"/>
              <a:ext cx="17542" cy="13561"/>
            </a:xfrm>
            <a:custGeom>
              <a:avLst/>
              <a:gdLst/>
              <a:ahLst/>
              <a:cxnLst/>
              <a:rect l="l" t="t" r="r" b="b"/>
              <a:pathLst>
                <a:path w="141" h="109" extrusionOk="0">
                  <a:moveTo>
                    <a:pt x="76" y="1"/>
                  </a:moveTo>
                  <a:cubicBezTo>
                    <a:pt x="73" y="1"/>
                    <a:pt x="70" y="1"/>
                    <a:pt x="67" y="1"/>
                  </a:cubicBezTo>
                  <a:cubicBezTo>
                    <a:pt x="22" y="1"/>
                    <a:pt x="0" y="61"/>
                    <a:pt x="37" y="91"/>
                  </a:cubicBezTo>
                  <a:cubicBezTo>
                    <a:pt x="49" y="102"/>
                    <a:pt x="62" y="108"/>
                    <a:pt x="75" y="108"/>
                  </a:cubicBezTo>
                  <a:cubicBezTo>
                    <a:pt x="88" y="108"/>
                    <a:pt x="101" y="102"/>
                    <a:pt x="112" y="91"/>
                  </a:cubicBezTo>
                  <a:cubicBezTo>
                    <a:pt x="140" y="56"/>
                    <a:pt x="122"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361;p24">
              <a:extLst>
                <a:ext uri="{FF2B5EF4-FFF2-40B4-BE49-F238E27FC236}">
                  <a16:creationId xmlns:a16="http://schemas.microsoft.com/office/drawing/2014/main" id="{50A01C25-67E2-F548-8369-2DA701154F3B}"/>
                </a:ext>
              </a:extLst>
            </p:cNvPr>
            <p:cNvSpPr/>
            <p:nvPr/>
          </p:nvSpPr>
          <p:spPr>
            <a:xfrm rot="-2922755">
              <a:off x="5720667" y="2887878"/>
              <a:ext cx="18786" cy="14307"/>
            </a:xfrm>
            <a:custGeom>
              <a:avLst/>
              <a:gdLst/>
              <a:ahLst/>
              <a:cxnLst/>
              <a:rect l="l" t="t" r="r" b="b"/>
              <a:pathLst>
                <a:path w="151" h="115" extrusionOk="0">
                  <a:moveTo>
                    <a:pt x="76" y="0"/>
                  </a:moveTo>
                  <a:cubicBezTo>
                    <a:pt x="23" y="8"/>
                    <a:pt x="1" y="68"/>
                    <a:pt x="38" y="98"/>
                  </a:cubicBezTo>
                  <a:cubicBezTo>
                    <a:pt x="49" y="109"/>
                    <a:pt x="64" y="114"/>
                    <a:pt x="78" y="114"/>
                  </a:cubicBezTo>
                  <a:cubicBezTo>
                    <a:pt x="92" y="114"/>
                    <a:pt x="105" y="109"/>
                    <a:pt x="113" y="98"/>
                  </a:cubicBezTo>
                  <a:cubicBezTo>
                    <a:pt x="150" y="60"/>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362;p24">
              <a:extLst>
                <a:ext uri="{FF2B5EF4-FFF2-40B4-BE49-F238E27FC236}">
                  <a16:creationId xmlns:a16="http://schemas.microsoft.com/office/drawing/2014/main" id="{FE356A72-12AB-C644-9509-26F5906C2AFC}"/>
                </a:ext>
              </a:extLst>
            </p:cNvPr>
            <p:cNvSpPr/>
            <p:nvPr/>
          </p:nvSpPr>
          <p:spPr>
            <a:xfrm rot="-2922755">
              <a:off x="5717827" y="2857476"/>
              <a:ext cx="17915" cy="13561"/>
            </a:xfrm>
            <a:custGeom>
              <a:avLst/>
              <a:gdLst/>
              <a:ahLst/>
              <a:cxnLst/>
              <a:rect l="l" t="t" r="r" b="b"/>
              <a:pathLst>
                <a:path w="144" h="109" extrusionOk="0">
                  <a:moveTo>
                    <a:pt x="68" y="1"/>
                  </a:moveTo>
                  <a:cubicBezTo>
                    <a:pt x="23" y="1"/>
                    <a:pt x="1" y="60"/>
                    <a:pt x="38" y="98"/>
                  </a:cubicBezTo>
                  <a:cubicBezTo>
                    <a:pt x="48" y="105"/>
                    <a:pt x="60" y="108"/>
                    <a:pt x="72" y="108"/>
                  </a:cubicBezTo>
                  <a:cubicBezTo>
                    <a:pt x="86" y="108"/>
                    <a:pt x="101" y="103"/>
                    <a:pt x="113" y="90"/>
                  </a:cubicBezTo>
                  <a:cubicBezTo>
                    <a:pt x="143" y="60"/>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363;p24">
              <a:extLst>
                <a:ext uri="{FF2B5EF4-FFF2-40B4-BE49-F238E27FC236}">
                  <a16:creationId xmlns:a16="http://schemas.microsoft.com/office/drawing/2014/main" id="{3072C18B-B3C8-FB48-B9CA-DE00F9D07C5E}"/>
                </a:ext>
              </a:extLst>
            </p:cNvPr>
            <p:cNvSpPr/>
            <p:nvPr/>
          </p:nvSpPr>
          <p:spPr>
            <a:xfrm rot="-2922755">
              <a:off x="5715219" y="2826688"/>
              <a:ext cx="17542" cy="13436"/>
            </a:xfrm>
            <a:custGeom>
              <a:avLst/>
              <a:gdLst/>
              <a:ahLst/>
              <a:cxnLst/>
              <a:rect l="l" t="t" r="r" b="b"/>
              <a:pathLst>
                <a:path w="141" h="108" extrusionOk="0">
                  <a:moveTo>
                    <a:pt x="75" y="0"/>
                  </a:moveTo>
                  <a:cubicBezTo>
                    <a:pt x="73" y="0"/>
                    <a:pt x="70" y="1"/>
                    <a:pt x="67" y="1"/>
                  </a:cubicBezTo>
                  <a:cubicBezTo>
                    <a:pt x="22" y="1"/>
                    <a:pt x="0" y="61"/>
                    <a:pt x="30" y="91"/>
                  </a:cubicBezTo>
                  <a:cubicBezTo>
                    <a:pt x="41" y="102"/>
                    <a:pt x="56" y="108"/>
                    <a:pt x="71" y="108"/>
                  </a:cubicBezTo>
                  <a:cubicBezTo>
                    <a:pt x="86" y="108"/>
                    <a:pt x="101" y="102"/>
                    <a:pt x="112" y="91"/>
                  </a:cubicBezTo>
                  <a:cubicBezTo>
                    <a:pt x="141" y="56"/>
                    <a:pt x="11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364;p24">
              <a:extLst>
                <a:ext uri="{FF2B5EF4-FFF2-40B4-BE49-F238E27FC236}">
                  <a16:creationId xmlns:a16="http://schemas.microsoft.com/office/drawing/2014/main" id="{16CFDB2E-5352-F54F-BFC0-2E1C1BB8D0D1}"/>
                </a:ext>
              </a:extLst>
            </p:cNvPr>
            <p:cNvSpPr/>
            <p:nvPr/>
          </p:nvSpPr>
          <p:spPr>
            <a:xfrm rot="-2922755">
              <a:off x="5711316" y="2795390"/>
              <a:ext cx="18786" cy="14307"/>
            </a:xfrm>
            <a:custGeom>
              <a:avLst/>
              <a:gdLst/>
              <a:ahLst/>
              <a:cxnLst/>
              <a:rect l="l" t="t" r="r" b="b"/>
              <a:pathLst>
                <a:path w="151" h="115" extrusionOk="0">
                  <a:moveTo>
                    <a:pt x="76" y="1"/>
                  </a:moveTo>
                  <a:cubicBezTo>
                    <a:pt x="23" y="8"/>
                    <a:pt x="1" y="68"/>
                    <a:pt x="38" y="98"/>
                  </a:cubicBezTo>
                  <a:cubicBezTo>
                    <a:pt x="49" y="109"/>
                    <a:pt x="62" y="115"/>
                    <a:pt x="76" y="115"/>
                  </a:cubicBezTo>
                  <a:cubicBezTo>
                    <a:pt x="89" y="115"/>
                    <a:pt x="102" y="109"/>
                    <a:pt x="113" y="98"/>
                  </a:cubicBezTo>
                  <a:cubicBezTo>
                    <a:pt x="150" y="61"/>
                    <a:pt x="120"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365;p24">
              <a:extLst>
                <a:ext uri="{FF2B5EF4-FFF2-40B4-BE49-F238E27FC236}">
                  <a16:creationId xmlns:a16="http://schemas.microsoft.com/office/drawing/2014/main" id="{DD6FA306-566A-C54F-B774-2FD1E86CE5E2}"/>
                </a:ext>
              </a:extLst>
            </p:cNvPr>
            <p:cNvSpPr/>
            <p:nvPr/>
          </p:nvSpPr>
          <p:spPr>
            <a:xfrm rot="-2922755">
              <a:off x="5708523" y="2765091"/>
              <a:ext cx="17915" cy="13436"/>
            </a:xfrm>
            <a:custGeom>
              <a:avLst/>
              <a:gdLst/>
              <a:ahLst/>
              <a:cxnLst/>
              <a:rect l="l" t="t" r="r" b="b"/>
              <a:pathLst>
                <a:path w="144" h="108" extrusionOk="0">
                  <a:moveTo>
                    <a:pt x="68" y="0"/>
                  </a:moveTo>
                  <a:cubicBezTo>
                    <a:pt x="23" y="0"/>
                    <a:pt x="1" y="60"/>
                    <a:pt x="38" y="97"/>
                  </a:cubicBezTo>
                  <a:cubicBezTo>
                    <a:pt x="45" y="104"/>
                    <a:pt x="56" y="108"/>
                    <a:pt x="69" y="108"/>
                  </a:cubicBezTo>
                  <a:cubicBezTo>
                    <a:pt x="84" y="108"/>
                    <a:pt x="101" y="102"/>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366;p24">
              <a:extLst>
                <a:ext uri="{FF2B5EF4-FFF2-40B4-BE49-F238E27FC236}">
                  <a16:creationId xmlns:a16="http://schemas.microsoft.com/office/drawing/2014/main" id="{30E6A5E9-A59A-8244-AD21-4EE27A82FB78}"/>
                </a:ext>
              </a:extLst>
            </p:cNvPr>
            <p:cNvSpPr/>
            <p:nvPr/>
          </p:nvSpPr>
          <p:spPr>
            <a:xfrm rot="-2922755">
              <a:off x="5705089" y="2734553"/>
              <a:ext cx="18537" cy="13561"/>
            </a:xfrm>
            <a:custGeom>
              <a:avLst/>
              <a:gdLst/>
              <a:ahLst/>
              <a:cxnLst/>
              <a:rect l="l" t="t" r="r" b="b"/>
              <a:pathLst>
                <a:path w="149" h="109" extrusionOk="0">
                  <a:moveTo>
                    <a:pt x="83" y="1"/>
                  </a:moveTo>
                  <a:cubicBezTo>
                    <a:pt x="81" y="1"/>
                    <a:pt x="78" y="1"/>
                    <a:pt x="75" y="1"/>
                  </a:cubicBezTo>
                  <a:cubicBezTo>
                    <a:pt x="23" y="1"/>
                    <a:pt x="1" y="61"/>
                    <a:pt x="38" y="91"/>
                  </a:cubicBezTo>
                  <a:cubicBezTo>
                    <a:pt x="49" y="103"/>
                    <a:pt x="64" y="108"/>
                    <a:pt x="78" y="108"/>
                  </a:cubicBezTo>
                  <a:cubicBezTo>
                    <a:pt x="92" y="108"/>
                    <a:pt x="105" y="103"/>
                    <a:pt x="113" y="91"/>
                  </a:cubicBezTo>
                  <a:cubicBezTo>
                    <a:pt x="148" y="56"/>
                    <a:pt x="124"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367;p24">
              <a:extLst>
                <a:ext uri="{FF2B5EF4-FFF2-40B4-BE49-F238E27FC236}">
                  <a16:creationId xmlns:a16="http://schemas.microsoft.com/office/drawing/2014/main" id="{6CADE847-240F-F44A-9808-981BF5B32551}"/>
                </a:ext>
              </a:extLst>
            </p:cNvPr>
            <p:cNvSpPr/>
            <p:nvPr/>
          </p:nvSpPr>
          <p:spPr>
            <a:xfrm rot="-2922755">
              <a:off x="5702228" y="2703357"/>
              <a:ext cx="17791" cy="14307"/>
            </a:xfrm>
            <a:custGeom>
              <a:avLst/>
              <a:gdLst/>
              <a:ahLst/>
              <a:cxnLst/>
              <a:rect l="l" t="t" r="r" b="b"/>
              <a:pathLst>
                <a:path w="143" h="115" extrusionOk="0">
                  <a:moveTo>
                    <a:pt x="68" y="0"/>
                  </a:moveTo>
                  <a:cubicBezTo>
                    <a:pt x="23" y="8"/>
                    <a:pt x="1" y="68"/>
                    <a:pt x="38" y="98"/>
                  </a:cubicBezTo>
                  <a:cubicBezTo>
                    <a:pt x="49" y="109"/>
                    <a:pt x="62" y="115"/>
                    <a:pt x="76" y="115"/>
                  </a:cubicBezTo>
                  <a:cubicBezTo>
                    <a:pt x="89" y="115"/>
                    <a:pt x="102" y="109"/>
                    <a:pt x="113" y="98"/>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368;p24">
              <a:extLst>
                <a:ext uri="{FF2B5EF4-FFF2-40B4-BE49-F238E27FC236}">
                  <a16:creationId xmlns:a16="http://schemas.microsoft.com/office/drawing/2014/main" id="{647FFD1C-216C-4D4E-A820-A9818F1F2004}"/>
                </a:ext>
              </a:extLst>
            </p:cNvPr>
            <p:cNvSpPr/>
            <p:nvPr/>
          </p:nvSpPr>
          <p:spPr>
            <a:xfrm rot="-2922755">
              <a:off x="5699219" y="2672582"/>
              <a:ext cx="17915" cy="13561"/>
            </a:xfrm>
            <a:custGeom>
              <a:avLst/>
              <a:gdLst/>
              <a:ahLst/>
              <a:cxnLst/>
              <a:rect l="l" t="t" r="r" b="b"/>
              <a:pathLst>
                <a:path w="144" h="109" extrusionOk="0">
                  <a:moveTo>
                    <a:pt x="68" y="1"/>
                  </a:moveTo>
                  <a:cubicBezTo>
                    <a:pt x="16" y="1"/>
                    <a:pt x="1" y="61"/>
                    <a:pt x="31" y="98"/>
                  </a:cubicBezTo>
                  <a:cubicBezTo>
                    <a:pt x="41" y="105"/>
                    <a:pt x="54" y="108"/>
                    <a:pt x="67" y="108"/>
                  </a:cubicBezTo>
                  <a:cubicBezTo>
                    <a:pt x="84" y="108"/>
                    <a:pt x="101" y="103"/>
                    <a:pt x="113" y="91"/>
                  </a:cubicBezTo>
                  <a:cubicBezTo>
                    <a:pt x="143" y="53"/>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369;p24">
              <a:extLst>
                <a:ext uri="{FF2B5EF4-FFF2-40B4-BE49-F238E27FC236}">
                  <a16:creationId xmlns:a16="http://schemas.microsoft.com/office/drawing/2014/main" id="{D7A7329A-C213-2043-810E-47A284DC99BA}"/>
                </a:ext>
              </a:extLst>
            </p:cNvPr>
            <p:cNvSpPr/>
            <p:nvPr/>
          </p:nvSpPr>
          <p:spPr>
            <a:xfrm rot="-2922755">
              <a:off x="5695933" y="2642494"/>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9"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370;p24">
              <a:extLst>
                <a:ext uri="{FF2B5EF4-FFF2-40B4-BE49-F238E27FC236}">
                  <a16:creationId xmlns:a16="http://schemas.microsoft.com/office/drawing/2014/main" id="{C8F11AAC-A977-BF4F-9B58-CD1DA66DFE65}"/>
                </a:ext>
              </a:extLst>
            </p:cNvPr>
            <p:cNvSpPr/>
            <p:nvPr/>
          </p:nvSpPr>
          <p:spPr>
            <a:xfrm rot="-2922755">
              <a:off x="5692924" y="2610848"/>
              <a:ext cx="17791" cy="14432"/>
            </a:xfrm>
            <a:custGeom>
              <a:avLst/>
              <a:gdLst/>
              <a:ahLst/>
              <a:cxnLst/>
              <a:rect l="l" t="t" r="r" b="b"/>
              <a:pathLst>
                <a:path w="143" h="116" extrusionOk="0">
                  <a:moveTo>
                    <a:pt x="68" y="1"/>
                  </a:moveTo>
                  <a:cubicBezTo>
                    <a:pt x="23" y="8"/>
                    <a:pt x="1" y="68"/>
                    <a:pt x="31" y="98"/>
                  </a:cubicBezTo>
                  <a:cubicBezTo>
                    <a:pt x="42" y="109"/>
                    <a:pt x="57" y="115"/>
                    <a:pt x="72" y="115"/>
                  </a:cubicBezTo>
                  <a:cubicBezTo>
                    <a:pt x="87" y="115"/>
                    <a:pt x="102" y="109"/>
                    <a:pt x="113" y="98"/>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371;p24">
              <a:extLst>
                <a:ext uri="{FF2B5EF4-FFF2-40B4-BE49-F238E27FC236}">
                  <a16:creationId xmlns:a16="http://schemas.microsoft.com/office/drawing/2014/main" id="{D83B1E2D-63CF-B34E-A7B6-462148CE22D0}"/>
                </a:ext>
              </a:extLst>
            </p:cNvPr>
            <p:cNvSpPr/>
            <p:nvPr/>
          </p:nvSpPr>
          <p:spPr>
            <a:xfrm rot="-2922755">
              <a:off x="5826582" y="2955683"/>
              <a:ext cx="37323" cy="36452"/>
            </a:xfrm>
            <a:custGeom>
              <a:avLst/>
              <a:gdLst/>
              <a:ahLst/>
              <a:cxnLst/>
              <a:rect l="l" t="t" r="r" b="b"/>
              <a:pathLst>
                <a:path w="300" h="293" extrusionOk="0">
                  <a:moveTo>
                    <a:pt x="150" y="1"/>
                  </a:moveTo>
                  <a:cubicBezTo>
                    <a:pt x="68" y="1"/>
                    <a:pt x="1" y="61"/>
                    <a:pt x="1" y="151"/>
                  </a:cubicBezTo>
                  <a:cubicBezTo>
                    <a:pt x="1" y="233"/>
                    <a:pt x="68" y="293"/>
                    <a:pt x="150" y="293"/>
                  </a:cubicBezTo>
                  <a:cubicBezTo>
                    <a:pt x="233" y="293"/>
                    <a:pt x="300" y="233"/>
                    <a:pt x="300" y="151"/>
                  </a:cubicBezTo>
                  <a:cubicBezTo>
                    <a:pt x="300" y="61"/>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372;p24">
              <a:extLst>
                <a:ext uri="{FF2B5EF4-FFF2-40B4-BE49-F238E27FC236}">
                  <a16:creationId xmlns:a16="http://schemas.microsoft.com/office/drawing/2014/main" id="{E35215C9-21E8-1E49-95BA-91A98EB7EECF}"/>
                </a:ext>
              </a:extLst>
            </p:cNvPr>
            <p:cNvSpPr/>
            <p:nvPr/>
          </p:nvSpPr>
          <p:spPr>
            <a:xfrm rot="-2922755">
              <a:off x="5788657" y="2589713"/>
              <a:ext cx="37447" cy="37448"/>
            </a:xfrm>
            <a:custGeom>
              <a:avLst/>
              <a:gdLst/>
              <a:ahLst/>
              <a:cxnLst/>
              <a:rect l="l" t="t" r="r" b="b"/>
              <a:pathLst>
                <a:path w="301" h="301" extrusionOk="0">
                  <a:moveTo>
                    <a:pt x="150" y="1"/>
                  </a:moveTo>
                  <a:cubicBezTo>
                    <a:pt x="68" y="1"/>
                    <a:pt x="1" y="68"/>
                    <a:pt x="1" y="151"/>
                  </a:cubicBezTo>
                  <a:cubicBezTo>
                    <a:pt x="1" y="233"/>
                    <a:pt x="68" y="300"/>
                    <a:pt x="150" y="300"/>
                  </a:cubicBezTo>
                  <a:cubicBezTo>
                    <a:pt x="233" y="300"/>
                    <a:pt x="300" y="233"/>
                    <a:pt x="300" y="151"/>
                  </a:cubicBezTo>
                  <a:cubicBezTo>
                    <a:pt x="300" y="68"/>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373;p24">
              <a:extLst>
                <a:ext uri="{FF2B5EF4-FFF2-40B4-BE49-F238E27FC236}">
                  <a16:creationId xmlns:a16="http://schemas.microsoft.com/office/drawing/2014/main" id="{3225908D-AF5E-D44E-9EC3-94945998877A}"/>
                </a:ext>
              </a:extLst>
            </p:cNvPr>
            <p:cNvSpPr/>
            <p:nvPr/>
          </p:nvSpPr>
          <p:spPr>
            <a:xfrm rot="-2922755">
              <a:off x="5832799" y="2931236"/>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8"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374;p24">
              <a:extLst>
                <a:ext uri="{FF2B5EF4-FFF2-40B4-BE49-F238E27FC236}">
                  <a16:creationId xmlns:a16="http://schemas.microsoft.com/office/drawing/2014/main" id="{B27BF5B5-CC7B-134D-97AA-24E97C480A9E}"/>
                </a:ext>
              </a:extLst>
            </p:cNvPr>
            <p:cNvSpPr/>
            <p:nvPr/>
          </p:nvSpPr>
          <p:spPr>
            <a:xfrm rot="-2922755">
              <a:off x="5829262" y="2903930"/>
              <a:ext cx="18786" cy="14307"/>
            </a:xfrm>
            <a:custGeom>
              <a:avLst/>
              <a:gdLst/>
              <a:ahLst/>
              <a:cxnLst/>
              <a:rect l="l" t="t" r="r" b="b"/>
              <a:pathLst>
                <a:path w="151" h="115" extrusionOk="0">
                  <a:moveTo>
                    <a:pt x="76" y="0"/>
                  </a:moveTo>
                  <a:cubicBezTo>
                    <a:pt x="23" y="8"/>
                    <a:pt x="1" y="68"/>
                    <a:pt x="38" y="98"/>
                  </a:cubicBezTo>
                  <a:cubicBezTo>
                    <a:pt x="49" y="109"/>
                    <a:pt x="64" y="114"/>
                    <a:pt x="78" y="114"/>
                  </a:cubicBezTo>
                  <a:cubicBezTo>
                    <a:pt x="92" y="114"/>
                    <a:pt x="106" y="109"/>
                    <a:pt x="113" y="98"/>
                  </a:cubicBezTo>
                  <a:cubicBezTo>
                    <a:pt x="150"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375;p24">
              <a:extLst>
                <a:ext uri="{FF2B5EF4-FFF2-40B4-BE49-F238E27FC236}">
                  <a16:creationId xmlns:a16="http://schemas.microsoft.com/office/drawing/2014/main" id="{05171AA2-B869-7848-BBE3-2F531816D2C8}"/>
                </a:ext>
              </a:extLst>
            </p:cNvPr>
            <p:cNvSpPr/>
            <p:nvPr/>
          </p:nvSpPr>
          <p:spPr>
            <a:xfrm rot="-2922755">
              <a:off x="5827068" y="2877392"/>
              <a:ext cx="17791" cy="14307"/>
            </a:xfrm>
            <a:custGeom>
              <a:avLst/>
              <a:gdLst/>
              <a:ahLst/>
              <a:cxnLst/>
              <a:rect l="l" t="t" r="r" b="b"/>
              <a:pathLst>
                <a:path w="143" h="115" extrusionOk="0">
                  <a:moveTo>
                    <a:pt x="68" y="0"/>
                  </a:moveTo>
                  <a:cubicBezTo>
                    <a:pt x="23" y="8"/>
                    <a:pt x="0" y="68"/>
                    <a:pt x="38" y="97"/>
                  </a:cubicBezTo>
                  <a:cubicBezTo>
                    <a:pt x="49" y="109"/>
                    <a:pt x="62" y="114"/>
                    <a:pt x="75" y="114"/>
                  </a:cubicBezTo>
                  <a:cubicBezTo>
                    <a:pt x="88" y="114"/>
                    <a:pt x="102" y="109"/>
                    <a:pt x="113" y="97"/>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376;p24">
              <a:extLst>
                <a:ext uri="{FF2B5EF4-FFF2-40B4-BE49-F238E27FC236}">
                  <a16:creationId xmlns:a16="http://schemas.microsoft.com/office/drawing/2014/main" id="{7384F0A7-0B71-4042-98F2-6EF3F19BC812}"/>
                </a:ext>
              </a:extLst>
            </p:cNvPr>
            <p:cNvSpPr/>
            <p:nvPr/>
          </p:nvSpPr>
          <p:spPr>
            <a:xfrm rot="-2922755">
              <a:off x="5824471" y="2850462"/>
              <a:ext cx="17791" cy="13934"/>
            </a:xfrm>
            <a:custGeom>
              <a:avLst/>
              <a:gdLst/>
              <a:ahLst/>
              <a:cxnLst/>
              <a:rect l="l" t="t" r="r" b="b"/>
              <a:pathLst>
                <a:path w="143" h="112" extrusionOk="0">
                  <a:moveTo>
                    <a:pt x="68" y="1"/>
                  </a:moveTo>
                  <a:cubicBezTo>
                    <a:pt x="23" y="8"/>
                    <a:pt x="0" y="61"/>
                    <a:pt x="30" y="98"/>
                  </a:cubicBezTo>
                  <a:cubicBezTo>
                    <a:pt x="40" y="108"/>
                    <a:pt x="52" y="112"/>
                    <a:pt x="64" y="112"/>
                  </a:cubicBezTo>
                  <a:cubicBezTo>
                    <a:pt x="81" y="112"/>
                    <a:pt x="99" y="104"/>
                    <a:pt x="112" y="91"/>
                  </a:cubicBezTo>
                  <a:cubicBezTo>
                    <a:pt x="142" y="61"/>
                    <a:pt x="112"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377;p24">
              <a:extLst>
                <a:ext uri="{FF2B5EF4-FFF2-40B4-BE49-F238E27FC236}">
                  <a16:creationId xmlns:a16="http://schemas.microsoft.com/office/drawing/2014/main" id="{FE99B7C4-DB1F-AE46-89FC-E1C168FE9BFE}"/>
                </a:ext>
              </a:extLst>
            </p:cNvPr>
            <p:cNvSpPr/>
            <p:nvPr/>
          </p:nvSpPr>
          <p:spPr>
            <a:xfrm rot="-2922755">
              <a:off x="5821451" y="2824299"/>
              <a:ext cx="17791" cy="13934"/>
            </a:xfrm>
            <a:custGeom>
              <a:avLst/>
              <a:gdLst/>
              <a:ahLst/>
              <a:cxnLst/>
              <a:rect l="l" t="t" r="r" b="b"/>
              <a:pathLst>
                <a:path w="143" h="112" extrusionOk="0">
                  <a:moveTo>
                    <a:pt x="75" y="1"/>
                  </a:moveTo>
                  <a:cubicBezTo>
                    <a:pt x="23" y="1"/>
                    <a:pt x="0" y="61"/>
                    <a:pt x="38" y="98"/>
                  </a:cubicBezTo>
                  <a:cubicBezTo>
                    <a:pt x="47" y="107"/>
                    <a:pt x="58" y="112"/>
                    <a:pt x="69" y="112"/>
                  </a:cubicBezTo>
                  <a:cubicBezTo>
                    <a:pt x="84" y="112"/>
                    <a:pt x="100" y="104"/>
                    <a:pt x="113" y="91"/>
                  </a:cubicBezTo>
                  <a:cubicBezTo>
                    <a:pt x="143"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378;p24">
              <a:extLst>
                <a:ext uri="{FF2B5EF4-FFF2-40B4-BE49-F238E27FC236}">
                  <a16:creationId xmlns:a16="http://schemas.microsoft.com/office/drawing/2014/main" id="{45A865BC-6634-7940-969E-04861BDCDA32}"/>
                </a:ext>
              </a:extLst>
            </p:cNvPr>
            <p:cNvSpPr/>
            <p:nvPr/>
          </p:nvSpPr>
          <p:spPr>
            <a:xfrm rot="-2922755">
              <a:off x="5818948" y="2797451"/>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2" y="90"/>
                  </a:cubicBezTo>
                  <a:cubicBezTo>
                    <a:pt x="142" y="60"/>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379;p24">
              <a:extLst>
                <a:ext uri="{FF2B5EF4-FFF2-40B4-BE49-F238E27FC236}">
                  <a16:creationId xmlns:a16="http://schemas.microsoft.com/office/drawing/2014/main" id="{7DB2D157-34B8-224F-933E-1E36B35032A3}"/>
                </a:ext>
              </a:extLst>
            </p:cNvPr>
            <p:cNvSpPr/>
            <p:nvPr/>
          </p:nvSpPr>
          <p:spPr>
            <a:xfrm rot="-2922755">
              <a:off x="5815758" y="2770914"/>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3"/>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380;p24">
              <a:extLst>
                <a:ext uri="{FF2B5EF4-FFF2-40B4-BE49-F238E27FC236}">
                  <a16:creationId xmlns:a16="http://schemas.microsoft.com/office/drawing/2014/main" id="{23F4083F-3563-3443-9745-9ABF53D9169C}"/>
                </a:ext>
              </a:extLst>
            </p:cNvPr>
            <p:cNvSpPr/>
            <p:nvPr/>
          </p:nvSpPr>
          <p:spPr>
            <a:xfrm rot="-2922755">
              <a:off x="5813518" y="2744398"/>
              <a:ext cx="17791" cy="13436"/>
            </a:xfrm>
            <a:custGeom>
              <a:avLst/>
              <a:gdLst/>
              <a:ahLst/>
              <a:cxnLst/>
              <a:rect l="l" t="t" r="r" b="b"/>
              <a:pathLst>
                <a:path w="143" h="108" extrusionOk="0">
                  <a:moveTo>
                    <a:pt x="67" y="0"/>
                  </a:moveTo>
                  <a:cubicBezTo>
                    <a:pt x="23" y="0"/>
                    <a:pt x="0" y="60"/>
                    <a:pt x="38" y="97"/>
                  </a:cubicBezTo>
                  <a:cubicBezTo>
                    <a:pt x="48" y="104"/>
                    <a:pt x="59" y="108"/>
                    <a:pt x="71" y="108"/>
                  </a:cubicBezTo>
                  <a:cubicBezTo>
                    <a:pt x="85" y="108"/>
                    <a:pt x="100" y="102"/>
                    <a:pt x="112" y="90"/>
                  </a:cubicBezTo>
                  <a:cubicBezTo>
                    <a:pt x="142" y="53"/>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381;p24">
              <a:extLst>
                <a:ext uri="{FF2B5EF4-FFF2-40B4-BE49-F238E27FC236}">
                  <a16:creationId xmlns:a16="http://schemas.microsoft.com/office/drawing/2014/main" id="{65B68CE0-5338-F043-969E-A7A8612232E7}"/>
                </a:ext>
              </a:extLst>
            </p:cNvPr>
            <p:cNvSpPr/>
            <p:nvPr/>
          </p:nvSpPr>
          <p:spPr>
            <a:xfrm rot="-2922755">
              <a:off x="5810235" y="2717778"/>
              <a:ext cx="18786" cy="13436"/>
            </a:xfrm>
            <a:custGeom>
              <a:avLst/>
              <a:gdLst/>
              <a:ahLst/>
              <a:cxnLst/>
              <a:rect l="l" t="t" r="r" b="b"/>
              <a:pathLst>
                <a:path w="151" h="108" extrusionOk="0">
                  <a:moveTo>
                    <a:pt x="75" y="1"/>
                  </a:moveTo>
                  <a:cubicBezTo>
                    <a:pt x="23" y="1"/>
                    <a:pt x="0" y="61"/>
                    <a:pt x="38" y="91"/>
                  </a:cubicBezTo>
                  <a:cubicBezTo>
                    <a:pt x="49" y="102"/>
                    <a:pt x="64" y="108"/>
                    <a:pt x="78" y="108"/>
                  </a:cubicBezTo>
                  <a:cubicBezTo>
                    <a:pt x="92" y="108"/>
                    <a:pt x="105" y="102"/>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382;p24">
              <a:extLst>
                <a:ext uri="{FF2B5EF4-FFF2-40B4-BE49-F238E27FC236}">
                  <a16:creationId xmlns:a16="http://schemas.microsoft.com/office/drawing/2014/main" id="{435C5E81-E6EB-AC4F-AC39-E9C7474C7B6B}"/>
                </a:ext>
              </a:extLst>
            </p:cNvPr>
            <p:cNvSpPr/>
            <p:nvPr/>
          </p:nvSpPr>
          <p:spPr>
            <a:xfrm rot="-2922755">
              <a:off x="5808041" y="2691241"/>
              <a:ext cx="17791" cy="13436"/>
            </a:xfrm>
            <a:custGeom>
              <a:avLst/>
              <a:gdLst/>
              <a:ahLst/>
              <a:cxnLst/>
              <a:rect l="l" t="t" r="r" b="b"/>
              <a:pathLst>
                <a:path w="143" h="108" extrusionOk="0">
                  <a:moveTo>
                    <a:pt x="67" y="1"/>
                  </a:moveTo>
                  <a:cubicBezTo>
                    <a:pt x="22" y="1"/>
                    <a:pt x="0" y="61"/>
                    <a:pt x="37" y="91"/>
                  </a:cubicBezTo>
                  <a:cubicBezTo>
                    <a:pt x="49" y="102"/>
                    <a:pt x="62" y="107"/>
                    <a:pt x="75" y="107"/>
                  </a:cubicBezTo>
                  <a:cubicBezTo>
                    <a:pt x="88" y="107"/>
                    <a:pt x="101" y="102"/>
                    <a:pt x="112" y="91"/>
                  </a:cubicBezTo>
                  <a:cubicBezTo>
                    <a:pt x="142" y="53"/>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383;p24">
              <a:extLst>
                <a:ext uri="{FF2B5EF4-FFF2-40B4-BE49-F238E27FC236}">
                  <a16:creationId xmlns:a16="http://schemas.microsoft.com/office/drawing/2014/main" id="{E01403BC-A41F-7541-BF4A-6F5FC2314308}"/>
                </a:ext>
              </a:extLst>
            </p:cNvPr>
            <p:cNvSpPr/>
            <p:nvPr/>
          </p:nvSpPr>
          <p:spPr>
            <a:xfrm rot="-2922755">
              <a:off x="5805570" y="2664366"/>
              <a:ext cx="17666" cy="13561"/>
            </a:xfrm>
            <a:custGeom>
              <a:avLst/>
              <a:gdLst/>
              <a:ahLst/>
              <a:cxnLst/>
              <a:rect l="l" t="t" r="r" b="b"/>
              <a:pathLst>
                <a:path w="142" h="109" extrusionOk="0">
                  <a:moveTo>
                    <a:pt x="76" y="1"/>
                  </a:moveTo>
                  <a:cubicBezTo>
                    <a:pt x="73" y="1"/>
                    <a:pt x="71" y="1"/>
                    <a:pt x="68" y="2"/>
                  </a:cubicBezTo>
                  <a:cubicBezTo>
                    <a:pt x="23"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384;p24">
              <a:extLst>
                <a:ext uri="{FF2B5EF4-FFF2-40B4-BE49-F238E27FC236}">
                  <a16:creationId xmlns:a16="http://schemas.microsoft.com/office/drawing/2014/main" id="{BFBEBC81-BD65-1143-8F07-6AF620673FC1}"/>
                </a:ext>
              </a:extLst>
            </p:cNvPr>
            <p:cNvSpPr/>
            <p:nvPr/>
          </p:nvSpPr>
          <p:spPr>
            <a:xfrm rot="-2922755">
              <a:off x="5802402" y="2637876"/>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9" y="56"/>
                    <a:pt x="124"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385;p24">
              <a:extLst>
                <a:ext uri="{FF2B5EF4-FFF2-40B4-BE49-F238E27FC236}">
                  <a16:creationId xmlns:a16="http://schemas.microsoft.com/office/drawing/2014/main" id="{B93D3EF6-2868-9D48-AEEF-01FAFE543270}"/>
                </a:ext>
              </a:extLst>
            </p:cNvPr>
            <p:cNvSpPr/>
            <p:nvPr/>
          </p:nvSpPr>
          <p:spPr>
            <a:xfrm rot="-2922755">
              <a:off x="5920248" y="2929683"/>
              <a:ext cx="37447" cy="37323"/>
            </a:xfrm>
            <a:custGeom>
              <a:avLst/>
              <a:gdLst/>
              <a:ahLst/>
              <a:cxnLst/>
              <a:rect l="l" t="t" r="r" b="b"/>
              <a:pathLst>
                <a:path w="301" h="300" extrusionOk="0">
                  <a:moveTo>
                    <a:pt x="151" y="0"/>
                  </a:moveTo>
                  <a:cubicBezTo>
                    <a:pt x="68" y="0"/>
                    <a:pt x="1" y="68"/>
                    <a:pt x="1" y="150"/>
                  </a:cubicBezTo>
                  <a:cubicBezTo>
                    <a:pt x="1" y="233"/>
                    <a:pt x="68" y="300"/>
                    <a:pt x="151" y="300"/>
                  </a:cubicBezTo>
                  <a:cubicBezTo>
                    <a:pt x="233" y="300"/>
                    <a:pt x="300" y="233"/>
                    <a:pt x="300" y="150"/>
                  </a:cubicBezTo>
                  <a:cubicBezTo>
                    <a:pt x="300" y="68"/>
                    <a:pt x="233" y="0"/>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386;p24">
              <a:extLst>
                <a:ext uri="{FF2B5EF4-FFF2-40B4-BE49-F238E27FC236}">
                  <a16:creationId xmlns:a16="http://schemas.microsoft.com/office/drawing/2014/main" id="{D2B81B49-91A5-D444-959D-8730AED833A0}"/>
                </a:ext>
              </a:extLst>
            </p:cNvPr>
            <p:cNvSpPr/>
            <p:nvPr/>
          </p:nvSpPr>
          <p:spPr>
            <a:xfrm rot="-2922755">
              <a:off x="5882672" y="2620014"/>
              <a:ext cx="49142" cy="37323"/>
            </a:xfrm>
            <a:custGeom>
              <a:avLst/>
              <a:gdLst/>
              <a:ahLst/>
              <a:cxnLst/>
              <a:rect l="l" t="t" r="r" b="b"/>
              <a:pathLst>
                <a:path w="395" h="300" extrusionOk="0">
                  <a:moveTo>
                    <a:pt x="204" y="0"/>
                  </a:moveTo>
                  <a:cubicBezTo>
                    <a:pt x="201" y="0"/>
                    <a:pt x="198" y="0"/>
                    <a:pt x="195" y="0"/>
                  </a:cubicBezTo>
                  <a:cubicBezTo>
                    <a:pt x="60" y="0"/>
                    <a:pt x="0" y="165"/>
                    <a:pt x="97" y="255"/>
                  </a:cubicBezTo>
                  <a:cubicBezTo>
                    <a:pt x="127" y="284"/>
                    <a:pt x="164" y="299"/>
                    <a:pt x="202" y="299"/>
                  </a:cubicBezTo>
                  <a:cubicBezTo>
                    <a:pt x="241" y="299"/>
                    <a:pt x="280" y="282"/>
                    <a:pt x="307" y="248"/>
                  </a:cubicBezTo>
                  <a:cubicBezTo>
                    <a:pt x="395" y="152"/>
                    <a:pt x="325"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387;p24">
              <a:extLst>
                <a:ext uri="{FF2B5EF4-FFF2-40B4-BE49-F238E27FC236}">
                  <a16:creationId xmlns:a16="http://schemas.microsoft.com/office/drawing/2014/main" id="{682B4151-0302-DC43-9442-5C18F499EBBC}"/>
                </a:ext>
              </a:extLst>
            </p:cNvPr>
            <p:cNvSpPr/>
            <p:nvPr/>
          </p:nvSpPr>
          <p:spPr>
            <a:xfrm rot="-2922755">
              <a:off x="5926506" y="2910584"/>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0"/>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388;p24">
              <a:extLst>
                <a:ext uri="{FF2B5EF4-FFF2-40B4-BE49-F238E27FC236}">
                  <a16:creationId xmlns:a16="http://schemas.microsoft.com/office/drawing/2014/main" id="{B5D114C9-B296-EB4C-867E-B679F0D62929}"/>
                </a:ext>
              </a:extLst>
            </p:cNvPr>
            <p:cNvSpPr/>
            <p:nvPr/>
          </p:nvSpPr>
          <p:spPr>
            <a:xfrm rot="-2922755">
              <a:off x="5924555" y="2887518"/>
              <a:ext cx="17791" cy="13934"/>
            </a:xfrm>
            <a:custGeom>
              <a:avLst/>
              <a:gdLst/>
              <a:ahLst/>
              <a:cxnLst/>
              <a:rect l="l" t="t" r="r" b="b"/>
              <a:pathLst>
                <a:path w="143" h="112" extrusionOk="0">
                  <a:moveTo>
                    <a:pt x="67" y="1"/>
                  </a:moveTo>
                  <a:cubicBezTo>
                    <a:pt x="23" y="8"/>
                    <a:pt x="0" y="61"/>
                    <a:pt x="30" y="98"/>
                  </a:cubicBezTo>
                  <a:cubicBezTo>
                    <a:pt x="39" y="108"/>
                    <a:pt x="51" y="112"/>
                    <a:pt x="64" y="112"/>
                  </a:cubicBezTo>
                  <a:cubicBezTo>
                    <a:pt x="81" y="112"/>
                    <a:pt x="99" y="104"/>
                    <a:pt x="112" y="91"/>
                  </a:cubicBezTo>
                  <a:cubicBezTo>
                    <a:pt x="142" y="61"/>
                    <a:pt x="112"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389;p24">
              <a:extLst>
                <a:ext uri="{FF2B5EF4-FFF2-40B4-BE49-F238E27FC236}">
                  <a16:creationId xmlns:a16="http://schemas.microsoft.com/office/drawing/2014/main" id="{B851C70B-CBE8-9141-861B-C823C1527DB2}"/>
                </a:ext>
              </a:extLst>
            </p:cNvPr>
            <p:cNvSpPr/>
            <p:nvPr/>
          </p:nvSpPr>
          <p:spPr>
            <a:xfrm rot="-2922755">
              <a:off x="5921768" y="2864956"/>
              <a:ext cx="18786" cy="14307"/>
            </a:xfrm>
            <a:custGeom>
              <a:avLst/>
              <a:gdLst/>
              <a:ahLst/>
              <a:cxnLst/>
              <a:rect l="l" t="t" r="r" b="b"/>
              <a:pathLst>
                <a:path w="151" h="115" extrusionOk="0">
                  <a:moveTo>
                    <a:pt x="76" y="0"/>
                  </a:moveTo>
                  <a:cubicBezTo>
                    <a:pt x="23" y="8"/>
                    <a:pt x="1" y="68"/>
                    <a:pt x="38" y="97"/>
                  </a:cubicBezTo>
                  <a:cubicBezTo>
                    <a:pt x="50" y="109"/>
                    <a:pt x="63" y="114"/>
                    <a:pt x="76" y="114"/>
                  </a:cubicBezTo>
                  <a:cubicBezTo>
                    <a:pt x="89" y="114"/>
                    <a:pt x="102" y="109"/>
                    <a:pt x="113" y="97"/>
                  </a:cubicBezTo>
                  <a:cubicBezTo>
                    <a:pt x="151"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390;p24">
              <a:extLst>
                <a:ext uri="{FF2B5EF4-FFF2-40B4-BE49-F238E27FC236}">
                  <a16:creationId xmlns:a16="http://schemas.microsoft.com/office/drawing/2014/main" id="{300883FC-1D31-E54A-BE95-233283FD53C4}"/>
                </a:ext>
              </a:extLst>
            </p:cNvPr>
            <p:cNvSpPr/>
            <p:nvPr/>
          </p:nvSpPr>
          <p:spPr>
            <a:xfrm rot="-2922755">
              <a:off x="5920194" y="2843098"/>
              <a:ext cx="17542" cy="13436"/>
            </a:xfrm>
            <a:custGeom>
              <a:avLst/>
              <a:gdLst/>
              <a:ahLst/>
              <a:cxnLst/>
              <a:rect l="l" t="t" r="r" b="b"/>
              <a:pathLst>
                <a:path w="141" h="108" extrusionOk="0">
                  <a:moveTo>
                    <a:pt x="76" y="0"/>
                  </a:moveTo>
                  <a:cubicBezTo>
                    <a:pt x="73" y="0"/>
                    <a:pt x="71" y="0"/>
                    <a:pt x="68" y="1"/>
                  </a:cubicBezTo>
                  <a:cubicBezTo>
                    <a:pt x="23" y="1"/>
                    <a:pt x="0" y="61"/>
                    <a:pt x="30" y="91"/>
                  </a:cubicBezTo>
                  <a:cubicBezTo>
                    <a:pt x="41" y="102"/>
                    <a:pt x="56" y="108"/>
                    <a:pt x="71" y="108"/>
                  </a:cubicBezTo>
                  <a:cubicBezTo>
                    <a:pt x="86" y="108"/>
                    <a:pt x="101" y="102"/>
                    <a:pt x="112" y="91"/>
                  </a:cubicBezTo>
                  <a:cubicBezTo>
                    <a:pt x="141" y="55"/>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391;p24">
              <a:extLst>
                <a:ext uri="{FF2B5EF4-FFF2-40B4-BE49-F238E27FC236}">
                  <a16:creationId xmlns:a16="http://schemas.microsoft.com/office/drawing/2014/main" id="{FFD6C08A-2B62-1D48-A9D0-7FE454D7B8B9}"/>
                </a:ext>
              </a:extLst>
            </p:cNvPr>
            <p:cNvSpPr/>
            <p:nvPr/>
          </p:nvSpPr>
          <p:spPr>
            <a:xfrm rot="-2922755">
              <a:off x="5917178" y="2820526"/>
              <a:ext cx="18786" cy="13312"/>
            </a:xfrm>
            <a:custGeom>
              <a:avLst/>
              <a:gdLst/>
              <a:ahLst/>
              <a:cxnLst/>
              <a:rect l="l" t="t" r="r" b="b"/>
              <a:pathLst>
                <a:path w="151" h="107" extrusionOk="0">
                  <a:moveTo>
                    <a:pt x="76" y="0"/>
                  </a:moveTo>
                  <a:cubicBezTo>
                    <a:pt x="23" y="0"/>
                    <a:pt x="1" y="60"/>
                    <a:pt x="38" y="90"/>
                  </a:cubicBezTo>
                  <a:cubicBezTo>
                    <a:pt x="50" y="101"/>
                    <a:pt x="65" y="107"/>
                    <a:pt x="79" y="107"/>
                  </a:cubicBezTo>
                  <a:cubicBezTo>
                    <a:pt x="93" y="107"/>
                    <a:pt x="106" y="101"/>
                    <a:pt x="113" y="90"/>
                  </a:cubicBezTo>
                  <a:cubicBezTo>
                    <a:pt x="151" y="53"/>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392;p24">
              <a:extLst>
                <a:ext uri="{FF2B5EF4-FFF2-40B4-BE49-F238E27FC236}">
                  <a16:creationId xmlns:a16="http://schemas.microsoft.com/office/drawing/2014/main" id="{AE386C6A-6404-3B47-BA3C-D25E9F47D585}"/>
                </a:ext>
              </a:extLst>
            </p:cNvPr>
            <p:cNvSpPr/>
            <p:nvPr/>
          </p:nvSpPr>
          <p:spPr>
            <a:xfrm rot="-2922755">
              <a:off x="5915281" y="2797830"/>
              <a:ext cx="17791" cy="13436"/>
            </a:xfrm>
            <a:custGeom>
              <a:avLst/>
              <a:gdLst/>
              <a:ahLst/>
              <a:cxnLst/>
              <a:rect l="l" t="t" r="r" b="b"/>
              <a:pathLst>
                <a:path w="143" h="108" extrusionOk="0">
                  <a:moveTo>
                    <a:pt x="68" y="0"/>
                  </a:moveTo>
                  <a:cubicBezTo>
                    <a:pt x="23" y="0"/>
                    <a:pt x="0" y="60"/>
                    <a:pt x="38" y="90"/>
                  </a:cubicBezTo>
                  <a:cubicBezTo>
                    <a:pt x="45" y="101"/>
                    <a:pt x="58" y="107"/>
                    <a:pt x="72" y="107"/>
                  </a:cubicBezTo>
                  <a:cubicBezTo>
                    <a:pt x="86" y="107"/>
                    <a:pt x="101" y="101"/>
                    <a:pt x="112" y="90"/>
                  </a:cubicBezTo>
                  <a:cubicBezTo>
                    <a:pt x="142"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393;p24">
              <a:extLst>
                <a:ext uri="{FF2B5EF4-FFF2-40B4-BE49-F238E27FC236}">
                  <a16:creationId xmlns:a16="http://schemas.microsoft.com/office/drawing/2014/main" id="{C739DB2B-62C6-EB42-8ADE-7E702151F55D}"/>
                </a:ext>
              </a:extLst>
            </p:cNvPr>
            <p:cNvSpPr/>
            <p:nvPr/>
          </p:nvSpPr>
          <p:spPr>
            <a:xfrm rot="-2922755">
              <a:off x="5912307" y="2775228"/>
              <a:ext cx="18786" cy="13561"/>
            </a:xfrm>
            <a:custGeom>
              <a:avLst/>
              <a:gdLst/>
              <a:ahLst/>
              <a:cxnLst/>
              <a:rect l="l" t="t" r="r" b="b"/>
              <a:pathLst>
                <a:path w="151" h="109" extrusionOk="0">
                  <a:moveTo>
                    <a:pt x="76" y="1"/>
                  </a:moveTo>
                  <a:cubicBezTo>
                    <a:pt x="23" y="1"/>
                    <a:pt x="1" y="61"/>
                    <a:pt x="38" y="98"/>
                  </a:cubicBezTo>
                  <a:cubicBezTo>
                    <a:pt x="48" y="105"/>
                    <a:pt x="62" y="108"/>
                    <a:pt x="74" y="108"/>
                  </a:cubicBezTo>
                  <a:cubicBezTo>
                    <a:pt x="90" y="108"/>
                    <a:pt x="105" y="103"/>
                    <a:pt x="113" y="91"/>
                  </a:cubicBezTo>
                  <a:cubicBezTo>
                    <a:pt x="151"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394;p24">
              <a:extLst>
                <a:ext uri="{FF2B5EF4-FFF2-40B4-BE49-F238E27FC236}">
                  <a16:creationId xmlns:a16="http://schemas.microsoft.com/office/drawing/2014/main" id="{1BF9FB52-067D-A04B-8A14-2387C5F14299}"/>
                </a:ext>
              </a:extLst>
            </p:cNvPr>
            <p:cNvSpPr/>
            <p:nvPr/>
          </p:nvSpPr>
          <p:spPr>
            <a:xfrm rot="-2922755">
              <a:off x="5910504" y="2752490"/>
              <a:ext cx="17791" cy="13934"/>
            </a:xfrm>
            <a:custGeom>
              <a:avLst/>
              <a:gdLst/>
              <a:ahLst/>
              <a:cxnLst/>
              <a:rect l="l" t="t" r="r" b="b"/>
              <a:pathLst>
                <a:path w="143" h="112" extrusionOk="0">
                  <a:moveTo>
                    <a:pt x="68" y="1"/>
                  </a:moveTo>
                  <a:cubicBezTo>
                    <a:pt x="23" y="1"/>
                    <a:pt x="0" y="61"/>
                    <a:pt x="38" y="98"/>
                  </a:cubicBezTo>
                  <a:cubicBezTo>
                    <a:pt x="47" y="108"/>
                    <a:pt x="58" y="112"/>
                    <a:pt x="69" y="112"/>
                  </a:cubicBezTo>
                  <a:cubicBezTo>
                    <a:pt x="84" y="112"/>
                    <a:pt x="99" y="104"/>
                    <a:pt x="112" y="91"/>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395;p24">
              <a:extLst>
                <a:ext uri="{FF2B5EF4-FFF2-40B4-BE49-F238E27FC236}">
                  <a16:creationId xmlns:a16="http://schemas.microsoft.com/office/drawing/2014/main" id="{770B1141-9077-7B45-AEEE-2B7AC2AB9C6A}"/>
                </a:ext>
              </a:extLst>
            </p:cNvPr>
            <p:cNvSpPr/>
            <p:nvPr/>
          </p:nvSpPr>
          <p:spPr>
            <a:xfrm rot="-2922755">
              <a:off x="5908403" y="2729617"/>
              <a:ext cx="17791" cy="13934"/>
            </a:xfrm>
            <a:custGeom>
              <a:avLst/>
              <a:gdLst/>
              <a:ahLst/>
              <a:cxnLst/>
              <a:rect l="l" t="t" r="r" b="b"/>
              <a:pathLst>
                <a:path w="143" h="112" extrusionOk="0">
                  <a:moveTo>
                    <a:pt x="68" y="0"/>
                  </a:moveTo>
                  <a:cubicBezTo>
                    <a:pt x="15" y="8"/>
                    <a:pt x="0" y="68"/>
                    <a:pt x="30" y="98"/>
                  </a:cubicBezTo>
                  <a:cubicBezTo>
                    <a:pt x="41" y="108"/>
                    <a:pt x="54" y="112"/>
                    <a:pt x="67" y="112"/>
                  </a:cubicBezTo>
                  <a:cubicBezTo>
                    <a:pt x="82" y="112"/>
                    <a:pt x="97" y="106"/>
                    <a:pt x="105" y="98"/>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396;p24">
              <a:extLst>
                <a:ext uri="{FF2B5EF4-FFF2-40B4-BE49-F238E27FC236}">
                  <a16:creationId xmlns:a16="http://schemas.microsoft.com/office/drawing/2014/main" id="{BAD878F9-C8FB-A645-B9D0-7513AA50BC99}"/>
                </a:ext>
              </a:extLst>
            </p:cNvPr>
            <p:cNvSpPr/>
            <p:nvPr/>
          </p:nvSpPr>
          <p:spPr>
            <a:xfrm rot="-2922755">
              <a:off x="5906143" y="2708069"/>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397;p24">
              <a:extLst>
                <a:ext uri="{FF2B5EF4-FFF2-40B4-BE49-F238E27FC236}">
                  <a16:creationId xmlns:a16="http://schemas.microsoft.com/office/drawing/2014/main" id="{9642A8BC-E739-D64D-9349-BE09F070E8D5}"/>
                </a:ext>
              </a:extLst>
            </p:cNvPr>
            <p:cNvSpPr/>
            <p:nvPr/>
          </p:nvSpPr>
          <p:spPr>
            <a:xfrm rot="-2922755">
              <a:off x="5903949" y="2685114"/>
              <a:ext cx="17542" cy="13436"/>
            </a:xfrm>
            <a:custGeom>
              <a:avLst/>
              <a:gdLst/>
              <a:ahLst/>
              <a:cxnLst/>
              <a:rect l="l" t="t" r="r" b="b"/>
              <a:pathLst>
                <a:path w="141" h="108" extrusionOk="0">
                  <a:moveTo>
                    <a:pt x="75" y="1"/>
                  </a:moveTo>
                  <a:cubicBezTo>
                    <a:pt x="73" y="1"/>
                    <a:pt x="70" y="1"/>
                    <a:pt x="68" y="1"/>
                  </a:cubicBezTo>
                  <a:cubicBezTo>
                    <a:pt x="23" y="1"/>
                    <a:pt x="0" y="61"/>
                    <a:pt x="30" y="91"/>
                  </a:cubicBezTo>
                  <a:cubicBezTo>
                    <a:pt x="42" y="102"/>
                    <a:pt x="57" y="108"/>
                    <a:pt x="72" y="108"/>
                  </a:cubicBezTo>
                  <a:cubicBezTo>
                    <a:pt x="87" y="108"/>
                    <a:pt x="102" y="102"/>
                    <a:pt x="113"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398;p24">
              <a:extLst>
                <a:ext uri="{FF2B5EF4-FFF2-40B4-BE49-F238E27FC236}">
                  <a16:creationId xmlns:a16="http://schemas.microsoft.com/office/drawing/2014/main" id="{62EC4A91-59A8-6446-ADC6-C89147E190C1}"/>
                </a:ext>
              </a:extLst>
            </p:cNvPr>
            <p:cNvSpPr/>
            <p:nvPr/>
          </p:nvSpPr>
          <p:spPr>
            <a:xfrm rot="-2922755">
              <a:off x="5901083" y="2662475"/>
              <a:ext cx="18661" cy="13436"/>
            </a:xfrm>
            <a:custGeom>
              <a:avLst/>
              <a:gdLst/>
              <a:ahLst/>
              <a:cxnLst/>
              <a:rect l="l" t="t" r="r" b="b"/>
              <a:pathLst>
                <a:path w="150" h="108" extrusionOk="0">
                  <a:moveTo>
                    <a:pt x="75" y="0"/>
                  </a:moveTo>
                  <a:cubicBezTo>
                    <a:pt x="23" y="0"/>
                    <a:pt x="0" y="60"/>
                    <a:pt x="38" y="90"/>
                  </a:cubicBezTo>
                  <a:cubicBezTo>
                    <a:pt x="49" y="102"/>
                    <a:pt x="62" y="107"/>
                    <a:pt x="75" y="107"/>
                  </a:cubicBezTo>
                  <a:cubicBezTo>
                    <a:pt x="88" y="107"/>
                    <a:pt x="101" y="102"/>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399;p24">
              <a:extLst>
                <a:ext uri="{FF2B5EF4-FFF2-40B4-BE49-F238E27FC236}">
                  <a16:creationId xmlns:a16="http://schemas.microsoft.com/office/drawing/2014/main" id="{34B3CD61-2E99-F949-9F1C-ED4B9EF4BE97}"/>
                </a:ext>
              </a:extLst>
            </p:cNvPr>
            <p:cNvSpPr/>
            <p:nvPr/>
          </p:nvSpPr>
          <p:spPr>
            <a:xfrm rot="-2922755">
              <a:off x="5997838" y="2901712"/>
              <a:ext cx="50386" cy="37572"/>
            </a:xfrm>
            <a:custGeom>
              <a:avLst/>
              <a:gdLst/>
              <a:ahLst/>
              <a:cxnLst/>
              <a:rect l="l" t="t" r="r" b="b"/>
              <a:pathLst>
                <a:path w="405" h="302" extrusionOk="0">
                  <a:moveTo>
                    <a:pt x="195" y="1"/>
                  </a:moveTo>
                  <a:cubicBezTo>
                    <a:pt x="60" y="8"/>
                    <a:pt x="0" y="173"/>
                    <a:pt x="98" y="263"/>
                  </a:cubicBezTo>
                  <a:cubicBezTo>
                    <a:pt x="130" y="288"/>
                    <a:pt x="168" y="301"/>
                    <a:pt x="205" y="301"/>
                  </a:cubicBezTo>
                  <a:cubicBezTo>
                    <a:pt x="245" y="301"/>
                    <a:pt x="284" y="286"/>
                    <a:pt x="315" y="255"/>
                  </a:cubicBezTo>
                  <a:cubicBezTo>
                    <a:pt x="404" y="158"/>
                    <a:pt x="33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400;p24">
              <a:extLst>
                <a:ext uri="{FF2B5EF4-FFF2-40B4-BE49-F238E27FC236}">
                  <a16:creationId xmlns:a16="http://schemas.microsoft.com/office/drawing/2014/main" id="{1242D19C-1FBD-E146-959B-D54BAA44C3F9}"/>
                </a:ext>
              </a:extLst>
            </p:cNvPr>
            <p:cNvSpPr/>
            <p:nvPr/>
          </p:nvSpPr>
          <p:spPr>
            <a:xfrm rot="-2922755">
              <a:off x="6011723" y="2888562"/>
              <a:ext cx="17791" cy="13934"/>
            </a:xfrm>
            <a:custGeom>
              <a:avLst/>
              <a:gdLst/>
              <a:ahLst/>
              <a:cxnLst/>
              <a:rect l="l" t="t" r="r" b="b"/>
              <a:pathLst>
                <a:path w="143" h="112" extrusionOk="0">
                  <a:moveTo>
                    <a:pt x="68" y="0"/>
                  </a:moveTo>
                  <a:cubicBezTo>
                    <a:pt x="23" y="0"/>
                    <a:pt x="1" y="60"/>
                    <a:pt x="31" y="98"/>
                  </a:cubicBezTo>
                  <a:cubicBezTo>
                    <a:pt x="40" y="107"/>
                    <a:pt x="52" y="111"/>
                    <a:pt x="65" y="111"/>
                  </a:cubicBezTo>
                  <a:cubicBezTo>
                    <a:pt x="82"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401;p24">
              <a:extLst>
                <a:ext uri="{FF2B5EF4-FFF2-40B4-BE49-F238E27FC236}">
                  <a16:creationId xmlns:a16="http://schemas.microsoft.com/office/drawing/2014/main" id="{24FA6A3F-3077-584F-939F-999234EB530E}"/>
                </a:ext>
              </a:extLst>
            </p:cNvPr>
            <p:cNvSpPr/>
            <p:nvPr/>
          </p:nvSpPr>
          <p:spPr>
            <a:xfrm rot="-2922755">
              <a:off x="6009613" y="2870529"/>
              <a:ext cx="18413" cy="13561"/>
            </a:xfrm>
            <a:custGeom>
              <a:avLst/>
              <a:gdLst/>
              <a:ahLst/>
              <a:cxnLst/>
              <a:rect l="l" t="t" r="r" b="b"/>
              <a:pathLst>
                <a:path w="148" h="109" extrusionOk="0">
                  <a:moveTo>
                    <a:pt x="83" y="1"/>
                  </a:moveTo>
                  <a:cubicBezTo>
                    <a:pt x="80" y="1"/>
                    <a:pt x="77" y="1"/>
                    <a:pt x="75" y="2"/>
                  </a:cubicBezTo>
                  <a:cubicBezTo>
                    <a:pt x="23" y="2"/>
                    <a:pt x="0" y="61"/>
                    <a:pt x="37" y="91"/>
                  </a:cubicBezTo>
                  <a:cubicBezTo>
                    <a:pt x="49" y="103"/>
                    <a:pt x="64" y="108"/>
                    <a:pt x="78" y="108"/>
                  </a:cubicBezTo>
                  <a:cubicBezTo>
                    <a:pt x="92" y="108"/>
                    <a:pt x="105" y="103"/>
                    <a:pt x="112"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402;p24">
              <a:extLst>
                <a:ext uri="{FF2B5EF4-FFF2-40B4-BE49-F238E27FC236}">
                  <a16:creationId xmlns:a16="http://schemas.microsoft.com/office/drawing/2014/main" id="{3D24BF7F-FE53-B744-9245-12F5AECD6521}"/>
                </a:ext>
              </a:extLst>
            </p:cNvPr>
            <p:cNvSpPr/>
            <p:nvPr/>
          </p:nvSpPr>
          <p:spPr>
            <a:xfrm rot="-2922755">
              <a:off x="6007858" y="2851881"/>
              <a:ext cx="17915" cy="13561"/>
            </a:xfrm>
            <a:custGeom>
              <a:avLst/>
              <a:gdLst/>
              <a:ahLst/>
              <a:cxnLst/>
              <a:rect l="l" t="t" r="r" b="b"/>
              <a:pathLst>
                <a:path w="144" h="109" extrusionOk="0">
                  <a:moveTo>
                    <a:pt x="68" y="0"/>
                  </a:moveTo>
                  <a:cubicBezTo>
                    <a:pt x="23" y="0"/>
                    <a:pt x="1" y="60"/>
                    <a:pt x="38" y="98"/>
                  </a:cubicBezTo>
                  <a:cubicBezTo>
                    <a:pt x="48" y="104"/>
                    <a:pt x="60" y="108"/>
                    <a:pt x="72" y="108"/>
                  </a:cubicBezTo>
                  <a:cubicBezTo>
                    <a:pt x="86" y="108"/>
                    <a:pt x="101" y="102"/>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403;p24">
              <a:extLst>
                <a:ext uri="{FF2B5EF4-FFF2-40B4-BE49-F238E27FC236}">
                  <a16:creationId xmlns:a16="http://schemas.microsoft.com/office/drawing/2014/main" id="{2F22F6D8-8D4B-FB4A-8152-AC5639A3EA97}"/>
                </a:ext>
              </a:extLst>
            </p:cNvPr>
            <p:cNvSpPr/>
            <p:nvPr/>
          </p:nvSpPr>
          <p:spPr>
            <a:xfrm rot="-2922755">
              <a:off x="6005586" y="2833118"/>
              <a:ext cx="18661" cy="14307"/>
            </a:xfrm>
            <a:custGeom>
              <a:avLst/>
              <a:gdLst/>
              <a:ahLst/>
              <a:cxnLst/>
              <a:rect l="l" t="t" r="r" b="b"/>
              <a:pathLst>
                <a:path w="150" h="115" extrusionOk="0">
                  <a:moveTo>
                    <a:pt x="75" y="0"/>
                  </a:moveTo>
                  <a:cubicBezTo>
                    <a:pt x="23" y="8"/>
                    <a:pt x="0" y="67"/>
                    <a:pt x="38" y="97"/>
                  </a:cubicBezTo>
                  <a:cubicBezTo>
                    <a:pt x="49" y="109"/>
                    <a:pt x="64" y="114"/>
                    <a:pt x="78" y="114"/>
                  </a:cubicBezTo>
                  <a:cubicBezTo>
                    <a:pt x="92" y="114"/>
                    <a:pt x="105" y="109"/>
                    <a:pt x="112" y="97"/>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404;p24">
              <a:extLst>
                <a:ext uri="{FF2B5EF4-FFF2-40B4-BE49-F238E27FC236}">
                  <a16:creationId xmlns:a16="http://schemas.microsoft.com/office/drawing/2014/main" id="{B04A918E-9D62-C24F-87F6-93465CB474B2}"/>
                </a:ext>
              </a:extLst>
            </p:cNvPr>
            <p:cNvSpPr/>
            <p:nvPr/>
          </p:nvSpPr>
          <p:spPr>
            <a:xfrm rot="-2922755">
              <a:off x="6004061" y="2815225"/>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405;p24">
              <a:extLst>
                <a:ext uri="{FF2B5EF4-FFF2-40B4-BE49-F238E27FC236}">
                  <a16:creationId xmlns:a16="http://schemas.microsoft.com/office/drawing/2014/main" id="{F9689D94-D8CC-9045-8B26-6CB01203DDBD}"/>
                </a:ext>
              </a:extLst>
            </p:cNvPr>
            <p:cNvSpPr/>
            <p:nvPr/>
          </p:nvSpPr>
          <p:spPr>
            <a:xfrm rot="-2922755">
              <a:off x="6002372" y="2796074"/>
              <a:ext cx="17791" cy="13934"/>
            </a:xfrm>
            <a:custGeom>
              <a:avLst/>
              <a:gdLst/>
              <a:ahLst/>
              <a:cxnLst/>
              <a:rect l="l" t="t" r="r" b="b"/>
              <a:pathLst>
                <a:path w="143" h="112" extrusionOk="0">
                  <a:moveTo>
                    <a:pt x="68" y="1"/>
                  </a:moveTo>
                  <a:cubicBezTo>
                    <a:pt x="16" y="8"/>
                    <a:pt x="1" y="61"/>
                    <a:pt x="31" y="98"/>
                  </a:cubicBezTo>
                  <a:cubicBezTo>
                    <a:pt x="40" y="108"/>
                    <a:pt x="52" y="112"/>
                    <a:pt x="64" y="112"/>
                  </a:cubicBezTo>
                  <a:cubicBezTo>
                    <a:pt x="81" y="112"/>
                    <a:pt x="97" y="104"/>
                    <a:pt x="106"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406;p24">
              <a:extLst>
                <a:ext uri="{FF2B5EF4-FFF2-40B4-BE49-F238E27FC236}">
                  <a16:creationId xmlns:a16="http://schemas.microsoft.com/office/drawing/2014/main" id="{C0BBA002-8DBD-FD4B-9EE9-454B3580C48C}"/>
                </a:ext>
              </a:extLst>
            </p:cNvPr>
            <p:cNvSpPr/>
            <p:nvPr/>
          </p:nvSpPr>
          <p:spPr>
            <a:xfrm rot="-2922755">
              <a:off x="6000457" y="2778471"/>
              <a:ext cx="17542" cy="13436"/>
            </a:xfrm>
            <a:custGeom>
              <a:avLst/>
              <a:gdLst/>
              <a:ahLst/>
              <a:cxnLst/>
              <a:rect l="l" t="t" r="r" b="b"/>
              <a:pathLst>
                <a:path w="141" h="108" extrusionOk="0">
                  <a:moveTo>
                    <a:pt x="76" y="0"/>
                  </a:moveTo>
                  <a:cubicBezTo>
                    <a:pt x="73" y="0"/>
                    <a:pt x="70" y="1"/>
                    <a:pt x="67" y="1"/>
                  </a:cubicBezTo>
                  <a:cubicBezTo>
                    <a:pt x="23" y="1"/>
                    <a:pt x="0" y="61"/>
                    <a:pt x="37" y="91"/>
                  </a:cubicBezTo>
                  <a:cubicBezTo>
                    <a:pt x="49" y="102"/>
                    <a:pt x="62" y="108"/>
                    <a:pt x="75" y="108"/>
                  </a:cubicBezTo>
                  <a:cubicBezTo>
                    <a:pt x="88" y="108"/>
                    <a:pt x="101" y="102"/>
                    <a:pt x="112" y="91"/>
                  </a:cubicBezTo>
                  <a:cubicBezTo>
                    <a:pt x="141" y="56"/>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407;p24">
              <a:extLst>
                <a:ext uri="{FF2B5EF4-FFF2-40B4-BE49-F238E27FC236}">
                  <a16:creationId xmlns:a16="http://schemas.microsoft.com/office/drawing/2014/main" id="{5CA5534B-15DA-0845-9F2C-D322B94A0B40}"/>
                </a:ext>
              </a:extLst>
            </p:cNvPr>
            <p:cNvSpPr/>
            <p:nvPr/>
          </p:nvSpPr>
          <p:spPr>
            <a:xfrm rot="-2922755">
              <a:off x="5998507" y="2759393"/>
              <a:ext cx="17915" cy="13561"/>
            </a:xfrm>
            <a:custGeom>
              <a:avLst/>
              <a:gdLst/>
              <a:ahLst/>
              <a:cxnLst/>
              <a:rect l="l" t="t" r="r" b="b"/>
              <a:pathLst>
                <a:path w="144" h="109" extrusionOk="0">
                  <a:moveTo>
                    <a:pt x="68" y="1"/>
                  </a:moveTo>
                  <a:cubicBezTo>
                    <a:pt x="23" y="1"/>
                    <a:pt x="1" y="61"/>
                    <a:pt x="31" y="98"/>
                  </a:cubicBezTo>
                  <a:cubicBezTo>
                    <a:pt x="41" y="105"/>
                    <a:pt x="54" y="109"/>
                    <a:pt x="67" y="109"/>
                  </a:cubicBezTo>
                  <a:cubicBezTo>
                    <a:pt x="84" y="109"/>
                    <a:pt x="101" y="103"/>
                    <a:pt x="113" y="91"/>
                  </a:cubicBezTo>
                  <a:cubicBezTo>
                    <a:pt x="143" y="53"/>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408;p24">
              <a:extLst>
                <a:ext uri="{FF2B5EF4-FFF2-40B4-BE49-F238E27FC236}">
                  <a16:creationId xmlns:a16="http://schemas.microsoft.com/office/drawing/2014/main" id="{5E99D5DE-75E1-0146-A6EC-0266CBC3AD4D}"/>
                </a:ext>
              </a:extLst>
            </p:cNvPr>
            <p:cNvSpPr/>
            <p:nvPr/>
          </p:nvSpPr>
          <p:spPr>
            <a:xfrm rot="-2922755">
              <a:off x="5996235" y="2740629"/>
              <a:ext cx="18661" cy="14307"/>
            </a:xfrm>
            <a:custGeom>
              <a:avLst/>
              <a:gdLst/>
              <a:ahLst/>
              <a:cxnLst/>
              <a:rect l="l" t="t" r="r" b="b"/>
              <a:pathLst>
                <a:path w="150" h="115" extrusionOk="0">
                  <a:moveTo>
                    <a:pt x="75" y="1"/>
                  </a:moveTo>
                  <a:cubicBezTo>
                    <a:pt x="23" y="8"/>
                    <a:pt x="0" y="68"/>
                    <a:pt x="38" y="98"/>
                  </a:cubicBezTo>
                  <a:cubicBezTo>
                    <a:pt x="49" y="109"/>
                    <a:pt x="62" y="115"/>
                    <a:pt x="75" y="115"/>
                  </a:cubicBezTo>
                  <a:cubicBezTo>
                    <a:pt x="88" y="115"/>
                    <a:pt x="101" y="109"/>
                    <a:pt x="112" y="98"/>
                  </a:cubicBezTo>
                  <a:cubicBezTo>
                    <a:pt x="150" y="60"/>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409;p24">
              <a:extLst>
                <a:ext uri="{FF2B5EF4-FFF2-40B4-BE49-F238E27FC236}">
                  <a16:creationId xmlns:a16="http://schemas.microsoft.com/office/drawing/2014/main" id="{4450E31B-0687-3A42-9F74-19589701EDD6}"/>
                </a:ext>
              </a:extLst>
            </p:cNvPr>
            <p:cNvSpPr/>
            <p:nvPr/>
          </p:nvSpPr>
          <p:spPr>
            <a:xfrm rot="-2922755">
              <a:off x="5994757" y="2722716"/>
              <a:ext cx="17915" cy="13436"/>
            </a:xfrm>
            <a:custGeom>
              <a:avLst/>
              <a:gdLst/>
              <a:ahLst/>
              <a:cxnLst/>
              <a:rect l="l" t="t" r="r" b="b"/>
              <a:pathLst>
                <a:path w="144" h="108" extrusionOk="0">
                  <a:moveTo>
                    <a:pt x="68" y="1"/>
                  </a:moveTo>
                  <a:cubicBezTo>
                    <a:pt x="23" y="1"/>
                    <a:pt x="1" y="61"/>
                    <a:pt x="31" y="91"/>
                  </a:cubicBezTo>
                  <a:cubicBezTo>
                    <a:pt x="42" y="102"/>
                    <a:pt x="57" y="107"/>
                    <a:pt x="72" y="107"/>
                  </a:cubicBezTo>
                  <a:cubicBezTo>
                    <a:pt x="87" y="107"/>
                    <a:pt x="102" y="102"/>
                    <a:pt x="113" y="91"/>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410;p24">
              <a:extLst>
                <a:ext uri="{FF2B5EF4-FFF2-40B4-BE49-F238E27FC236}">
                  <a16:creationId xmlns:a16="http://schemas.microsoft.com/office/drawing/2014/main" id="{63875833-0AD3-2F48-9C8A-C5AFDE8E83B1}"/>
                </a:ext>
              </a:extLst>
            </p:cNvPr>
            <p:cNvSpPr/>
            <p:nvPr/>
          </p:nvSpPr>
          <p:spPr>
            <a:xfrm rot="-2922755">
              <a:off x="5992371" y="2703948"/>
              <a:ext cx="18786" cy="13934"/>
            </a:xfrm>
            <a:custGeom>
              <a:avLst/>
              <a:gdLst/>
              <a:ahLst/>
              <a:cxnLst/>
              <a:rect l="l" t="t" r="r" b="b"/>
              <a:pathLst>
                <a:path w="151" h="112" extrusionOk="0">
                  <a:moveTo>
                    <a:pt x="75" y="0"/>
                  </a:moveTo>
                  <a:cubicBezTo>
                    <a:pt x="23" y="8"/>
                    <a:pt x="0" y="60"/>
                    <a:pt x="38" y="98"/>
                  </a:cubicBezTo>
                  <a:cubicBezTo>
                    <a:pt x="47" y="107"/>
                    <a:pt x="59" y="111"/>
                    <a:pt x="71" y="111"/>
                  </a:cubicBezTo>
                  <a:cubicBezTo>
                    <a:pt x="88" y="111"/>
                    <a:pt x="104" y="103"/>
                    <a:pt x="113" y="90"/>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411;p24">
              <a:extLst>
                <a:ext uri="{FF2B5EF4-FFF2-40B4-BE49-F238E27FC236}">
                  <a16:creationId xmlns:a16="http://schemas.microsoft.com/office/drawing/2014/main" id="{B0F77322-D605-C64C-99B7-DBAB2D20F36E}"/>
                </a:ext>
              </a:extLst>
            </p:cNvPr>
            <p:cNvSpPr/>
            <p:nvPr/>
          </p:nvSpPr>
          <p:spPr>
            <a:xfrm rot="-2922755">
              <a:off x="5991199" y="2686064"/>
              <a:ext cx="17542" cy="13436"/>
            </a:xfrm>
            <a:custGeom>
              <a:avLst/>
              <a:gdLst/>
              <a:ahLst/>
              <a:cxnLst/>
              <a:rect l="l" t="t" r="r" b="b"/>
              <a:pathLst>
                <a:path w="141" h="108" extrusionOk="0">
                  <a:moveTo>
                    <a:pt x="76" y="0"/>
                  </a:moveTo>
                  <a:cubicBezTo>
                    <a:pt x="73" y="0"/>
                    <a:pt x="70" y="0"/>
                    <a:pt x="67" y="1"/>
                  </a:cubicBezTo>
                  <a:cubicBezTo>
                    <a:pt x="23" y="1"/>
                    <a:pt x="0" y="61"/>
                    <a:pt x="38" y="91"/>
                  </a:cubicBezTo>
                  <a:cubicBezTo>
                    <a:pt x="45" y="102"/>
                    <a:pt x="58" y="107"/>
                    <a:pt x="72" y="107"/>
                  </a:cubicBezTo>
                  <a:cubicBezTo>
                    <a:pt x="86" y="107"/>
                    <a:pt x="101" y="102"/>
                    <a:pt x="112" y="91"/>
                  </a:cubicBezTo>
                  <a:cubicBezTo>
                    <a:pt x="141" y="55"/>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412;p24">
              <a:extLst>
                <a:ext uri="{FF2B5EF4-FFF2-40B4-BE49-F238E27FC236}">
                  <a16:creationId xmlns:a16="http://schemas.microsoft.com/office/drawing/2014/main" id="{8CBBB793-54BF-834F-B85E-A3A1C1059496}"/>
                </a:ext>
              </a:extLst>
            </p:cNvPr>
            <p:cNvSpPr/>
            <p:nvPr/>
          </p:nvSpPr>
          <p:spPr>
            <a:xfrm rot="-2922755">
              <a:off x="5972207" y="2648782"/>
              <a:ext cx="50137" cy="37572"/>
            </a:xfrm>
            <a:custGeom>
              <a:avLst/>
              <a:gdLst/>
              <a:ahLst/>
              <a:cxnLst/>
              <a:rect l="l" t="t" r="r" b="b"/>
              <a:pathLst>
                <a:path w="403" h="302" extrusionOk="0">
                  <a:moveTo>
                    <a:pt x="204" y="0"/>
                  </a:moveTo>
                  <a:cubicBezTo>
                    <a:pt x="201" y="0"/>
                    <a:pt x="198" y="0"/>
                    <a:pt x="195" y="1"/>
                  </a:cubicBezTo>
                  <a:cubicBezTo>
                    <a:pt x="60" y="8"/>
                    <a:pt x="1" y="173"/>
                    <a:pt x="98" y="263"/>
                  </a:cubicBezTo>
                  <a:cubicBezTo>
                    <a:pt x="127" y="288"/>
                    <a:pt x="165" y="301"/>
                    <a:pt x="203" y="301"/>
                  </a:cubicBezTo>
                  <a:cubicBezTo>
                    <a:pt x="243" y="301"/>
                    <a:pt x="284" y="286"/>
                    <a:pt x="315" y="255"/>
                  </a:cubicBezTo>
                  <a:cubicBezTo>
                    <a:pt x="403"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413;p24">
              <a:extLst>
                <a:ext uri="{FF2B5EF4-FFF2-40B4-BE49-F238E27FC236}">
                  <a16:creationId xmlns:a16="http://schemas.microsoft.com/office/drawing/2014/main" id="{E15B57FC-D0BC-BF44-80C2-EF3EC159183F}"/>
                </a:ext>
              </a:extLst>
            </p:cNvPr>
            <p:cNvSpPr/>
            <p:nvPr/>
          </p:nvSpPr>
          <p:spPr>
            <a:xfrm rot="-2922755">
              <a:off x="6075351" y="2873371"/>
              <a:ext cx="49391" cy="37448"/>
            </a:xfrm>
            <a:custGeom>
              <a:avLst/>
              <a:gdLst/>
              <a:ahLst/>
              <a:cxnLst/>
              <a:rect l="l" t="t" r="r" b="b"/>
              <a:pathLst>
                <a:path w="397" h="301" extrusionOk="0">
                  <a:moveTo>
                    <a:pt x="195" y="0"/>
                  </a:moveTo>
                  <a:cubicBezTo>
                    <a:pt x="60" y="8"/>
                    <a:pt x="0" y="172"/>
                    <a:pt x="97" y="262"/>
                  </a:cubicBezTo>
                  <a:cubicBezTo>
                    <a:pt x="126" y="288"/>
                    <a:pt x="164" y="301"/>
                    <a:pt x="201" y="301"/>
                  </a:cubicBezTo>
                  <a:cubicBezTo>
                    <a:pt x="241" y="301"/>
                    <a:pt x="280" y="286"/>
                    <a:pt x="307" y="255"/>
                  </a:cubicBezTo>
                  <a:cubicBezTo>
                    <a:pt x="397" y="157"/>
                    <a:pt x="322"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414;p24">
              <a:extLst>
                <a:ext uri="{FF2B5EF4-FFF2-40B4-BE49-F238E27FC236}">
                  <a16:creationId xmlns:a16="http://schemas.microsoft.com/office/drawing/2014/main" id="{92938626-7D3C-1E40-B652-E56F3FDEE6E5}"/>
                </a:ext>
              </a:extLst>
            </p:cNvPr>
            <p:cNvSpPr/>
            <p:nvPr/>
          </p:nvSpPr>
          <p:spPr>
            <a:xfrm rot="-2922755">
              <a:off x="6088927" y="2865602"/>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2" y="98"/>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415;p24">
              <a:extLst>
                <a:ext uri="{FF2B5EF4-FFF2-40B4-BE49-F238E27FC236}">
                  <a16:creationId xmlns:a16="http://schemas.microsoft.com/office/drawing/2014/main" id="{BFFE84EA-BC0A-454C-9DEF-AD5FA4152F9D}"/>
                </a:ext>
              </a:extLst>
            </p:cNvPr>
            <p:cNvSpPr/>
            <p:nvPr/>
          </p:nvSpPr>
          <p:spPr>
            <a:xfrm rot="-2922755">
              <a:off x="6087712" y="2851332"/>
              <a:ext cx="17791" cy="13561"/>
            </a:xfrm>
            <a:custGeom>
              <a:avLst/>
              <a:gdLst/>
              <a:ahLst/>
              <a:cxnLst/>
              <a:rect l="l" t="t" r="r" b="b"/>
              <a:pathLst>
                <a:path w="143" h="109" extrusionOk="0">
                  <a:moveTo>
                    <a:pt x="68" y="0"/>
                  </a:moveTo>
                  <a:cubicBezTo>
                    <a:pt x="23" y="0"/>
                    <a:pt x="1" y="60"/>
                    <a:pt x="30" y="98"/>
                  </a:cubicBezTo>
                  <a:cubicBezTo>
                    <a:pt x="41" y="104"/>
                    <a:pt x="54" y="108"/>
                    <a:pt x="67" y="108"/>
                  </a:cubicBezTo>
                  <a:cubicBezTo>
                    <a:pt x="84" y="108"/>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416;p24">
              <a:extLst>
                <a:ext uri="{FF2B5EF4-FFF2-40B4-BE49-F238E27FC236}">
                  <a16:creationId xmlns:a16="http://schemas.microsoft.com/office/drawing/2014/main" id="{4FFD8A62-ADD2-2949-9812-4D8B4BBFD88E}"/>
                </a:ext>
              </a:extLst>
            </p:cNvPr>
            <p:cNvSpPr/>
            <p:nvPr/>
          </p:nvSpPr>
          <p:spPr>
            <a:xfrm rot="-2922755">
              <a:off x="6085941" y="2837257"/>
              <a:ext cx="18786" cy="13312"/>
            </a:xfrm>
            <a:custGeom>
              <a:avLst/>
              <a:gdLst/>
              <a:ahLst/>
              <a:cxnLst/>
              <a:rect l="l" t="t" r="r" b="b"/>
              <a:pathLst>
                <a:path w="151" h="107" extrusionOk="0">
                  <a:moveTo>
                    <a:pt x="75" y="0"/>
                  </a:moveTo>
                  <a:cubicBezTo>
                    <a:pt x="23" y="0"/>
                    <a:pt x="0" y="60"/>
                    <a:pt x="38" y="90"/>
                  </a:cubicBezTo>
                  <a:cubicBezTo>
                    <a:pt x="49" y="101"/>
                    <a:pt x="62" y="107"/>
                    <a:pt x="75" y="107"/>
                  </a:cubicBezTo>
                  <a:cubicBezTo>
                    <a:pt x="88" y="107"/>
                    <a:pt x="101"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417;p24">
              <a:extLst>
                <a:ext uri="{FF2B5EF4-FFF2-40B4-BE49-F238E27FC236}">
                  <a16:creationId xmlns:a16="http://schemas.microsoft.com/office/drawing/2014/main" id="{170406C3-A0ED-DB4F-822A-B2F4746019DB}"/>
                </a:ext>
              </a:extLst>
            </p:cNvPr>
            <p:cNvSpPr/>
            <p:nvPr/>
          </p:nvSpPr>
          <p:spPr>
            <a:xfrm rot="-2922755">
              <a:off x="6084802" y="2822408"/>
              <a:ext cx="17791" cy="14307"/>
            </a:xfrm>
            <a:custGeom>
              <a:avLst/>
              <a:gdLst/>
              <a:ahLst/>
              <a:cxnLst/>
              <a:rect l="l" t="t" r="r" b="b"/>
              <a:pathLst>
                <a:path w="143" h="115" extrusionOk="0">
                  <a:moveTo>
                    <a:pt x="68" y="0"/>
                  </a:moveTo>
                  <a:cubicBezTo>
                    <a:pt x="23" y="8"/>
                    <a:pt x="1" y="68"/>
                    <a:pt x="31" y="98"/>
                  </a:cubicBezTo>
                  <a:cubicBezTo>
                    <a:pt x="42" y="109"/>
                    <a:pt x="57" y="114"/>
                    <a:pt x="72" y="114"/>
                  </a:cubicBezTo>
                  <a:cubicBezTo>
                    <a:pt x="87" y="114"/>
                    <a:pt x="102" y="109"/>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418;p24">
              <a:extLst>
                <a:ext uri="{FF2B5EF4-FFF2-40B4-BE49-F238E27FC236}">
                  <a16:creationId xmlns:a16="http://schemas.microsoft.com/office/drawing/2014/main" id="{85E94C9A-9361-9440-B304-E0CA8C431C5B}"/>
                </a:ext>
              </a:extLst>
            </p:cNvPr>
            <p:cNvSpPr/>
            <p:nvPr/>
          </p:nvSpPr>
          <p:spPr>
            <a:xfrm rot="-2922755">
              <a:off x="6082750" y="2808336"/>
              <a:ext cx="18786" cy="13561"/>
            </a:xfrm>
            <a:custGeom>
              <a:avLst/>
              <a:gdLst/>
              <a:ahLst/>
              <a:cxnLst/>
              <a:rect l="l" t="t" r="r" b="b"/>
              <a:pathLst>
                <a:path w="151" h="109" extrusionOk="0">
                  <a:moveTo>
                    <a:pt x="75" y="1"/>
                  </a:moveTo>
                  <a:cubicBezTo>
                    <a:pt x="23" y="1"/>
                    <a:pt x="1" y="61"/>
                    <a:pt x="38" y="98"/>
                  </a:cubicBezTo>
                  <a:cubicBezTo>
                    <a:pt x="48" y="105"/>
                    <a:pt x="60" y="109"/>
                    <a:pt x="71" y="109"/>
                  </a:cubicBezTo>
                  <a:cubicBezTo>
                    <a:pt x="86" y="109"/>
                    <a:pt x="101" y="103"/>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419;p24">
              <a:extLst>
                <a:ext uri="{FF2B5EF4-FFF2-40B4-BE49-F238E27FC236}">
                  <a16:creationId xmlns:a16="http://schemas.microsoft.com/office/drawing/2014/main" id="{2DC3223D-998A-9C4E-AA2F-6DC77AF1F86D}"/>
                </a:ext>
              </a:extLst>
            </p:cNvPr>
            <p:cNvSpPr/>
            <p:nvPr/>
          </p:nvSpPr>
          <p:spPr>
            <a:xfrm rot="-2922755">
              <a:off x="6081917" y="2794287"/>
              <a:ext cx="17915" cy="13436"/>
            </a:xfrm>
            <a:custGeom>
              <a:avLst/>
              <a:gdLst/>
              <a:ahLst/>
              <a:cxnLst/>
              <a:rect l="l" t="t" r="r" b="b"/>
              <a:pathLst>
                <a:path w="144" h="108" extrusionOk="0">
                  <a:moveTo>
                    <a:pt x="68" y="1"/>
                  </a:moveTo>
                  <a:cubicBezTo>
                    <a:pt x="23" y="1"/>
                    <a:pt x="1" y="60"/>
                    <a:pt x="38" y="90"/>
                  </a:cubicBezTo>
                  <a:cubicBezTo>
                    <a:pt x="46" y="102"/>
                    <a:pt x="59" y="107"/>
                    <a:pt x="73" y="107"/>
                  </a:cubicBezTo>
                  <a:cubicBezTo>
                    <a:pt x="87" y="107"/>
                    <a:pt x="102" y="102"/>
                    <a:pt x="113" y="90"/>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420;p24">
              <a:extLst>
                <a:ext uri="{FF2B5EF4-FFF2-40B4-BE49-F238E27FC236}">
                  <a16:creationId xmlns:a16="http://schemas.microsoft.com/office/drawing/2014/main" id="{C455390A-3A93-B345-9372-88528B9A940D}"/>
                </a:ext>
              </a:extLst>
            </p:cNvPr>
            <p:cNvSpPr/>
            <p:nvPr/>
          </p:nvSpPr>
          <p:spPr>
            <a:xfrm rot="-2922755">
              <a:off x="6079839" y="2779412"/>
              <a:ext cx="18786" cy="14307"/>
            </a:xfrm>
            <a:custGeom>
              <a:avLst/>
              <a:gdLst/>
              <a:ahLst/>
              <a:cxnLst/>
              <a:rect l="l" t="t" r="r" b="b"/>
              <a:pathLst>
                <a:path w="151" h="115" extrusionOk="0">
                  <a:moveTo>
                    <a:pt x="76" y="1"/>
                  </a:moveTo>
                  <a:cubicBezTo>
                    <a:pt x="23" y="8"/>
                    <a:pt x="1" y="68"/>
                    <a:pt x="38" y="98"/>
                  </a:cubicBezTo>
                  <a:cubicBezTo>
                    <a:pt x="49" y="109"/>
                    <a:pt x="64" y="115"/>
                    <a:pt x="78" y="115"/>
                  </a:cubicBezTo>
                  <a:cubicBezTo>
                    <a:pt x="92" y="115"/>
                    <a:pt x="106" y="109"/>
                    <a:pt x="113" y="98"/>
                  </a:cubicBezTo>
                  <a:cubicBezTo>
                    <a:pt x="150"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421;p24">
              <a:extLst>
                <a:ext uri="{FF2B5EF4-FFF2-40B4-BE49-F238E27FC236}">
                  <a16:creationId xmlns:a16="http://schemas.microsoft.com/office/drawing/2014/main" id="{C7AF3FC7-8140-CA42-812F-6C80E41FEB89}"/>
                </a:ext>
              </a:extLst>
            </p:cNvPr>
            <p:cNvSpPr/>
            <p:nvPr/>
          </p:nvSpPr>
          <p:spPr>
            <a:xfrm rot="-2922755">
              <a:off x="6078876" y="2765422"/>
              <a:ext cx="17791" cy="13561"/>
            </a:xfrm>
            <a:custGeom>
              <a:avLst/>
              <a:gdLst/>
              <a:ahLst/>
              <a:cxnLst/>
              <a:rect l="l" t="t" r="r" b="b"/>
              <a:pathLst>
                <a:path w="143" h="109" extrusionOk="0">
                  <a:moveTo>
                    <a:pt x="67" y="0"/>
                  </a:moveTo>
                  <a:cubicBezTo>
                    <a:pt x="23" y="0"/>
                    <a:pt x="0" y="60"/>
                    <a:pt x="38" y="98"/>
                  </a:cubicBezTo>
                  <a:cubicBezTo>
                    <a:pt x="48" y="104"/>
                    <a:pt x="59" y="108"/>
                    <a:pt x="71" y="108"/>
                  </a:cubicBezTo>
                  <a:cubicBezTo>
                    <a:pt x="85" y="108"/>
                    <a:pt x="100" y="103"/>
                    <a:pt x="112" y="90"/>
                  </a:cubicBezTo>
                  <a:cubicBezTo>
                    <a:pt x="142" y="53"/>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422;p24">
              <a:extLst>
                <a:ext uri="{FF2B5EF4-FFF2-40B4-BE49-F238E27FC236}">
                  <a16:creationId xmlns:a16="http://schemas.microsoft.com/office/drawing/2014/main" id="{EFF85E8C-DA8D-9042-964A-A6426A351216}"/>
                </a:ext>
              </a:extLst>
            </p:cNvPr>
            <p:cNvSpPr/>
            <p:nvPr/>
          </p:nvSpPr>
          <p:spPr>
            <a:xfrm rot="-2922755">
              <a:off x="6077018" y="2751431"/>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50" y="102"/>
                    <a:pt x="65" y="108"/>
                    <a:pt x="79" y="108"/>
                  </a:cubicBezTo>
                  <a:cubicBezTo>
                    <a:pt x="93" y="108"/>
                    <a:pt x="106" y="102"/>
                    <a:pt x="113" y="91"/>
                  </a:cubicBezTo>
                  <a:cubicBezTo>
                    <a:pt x="149" y="56"/>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423;p24">
              <a:extLst>
                <a:ext uri="{FF2B5EF4-FFF2-40B4-BE49-F238E27FC236}">
                  <a16:creationId xmlns:a16="http://schemas.microsoft.com/office/drawing/2014/main" id="{E4B7AE4B-9105-0E4E-9F1C-F2A8C19574F5}"/>
                </a:ext>
              </a:extLst>
            </p:cNvPr>
            <p:cNvSpPr/>
            <p:nvPr/>
          </p:nvSpPr>
          <p:spPr>
            <a:xfrm rot="-2922755">
              <a:off x="6075826" y="2736561"/>
              <a:ext cx="17791" cy="13934"/>
            </a:xfrm>
            <a:custGeom>
              <a:avLst/>
              <a:gdLst/>
              <a:ahLst/>
              <a:cxnLst/>
              <a:rect l="l" t="t" r="r" b="b"/>
              <a:pathLst>
                <a:path w="143" h="112" extrusionOk="0">
                  <a:moveTo>
                    <a:pt x="68" y="0"/>
                  </a:moveTo>
                  <a:cubicBezTo>
                    <a:pt x="23" y="8"/>
                    <a:pt x="0" y="60"/>
                    <a:pt x="38" y="98"/>
                  </a:cubicBezTo>
                  <a:cubicBezTo>
                    <a:pt x="48" y="108"/>
                    <a:pt x="60" y="112"/>
                    <a:pt x="71" y="112"/>
                  </a:cubicBezTo>
                  <a:cubicBezTo>
                    <a:pt x="86" y="112"/>
                    <a:pt x="100" y="106"/>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424;p24">
              <a:extLst>
                <a:ext uri="{FF2B5EF4-FFF2-40B4-BE49-F238E27FC236}">
                  <a16:creationId xmlns:a16="http://schemas.microsoft.com/office/drawing/2014/main" id="{CC10BC85-F3E9-DE4B-938A-8048739C1B65}"/>
                </a:ext>
              </a:extLst>
            </p:cNvPr>
            <p:cNvSpPr/>
            <p:nvPr/>
          </p:nvSpPr>
          <p:spPr>
            <a:xfrm rot="-2922755">
              <a:off x="6073935" y="2722473"/>
              <a:ext cx="18661" cy="13561"/>
            </a:xfrm>
            <a:custGeom>
              <a:avLst/>
              <a:gdLst/>
              <a:ahLst/>
              <a:cxnLst/>
              <a:rect l="l" t="t" r="r" b="b"/>
              <a:pathLst>
                <a:path w="150" h="109" extrusionOk="0">
                  <a:moveTo>
                    <a:pt x="75" y="1"/>
                  </a:moveTo>
                  <a:cubicBezTo>
                    <a:pt x="23" y="1"/>
                    <a:pt x="0" y="61"/>
                    <a:pt x="38" y="98"/>
                  </a:cubicBezTo>
                  <a:cubicBezTo>
                    <a:pt x="48" y="105"/>
                    <a:pt x="61" y="109"/>
                    <a:pt x="74" y="109"/>
                  </a:cubicBezTo>
                  <a:cubicBezTo>
                    <a:pt x="89" y="109"/>
                    <a:pt x="104" y="103"/>
                    <a:pt x="112"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425;p24">
              <a:extLst>
                <a:ext uri="{FF2B5EF4-FFF2-40B4-BE49-F238E27FC236}">
                  <a16:creationId xmlns:a16="http://schemas.microsoft.com/office/drawing/2014/main" id="{E97B396F-8F52-9A42-945E-0CDB5390E0E4}"/>
                </a:ext>
              </a:extLst>
            </p:cNvPr>
            <p:cNvSpPr/>
            <p:nvPr/>
          </p:nvSpPr>
          <p:spPr>
            <a:xfrm rot="-2922755">
              <a:off x="6073077" y="2708367"/>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9" y="103"/>
                    <a:pt x="62" y="108"/>
                    <a:pt x="75" y="108"/>
                  </a:cubicBezTo>
                  <a:cubicBezTo>
                    <a:pt x="88"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426;p24">
              <a:extLst>
                <a:ext uri="{FF2B5EF4-FFF2-40B4-BE49-F238E27FC236}">
                  <a16:creationId xmlns:a16="http://schemas.microsoft.com/office/drawing/2014/main" id="{6434A9EF-E223-AF4D-B5DD-1FDE7A4A35A2}"/>
                </a:ext>
              </a:extLst>
            </p:cNvPr>
            <p:cNvSpPr/>
            <p:nvPr/>
          </p:nvSpPr>
          <p:spPr>
            <a:xfrm rot="-2922755">
              <a:off x="6060931" y="2676404"/>
              <a:ext cx="37323" cy="37323"/>
            </a:xfrm>
            <a:custGeom>
              <a:avLst/>
              <a:gdLst/>
              <a:ahLst/>
              <a:cxnLst/>
              <a:rect l="l" t="t" r="r" b="b"/>
              <a:pathLst>
                <a:path w="300" h="300" extrusionOk="0">
                  <a:moveTo>
                    <a:pt x="150" y="0"/>
                  </a:moveTo>
                  <a:cubicBezTo>
                    <a:pt x="68" y="0"/>
                    <a:pt x="0" y="68"/>
                    <a:pt x="0" y="150"/>
                  </a:cubicBezTo>
                  <a:cubicBezTo>
                    <a:pt x="0" y="232"/>
                    <a:pt x="68" y="300"/>
                    <a:pt x="150" y="300"/>
                  </a:cubicBezTo>
                  <a:cubicBezTo>
                    <a:pt x="233" y="300"/>
                    <a:pt x="300" y="232"/>
                    <a:pt x="300" y="150"/>
                  </a:cubicBezTo>
                  <a:cubicBezTo>
                    <a:pt x="300" y="68"/>
                    <a:pt x="233"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427;p24">
              <a:extLst>
                <a:ext uri="{FF2B5EF4-FFF2-40B4-BE49-F238E27FC236}">
                  <a16:creationId xmlns:a16="http://schemas.microsoft.com/office/drawing/2014/main" id="{604AC3AC-134B-B44E-9ED3-79180EA1ABF3}"/>
                </a:ext>
              </a:extLst>
            </p:cNvPr>
            <p:cNvSpPr/>
            <p:nvPr/>
          </p:nvSpPr>
          <p:spPr>
            <a:xfrm rot="-2922755">
              <a:off x="6146487" y="2844416"/>
              <a:ext cx="49142" cy="36950"/>
            </a:xfrm>
            <a:custGeom>
              <a:avLst/>
              <a:gdLst/>
              <a:ahLst/>
              <a:cxnLst/>
              <a:rect l="l" t="t" r="r" b="b"/>
              <a:pathLst>
                <a:path w="395" h="297" extrusionOk="0">
                  <a:moveTo>
                    <a:pt x="204" y="1"/>
                  </a:moveTo>
                  <a:cubicBezTo>
                    <a:pt x="201" y="1"/>
                    <a:pt x="198" y="1"/>
                    <a:pt x="195" y="1"/>
                  </a:cubicBezTo>
                  <a:cubicBezTo>
                    <a:pt x="60" y="1"/>
                    <a:pt x="0" y="166"/>
                    <a:pt x="97" y="256"/>
                  </a:cubicBezTo>
                  <a:cubicBezTo>
                    <a:pt x="125" y="284"/>
                    <a:pt x="162" y="297"/>
                    <a:pt x="198" y="297"/>
                  </a:cubicBezTo>
                  <a:cubicBezTo>
                    <a:pt x="239" y="297"/>
                    <a:pt x="279" y="280"/>
                    <a:pt x="307" y="248"/>
                  </a:cubicBezTo>
                  <a:cubicBezTo>
                    <a:pt x="395" y="153"/>
                    <a:pt x="332"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428;p24">
              <a:extLst>
                <a:ext uri="{FF2B5EF4-FFF2-40B4-BE49-F238E27FC236}">
                  <a16:creationId xmlns:a16="http://schemas.microsoft.com/office/drawing/2014/main" id="{EF9073C7-53E4-494A-B793-33276C76AFE5}"/>
                </a:ext>
              </a:extLst>
            </p:cNvPr>
            <p:cNvSpPr/>
            <p:nvPr/>
          </p:nvSpPr>
          <p:spPr>
            <a:xfrm rot="-2922755">
              <a:off x="6161013" y="2842635"/>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429;p24">
              <a:extLst>
                <a:ext uri="{FF2B5EF4-FFF2-40B4-BE49-F238E27FC236}">
                  <a16:creationId xmlns:a16="http://schemas.microsoft.com/office/drawing/2014/main" id="{78548993-2A64-684A-96E4-5C4A9A1D7434}"/>
                </a:ext>
              </a:extLst>
            </p:cNvPr>
            <p:cNvSpPr/>
            <p:nvPr/>
          </p:nvSpPr>
          <p:spPr>
            <a:xfrm rot="-2922755">
              <a:off x="6159960" y="2831284"/>
              <a:ext cx="17791" cy="14307"/>
            </a:xfrm>
            <a:custGeom>
              <a:avLst/>
              <a:gdLst/>
              <a:ahLst/>
              <a:cxnLst/>
              <a:rect l="l" t="t" r="r" b="b"/>
              <a:pathLst>
                <a:path w="143" h="115" extrusionOk="0">
                  <a:moveTo>
                    <a:pt x="67" y="1"/>
                  </a:moveTo>
                  <a:cubicBezTo>
                    <a:pt x="15" y="8"/>
                    <a:pt x="0" y="68"/>
                    <a:pt x="30" y="98"/>
                  </a:cubicBezTo>
                  <a:cubicBezTo>
                    <a:pt x="41" y="109"/>
                    <a:pt x="56" y="115"/>
                    <a:pt x="71" y="115"/>
                  </a:cubicBezTo>
                  <a:cubicBezTo>
                    <a:pt x="86" y="115"/>
                    <a:pt x="101" y="109"/>
                    <a:pt x="112" y="98"/>
                  </a:cubicBezTo>
                  <a:cubicBezTo>
                    <a:pt x="142" y="61"/>
                    <a:pt x="112"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430;p24">
              <a:extLst>
                <a:ext uri="{FF2B5EF4-FFF2-40B4-BE49-F238E27FC236}">
                  <a16:creationId xmlns:a16="http://schemas.microsoft.com/office/drawing/2014/main" id="{C7C2E270-E217-674D-8057-36975A3B345E}"/>
                </a:ext>
              </a:extLst>
            </p:cNvPr>
            <p:cNvSpPr/>
            <p:nvPr/>
          </p:nvSpPr>
          <p:spPr>
            <a:xfrm rot="-2922755">
              <a:off x="6158479" y="2821561"/>
              <a:ext cx="17791" cy="13934"/>
            </a:xfrm>
            <a:custGeom>
              <a:avLst/>
              <a:gdLst/>
              <a:ahLst/>
              <a:cxnLst/>
              <a:rect l="l" t="t" r="r" b="b"/>
              <a:pathLst>
                <a:path w="143" h="112" extrusionOk="0">
                  <a:moveTo>
                    <a:pt x="68" y="1"/>
                  </a:moveTo>
                  <a:cubicBezTo>
                    <a:pt x="23" y="8"/>
                    <a:pt x="0" y="61"/>
                    <a:pt x="38" y="98"/>
                  </a:cubicBezTo>
                  <a:cubicBezTo>
                    <a:pt x="47" y="108"/>
                    <a:pt x="58" y="112"/>
                    <a:pt x="69" y="112"/>
                  </a:cubicBezTo>
                  <a:cubicBezTo>
                    <a:pt x="84" y="112"/>
                    <a:pt x="100" y="104"/>
                    <a:pt x="113" y="91"/>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431;p24">
              <a:extLst>
                <a:ext uri="{FF2B5EF4-FFF2-40B4-BE49-F238E27FC236}">
                  <a16:creationId xmlns:a16="http://schemas.microsoft.com/office/drawing/2014/main" id="{5EBCC9D1-2758-F348-8155-4ACE275E3BBF}"/>
                </a:ext>
              </a:extLst>
            </p:cNvPr>
            <p:cNvSpPr/>
            <p:nvPr/>
          </p:nvSpPr>
          <p:spPr>
            <a:xfrm rot="-2922755">
              <a:off x="6157655" y="2811090"/>
              <a:ext cx="17791" cy="13561"/>
            </a:xfrm>
            <a:custGeom>
              <a:avLst/>
              <a:gdLst/>
              <a:ahLst/>
              <a:cxnLst/>
              <a:rect l="l" t="t" r="r" b="b"/>
              <a:pathLst>
                <a:path w="143" h="109" extrusionOk="0">
                  <a:moveTo>
                    <a:pt x="68" y="1"/>
                  </a:moveTo>
                  <a:cubicBezTo>
                    <a:pt x="23" y="1"/>
                    <a:pt x="0" y="61"/>
                    <a:pt x="30" y="98"/>
                  </a:cubicBezTo>
                  <a:cubicBezTo>
                    <a:pt x="40" y="105"/>
                    <a:pt x="54" y="109"/>
                    <a:pt x="67" y="109"/>
                  </a:cubicBezTo>
                  <a:cubicBezTo>
                    <a:pt x="83" y="109"/>
                    <a:pt x="100" y="103"/>
                    <a:pt x="113"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432;p24">
              <a:extLst>
                <a:ext uri="{FF2B5EF4-FFF2-40B4-BE49-F238E27FC236}">
                  <a16:creationId xmlns:a16="http://schemas.microsoft.com/office/drawing/2014/main" id="{DC352CE4-5EAF-C14C-98F9-EA8600A370EB}"/>
                </a:ext>
              </a:extLst>
            </p:cNvPr>
            <p:cNvSpPr/>
            <p:nvPr/>
          </p:nvSpPr>
          <p:spPr>
            <a:xfrm rot="-2922755">
              <a:off x="6156193" y="2801032"/>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0" y="52"/>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433;p24">
              <a:extLst>
                <a:ext uri="{FF2B5EF4-FFF2-40B4-BE49-F238E27FC236}">
                  <a16:creationId xmlns:a16="http://schemas.microsoft.com/office/drawing/2014/main" id="{3FEE556A-D14B-8243-8789-783CB0C8F495}"/>
                </a:ext>
              </a:extLst>
            </p:cNvPr>
            <p:cNvSpPr/>
            <p:nvPr/>
          </p:nvSpPr>
          <p:spPr>
            <a:xfrm rot="-2922755">
              <a:off x="6155678" y="2790871"/>
              <a:ext cx="17791" cy="13436"/>
            </a:xfrm>
            <a:custGeom>
              <a:avLst/>
              <a:gdLst/>
              <a:ahLst/>
              <a:cxnLst/>
              <a:rect l="l" t="t" r="r" b="b"/>
              <a:pathLst>
                <a:path w="143" h="108" extrusionOk="0">
                  <a:moveTo>
                    <a:pt x="68" y="0"/>
                  </a:moveTo>
                  <a:cubicBezTo>
                    <a:pt x="23" y="0"/>
                    <a:pt x="1" y="60"/>
                    <a:pt x="31" y="98"/>
                  </a:cubicBezTo>
                  <a:cubicBezTo>
                    <a:pt x="41" y="104"/>
                    <a:pt x="54" y="108"/>
                    <a:pt x="67" y="108"/>
                  </a:cubicBezTo>
                  <a:cubicBezTo>
                    <a:pt x="84" y="108"/>
                    <a:pt x="101" y="102"/>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434;p24">
              <a:extLst>
                <a:ext uri="{FF2B5EF4-FFF2-40B4-BE49-F238E27FC236}">
                  <a16:creationId xmlns:a16="http://schemas.microsoft.com/office/drawing/2014/main" id="{DA52C8B0-5F89-3D46-AB40-4DA81DA3F591}"/>
                </a:ext>
              </a:extLst>
            </p:cNvPr>
            <p:cNvSpPr/>
            <p:nvPr/>
          </p:nvSpPr>
          <p:spPr>
            <a:xfrm rot="-2922755">
              <a:off x="6154225" y="2780685"/>
              <a:ext cx="18661" cy="13312"/>
            </a:xfrm>
            <a:custGeom>
              <a:avLst/>
              <a:gdLst/>
              <a:ahLst/>
              <a:cxnLst/>
              <a:rect l="l" t="t" r="r" b="b"/>
              <a:pathLst>
                <a:path w="150" h="107" extrusionOk="0">
                  <a:moveTo>
                    <a:pt x="75" y="0"/>
                  </a:moveTo>
                  <a:cubicBezTo>
                    <a:pt x="22" y="0"/>
                    <a:pt x="0" y="60"/>
                    <a:pt x="37" y="90"/>
                  </a:cubicBezTo>
                  <a:cubicBezTo>
                    <a:pt x="49" y="101"/>
                    <a:pt x="62" y="107"/>
                    <a:pt x="75" y="107"/>
                  </a:cubicBezTo>
                  <a:cubicBezTo>
                    <a:pt x="88" y="107"/>
                    <a:pt x="101" y="101"/>
                    <a:pt x="112"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435;p24">
              <a:extLst>
                <a:ext uri="{FF2B5EF4-FFF2-40B4-BE49-F238E27FC236}">
                  <a16:creationId xmlns:a16="http://schemas.microsoft.com/office/drawing/2014/main" id="{B1885899-3056-0443-9D03-E3C0D78E6743}"/>
                </a:ext>
              </a:extLst>
            </p:cNvPr>
            <p:cNvSpPr/>
            <p:nvPr/>
          </p:nvSpPr>
          <p:spPr>
            <a:xfrm rot="-2922755">
              <a:off x="6153629" y="2770493"/>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3"/>
                    <a:pt x="57" y="108"/>
                    <a:pt x="72"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436;p24">
              <a:extLst>
                <a:ext uri="{FF2B5EF4-FFF2-40B4-BE49-F238E27FC236}">
                  <a16:creationId xmlns:a16="http://schemas.microsoft.com/office/drawing/2014/main" id="{3DDD2D9A-A219-3B40-BFBD-E081F6D1A51B}"/>
                </a:ext>
              </a:extLst>
            </p:cNvPr>
            <p:cNvSpPr/>
            <p:nvPr/>
          </p:nvSpPr>
          <p:spPr>
            <a:xfrm rot="-2922755">
              <a:off x="6152244" y="2760333"/>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2" y="108"/>
                    <a:pt x="75" y="108"/>
                  </a:cubicBezTo>
                  <a:cubicBezTo>
                    <a:pt x="88" y="108"/>
                    <a:pt x="101"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437;p24">
              <a:extLst>
                <a:ext uri="{FF2B5EF4-FFF2-40B4-BE49-F238E27FC236}">
                  <a16:creationId xmlns:a16="http://schemas.microsoft.com/office/drawing/2014/main" id="{672BD54A-4BEF-FB43-BA89-186C111A412E}"/>
                </a:ext>
              </a:extLst>
            </p:cNvPr>
            <p:cNvSpPr/>
            <p:nvPr/>
          </p:nvSpPr>
          <p:spPr>
            <a:xfrm rot="-2922755">
              <a:off x="6151755" y="2750229"/>
              <a:ext cx="17542" cy="13436"/>
            </a:xfrm>
            <a:custGeom>
              <a:avLst/>
              <a:gdLst/>
              <a:ahLst/>
              <a:cxnLst/>
              <a:rect l="l" t="t" r="r" b="b"/>
              <a:pathLst>
                <a:path w="141" h="108" extrusionOk="0">
                  <a:moveTo>
                    <a:pt x="76" y="0"/>
                  </a:moveTo>
                  <a:cubicBezTo>
                    <a:pt x="74" y="0"/>
                    <a:pt x="71" y="0"/>
                    <a:pt x="68" y="1"/>
                  </a:cubicBezTo>
                  <a:cubicBezTo>
                    <a:pt x="23" y="1"/>
                    <a:pt x="0" y="61"/>
                    <a:pt x="30" y="91"/>
                  </a:cubicBezTo>
                  <a:cubicBezTo>
                    <a:pt x="41" y="102"/>
                    <a:pt x="56" y="107"/>
                    <a:pt x="71" y="107"/>
                  </a:cubicBezTo>
                  <a:cubicBezTo>
                    <a:pt x="86" y="107"/>
                    <a:pt x="101" y="102"/>
                    <a:pt x="112" y="91"/>
                  </a:cubicBezTo>
                  <a:cubicBezTo>
                    <a:pt x="141" y="55"/>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438;p24">
              <a:extLst>
                <a:ext uri="{FF2B5EF4-FFF2-40B4-BE49-F238E27FC236}">
                  <a16:creationId xmlns:a16="http://schemas.microsoft.com/office/drawing/2014/main" id="{44F71772-C613-2541-B723-3EFC53C40F12}"/>
                </a:ext>
              </a:extLst>
            </p:cNvPr>
            <p:cNvSpPr/>
            <p:nvPr/>
          </p:nvSpPr>
          <p:spPr>
            <a:xfrm rot="-2922755">
              <a:off x="6149876" y="2739252"/>
              <a:ext cx="18786" cy="14307"/>
            </a:xfrm>
            <a:custGeom>
              <a:avLst/>
              <a:gdLst/>
              <a:ahLst/>
              <a:cxnLst/>
              <a:rect l="l" t="t" r="r" b="b"/>
              <a:pathLst>
                <a:path w="151" h="115" extrusionOk="0">
                  <a:moveTo>
                    <a:pt x="75" y="0"/>
                  </a:moveTo>
                  <a:cubicBezTo>
                    <a:pt x="23" y="8"/>
                    <a:pt x="1" y="68"/>
                    <a:pt x="38" y="98"/>
                  </a:cubicBezTo>
                  <a:cubicBezTo>
                    <a:pt x="49" y="109"/>
                    <a:pt x="64" y="114"/>
                    <a:pt x="78" y="114"/>
                  </a:cubicBezTo>
                  <a:cubicBezTo>
                    <a:pt x="92" y="114"/>
                    <a:pt x="105" y="109"/>
                    <a:pt x="113" y="98"/>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439;p24">
              <a:extLst>
                <a:ext uri="{FF2B5EF4-FFF2-40B4-BE49-F238E27FC236}">
                  <a16:creationId xmlns:a16="http://schemas.microsoft.com/office/drawing/2014/main" id="{C1048C5E-737A-9145-933F-634D79BF9EFA}"/>
                </a:ext>
              </a:extLst>
            </p:cNvPr>
            <p:cNvSpPr/>
            <p:nvPr/>
          </p:nvSpPr>
          <p:spPr>
            <a:xfrm rot="-2922755">
              <a:off x="6149222" y="2729154"/>
              <a:ext cx="17791" cy="13934"/>
            </a:xfrm>
            <a:custGeom>
              <a:avLst/>
              <a:gdLst/>
              <a:ahLst/>
              <a:cxnLst/>
              <a:rect l="l" t="t" r="r" b="b"/>
              <a:pathLst>
                <a:path w="143" h="112" extrusionOk="0">
                  <a:moveTo>
                    <a:pt x="68" y="0"/>
                  </a:moveTo>
                  <a:cubicBezTo>
                    <a:pt x="23" y="8"/>
                    <a:pt x="0" y="60"/>
                    <a:pt x="38" y="98"/>
                  </a:cubicBezTo>
                  <a:cubicBezTo>
                    <a:pt x="47" y="107"/>
                    <a:pt x="58" y="111"/>
                    <a:pt x="69" y="111"/>
                  </a:cubicBezTo>
                  <a:cubicBezTo>
                    <a:pt x="84" y="111"/>
                    <a:pt x="100" y="103"/>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440;p24">
              <a:extLst>
                <a:ext uri="{FF2B5EF4-FFF2-40B4-BE49-F238E27FC236}">
                  <a16:creationId xmlns:a16="http://schemas.microsoft.com/office/drawing/2014/main" id="{EA7C864D-DD10-0846-B4A7-4036BDD9CA02}"/>
                </a:ext>
              </a:extLst>
            </p:cNvPr>
            <p:cNvSpPr/>
            <p:nvPr/>
          </p:nvSpPr>
          <p:spPr>
            <a:xfrm rot="-2922755">
              <a:off x="6131772" y="2703283"/>
              <a:ext cx="49391" cy="37945"/>
            </a:xfrm>
            <a:custGeom>
              <a:avLst/>
              <a:gdLst/>
              <a:ahLst/>
              <a:cxnLst/>
              <a:rect l="l" t="t" r="r" b="b"/>
              <a:pathLst>
                <a:path w="397" h="305" extrusionOk="0">
                  <a:moveTo>
                    <a:pt x="195" y="1"/>
                  </a:moveTo>
                  <a:cubicBezTo>
                    <a:pt x="60" y="8"/>
                    <a:pt x="0" y="173"/>
                    <a:pt x="97" y="263"/>
                  </a:cubicBezTo>
                  <a:cubicBezTo>
                    <a:pt x="125" y="291"/>
                    <a:pt x="162" y="304"/>
                    <a:pt x="198" y="304"/>
                  </a:cubicBezTo>
                  <a:cubicBezTo>
                    <a:pt x="239" y="304"/>
                    <a:pt x="279" y="287"/>
                    <a:pt x="307" y="255"/>
                  </a:cubicBezTo>
                  <a:cubicBezTo>
                    <a:pt x="397" y="158"/>
                    <a:pt x="329"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441;p24">
              <a:extLst>
                <a:ext uri="{FF2B5EF4-FFF2-40B4-BE49-F238E27FC236}">
                  <a16:creationId xmlns:a16="http://schemas.microsoft.com/office/drawing/2014/main" id="{4D4F8E82-A20B-914D-B33B-01894BDF0630}"/>
                </a:ext>
              </a:extLst>
            </p:cNvPr>
            <p:cNvSpPr/>
            <p:nvPr/>
          </p:nvSpPr>
          <p:spPr>
            <a:xfrm rot="-2922755">
              <a:off x="6213047" y="2814657"/>
              <a:ext cx="50137" cy="37075"/>
            </a:xfrm>
            <a:custGeom>
              <a:avLst/>
              <a:gdLst/>
              <a:ahLst/>
              <a:cxnLst/>
              <a:rect l="l" t="t" r="r" b="b"/>
              <a:pathLst>
                <a:path w="403" h="298" extrusionOk="0">
                  <a:moveTo>
                    <a:pt x="204" y="1"/>
                  </a:moveTo>
                  <a:cubicBezTo>
                    <a:pt x="201" y="1"/>
                    <a:pt x="198" y="1"/>
                    <a:pt x="195" y="1"/>
                  </a:cubicBezTo>
                  <a:cubicBezTo>
                    <a:pt x="68" y="1"/>
                    <a:pt x="1" y="166"/>
                    <a:pt x="105" y="256"/>
                  </a:cubicBezTo>
                  <a:cubicBezTo>
                    <a:pt x="133" y="284"/>
                    <a:pt x="168" y="297"/>
                    <a:pt x="203" y="297"/>
                  </a:cubicBezTo>
                  <a:cubicBezTo>
                    <a:pt x="243" y="297"/>
                    <a:pt x="283" y="280"/>
                    <a:pt x="315" y="248"/>
                  </a:cubicBezTo>
                  <a:cubicBezTo>
                    <a:pt x="403"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442;p24">
              <a:extLst>
                <a:ext uri="{FF2B5EF4-FFF2-40B4-BE49-F238E27FC236}">
                  <a16:creationId xmlns:a16="http://schemas.microsoft.com/office/drawing/2014/main" id="{DA2A08EA-15E6-744E-8057-C4FA28F3FF02}"/>
                </a:ext>
              </a:extLst>
            </p:cNvPr>
            <p:cNvSpPr/>
            <p:nvPr/>
          </p:nvSpPr>
          <p:spPr>
            <a:xfrm rot="-2922755">
              <a:off x="6228698" y="2817800"/>
              <a:ext cx="17791" cy="13312"/>
            </a:xfrm>
            <a:custGeom>
              <a:avLst/>
              <a:gdLst/>
              <a:ahLst/>
              <a:cxnLst/>
              <a:rect l="l" t="t" r="r" b="b"/>
              <a:pathLst>
                <a:path w="143" h="107" extrusionOk="0">
                  <a:moveTo>
                    <a:pt x="68" y="0"/>
                  </a:moveTo>
                  <a:cubicBezTo>
                    <a:pt x="23" y="0"/>
                    <a:pt x="0" y="60"/>
                    <a:pt x="30" y="90"/>
                  </a:cubicBezTo>
                  <a:cubicBezTo>
                    <a:pt x="41" y="101"/>
                    <a:pt x="56" y="107"/>
                    <a:pt x="71" y="107"/>
                  </a:cubicBezTo>
                  <a:cubicBezTo>
                    <a:pt x="86" y="107"/>
                    <a:pt x="101" y="101"/>
                    <a:pt x="112" y="90"/>
                  </a:cubicBezTo>
                  <a:cubicBezTo>
                    <a:pt x="142" y="52"/>
                    <a:pt x="112"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443;p24">
              <a:extLst>
                <a:ext uri="{FF2B5EF4-FFF2-40B4-BE49-F238E27FC236}">
                  <a16:creationId xmlns:a16="http://schemas.microsoft.com/office/drawing/2014/main" id="{1488AE7A-497E-8D4E-88BB-2CC29C16E2BC}"/>
                </a:ext>
              </a:extLst>
            </p:cNvPr>
            <p:cNvSpPr/>
            <p:nvPr/>
          </p:nvSpPr>
          <p:spPr>
            <a:xfrm rot="-2922755">
              <a:off x="6227655" y="2811855"/>
              <a:ext cx="17791" cy="13436"/>
            </a:xfrm>
            <a:custGeom>
              <a:avLst/>
              <a:gdLst/>
              <a:ahLst/>
              <a:cxnLst/>
              <a:rect l="l" t="t" r="r" b="b"/>
              <a:pathLst>
                <a:path w="143" h="108" extrusionOk="0">
                  <a:moveTo>
                    <a:pt x="68" y="1"/>
                  </a:moveTo>
                  <a:cubicBezTo>
                    <a:pt x="23" y="1"/>
                    <a:pt x="0" y="61"/>
                    <a:pt x="38" y="90"/>
                  </a:cubicBezTo>
                  <a:cubicBezTo>
                    <a:pt x="49" y="102"/>
                    <a:pt x="62" y="107"/>
                    <a:pt x="75" y="107"/>
                  </a:cubicBezTo>
                  <a:cubicBezTo>
                    <a:pt x="88" y="107"/>
                    <a:pt x="101" y="102"/>
                    <a:pt x="112" y="90"/>
                  </a:cubicBezTo>
                  <a:cubicBezTo>
                    <a:pt x="142"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444;p24">
              <a:extLst>
                <a:ext uri="{FF2B5EF4-FFF2-40B4-BE49-F238E27FC236}">
                  <a16:creationId xmlns:a16="http://schemas.microsoft.com/office/drawing/2014/main" id="{7FE2A862-B543-684B-A118-0005EB32D539}"/>
                </a:ext>
              </a:extLst>
            </p:cNvPr>
            <p:cNvSpPr/>
            <p:nvPr/>
          </p:nvSpPr>
          <p:spPr>
            <a:xfrm rot="-2922755">
              <a:off x="6227233" y="2805359"/>
              <a:ext cx="17791" cy="13436"/>
            </a:xfrm>
            <a:custGeom>
              <a:avLst/>
              <a:gdLst/>
              <a:ahLst/>
              <a:cxnLst/>
              <a:rect l="l" t="t" r="r" b="b"/>
              <a:pathLst>
                <a:path w="143" h="108" extrusionOk="0">
                  <a:moveTo>
                    <a:pt x="68" y="0"/>
                  </a:moveTo>
                  <a:cubicBezTo>
                    <a:pt x="23" y="0"/>
                    <a:pt x="1" y="60"/>
                    <a:pt x="31" y="98"/>
                  </a:cubicBezTo>
                  <a:cubicBezTo>
                    <a:pt x="41" y="104"/>
                    <a:pt x="54" y="108"/>
                    <a:pt x="67" y="108"/>
                  </a:cubicBezTo>
                  <a:cubicBezTo>
                    <a:pt x="84" y="108"/>
                    <a:pt x="100" y="102"/>
                    <a:pt x="113" y="90"/>
                  </a:cubicBezTo>
                  <a:cubicBezTo>
                    <a:pt x="143" y="53"/>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445;p24">
              <a:extLst>
                <a:ext uri="{FF2B5EF4-FFF2-40B4-BE49-F238E27FC236}">
                  <a16:creationId xmlns:a16="http://schemas.microsoft.com/office/drawing/2014/main" id="{AAAC7CE4-797E-FD48-A58E-97D88E1F1DF6}"/>
                </a:ext>
              </a:extLst>
            </p:cNvPr>
            <p:cNvSpPr/>
            <p:nvPr/>
          </p:nvSpPr>
          <p:spPr>
            <a:xfrm rot="-2922755">
              <a:off x="6226190" y="2799414"/>
              <a:ext cx="17791" cy="13561"/>
            </a:xfrm>
            <a:custGeom>
              <a:avLst/>
              <a:gdLst/>
              <a:ahLst/>
              <a:cxnLst/>
              <a:rect l="l" t="t" r="r" b="b"/>
              <a:pathLst>
                <a:path w="143" h="109" extrusionOk="0">
                  <a:moveTo>
                    <a:pt x="75" y="1"/>
                  </a:moveTo>
                  <a:cubicBezTo>
                    <a:pt x="23" y="1"/>
                    <a:pt x="1" y="61"/>
                    <a:pt x="38" y="98"/>
                  </a:cubicBezTo>
                  <a:cubicBezTo>
                    <a:pt x="48" y="105"/>
                    <a:pt x="60" y="109"/>
                    <a:pt x="71" y="109"/>
                  </a:cubicBezTo>
                  <a:cubicBezTo>
                    <a:pt x="86" y="109"/>
                    <a:pt x="100" y="103"/>
                    <a:pt x="113" y="91"/>
                  </a:cubicBezTo>
                  <a:cubicBezTo>
                    <a:pt x="143"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446;p24">
              <a:extLst>
                <a:ext uri="{FF2B5EF4-FFF2-40B4-BE49-F238E27FC236}">
                  <a16:creationId xmlns:a16="http://schemas.microsoft.com/office/drawing/2014/main" id="{ECDF9D73-4313-C243-A4CD-D052EF384D5D}"/>
                </a:ext>
              </a:extLst>
            </p:cNvPr>
            <p:cNvSpPr/>
            <p:nvPr/>
          </p:nvSpPr>
          <p:spPr>
            <a:xfrm rot="-2922755">
              <a:off x="6225888" y="2792807"/>
              <a:ext cx="17915" cy="13934"/>
            </a:xfrm>
            <a:custGeom>
              <a:avLst/>
              <a:gdLst/>
              <a:ahLst/>
              <a:cxnLst/>
              <a:rect l="l" t="t" r="r" b="b"/>
              <a:pathLst>
                <a:path w="144" h="112" extrusionOk="0">
                  <a:moveTo>
                    <a:pt x="68" y="0"/>
                  </a:moveTo>
                  <a:cubicBezTo>
                    <a:pt x="23" y="8"/>
                    <a:pt x="1" y="60"/>
                    <a:pt x="31" y="98"/>
                  </a:cubicBezTo>
                  <a:cubicBezTo>
                    <a:pt x="40" y="107"/>
                    <a:pt x="52" y="111"/>
                    <a:pt x="65" y="111"/>
                  </a:cubicBezTo>
                  <a:cubicBezTo>
                    <a:pt x="82" y="111"/>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447;p24">
              <a:extLst>
                <a:ext uri="{FF2B5EF4-FFF2-40B4-BE49-F238E27FC236}">
                  <a16:creationId xmlns:a16="http://schemas.microsoft.com/office/drawing/2014/main" id="{F8CD036D-424E-0242-B70A-5692A33F94AE}"/>
                </a:ext>
              </a:extLst>
            </p:cNvPr>
            <p:cNvSpPr/>
            <p:nvPr/>
          </p:nvSpPr>
          <p:spPr>
            <a:xfrm rot="-2922755">
              <a:off x="6224837" y="2786471"/>
              <a:ext cx="18786" cy="14432"/>
            </a:xfrm>
            <a:custGeom>
              <a:avLst/>
              <a:gdLst/>
              <a:ahLst/>
              <a:cxnLst/>
              <a:rect l="l" t="t" r="r" b="b"/>
              <a:pathLst>
                <a:path w="151" h="116" extrusionOk="0">
                  <a:moveTo>
                    <a:pt x="76" y="1"/>
                  </a:moveTo>
                  <a:cubicBezTo>
                    <a:pt x="23" y="8"/>
                    <a:pt x="1" y="68"/>
                    <a:pt x="38" y="98"/>
                  </a:cubicBezTo>
                  <a:cubicBezTo>
                    <a:pt x="50" y="109"/>
                    <a:pt x="63" y="115"/>
                    <a:pt x="76" y="115"/>
                  </a:cubicBezTo>
                  <a:cubicBezTo>
                    <a:pt x="89" y="115"/>
                    <a:pt x="102" y="109"/>
                    <a:pt x="113" y="98"/>
                  </a:cubicBezTo>
                  <a:cubicBezTo>
                    <a:pt x="151"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448;p24">
              <a:extLst>
                <a:ext uri="{FF2B5EF4-FFF2-40B4-BE49-F238E27FC236}">
                  <a16:creationId xmlns:a16="http://schemas.microsoft.com/office/drawing/2014/main" id="{110E34F4-C0A9-FC4D-92B6-65D148F07F6B}"/>
                </a:ext>
              </a:extLst>
            </p:cNvPr>
            <p:cNvSpPr/>
            <p:nvPr/>
          </p:nvSpPr>
          <p:spPr>
            <a:xfrm rot="-2922755">
              <a:off x="6224990" y="2781093"/>
              <a:ext cx="17542" cy="13436"/>
            </a:xfrm>
            <a:custGeom>
              <a:avLst/>
              <a:gdLst/>
              <a:ahLst/>
              <a:cxnLst/>
              <a:rect l="l" t="t" r="r" b="b"/>
              <a:pathLst>
                <a:path w="141" h="108" extrusionOk="0">
                  <a:moveTo>
                    <a:pt x="76" y="0"/>
                  </a:moveTo>
                  <a:cubicBezTo>
                    <a:pt x="74" y="0"/>
                    <a:pt x="71" y="1"/>
                    <a:pt x="68" y="1"/>
                  </a:cubicBezTo>
                  <a:cubicBezTo>
                    <a:pt x="23" y="1"/>
                    <a:pt x="0" y="61"/>
                    <a:pt x="30" y="91"/>
                  </a:cubicBezTo>
                  <a:cubicBezTo>
                    <a:pt x="41" y="102"/>
                    <a:pt x="56" y="108"/>
                    <a:pt x="71" y="108"/>
                  </a:cubicBezTo>
                  <a:cubicBezTo>
                    <a:pt x="86" y="108"/>
                    <a:pt x="101" y="102"/>
                    <a:pt x="113" y="91"/>
                  </a:cubicBezTo>
                  <a:cubicBezTo>
                    <a:pt x="141" y="56"/>
                    <a:pt x="12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449;p24">
              <a:extLst>
                <a:ext uri="{FF2B5EF4-FFF2-40B4-BE49-F238E27FC236}">
                  <a16:creationId xmlns:a16="http://schemas.microsoft.com/office/drawing/2014/main" id="{9DB29365-9738-574E-92F8-CA9ABA6141D7}"/>
                </a:ext>
              </a:extLst>
            </p:cNvPr>
            <p:cNvSpPr/>
            <p:nvPr/>
          </p:nvSpPr>
          <p:spPr>
            <a:xfrm rot="-2922755">
              <a:off x="6223947" y="2775147"/>
              <a:ext cx="17542" cy="13561"/>
            </a:xfrm>
            <a:custGeom>
              <a:avLst/>
              <a:gdLst/>
              <a:ahLst/>
              <a:cxnLst/>
              <a:rect l="l" t="t" r="r" b="b"/>
              <a:pathLst>
                <a:path w="141" h="109" extrusionOk="0">
                  <a:moveTo>
                    <a:pt x="83" y="1"/>
                  </a:moveTo>
                  <a:cubicBezTo>
                    <a:pt x="80" y="1"/>
                    <a:pt x="78" y="1"/>
                    <a:pt x="75" y="2"/>
                  </a:cubicBezTo>
                  <a:cubicBezTo>
                    <a:pt x="23" y="2"/>
                    <a:pt x="0" y="61"/>
                    <a:pt x="38" y="91"/>
                  </a:cubicBezTo>
                  <a:cubicBezTo>
                    <a:pt x="49" y="103"/>
                    <a:pt x="62" y="108"/>
                    <a:pt x="75" y="108"/>
                  </a:cubicBezTo>
                  <a:cubicBezTo>
                    <a:pt x="88" y="108"/>
                    <a:pt x="101" y="103"/>
                    <a:pt x="113" y="91"/>
                  </a:cubicBezTo>
                  <a:cubicBezTo>
                    <a:pt x="141" y="56"/>
                    <a:pt x="122"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450;p24">
              <a:extLst>
                <a:ext uri="{FF2B5EF4-FFF2-40B4-BE49-F238E27FC236}">
                  <a16:creationId xmlns:a16="http://schemas.microsoft.com/office/drawing/2014/main" id="{76C1766A-7ECA-2D4E-8FF2-78EB9B181A68}"/>
                </a:ext>
              </a:extLst>
            </p:cNvPr>
            <p:cNvSpPr/>
            <p:nvPr/>
          </p:nvSpPr>
          <p:spPr>
            <a:xfrm rot="-2922755">
              <a:off x="6223483" y="2768682"/>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451;p24">
              <a:extLst>
                <a:ext uri="{FF2B5EF4-FFF2-40B4-BE49-F238E27FC236}">
                  <a16:creationId xmlns:a16="http://schemas.microsoft.com/office/drawing/2014/main" id="{E1292C04-7048-AD4A-B2B1-EF129CB48E0A}"/>
                </a:ext>
              </a:extLst>
            </p:cNvPr>
            <p:cNvSpPr/>
            <p:nvPr/>
          </p:nvSpPr>
          <p:spPr>
            <a:xfrm rot="-2922755">
              <a:off x="6222318" y="2762342"/>
              <a:ext cx="18786" cy="13561"/>
            </a:xfrm>
            <a:custGeom>
              <a:avLst/>
              <a:gdLst/>
              <a:ahLst/>
              <a:cxnLst/>
              <a:rect l="l" t="t" r="r" b="b"/>
              <a:pathLst>
                <a:path w="151" h="109" extrusionOk="0">
                  <a:moveTo>
                    <a:pt x="75" y="1"/>
                  </a:moveTo>
                  <a:cubicBezTo>
                    <a:pt x="23" y="1"/>
                    <a:pt x="1" y="61"/>
                    <a:pt x="38" y="98"/>
                  </a:cubicBezTo>
                  <a:cubicBezTo>
                    <a:pt x="48" y="105"/>
                    <a:pt x="60" y="108"/>
                    <a:pt x="72" y="108"/>
                  </a:cubicBezTo>
                  <a:cubicBezTo>
                    <a:pt x="86" y="108"/>
                    <a:pt x="101" y="103"/>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452;p24">
              <a:extLst>
                <a:ext uri="{FF2B5EF4-FFF2-40B4-BE49-F238E27FC236}">
                  <a16:creationId xmlns:a16="http://schemas.microsoft.com/office/drawing/2014/main" id="{7E531F51-B4C6-7844-A000-BDA1643F5641}"/>
                </a:ext>
              </a:extLst>
            </p:cNvPr>
            <p:cNvSpPr/>
            <p:nvPr/>
          </p:nvSpPr>
          <p:spPr>
            <a:xfrm rot="-2922755">
              <a:off x="6222147" y="2756126"/>
              <a:ext cx="17791" cy="13561"/>
            </a:xfrm>
            <a:custGeom>
              <a:avLst/>
              <a:gdLst/>
              <a:ahLst/>
              <a:cxnLst/>
              <a:rect l="l" t="t" r="r" b="b"/>
              <a:pathLst>
                <a:path w="143" h="109" extrusionOk="0">
                  <a:moveTo>
                    <a:pt x="67" y="0"/>
                  </a:moveTo>
                  <a:cubicBezTo>
                    <a:pt x="23" y="0"/>
                    <a:pt x="0" y="60"/>
                    <a:pt x="30" y="98"/>
                  </a:cubicBezTo>
                  <a:cubicBezTo>
                    <a:pt x="40" y="104"/>
                    <a:pt x="53" y="108"/>
                    <a:pt x="67" y="108"/>
                  </a:cubicBezTo>
                  <a:cubicBezTo>
                    <a:pt x="83" y="108"/>
                    <a:pt x="100" y="102"/>
                    <a:pt x="112" y="90"/>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453;p24">
              <a:extLst>
                <a:ext uri="{FF2B5EF4-FFF2-40B4-BE49-F238E27FC236}">
                  <a16:creationId xmlns:a16="http://schemas.microsoft.com/office/drawing/2014/main" id="{7A7127B5-F7DE-3542-BB5C-07C0C0092615}"/>
                </a:ext>
              </a:extLst>
            </p:cNvPr>
            <p:cNvSpPr/>
            <p:nvPr/>
          </p:nvSpPr>
          <p:spPr>
            <a:xfrm rot="-2922755">
              <a:off x="6221050" y="2749811"/>
              <a:ext cx="18661" cy="13934"/>
            </a:xfrm>
            <a:custGeom>
              <a:avLst/>
              <a:gdLst/>
              <a:ahLst/>
              <a:cxnLst/>
              <a:rect l="l" t="t" r="r" b="b"/>
              <a:pathLst>
                <a:path w="150" h="112" extrusionOk="0">
                  <a:moveTo>
                    <a:pt x="75" y="1"/>
                  </a:moveTo>
                  <a:cubicBezTo>
                    <a:pt x="22" y="1"/>
                    <a:pt x="0" y="61"/>
                    <a:pt x="37" y="98"/>
                  </a:cubicBezTo>
                  <a:cubicBezTo>
                    <a:pt x="47" y="108"/>
                    <a:pt x="59" y="112"/>
                    <a:pt x="71" y="112"/>
                  </a:cubicBezTo>
                  <a:cubicBezTo>
                    <a:pt x="87" y="112"/>
                    <a:pt x="104" y="104"/>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454;p24">
              <a:extLst>
                <a:ext uri="{FF2B5EF4-FFF2-40B4-BE49-F238E27FC236}">
                  <a16:creationId xmlns:a16="http://schemas.microsoft.com/office/drawing/2014/main" id="{EE603A81-62C8-564D-AF91-EF31448A2099}"/>
                </a:ext>
              </a:extLst>
            </p:cNvPr>
            <p:cNvSpPr/>
            <p:nvPr/>
          </p:nvSpPr>
          <p:spPr>
            <a:xfrm rot="-2922755">
              <a:off x="6204442" y="2730088"/>
              <a:ext cx="50137" cy="37448"/>
            </a:xfrm>
            <a:custGeom>
              <a:avLst/>
              <a:gdLst/>
              <a:ahLst/>
              <a:cxnLst/>
              <a:rect l="l" t="t" r="r" b="b"/>
              <a:pathLst>
                <a:path w="403" h="301" extrusionOk="0">
                  <a:moveTo>
                    <a:pt x="205" y="0"/>
                  </a:moveTo>
                  <a:cubicBezTo>
                    <a:pt x="201" y="0"/>
                    <a:pt x="198" y="0"/>
                    <a:pt x="195" y="1"/>
                  </a:cubicBezTo>
                  <a:cubicBezTo>
                    <a:pt x="61" y="8"/>
                    <a:pt x="1" y="165"/>
                    <a:pt x="98" y="263"/>
                  </a:cubicBezTo>
                  <a:cubicBezTo>
                    <a:pt x="130" y="287"/>
                    <a:pt x="166" y="300"/>
                    <a:pt x="202" y="300"/>
                  </a:cubicBezTo>
                  <a:cubicBezTo>
                    <a:pt x="243" y="300"/>
                    <a:pt x="283" y="283"/>
                    <a:pt x="315" y="248"/>
                  </a:cubicBezTo>
                  <a:cubicBezTo>
                    <a:pt x="403" y="153"/>
                    <a:pt x="333"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455;p24">
              <a:extLst>
                <a:ext uri="{FF2B5EF4-FFF2-40B4-BE49-F238E27FC236}">
                  <a16:creationId xmlns:a16="http://schemas.microsoft.com/office/drawing/2014/main" id="{C4F765F0-DD48-A94E-B411-44494A26A768}"/>
                </a:ext>
              </a:extLst>
            </p:cNvPr>
            <p:cNvSpPr/>
            <p:nvPr/>
          </p:nvSpPr>
          <p:spPr>
            <a:xfrm rot="-2922755">
              <a:off x="6278068" y="2783590"/>
              <a:ext cx="49391" cy="37572"/>
            </a:xfrm>
            <a:custGeom>
              <a:avLst/>
              <a:gdLst/>
              <a:ahLst/>
              <a:cxnLst/>
              <a:rect l="l" t="t" r="r" b="b"/>
              <a:pathLst>
                <a:path w="397" h="302" extrusionOk="0">
                  <a:moveTo>
                    <a:pt x="195" y="1"/>
                  </a:moveTo>
                  <a:cubicBezTo>
                    <a:pt x="60" y="8"/>
                    <a:pt x="0" y="173"/>
                    <a:pt x="97" y="263"/>
                  </a:cubicBezTo>
                  <a:cubicBezTo>
                    <a:pt x="126" y="288"/>
                    <a:pt x="164" y="301"/>
                    <a:pt x="201" y="301"/>
                  </a:cubicBezTo>
                  <a:cubicBezTo>
                    <a:pt x="241" y="301"/>
                    <a:pt x="280" y="286"/>
                    <a:pt x="307" y="255"/>
                  </a:cubicBezTo>
                  <a:cubicBezTo>
                    <a:pt x="397" y="158"/>
                    <a:pt x="322"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456;p24">
              <a:extLst>
                <a:ext uri="{FF2B5EF4-FFF2-40B4-BE49-F238E27FC236}">
                  <a16:creationId xmlns:a16="http://schemas.microsoft.com/office/drawing/2014/main" id="{D5A36CCB-F293-1D48-8819-A9FF20A3C2F2}"/>
                </a:ext>
              </a:extLst>
            </p:cNvPr>
            <p:cNvSpPr/>
            <p:nvPr/>
          </p:nvSpPr>
          <p:spPr>
            <a:xfrm rot="-2922755">
              <a:off x="6293744" y="2793127"/>
              <a:ext cx="17791" cy="13312"/>
            </a:xfrm>
            <a:custGeom>
              <a:avLst/>
              <a:gdLst/>
              <a:ahLst/>
              <a:cxnLst/>
              <a:rect l="l" t="t" r="r" b="b"/>
              <a:pathLst>
                <a:path w="143" h="107" extrusionOk="0">
                  <a:moveTo>
                    <a:pt x="68" y="0"/>
                  </a:moveTo>
                  <a:cubicBezTo>
                    <a:pt x="23" y="0"/>
                    <a:pt x="0" y="60"/>
                    <a:pt x="30" y="90"/>
                  </a:cubicBezTo>
                  <a:cubicBezTo>
                    <a:pt x="41" y="101"/>
                    <a:pt x="56" y="107"/>
                    <a:pt x="71" y="107"/>
                  </a:cubicBezTo>
                  <a:cubicBezTo>
                    <a:pt x="86" y="107"/>
                    <a:pt x="101" y="101"/>
                    <a:pt x="113" y="90"/>
                  </a:cubicBezTo>
                  <a:cubicBezTo>
                    <a:pt x="142" y="52"/>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457;p24">
              <a:extLst>
                <a:ext uri="{FF2B5EF4-FFF2-40B4-BE49-F238E27FC236}">
                  <a16:creationId xmlns:a16="http://schemas.microsoft.com/office/drawing/2014/main" id="{0D5E8200-D995-2F47-80EF-07B6BAE6DB36}"/>
                </a:ext>
              </a:extLst>
            </p:cNvPr>
            <p:cNvSpPr/>
            <p:nvPr/>
          </p:nvSpPr>
          <p:spPr>
            <a:xfrm rot="-2922755">
              <a:off x="6292935" y="2790783"/>
              <a:ext cx="18786" cy="13810"/>
            </a:xfrm>
            <a:custGeom>
              <a:avLst/>
              <a:gdLst/>
              <a:ahLst/>
              <a:cxnLst/>
              <a:rect l="l" t="t" r="r" b="b"/>
              <a:pathLst>
                <a:path w="151" h="111" extrusionOk="0">
                  <a:moveTo>
                    <a:pt x="76" y="0"/>
                  </a:moveTo>
                  <a:cubicBezTo>
                    <a:pt x="23" y="8"/>
                    <a:pt x="1" y="60"/>
                    <a:pt x="38" y="97"/>
                  </a:cubicBezTo>
                  <a:cubicBezTo>
                    <a:pt x="48" y="107"/>
                    <a:pt x="60" y="111"/>
                    <a:pt x="72" y="111"/>
                  </a:cubicBezTo>
                  <a:cubicBezTo>
                    <a:pt x="88" y="111"/>
                    <a:pt x="104" y="103"/>
                    <a:pt x="113" y="90"/>
                  </a:cubicBezTo>
                  <a:cubicBezTo>
                    <a:pt x="150"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458;p24">
              <a:extLst>
                <a:ext uri="{FF2B5EF4-FFF2-40B4-BE49-F238E27FC236}">
                  <a16:creationId xmlns:a16="http://schemas.microsoft.com/office/drawing/2014/main" id="{6FFD8830-FD91-2C41-80DB-B0EE5FDCAF2A}"/>
                </a:ext>
              </a:extLst>
            </p:cNvPr>
            <p:cNvSpPr/>
            <p:nvPr/>
          </p:nvSpPr>
          <p:spPr>
            <a:xfrm rot="-2922755">
              <a:off x="6293422" y="2789105"/>
              <a:ext cx="17666" cy="13561"/>
            </a:xfrm>
            <a:custGeom>
              <a:avLst/>
              <a:gdLst/>
              <a:ahLst/>
              <a:cxnLst/>
              <a:rect l="l" t="t" r="r" b="b"/>
              <a:pathLst>
                <a:path w="142" h="109" extrusionOk="0">
                  <a:moveTo>
                    <a:pt x="77" y="1"/>
                  </a:moveTo>
                  <a:cubicBezTo>
                    <a:pt x="74" y="1"/>
                    <a:pt x="71" y="1"/>
                    <a:pt x="68" y="2"/>
                  </a:cubicBezTo>
                  <a:cubicBezTo>
                    <a:pt x="23" y="2"/>
                    <a:pt x="1" y="62"/>
                    <a:pt x="31" y="91"/>
                  </a:cubicBezTo>
                  <a:cubicBezTo>
                    <a:pt x="42" y="103"/>
                    <a:pt x="57" y="108"/>
                    <a:pt x="72"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459;p24">
              <a:extLst>
                <a:ext uri="{FF2B5EF4-FFF2-40B4-BE49-F238E27FC236}">
                  <a16:creationId xmlns:a16="http://schemas.microsoft.com/office/drawing/2014/main" id="{15A5F48F-E4FD-494E-85BA-BB46077D6F08}"/>
                </a:ext>
              </a:extLst>
            </p:cNvPr>
            <p:cNvSpPr/>
            <p:nvPr/>
          </p:nvSpPr>
          <p:spPr>
            <a:xfrm rot="-2922755">
              <a:off x="6292600" y="2786833"/>
              <a:ext cx="18661" cy="13561"/>
            </a:xfrm>
            <a:custGeom>
              <a:avLst/>
              <a:gdLst/>
              <a:ahLst/>
              <a:cxnLst/>
              <a:rect l="l" t="t" r="r" b="b"/>
              <a:pathLst>
                <a:path w="150" h="109" extrusionOk="0">
                  <a:moveTo>
                    <a:pt x="75" y="1"/>
                  </a:moveTo>
                  <a:cubicBezTo>
                    <a:pt x="23" y="1"/>
                    <a:pt x="0" y="61"/>
                    <a:pt x="38" y="98"/>
                  </a:cubicBezTo>
                  <a:cubicBezTo>
                    <a:pt x="48" y="105"/>
                    <a:pt x="61" y="108"/>
                    <a:pt x="74" y="108"/>
                  </a:cubicBezTo>
                  <a:cubicBezTo>
                    <a:pt x="89" y="108"/>
                    <a:pt x="104" y="103"/>
                    <a:pt x="112"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460;p24">
              <a:extLst>
                <a:ext uri="{FF2B5EF4-FFF2-40B4-BE49-F238E27FC236}">
                  <a16:creationId xmlns:a16="http://schemas.microsoft.com/office/drawing/2014/main" id="{85006FA9-6699-2B4E-90FB-EDF499E28A04}"/>
                </a:ext>
              </a:extLst>
            </p:cNvPr>
            <p:cNvSpPr/>
            <p:nvPr/>
          </p:nvSpPr>
          <p:spPr>
            <a:xfrm rot="-2922755">
              <a:off x="6292858" y="2784400"/>
              <a:ext cx="17791" cy="14307"/>
            </a:xfrm>
            <a:custGeom>
              <a:avLst/>
              <a:gdLst/>
              <a:ahLst/>
              <a:cxnLst/>
              <a:rect l="l" t="t" r="r" b="b"/>
              <a:pathLst>
                <a:path w="143" h="115" extrusionOk="0">
                  <a:moveTo>
                    <a:pt x="68" y="1"/>
                  </a:moveTo>
                  <a:cubicBezTo>
                    <a:pt x="23" y="8"/>
                    <a:pt x="0" y="68"/>
                    <a:pt x="38" y="98"/>
                  </a:cubicBezTo>
                  <a:cubicBezTo>
                    <a:pt x="45" y="109"/>
                    <a:pt x="58" y="115"/>
                    <a:pt x="72" y="115"/>
                  </a:cubicBezTo>
                  <a:cubicBezTo>
                    <a:pt x="86" y="115"/>
                    <a:pt x="101" y="109"/>
                    <a:pt x="112" y="98"/>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461;p24">
              <a:extLst>
                <a:ext uri="{FF2B5EF4-FFF2-40B4-BE49-F238E27FC236}">
                  <a16:creationId xmlns:a16="http://schemas.microsoft.com/office/drawing/2014/main" id="{F8D9C090-A073-1A4D-B63C-DAE6344CB44A}"/>
                </a:ext>
              </a:extLst>
            </p:cNvPr>
            <p:cNvSpPr/>
            <p:nvPr/>
          </p:nvSpPr>
          <p:spPr>
            <a:xfrm rot="-2922755">
              <a:off x="6292235" y="2782966"/>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5" y="101"/>
                    <a:pt x="113" y="90"/>
                  </a:cubicBezTo>
                  <a:cubicBezTo>
                    <a:pt x="150" y="53"/>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462;p24">
              <a:extLst>
                <a:ext uri="{FF2B5EF4-FFF2-40B4-BE49-F238E27FC236}">
                  <a16:creationId xmlns:a16="http://schemas.microsoft.com/office/drawing/2014/main" id="{68DF3BCE-612B-9348-B81A-7A39CBB48057}"/>
                </a:ext>
              </a:extLst>
            </p:cNvPr>
            <p:cNvSpPr/>
            <p:nvPr/>
          </p:nvSpPr>
          <p:spPr>
            <a:xfrm rot="-2922755">
              <a:off x="6292280" y="2780685"/>
              <a:ext cx="17791" cy="13436"/>
            </a:xfrm>
            <a:custGeom>
              <a:avLst/>
              <a:gdLst/>
              <a:ahLst/>
              <a:cxnLst/>
              <a:rect l="l" t="t" r="r" b="b"/>
              <a:pathLst>
                <a:path w="143" h="108" extrusionOk="0">
                  <a:moveTo>
                    <a:pt x="68" y="0"/>
                  </a:moveTo>
                  <a:cubicBezTo>
                    <a:pt x="23" y="0"/>
                    <a:pt x="1" y="60"/>
                    <a:pt x="38" y="98"/>
                  </a:cubicBezTo>
                  <a:cubicBezTo>
                    <a:pt x="45" y="104"/>
                    <a:pt x="56" y="108"/>
                    <a:pt x="68" y="108"/>
                  </a:cubicBezTo>
                  <a:cubicBezTo>
                    <a:pt x="84" y="108"/>
                    <a:pt x="101" y="102"/>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463;p24">
              <a:extLst>
                <a:ext uri="{FF2B5EF4-FFF2-40B4-BE49-F238E27FC236}">
                  <a16:creationId xmlns:a16="http://schemas.microsoft.com/office/drawing/2014/main" id="{A6BA0674-8646-B140-89EB-897636A13135}"/>
                </a:ext>
              </a:extLst>
            </p:cNvPr>
            <p:cNvSpPr/>
            <p:nvPr/>
          </p:nvSpPr>
          <p:spPr>
            <a:xfrm rot="-2922755">
              <a:off x="6292083" y="2779047"/>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7"/>
                    <a:pt x="78" y="107"/>
                  </a:cubicBezTo>
                  <a:cubicBezTo>
                    <a:pt x="92" y="107"/>
                    <a:pt x="105" y="102"/>
                    <a:pt x="112" y="91"/>
                  </a:cubicBezTo>
                  <a:cubicBezTo>
                    <a:pt x="148" y="55"/>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464;p24">
              <a:extLst>
                <a:ext uri="{FF2B5EF4-FFF2-40B4-BE49-F238E27FC236}">
                  <a16:creationId xmlns:a16="http://schemas.microsoft.com/office/drawing/2014/main" id="{7202B371-E200-F24B-8A3F-3B9B2A7370A7}"/>
                </a:ext>
              </a:extLst>
            </p:cNvPr>
            <p:cNvSpPr/>
            <p:nvPr/>
          </p:nvSpPr>
          <p:spPr>
            <a:xfrm rot="-2922755">
              <a:off x="6292018" y="2776647"/>
              <a:ext cx="17791" cy="13436"/>
            </a:xfrm>
            <a:custGeom>
              <a:avLst/>
              <a:gdLst/>
              <a:ahLst/>
              <a:cxnLst/>
              <a:rect l="l" t="t" r="r" b="b"/>
              <a:pathLst>
                <a:path w="143" h="108" extrusionOk="0">
                  <a:moveTo>
                    <a:pt x="67" y="1"/>
                  </a:moveTo>
                  <a:cubicBezTo>
                    <a:pt x="23" y="1"/>
                    <a:pt x="0" y="61"/>
                    <a:pt x="38" y="91"/>
                  </a:cubicBezTo>
                  <a:cubicBezTo>
                    <a:pt x="45" y="102"/>
                    <a:pt x="58" y="107"/>
                    <a:pt x="72" y="107"/>
                  </a:cubicBezTo>
                  <a:cubicBezTo>
                    <a:pt x="86" y="107"/>
                    <a:pt x="101" y="102"/>
                    <a:pt x="112" y="91"/>
                  </a:cubicBezTo>
                  <a:cubicBezTo>
                    <a:pt x="142" y="53"/>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465;p24">
              <a:extLst>
                <a:ext uri="{FF2B5EF4-FFF2-40B4-BE49-F238E27FC236}">
                  <a16:creationId xmlns:a16="http://schemas.microsoft.com/office/drawing/2014/main" id="{2994250F-CDE4-DD42-BE5C-F9809C539500}"/>
                </a:ext>
              </a:extLst>
            </p:cNvPr>
            <p:cNvSpPr/>
            <p:nvPr/>
          </p:nvSpPr>
          <p:spPr>
            <a:xfrm rot="-2922755">
              <a:off x="6291208" y="2774303"/>
              <a:ext cx="18786" cy="13934"/>
            </a:xfrm>
            <a:custGeom>
              <a:avLst/>
              <a:gdLst/>
              <a:ahLst/>
              <a:cxnLst/>
              <a:rect l="l" t="t" r="r" b="b"/>
              <a:pathLst>
                <a:path w="151" h="112" extrusionOk="0">
                  <a:moveTo>
                    <a:pt x="75" y="1"/>
                  </a:moveTo>
                  <a:cubicBezTo>
                    <a:pt x="23" y="8"/>
                    <a:pt x="1" y="61"/>
                    <a:pt x="38" y="98"/>
                  </a:cubicBezTo>
                  <a:cubicBezTo>
                    <a:pt x="47" y="108"/>
                    <a:pt x="59" y="112"/>
                    <a:pt x="71" y="112"/>
                  </a:cubicBezTo>
                  <a:cubicBezTo>
                    <a:pt x="88" y="112"/>
                    <a:pt x="104" y="104"/>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466;p24">
              <a:extLst>
                <a:ext uri="{FF2B5EF4-FFF2-40B4-BE49-F238E27FC236}">
                  <a16:creationId xmlns:a16="http://schemas.microsoft.com/office/drawing/2014/main" id="{3F918683-CF56-344C-99F6-4C7D96AFFA6E}"/>
                </a:ext>
              </a:extLst>
            </p:cNvPr>
            <p:cNvSpPr/>
            <p:nvPr/>
          </p:nvSpPr>
          <p:spPr>
            <a:xfrm rot="-2922755">
              <a:off x="6291695" y="2772749"/>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5" y="102"/>
                    <a:pt x="59" y="108"/>
                    <a:pt x="73" y="108"/>
                  </a:cubicBezTo>
                  <a:cubicBezTo>
                    <a:pt x="87" y="108"/>
                    <a:pt x="102" y="102"/>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467;p24">
              <a:extLst>
                <a:ext uri="{FF2B5EF4-FFF2-40B4-BE49-F238E27FC236}">
                  <a16:creationId xmlns:a16="http://schemas.microsoft.com/office/drawing/2014/main" id="{04F9D2AD-C6CA-1E41-9FAB-79C5A6DB0935}"/>
                </a:ext>
              </a:extLst>
            </p:cNvPr>
            <p:cNvSpPr/>
            <p:nvPr/>
          </p:nvSpPr>
          <p:spPr>
            <a:xfrm rot="-2922755">
              <a:off x="6290921" y="2770457"/>
              <a:ext cx="18661" cy="13561"/>
            </a:xfrm>
            <a:custGeom>
              <a:avLst/>
              <a:gdLst/>
              <a:ahLst/>
              <a:cxnLst/>
              <a:rect l="l" t="t" r="r" b="b"/>
              <a:pathLst>
                <a:path w="150" h="109" extrusionOk="0">
                  <a:moveTo>
                    <a:pt x="75" y="0"/>
                  </a:moveTo>
                  <a:cubicBezTo>
                    <a:pt x="22" y="0"/>
                    <a:pt x="0" y="60"/>
                    <a:pt x="37" y="98"/>
                  </a:cubicBezTo>
                  <a:cubicBezTo>
                    <a:pt x="48" y="104"/>
                    <a:pt x="61" y="108"/>
                    <a:pt x="73" y="108"/>
                  </a:cubicBezTo>
                  <a:cubicBezTo>
                    <a:pt x="89" y="108"/>
                    <a:pt x="104" y="103"/>
                    <a:pt x="112"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468;p24">
              <a:extLst>
                <a:ext uri="{FF2B5EF4-FFF2-40B4-BE49-F238E27FC236}">
                  <a16:creationId xmlns:a16="http://schemas.microsoft.com/office/drawing/2014/main" id="{14CA2238-A585-0D4D-BA1B-A6FB9AC1CC24}"/>
                </a:ext>
              </a:extLst>
            </p:cNvPr>
            <p:cNvSpPr/>
            <p:nvPr/>
          </p:nvSpPr>
          <p:spPr>
            <a:xfrm rot="-2922755">
              <a:off x="6274748" y="2755835"/>
              <a:ext cx="50137" cy="37572"/>
            </a:xfrm>
            <a:custGeom>
              <a:avLst/>
              <a:gdLst/>
              <a:ahLst/>
              <a:cxnLst/>
              <a:rect l="l" t="t" r="r" b="b"/>
              <a:pathLst>
                <a:path w="403" h="302" extrusionOk="0">
                  <a:moveTo>
                    <a:pt x="204" y="1"/>
                  </a:moveTo>
                  <a:cubicBezTo>
                    <a:pt x="201" y="1"/>
                    <a:pt x="198" y="1"/>
                    <a:pt x="195" y="1"/>
                  </a:cubicBezTo>
                  <a:cubicBezTo>
                    <a:pt x="61" y="9"/>
                    <a:pt x="1" y="173"/>
                    <a:pt x="98" y="263"/>
                  </a:cubicBezTo>
                  <a:cubicBezTo>
                    <a:pt x="131" y="288"/>
                    <a:pt x="168" y="301"/>
                    <a:pt x="206" y="301"/>
                  </a:cubicBezTo>
                  <a:cubicBezTo>
                    <a:pt x="245" y="301"/>
                    <a:pt x="284" y="287"/>
                    <a:pt x="315" y="256"/>
                  </a:cubicBezTo>
                  <a:cubicBezTo>
                    <a:pt x="403" y="160"/>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469;p24">
              <a:extLst>
                <a:ext uri="{FF2B5EF4-FFF2-40B4-BE49-F238E27FC236}">
                  <a16:creationId xmlns:a16="http://schemas.microsoft.com/office/drawing/2014/main" id="{22949095-0DEF-834A-8E07-8E1F65FFEB43}"/>
                </a:ext>
              </a:extLst>
            </p:cNvPr>
            <p:cNvSpPr/>
            <p:nvPr/>
          </p:nvSpPr>
          <p:spPr>
            <a:xfrm rot="-2922755">
              <a:off x="6342212" y="2753032"/>
              <a:ext cx="49391" cy="37821"/>
            </a:xfrm>
            <a:custGeom>
              <a:avLst/>
              <a:gdLst/>
              <a:ahLst/>
              <a:cxnLst/>
              <a:rect l="l" t="t" r="r" b="b"/>
              <a:pathLst>
                <a:path w="397" h="304" extrusionOk="0">
                  <a:moveTo>
                    <a:pt x="195" y="0"/>
                  </a:moveTo>
                  <a:cubicBezTo>
                    <a:pt x="60" y="8"/>
                    <a:pt x="0" y="172"/>
                    <a:pt x="97" y="262"/>
                  </a:cubicBezTo>
                  <a:cubicBezTo>
                    <a:pt x="125" y="290"/>
                    <a:pt x="160" y="304"/>
                    <a:pt x="195" y="304"/>
                  </a:cubicBezTo>
                  <a:cubicBezTo>
                    <a:pt x="235" y="304"/>
                    <a:pt x="275" y="287"/>
                    <a:pt x="307" y="255"/>
                  </a:cubicBezTo>
                  <a:cubicBezTo>
                    <a:pt x="397" y="158"/>
                    <a:pt x="322"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470;p24">
              <a:extLst>
                <a:ext uri="{FF2B5EF4-FFF2-40B4-BE49-F238E27FC236}">
                  <a16:creationId xmlns:a16="http://schemas.microsoft.com/office/drawing/2014/main" id="{E9076480-EACB-DF48-9328-1AA5D45D609E}"/>
                </a:ext>
              </a:extLst>
            </p:cNvPr>
            <p:cNvSpPr/>
            <p:nvPr/>
          </p:nvSpPr>
          <p:spPr>
            <a:xfrm rot="-2922755">
              <a:off x="6358417" y="2767628"/>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3" y="60"/>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1471;p24">
              <a:extLst>
                <a:ext uri="{FF2B5EF4-FFF2-40B4-BE49-F238E27FC236}">
                  <a16:creationId xmlns:a16="http://schemas.microsoft.com/office/drawing/2014/main" id="{62BB8381-A004-A844-A520-2AAB8DA72DFB}"/>
                </a:ext>
              </a:extLst>
            </p:cNvPr>
            <p:cNvSpPr/>
            <p:nvPr/>
          </p:nvSpPr>
          <p:spPr>
            <a:xfrm rot="-2922755">
              <a:off x="6358308" y="2770388"/>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472;p24">
              <a:extLst>
                <a:ext uri="{FF2B5EF4-FFF2-40B4-BE49-F238E27FC236}">
                  <a16:creationId xmlns:a16="http://schemas.microsoft.com/office/drawing/2014/main" id="{F4BC34F1-0205-9D4F-A16A-495F02E6E827}"/>
                </a:ext>
              </a:extLst>
            </p:cNvPr>
            <p:cNvSpPr/>
            <p:nvPr/>
          </p:nvSpPr>
          <p:spPr>
            <a:xfrm rot="-2922755">
              <a:off x="6358981" y="2772332"/>
              <a:ext cx="17666" cy="13561"/>
            </a:xfrm>
            <a:custGeom>
              <a:avLst/>
              <a:gdLst/>
              <a:ahLst/>
              <a:cxnLst/>
              <a:rect l="l" t="t" r="r" b="b"/>
              <a:pathLst>
                <a:path w="142" h="109" extrusionOk="0">
                  <a:moveTo>
                    <a:pt x="76" y="1"/>
                  </a:moveTo>
                  <a:cubicBezTo>
                    <a:pt x="73" y="1"/>
                    <a:pt x="71" y="1"/>
                    <a:pt x="68" y="2"/>
                  </a:cubicBezTo>
                  <a:cubicBezTo>
                    <a:pt x="23"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473;p24">
              <a:extLst>
                <a:ext uri="{FF2B5EF4-FFF2-40B4-BE49-F238E27FC236}">
                  <a16:creationId xmlns:a16="http://schemas.microsoft.com/office/drawing/2014/main" id="{84C58963-D974-0041-92DF-704D830CD6FF}"/>
                </a:ext>
              </a:extLst>
            </p:cNvPr>
            <p:cNvSpPr/>
            <p:nvPr/>
          </p:nvSpPr>
          <p:spPr>
            <a:xfrm rot="-2922755">
              <a:off x="6358642" y="2774337"/>
              <a:ext cx="17915" cy="13810"/>
            </a:xfrm>
            <a:custGeom>
              <a:avLst/>
              <a:gdLst/>
              <a:ahLst/>
              <a:cxnLst/>
              <a:rect l="l" t="t" r="r" b="b"/>
              <a:pathLst>
                <a:path w="144" h="111" extrusionOk="0">
                  <a:moveTo>
                    <a:pt x="68" y="0"/>
                  </a:moveTo>
                  <a:cubicBezTo>
                    <a:pt x="23" y="8"/>
                    <a:pt x="1" y="60"/>
                    <a:pt x="38" y="97"/>
                  </a:cubicBezTo>
                  <a:cubicBezTo>
                    <a:pt x="48" y="107"/>
                    <a:pt x="58" y="111"/>
                    <a:pt x="69" y="111"/>
                  </a:cubicBezTo>
                  <a:cubicBezTo>
                    <a:pt x="85"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474;p24">
              <a:extLst>
                <a:ext uri="{FF2B5EF4-FFF2-40B4-BE49-F238E27FC236}">
                  <a16:creationId xmlns:a16="http://schemas.microsoft.com/office/drawing/2014/main" id="{4627D554-7D40-9C4A-8E37-3E6840B71FC2}"/>
                </a:ext>
              </a:extLst>
            </p:cNvPr>
            <p:cNvSpPr/>
            <p:nvPr/>
          </p:nvSpPr>
          <p:spPr>
            <a:xfrm rot="-2922755">
              <a:off x="6359304" y="2776355"/>
              <a:ext cx="17791" cy="13312"/>
            </a:xfrm>
            <a:custGeom>
              <a:avLst/>
              <a:gdLst/>
              <a:ahLst/>
              <a:cxnLst/>
              <a:rect l="l" t="t" r="r" b="b"/>
              <a:pathLst>
                <a:path w="143" h="107" extrusionOk="0">
                  <a:moveTo>
                    <a:pt x="68" y="0"/>
                  </a:moveTo>
                  <a:cubicBezTo>
                    <a:pt x="15" y="0"/>
                    <a:pt x="0" y="60"/>
                    <a:pt x="30" y="90"/>
                  </a:cubicBezTo>
                  <a:cubicBezTo>
                    <a:pt x="42" y="101"/>
                    <a:pt x="57" y="107"/>
                    <a:pt x="72" y="107"/>
                  </a:cubicBezTo>
                  <a:cubicBezTo>
                    <a:pt x="86" y="107"/>
                    <a:pt x="101" y="101"/>
                    <a:pt x="113" y="90"/>
                  </a:cubicBezTo>
                  <a:cubicBezTo>
                    <a:pt x="143" y="52"/>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475;p24">
              <a:extLst>
                <a:ext uri="{FF2B5EF4-FFF2-40B4-BE49-F238E27FC236}">
                  <a16:creationId xmlns:a16="http://schemas.microsoft.com/office/drawing/2014/main" id="{62FFAFE7-497D-6C4B-8213-AA358F517890}"/>
                </a:ext>
              </a:extLst>
            </p:cNvPr>
            <p:cNvSpPr/>
            <p:nvPr/>
          </p:nvSpPr>
          <p:spPr>
            <a:xfrm rot="-2922755">
              <a:off x="6359470" y="2778978"/>
              <a:ext cx="17542" cy="13436"/>
            </a:xfrm>
            <a:custGeom>
              <a:avLst/>
              <a:gdLst/>
              <a:ahLst/>
              <a:cxnLst/>
              <a:rect l="l" t="t" r="r" b="b"/>
              <a:pathLst>
                <a:path w="141" h="108" extrusionOk="0">
                  <a:moveTo>
                    <a:pt x="77" y="0"/>
                  </a:moveTo>
                  <a:cubicBezTo>
                    <a:pt x="74" y="0"/>
                    <a:pt x="71" y="1"/>
                    <a:pt x="68" y="1"/>
                  </a:cubicBezTo>
                  <a:cubicBezTo>
                    <a:pt x="23" y="1"/>
                    <a:pt x="0" y="61"/>
                    <a:pt x="38" y="91"/>
                  </a:cubicBezTo>
                  <a:cubicBezTo>
                    <a:pt x="49" y="102"/>
                    <a:pt x="62" y="108"/>
                    <a:pt x="75" y="108"/>
                  </a:cubicBezTo>
                  <a:cubicBezTo>
                    <a:pt x="88" y="108"/>
                    <a:pt x="101"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476;p24">
              <a:extLst>
                <a:ext uri="{FF2B5EF4-FFF2-40B4-BE49-F238E27FC236}">
                  <a16:creationId xmlns:a16="http://schemas.microsoft.com/office/drawing/2014/main" id="{9903325B-8A42-E748-931A-E713BC831072}"/>
                </a:ext>
              </a:extLst>
            </p:cNvPr>
            <p:cNvSpPr/>
            <p:nvPr/>
          </p:nvSpPr>
          <p:spPr>
            <a:xfrm rot="-2922755">
              <a:off x="6359545" y="2780222"/>
              <a:ext cx="17915" cy="13561"/>
            </a:xfrm>
            <a:custGeom>
              <a:avLst/>
              <a:gdLst/>
              <a:ahLst/>
              <a:cxnLst/>
              <a:rect l="l" t="t" r="r" b="b"/>
              <a:pathLst>
                <a:path w="144" h="109" extrusionOk="0">
                  <a:moveTo>
                    <a:pt x="68" y="0"/>
                  </a:moveTo>
                  <a:cubicBezTo>
                    <a:pt x="16" y="0"/>
                    <a:pt x="1" y="60"/>
                    <a:pt x="31" y="98"/>
                  </a:cubicBezTo>
                  <a:cubicBezTo>
                    <a:pt x="41" y="105"/>
                    <a:pt x="54" y="108"/>
                    <a:pt x="68" y="108"/>
                  </a:cubicBezTo>
                  <a:cubicBezTo>
                    <a:pt x="84" y="108"/>
                    <a:pt x="101"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477;p24">
              <a:extLst>
                <a:ext uri="{FF2B5EF4-FFF2-40B4-BE49-F238E27FC236}">
                  <a16:creationId xmlns:a16="http://schemas.microsoft.com/office/drawing/2014/main" id="{E286D13C-3110-1D4D-9A9E-0C6BCA6950DD}"/>
                </a:ext>
              </a:extLst>
            </p:cNvPr>
            <p:cNvSpPr/>
            <p:nvPr/>
          </p:nvSpPr>
          <p:spPr>
            <a:xfrm rot="-2922755">
              <a:off x="6359669" y="2782877"/>
              <a:ext cx="17915" cy="13436"/>
            </a:xfrm>
            <a:custGeom>
              <a:avLst/>
              <a:gdLst/>
              <a:ahLst/>
              <a:cxnLst/>
              <a:rect l="l" t="t" r="r" b="b"/>
              <a:pathLst>
                <a:path w="144" h="108"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478;p24">
              <a:extLst>
                <a:ext uri="{FF2B5EF4-FFF2-40B4-BE49-F238E27FC236}">
                  <a16:creationId xmlns:a16="http://schemas.microsoft.com/office/drawing/2014/main" id="{32ED6AE9-8B7D-3B4D-A588-CAF2018B9174}"/>
                </a:ext>
              </a:extLst>
            </p:cNvPr>
            <p:cNvSpPr/>
            <p:nvPr/>
          </p:nvSpPr>
          <p:spPr>
            <a:xfrm rot="-2922755">
              <a:off x="6360144" y="2783983"/>
              <a:ext cx="17791" cy="14432"/>
            </a:xfrm>
            <a:custGeom>
              <a:avLst/>
              <a:gdLst/>
              <a:ahLst/>
              <a:cxnLst/>
              <a:rect l="l" t="t" r="r" b="b"/>
              <a:pathLst>
                <a:path w="143" h="116" extrusionOk="0">
                  <a:moveTo>
                    <a:pt x="68" y="1"/>
                  </a:moveTo>
                  <a:cubicBezTo>
                    <a:pt x="15" y="8"/>
                    <a:pt x="0" y="68"/>
                    <a:pt x="30" y="98"/>
                  </a:cubicBezTo>
                  <a:cubicBezTo>
                    <a:pt x="42" y="109"/>
                    <a:pt x="57" y="115"/>
                    <a:pt x="72" y="115"/>
                  </a:cubicBezTo>
                  <a:cubicBezTo>
                    <a:pt x="87" y="115"/>
                    <a:pt x="102" y="109"/>
                    <a:pt x="113" y="98"/>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479;p24">
              <a:extLst>
                <a:ext uri="{FF2B5EF4-FFF2-40B4-BE49-F238E27FC236}">
                  <a16:creationId xmlns:a16="http://schemas.microsoft.com/office/drawing/2014/main" id="{F14509AF-3865-5149-B74E-A8CE42FA92E6}"/>
                </a:ext>
              </a:extLst>
            </p:cNvPr>
            <p:cNvSpPr/>
            <p:nvPr/>
          </p:nvSpPr>
          <p:spPr>
            <a:xfrm rot="-2922755">
              <a:off x="6359987" y="2786765"/>
              <a:ext cx="17791" cy="13561"/>
            </a:xfrm>
            <a:custGeom>
              <a:avLst/>
              <a:gdLst/>
              <a:ahLst/>
              <a:cxnLst/>
              <a:rect l="l" t="t" r="r" b="b"/>
              <a:pathLst>
                <a:path w="143" h="109" extrusionOk="0">
                  <a:moveTo>
                    <a:pt x="68" y="1"/>
                  </a:moveTo>
                  <a:cubicBezTo>
                    <a:pt x="23" y="1"/>
                    <a:pt x="1" y="61"/>
                    <a:pt x="38" y="98"/>
                  </a:cubicBezTo>
                  <a:cubicBezTo>
                    <a:pt x="48" y="105"/>
                    <a:pt x="60" y="109"/>
                    <a:pt x="71" y="109"/>
                  </a:cubicBezTo>
                  <a:cubicBezTo>
                    <a:pt x="86" y="109"/>
                    <a:pt x="100" y="103"/>
                    <a:pt x="113" y="91"/>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480;p24">
              <a:extLst>
                <a:ext uri="{FF2B5EF4-FFF2-40B4-BE49-F238E27FC236}">
                  <a16:creationId xmlns:a16="http://schemas.microsoft.com/office/drawing/2014/main" id="{DA1A949A-A720-224D-83E2-0A8F295C3302}"/>
                </a:ext>
              </a:extLst>
            </p:cNvPr>
            <p:cNvSpPr/>
            <p:nvPr/>
          </p:nvSpPr>
          <p:spPr>
            <a:xfrm rot="-2922755">
              <a:off x="6360811" y="2788765"/>
              <a:ext cx="17542" cy="13436"/>
            </a:xfrm>
            <a:custGeom>
              <a:avLst/>
              <a:gdLst/>
              <a:ahLst/>
              <a:cxnLst/>
              <a:rect l="l" t="t" r="r" b="b"/>
              <a:pathLst>
                <a:path w="141" h="108" extrusionOk="0">
                  <a:moveTo>
                    <a:pt x="75" y="0"/>
                  </a:moveTo>
                  <a:cubicBezTo>
                    <a:pt x="73" y="0"/>
                    <a:pt x="70" y="0"/>
                    <a:pt x="67" y="1"/>
                  </a:cubicBezTo>
                  <a:cubicBezTo>
                    <a:pt x="15" y="1"/>
                    <a:pt x="0" y="61"/>
                    <a:pt x="30" y="91"/>
                  </a:cubicBezTo>
                  <a:cubicBezTo>
                    <a:pt x="41" y="102"/>
                    <a:pt x="56" y="108"/>
                    <a:pt x="71" y="108"/>
                  </a:cubicBezTo>
                  <a:cubicBezTo>
                    <a:pt x="86" y="108"/>
                    <a:pt x="101" y="102"/>
                    <a:pt x="112" y="91"/>
                  </a:cubicBezTo>
                  <a:cubicBezTo>
                    <a:pt x="141" y="55"/>
                    <a:pt x="11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481;p24">
              <a:extLst>
                <a:ext uri="{FF2B5EF4-FFF2-40B4-BE49-F238E27FC236}">
                  <a16:creationId xmlns:a16="http://schemas.microsoft.com/office/drawing/2014/main" id="{13DD99B1-5406-CC4F-B636-E7D251A62D92}"/>
                </a:ext>
              </a:extLst>
            </p:cNvPr>
            <p:cNvSpPr/>
            <p:nvPr/>
          </p:nvSpPr>
          <p:spPr>
            <a:xfrm rot="-2922755">
              <a:off x="6360472" y="2790646"/>
              <a:ext cx="17791" cy="13934"/>
            </a:xfrm>
            <a:custGeom>
              <a:avLst/>
              <a:gdLst/>
              <a:ahLst/>
              <a:cxnLst/>
              <a:rect l="l" t="t" r="r" b="b"/>
              <a:pathLst>
                <a:path w="143" h="112" extrusionOk="0">
                  <a:moveTo>
                    <a:pt x="67" y="0"/>
                  </a:moveTo>
                  <a:cubicBezTo>
                    <a:pt x="23" y="8"/>
                    <a:pt x="0" y="60"/>
                    <a:pt x="37" y="98"/>
                  </a:cubicBezTo>
                  <a:cubicBezTo>
                    <a:pt x="47" y="107"/>
                    <a:pt x="58" y="111"/>
                    <a:pt x="69" y="111"/>
                  </a:cubicBezTo>
                  <a:cubicBezTo>
                    <a:pt x="84" y="111"/>
                    <a:pt x="99" y="103"/>
                    <a:pt x="112" y="90"/>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482;p24">
              <a:extLst>
                <a:ext uri="{FF2B5EF4-FFF2-40B4-BE49-F238E27FC236}">
                  <a16:creationId xmlns:a16="http://schemas.microsoft.com/office/drawing/2014/main" id="{E8D8182B-E262-DA4E-B584-7E23AEEDCEF1}"/>
                </a:ext>
              </a:extLst>
            </p:cNvPr>
            <p:cNvSpPr/>
            <p:nvPr/>
          </p:nvSpPr>
          <p:spPr>
            <a:xfrm rot="-2922755">
              <a:off x="6345015" y="2782118"/>
              <a:ext cx="49266" cy="36950"/>
            </a:xfrm>
            <a:custGeom>
              <a:avLst/>
              <a:gdLst/>
              <a:ahLst/>
              <a:cxnLst/>
              <a:rect l="l" t="t" r="r" b="b"/>
              <a:pathLst>
                <a:path w="396" h="297" extrusionOk="0">
                  <a:moveTo>
                    <a:pt x="205" y="0"/>
                  </a:moveTo>
                  <a:cubicBezTo>
                    <a:pt x="202" y="0"/>
                    <a:pt x="199" y="0"/>
                    <a:pt x="195" y="0"/>
                  </a:cubicBezTo>
                  <a:cubicBezTo>
                    <a:pt x="61" y="0"/>
                    <a:pt x="1" y="165"/>
                    <a:pt x="98" y="255"/>
                  </a:cubicBezTo>
                  <a:cubicBezTo>
                    <a:pt x="126" y="283"/>
                    <a:pt x="163" y="296"/>
                    <a:pt x="199" y="296"/>
                  </a:cubicBezTo>
                  <a:cubicBezTo>
                    <a:pt x="239" y="296"/>
                    <a:pt x="280" y="279"/>
                    <a:pt x="308" y="248"/>
                  </a:cubicBezTo>
                  <a:cubicBezTo>
                    <a:pt x="395" y="152"/>
                    <a:pt x="333"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483;p24">
              <a:extLst>
                <a:ext uri="{FF2B5EF4-FFF2-40B4-BE49-F238E27FC236}">
                  <a16:creationId xmlns:a16="http://schemas.microsoft.com/office/drawing/2014/main" id="{D83C737B-458E-B34A-923C-52EE120B48E8}"/>
                </a:ext>
              </a:extLst>
            </p:cNvPr>
            <p:cNvSpPr/>
            <p:nvPr/>
          </p:nvSpPr>
          <p:spPr>
            <a:xfrm rot="-2922755">
              <a:off x="6407118" y="2723534"/>
              <a:ext cx="50137" cy="36950"/>
            </a:xfrm>
            <a:custGeom>
              <a:avLst/>
              <a:gdLst/>
              <a:ahLst/>
              <a:cxnLst/>
              <a:rect l="l" t="t" r="r" b="b"/>
              <a:pathLst>
                <a:path w="403" h="297" extrusionOk="0">
                  <a:moveTo>
                    <a:pt x="204" y="1"/>
                  </a:moveTo>
                  <a:cubicBezTo>
                    <a:pt x="201" y="1"/>
                    <a:pt x="198" y="1"/>
                    <a:pt x="195" y="1"/>
                  </a:cubicBezTo>
                  <a:cubicBezTo>
                    <a:pt x="60" y="1"/>
                    <a:pt x="0" y="166"/>
                    <a:pt x="97" y="255"/>
                  </a:cubicBezTo>
                  <a:cubicBezTo>
                    <a:pt x="125" y="283"/>
                    <a:pt x="162" y="297"/>
                    <a:pt x="199" y="297"/>
                  </a:cubicBezTo>
                  <a:cubicBezTo>
                    <a:pt x="240" y="297"/>
                    <a:pt x="283" y="280"/>
                    <a:pt x="314" y="248"/>
                  </a:cubicBezTo>
                  <a:cubicBezTo>
                    <a:pt x="402"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484;p24">
              <a:extLst>
                <a:ext uri="{FF2B5EF4-FFF2-40B4-BE49-F238E27FC236}">
                  <a16:creationId xmlns:a16="http://schemas.microsoft.com/office/drawing/2014/main" id="{7130EDC8-BFFA-0342-8FFE-6DB2F965F371}"/>
                </a:ext>
              </a:extLst>
            </p:cNvPr>
            <p:cNvSpPr/>
            <p:nvPr/>
          </p:nvSpPr>
          <p:spPr>
            <a:xfrm rot="-2922755">
              <a:off x="6423838" y="2743780"/>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2"/>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485;p24">
              <a:extLst>
                <a:ext uri="{FF2B5EF4-FFF2-40B4-BE49-F238E27FC236}">
                  <a16:creationId xmlns:a16="http://schemas.microsoft.com/office/drawing/2014/main" id="{439F96B4-581C-494E-AF92-48BBAE556ACB}"/>
                </a:ext>
              </a:extLst>
            </p:cNvPr>
            <p:cNvSpPr/>
            <p:nvPr/>
          </p:nvSpPr>
          <p:spPr>
            <a:xfrm rot="-2922755">
              <a:off x="6424881" y="2749601"/>
              <a:ext cx="17791" cy="13436"/>
            </a:xfrm>
            <a:custGeom>
              <a:avLst/>
              <a:gdLst/>
              <a:ahLst/>
              <a:cxnLst/>
              <a:rect l="l" t="t" r="r" b="b"/>
              <a:pathLst>
                <a:path w="143" h="108" extrusionOk="0">
                  <a:moveTo>
                    <a:pt x="68" y="1"/>
                  </a:moveTo>
                  <a:cubicBezTo>
                    <a:pt x="15" y="1"/>
                    <a:pt x="0" y="60"/>
                    <a:pt x="30" y="90"/>
                  </a:cubicBezTo>
                  <a:cubicBezTo>
                    <a:pt x="42" y="102"/>
                    <a:pt x="57" y="107"/>
                    <a:pt x="72" y="107"/>
                  </a:cubicBezTo>
                  <a:cubicBezTo>
                    <a:pt x="87" y="107"/>
                    <a:pt x="101" y="102"/>
                    <a:pt x="113" y="90"/>
                  </a:cubicBezTo>
                  <a:cubicBezTo>
                    <a:pt x="143" y="53"/>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486;p24">
              <a:extLst>
                <a:ext uri="{FF2B5EF4-FFF2-40B4-BE49-F238E27FC236}">
                  <a16:creationId xmlns:a16="http://schemas.microsoft.com/office/drawing/2014/main" id="{972DA66C-C805-DC4E-94EB-73F9BE65FAF3}"/>
                </a:ext>
              </a:extLst>
            </p:cNvPr>
            <p:cNvSpPr/>
            <p:nvPr/>
          </p:nvSpPr>
          <p:spPr>
            <a:xfrm rot="-2922755">
              <a:off x="6425242" y="275623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487;p24">
              <a:extLst>
                <a:ext uri="{FF2B5EF4-FFF2-40B4-BE49-F238E27FC236}">
                  <a16:creationId xmlns:a16="http://schemas.microsoft.com/office/drawing/2014/main" id="{1A81D467-82EE-4842-974C-F1AC4025F0B6}"/>
                </a:ext>
              </a:extLst>
            </p:cNvPr>
            <p:cNvSpPr/>
            <p:nvPr/>
          </p:nvSpPr>
          <p:spPr>
            <a:xfrm rot="-2922755">
              <a:off x="6426388" y="2762012"/>
              <a:ext cx="17542" cy="13561"/>
            </a:xfrm>
            <a:custGeom>
              <a:avLst/>
              <a:gdLst/>
              <a:ahLst/>
              <a:cxnLst/>
              <a:rect l="l" t="t" r="r" b="b"/>
              <a:pathLst>
                <a:path w="141" h="109" extrusionOk="0">
                  <a:moveTo>
                    <a:pt x="75" y="1"/>
                  </a:moveTo>
                  <a:cubicBezTo>
                    <a:pt x="73" y="1"/>
                    <a:pt x="70" y="1"/>
                    <a:pt x="67" y="1"/>
                  </a:cubicBezTo>
                  <a:cubicBezTo>
                    <a:pt x="15" y="1"/>
                    <a:pt x="0" y="61"/>
                    <a:pt x="30" y="91"/>
                  </a:cubicBezTo>
                  <a:cubicBezTo>
                    <a:pt x="41" y="102"/>
                    <a:pt x="56" y="108"/>
                    <a:pt x="71" y="108"/>
                  </a:cubicBezTo>
                  <a:cubicBezTo>
                    <a:pt x="86" y="108"/>
                    <a:pt x="101" y="102"/>
                    <a:pt x="112"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488;p24">
              <a:extLst>
                <a:ext uri="{FF2B5EF4-FFF2-40B4-BE49-F238E27FC236}">
                  <a16:creationId xmlns:a16="http://schemas.microsoft.com/office/drawing/2014/main" id="{6B13143C-A25C-4B4C-9A2A-7B9E7F648DF2}"/>
                </a:ext>
              </a:extLst>
            </p:cNvPr>
            <p:cNvSpPr/>
            <p:nvPr/>
          </p:nvSpPr>
          <p:spPr>
            <a:xfrm rot="-2922755">
              <a:off x="6426404" y="2767889"/>
              <a:ext cx="17791" cy="14307"/>
            </a:xfrm>
            <a:custGeom>
              <a:avLst/>
              <a:gdLst/>
              <a:ahLst/>
              <a:cxnLst/>
              <a:rect l="l" t="t" r="r" b="b"/>
              <a:pathLst>
                <a:path w="143" h="115" extrusionOk="0">
                  <a:moveTo>
                    <a:pt x="68" y="0"/>
                  </a:moveTo>
                  <a:cubicBezTo>
                    <a:pt x="23" y="8"/>
                    <a:pt x="1" y="68"/>
                    <a:pt x="38" y="98"/>
                  </a:cubicBezTo>
                  <a:cubicBezTo>
                    <a:pt x="49" y="109"/>
                    <a:pt x="62" y="114"/>
                    <a:pt x="75" y="114"/>
                  </a:cubicBezTo>
                  <a:cubicBezTo>
                    <a:pt x="89" y="114"/>
                    <a:pt x="102" y="109"/>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489;p24">
              <a:extLst>
                <a:ext uri="{FF2B5EF4-FFF2-40B4-BE49-F238E27FC236}">
                  <a16:creationId xmlns:a16="http://schemas.microsoft.com/office/drawing/2014/main" id="{78160FC9-02B4-A041-A8D6-6BF983644D8A}"/>
                </a:ext>
              </a:extLst>
            </p:cNvPr>
            <p:cNvSpPr/>
            <p:nvPr/>
          </p:nvSpPr>
          <p:spPr>
            <a:xfrm rot="-2922755">
              <a:off x="6426538" y="2774121"/>
              <a:ext cx="18661" cy="13934"/>
            </a:xfrm>
            <a:custGeom>
              <a:avLst/>
              <a:gdLst/>
              <a:ahLst/>
              <a:cxnLst/>
              <a:rect l="l" t="t" r="r" b="b"/>
              <a:pathLst>
                <a:path w="150" h="112" extrusionOk="0">
                  <a:moveTo>
                    <a:pt x="75" y="1"/>
                  </a:moveTo>
                  <a:cubicBezTo>
                    <a:pt x="23" y="8"/>
                    <a:pt x="0" y="61"/>
                    <a:pt x="38" y="98"/>
                  </a:cubicBezTo>
                  <a:cubicBezTo>
                    <a:pt x="47" y="107"/>
                    <a:pt x="59" y="112"/>
                    <a:pt x="71" y="112"/>
                  </a:cubicBezTo>
                  <a:cubicBezTo>
                    <a:pt x="87" y="112"/>
                    <a:pt x="104" y="104"/>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490;p24">
              <a:extLst>
                <a:ext uri="{FF2B5EF4-FFF2-40B4-BE49-F238E27FC236}">
                  <a16:creationId xmlns:a16="http://schemas.microsoft.com/office/drawing/2014/main" id="{FE2F9D6D-B717-EE45-9424-B89E78D55522}"/>
                </a:ext>
              </a:extLst>
            </p:cNvPr>
            <p:cNvSpPr/>
            <p:nvPr/>
          </p:nvSpPr>
          <p:spPr>
            <a:xfrm rot="-2922755">
              <a:off x="6427588" y="2780457"/>
              <a:ext cx="17791" cy="13436"/>
            </a:xfrm>
            <a:custGeom>
              <a:avLst/>
              <a:gdLst/>
              <a:ahLst/>
              <a:cxnLst/>
              <a:rect l="l" t="t" r="r" b="b"/>
              <a:pathLst>
                <a:path w="143" h="108" extrusionOk="0">
                  <a:moveTo>
                    <a:pt x="68" y="0"/>
                  </a:moveTo>
                  <a:cubicBezTo>
                    <a:pt x="23" y="0"/>
                    <a:pt x="0" y="60"/>
                    <a:pt x="38" y="97"/>
                  </a:cubicBezTo>
                  <a:cubicBezTo>
                    <a:pt x="48" y="104"/>
                    <a:pt x="59" y="108"/>
                    <a:pt x="71" y="108"/>
                  </a:cubicBezTo>
                  <a:cubicBezTo>
                    <a:pt x="86" y="108"/>
                    <a:pt x="100" y="102"/>
                    <a:pt x="113" y="90"/>
                  </a:cubicBezTo>
                  <a:cubicBezTo>
                    <a:pt x="142"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491;p24">
              <a:extLst>
                <a:ext uri="{FF2B5EF4-FFF2-40B4-BE49-F238E27FC236}">
                  <a16:creationId xmlns:a16="http://schemas.microsoft.com/office/drawing/2014/main" id="{B2BB4A4C-3468-8F40-80A4-0D2B13040CFA}"/>
                </a:ext>
              </a:extLst>
            </p:cNvPr>
            <p:cNvSpPr/>
            <p:nvPr/>
          </p:nvSpPr>
          <p:spPr>
            <a:xfrm rot="-2922755">
              <a:off x="6427805" y="2786652"/>
              <a:ext cx="18786" cy="13561"/>
            </a:xfrm>
            <a:custGeom>
              <a:avLst/>
              <a:gdLst/>
              <a:ahLst/>
              <a:cxnLst/>
              <a:rect l="l" t="t" r="r" b="b"/>
              <a:pathLst>
                <a:path w="151" h="109" extrusionOk="0">
                  <a:moveTo>
                    <a:pt x="76" y="1"/>
                  </a:moveTo>
                  <a:cubicBezTo>
                    <a:pt x="23" y="1"/>
                    <a:pt x="1" y="60"/>
                    <a:pt x="38" y="98"/>
                  </a:cubicBezTo>
                  <a:cubicBezTo>
                    <a:pt x="48" y="105"/>
                    <a:pt x="61" y="108"/>
                    <a:pt x="74" y="108"/>
                  </a:cubicBezTo>
                  <a:cubicBezTo>
                    <a:pt x="90" y="108"/>
                    <a:pt x="105" y="103"/>
                    <a:pt x="113" y="90"/>
                  </a:cubicBezTo>
                  <a:cubicBezTo>
                    <a:pt x="151" y="53"/>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492;p24">
              <a:extLst>
                <a:ext uri="{FF2B5EF4-FFF2-40B4-BE49-F238E27FC236}">
                  <a16:creationId xmlns:a16="http://schemas.microsoft.com/office/drawing/2014/main" id="{AB4A520B-5C51-9B4B-AE80-53B885ED0986}"/>
                </a:ext>
              </a:extLst>
            </p:cNvPr>
            <p:cNvSpPr/>
            <p:nvPr/>
          </p:nvSpPr>
          <p:spPr>
            <a:xfrm rot="-2922755">
              <a:off x="6428950" y="2792945"/>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2"/>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493;p24">
              <a:extLst>
                <a:ext uri="{FF2B5EF4-FFF2-40B4-BE49-F238E27FC236}">
                  <a16:creationId xmlns:a16="http://schemas.microsoft.com/office/drawing/2014/main" id="{EC771A43-8557-184E-AAAF-892960E5C294}"/>
                </a:ext>
              </a:extLst>
            </p:cNvPr>
            <p:cNvSpPr/>
            <p:nvPr/>
          </p:nvSpPr>
          <p:spPr>
            <a:xfrm rot="-2922755">
              <a:off x="6429286" y="2799130"/>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494;p24">
              <a:extLst>
                <a:ext uri="{FF2B5EF4-FFF2-40B4-BE49-F238E27FC236}">
                  <a16:creationId xmlns:a16="http://schemas.microsoft.com/office/drawing/2014/main" id="{1A999398-77D4-DF47-97BE-94F77B114FFB}"/>
                </a:ext>
              </a:extLst>
            </p:cNvPr>
            <p:cNvSpPr/>
            <p:nvPr/>
          </p:nvSpPr>
          <p:spPr>
            <a:xfrm rot="-2922755">
              <a:off x="6430456" y="2805356"/>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5" y="108"/>
                  </a:cubicBezTo>
                  <a:cubicBezTo>
                    <a:pt x="88"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495;p24">
              <a:extLst>
                <a:ext uri="{FF2B5EF4-FFF2-40B4-BE49-F238E27FC236}">
                  <a16:creationId xmlns:a16="http://schemas.microsoft.com/office/drawing/2014/main" id="{BDD3C0B3-B272-4540-9440-E72484ADC447}"/>
                </a:ext>
              </a:extLst>
            </p:cNvPr>
            <p:cNvSpPr/>
            <p:nvPr/>
          </p:nvSpPr>
          <p:spPr>
            <a:xfrm rot="-2922755">
              <a:off x="6430381" y="2810756"/>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2" y="98"/>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496;p24">
              <a:extLst>
                <a:ext uri="{FF2B5EF4-FFF2-40B4-BE49-F238E27FC236}">
                  <a16:creationId xmlns:a16="http://schemas.microsoft.com/office/drawing/2014/main" id="{74864B6B-01ED-F344-881A-3C6703FF2D0D}"/>
                </a:ext>
              </a:extLst>
            </p:cNvPr>
            <p:cNvSpPr/>
            <p:nvPr/>
          </p:nvSpPr>
          <p:spPr>
            <a:xfrm rot="-2922755">
              <a:off x="6415296" y="2807312"/>
              <a:ext cx="50510" cy="37572"/>
            </a:xfrm>
            <a:custGeom>
              <a:avLst/>
              <a:gdLst/>
              <a:ahLst/>
              <a:cxnLst/>
              <a:rect l="l" t="t" r="r" b="b"/>
              <a:pathLst>
                <a:path w="406" h="302" extrusionOk="0">
                  <a:moveTo>
                    <a:pt x="196" y="1"/>
                  </a:moveTo>
                  <a:cubicBezTo>
                    <a:pt x="61" y="8"/>
                    <a:pt x="1" y="173"/>
                    <a:pt x="98" y="263"/>
                  </a:cubicBezTo>
                  <a:cubicBezTo>
                    <a:pt x="127" y="288"/>
                    <a:pt x="165" y="301"/>
                    <a:pt x="203" y="301"/>
                  </a:cubicBezTo>
                  <a:cubicBezTo>
                    <a:pt x="243" y="301"/>
                    <a:pt x="284" y="286"/>
                    <a:pt x="315" y="255"/>
                  </a:cubicBezTo>
                  <a:cubicBezTo>
                    <a:pt x="405" y="158"/>
                    <a:pt x="330"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497;p24">
              <a:extLst>
                <a:ext uri="{FF2B5EF4-FFF2-40B4-BE49-F238E27FC236}">
                  <a16:creationId xmlns:a16="http://schemas.microsoft.com/office/drawing/2014/main" id="{C358EFF3-6079-9746-A819-AA47F2C42167}"/>
                </a:ext>
              </a:extLst>
            </p:cNvPr>
            <p:cNvSpPr/>
            <p:nvPr/>
          </p:nvSpPr>
          <p:spPr>
            <a:xfrm rot="-2922755">
              <a:off x="6481092" y="2693291"/>
              <a:ext cx="37323" cy="37448"/>
            </a:xfrm>
            <a:custGeom>
              <a:avLst/>
              <a:gdLst/>
              <a:ahLst/>
              <a:cxnLst/>
              <a:rect l="l" t="t" r="r" b="b"/>
              <a:pathLst>
                <a:path w="300" h="301" extrusionOk="0">
                  <a:moveTo>
                    <a:pt x="150" y="1"/>
                  </a:moveTo>
                  <a:cubicBezTo>
                    <a:pt x="68" y="1"/>
                    <a:pt x="0" y="68"/>
                    <a:pt x="0" y="151"/>
                  </a:cubicBezTo>
                  <a:cubicBezTo>
                    <a:pt x="0" y="233"/>
                    <a:pt x="68" y="300"/>
                    <a:pt x="150" y="300"/>
                  </a:cubicBezTo>
                  <a:cubicBezTo>
                    <a:pt x="232" y="300"/>
                    <a:pt x="300" y="233"/>
                    <a:pt x="300" y="151"/>
                  </a:cubicBezTo>
                  <a:cubicBezTo>
                    <a:pt x="300" y="68"/>
                    <a:pt x="232"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498;p24">
              <a:extLst>
                <a:ext uri="{FF2B5EF4-FFF2-40B4-BE49-F238E27FC236}">
                  <a16:creationId xmlns:a16="http://schemas.microsoft.com/office/drawing/2014/main" id="{26EB25D7-E01E-074F-AF78-96F32DE8A5B4}"/>
                </a:ext>
              </a:extLst>
            </p:cNvPr>
            <p:cNvSpPr/>
            <p:nvPr/>
          </p:nvSpPr>
          <p:spPr>
            <a:xfrm rot="-2922755">
              <a:off x="6492097" y="2719094"/>
              <a:ext cx="18786" cy="13561"/>
            </a:xfrm>
            <a:custGeom>
              <a:avLst/>
              <a:gdLst/>
              <a:ahLst/>
              <a:cxnLst/>
              <a:rect l="l" t="t" r="r" b="b"/>
              <a:pathLst>
                <a:path w="151" h="109" extrusionOk="0">
                  <a:moveTo>
                    <a:pt x="75" y="1"/>
                  </a:moveTo>
                  <a:cubicBezTo>
                    <a:pt x="23" y="1"/>
                    <a:pt x="0" y="60"/>
                    <a:pt x="38" y="98"/>
                  </a:cubicBezTo>
                  <a:cubicBezTo>
                    <a:pt x="48" y="105"/>
                    <a:pt x="60" y="108"/>
                    <a:pt x="71" y="108"/>
                  </a:cubicBezTo>
                  <a:cubicBezTo>
                    <a:pt x="86" y="108"/>
                    <a:pt x="100" y="103"/>
                    <a:pt x="113"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499;p24">
              <a:extLst>
                <a:ext uri="{FF2B5EF4-FFF2-40B4-BE49-F238E27FC236}">
                  <a16:creationId xmlns:a16="http://schemas.microsoft.com/office/drawing/2014/main" id="{4805D4C2-2431-7244-A39B-06DE0BEAAE69}"/>
                </a:ext>
              </a:extLst>
            </p:cNvPr>
            <p:cNvSpPr/>
            <p:nvPr/>
          </p:nvSpPr>
          <p:spPr>
            <a:xfrm rot="-2922755">
              <a:off x="6493504" y="2729302"/>
              <a:ext cx="17915" cy="13561"/>
            </a:xfrm>
            <a:custGeom>
              <a:avLst/>
              <a:gdLst/>
              <a:ahLst/>
              <a:cxnLst/>
              <a:rect l="l" t="t" r="r" b="b"/>
              <a:pathLst>
                <a:path w="144" h="109" extrusionOk="0">
                  <a:moveTo>
                    <a:pt x="68" y="0"/>
                  </a:moveTo>
                  <a:cubicBezTo>
                    <a:pt x="23" y="0"/>
                    <a:pt x="1" y="60"/>
                    <a:pt x="31" y="98"/>
                  </a:cubicBezTo>
                  <a:cubicBezTo>
                    <a:pt x="41" y="104"/>
                    <a:pt x="54" y="108"/>
                    <a:pt x="68" y="108"/>
                  </a:cubicBezTo>
                  <a:cubicBezTo>
                    <a:pt x="84" y="108"/>
                    <a:pt x="101"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500;p24">
              <a:extLst>
                <a:ext uri="{FF2B5EF4-FFF2-40B4-BE49-F238E27FC236}">
                  <a16:creationId xmlns:a16="http://schemas.microsoft.com/office/drawing/2014/main" id="{1013E76F-728E-C34D-B164-7941CA066400}"/>
                </a:ext>
              </a:extLst>
            </p:cNvPr>
            <p:cNvSpPr/>
            <p:nvPr/>
          </p:nvSpPr>
          <p:spPr>
            <a:xfrm rot="-2922755">
              <a:off x="6494283" y="2739399"/>
              <a:ext cx="18661" cy="13934"/>
            </a:xfrm>
            <a:custGeom>
              <a:avLst/>
              <a:gdLst/>
              <a:ahLst/>
              <a:cxnLst/>
              <a:rect l="l" t="t" r="r" b="b"/>
              <a:pathLst>
                <a:path w="150" h="112" extrusionOk="0">
                  <a:moveTo>
                    <a:pt x="75" y="0"/>
                  </a:moveTo>
                  <a:cubicBezTo>
                    <a:pt x="23" y="0"/>
                    <a:pt x="0" y="60"/>
                    <a:pt x="38" y="98"/>
                  </a:cubicBezTo>
                  <a:cubicBezTo>
                    <a:pt x="47" y="107"/>
                    <a:pt x="58" y="111"/>
                    <a:pt x="69" y="111"/>
                  </a:cubicBezTo>
                  <a:cubicBezTo>
                    <a:pt x="84" y="111"/>
                    <a:pt x="99" y="103"/>
                    <a:pt x="112" y="90"/>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501;p24">
              <a:extLst>
                <a:ext uri="{FF2B5EF4-FFF2-40B4-BE49-F238E27FC236}">
                  <a16:creationId xmlns:a16="http://schemas.microsoft.com/office/drawing/2014/main" id="{9F0DE886-19CC-484D-80CF-B374925D0B8A}"/>
                </a:ext>
              </a:extLst>
            </p:cNvPr>
            <p:cNvSpPr/>
            <p:nvPr/>
          </p:nvSpPr>
          <p:spPr>
            <a:xfrm rot="-2922755">
              <a:off x="6495689" y="2749606"/>
              <a:ext cx="17791" cy="13934"/>
            </a:xfrm>
            <a:custGeom>
              <a:avLst/>
              <a:gdLst/>
              <a:ahLst/>
              <a:cxnLst/>
              <a:rect l="l" t="t" r="r" b="b"/>
              <a:pathLst>
                <a:path w="143" h="112" extrusionOk="0">
                  <a:moveTo>
                    <a:pt x="68" y="0"/>
                  </a:moveTo>
                  <a:cubicBezTo>
                    <a:pt x="23" y="8"/>
                    <a:pt x="1" y="60"/>
                    <a:pt x="31" y="98"/>
                  </a:cubicBezTo>
                  <a:cubicBezTo>
                    <a:pt x="40" y="107"/>
                    <a:pt x="52" y="111"/>
                    <a:pt x="65" y="111"/>
                  </a:cubicBezTo>
                  <a:cubicBezTo>
                    <a:pt x="82" y="111"/>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502;p24">
              <a:extLst>
                <a:ext uri="{FF2B5EF4-FFF2-40B4-BE49-F238E27FC236}">
                  <a16:creationId xmlns:a16="http://schemas.microsoft.com/office/drawing/2014/main" id="{1DB4302B-30C2-1341-8585-7E6AEB3B4223}"/>
                </a:ext>
              </a:extLst>
            </p:cNvPr>
            <p:cNvSpPr/>
            <p:nvPr/>
          </p:nvSpPr>
          <p:spPr>
            <a:xfrm rot="-2922755">
              <a:off x="6496491" y="2760031"/>
              <a:ext cx="17915" cy="14307"/>
            </a:xfrm>
            <a:custGeom>
              <a:avLst/>
              <a:gdLst/>
              <a:ahLst/>
              <a:cxnLst/>
              <a:rect l="l" t="t" r="r" b="b"/>
              <a:pathLst>
                <a:path w="144" h="115" extrusionOk="0">
                  <a:moveTo>
                    <a:pt x="76" y="0"/>
                  </a:moveTo>
                  <a:cubicBezTo>
                    <a:pt x="23" y="8"/>
                    <a:pt x="1" y="67"/>
                    <a:pt x="38" y="97"/>
                  </a:cubicBezTo>
                  <a:cubicBezTo>
                    <a:pt x="49" y="109"/>
                    <a:pt x="63" y="114"/>
                    <a:pt x="76" y="114"/>
                  </a:cubicBezTo>
                  <a:cubicBezTo>
                    <a:pt x="89" y="114"/>
                    <a:pt x="102" y="109"/>
                    <a:pt x="113" y="97"/>
                  </a:cubicBezTo>
                  <a:cubicBezTo>
                    <a:pt x="143"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503;p24">
              <a:extLst>
                <a:ext uri="{FF2B5EF4-FFF2-40B4-BE49-F238E27FC236}">
                  <a16:creationId xmlns:a16="http://schemas.microsoft.com/office/drawing/2014/main" id="{2C7CC021-A2A5-114C-B387-12FEBF393092}"/>
                </a:ext>
              </a:extLst>
            </p:cNvPr>
            <p:cNvSpPr/>
            <p:nvPr/>
          </p:nvSpPr>
          <p:spPr>
            <a:xfrm rot="-2922755">
              <a:off x="6498176" y="2770577"/>
              <a:ext cx="17542" cy="13561"/>
            </a:xfrm>
            <a:custGeom>
              <a:avLst/>
              <a:gdLst/>
              <a:ahLst/>
              <a:cxnLst/>
              <a:rect l="l" t="t" r="r" b="b"/>
              <a:pathLst>
                <a:path w="141" h="109" extrusionOk="0">
                  <a:moveTo>
                    <a:pt x="75" y="1"/>
                  </a:moveTo>
                  <a:cubicBezTo>
                    <a:pt x="73" y="1"/>
                    <a:pt x="70" y="1"/>
                    <a:pt x="68" y="1"/>
                  </a:cubicBezTo>
                  <a:cubicBezTo>
                    <a:pt x="23" y="1"/>
                    <a:pt x="0" y="61"/>
                    <a:pt x="30" y="91"/>
                  </a:cubicBezTo>
                  <a:cubicBezTo>
                    <a:pt x="42" y="103"/>
                    <a:pt x="57" y="108"/>
                    <a:pt x="72" y="108"/>
                  </a:cubicBezTo>
                  <a:cubicBezTo>
                    <a:pt x="87" y="108"/>
                    <a:pt x="101" y="103"/>
                    <a:pt x="113"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504;p24">
              <a:extLst>
                <a:ext uri="{FF2B5EF4-FFF2-40B4-BE49-F238E27FC236}">
                  <a16:creationId xmlns:a16="http://schemas.microsoft.com/office/drawing/2014/main" id="{A4ABA269-036A-8242-BB61-D42B52831B38}"/>
                </a:ext>
              </a:extLst>
            </p:cNvPr>
            <p:cNvSpPr/>
            <p:nvPr/>
          </p:nvSpPr>
          <p:spPr>
            <a:xfrm rot="-2922755">
              <a:off x="6498791" y="2781086"/>
              <a:ext cx="17666" cy="13436"/>
            </a:xfrm>
            <a:custGeom>
              <a:avLst/>
              <a:gdLst/>
              <a:ahLst/>
              <a:cxnLst/>
              <a:rect l="l" t="t" r="r" b="b"/>
              <a:pathLst>
                <a:path w="142" h="108" extrusionOk="0">
                  <a:moveTo>
                    <a:pt x="83" y="1"/>
                  </a:moveTo>
                  <a:cubicBezTo>
                    <a:pt x="81" y="1"/>
                    <a:pt x="78" y="1"/>
                    <a:pt x="75" y="1"/>
                  </a:cubicBezTo>
                  <a:cubicBezTo>
                    <a:pt x="23" y="1"/>
                    <a:pt x="1" y="61"/>
                    <a:pt x="38" y="91"/>
                  </a:cubicBezTo>
                  <a:cubicBezTo>
                    <a:pt x="49" y="102"/>
                    <a:pt x="62" y="108"/>
                    <a:pt x="75" y="108"/>
                  </a:cubicBezTo>
                  <a:cubicBezTo>
                    <a:pt x="88" y="108"/>
                    <a:pt x="102" y="102"/>
                    <a:pt x="113" y="91"/>
                  </a:cubicBezTo>
                  <a:cubicBezTo>
                    <a:pt x="141"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505;p24">
              <a:extLst>
                <a:ext uri="{FF2B5EF4-FFF2-40B4-BE49-F238E27FC236}">
                  <a16:creationId xmlns:a16="http://schemas.microsoft.com/office/drawing/2014/main" id="{EE511CED-C644-DC40-9293-9617E7E61460}"/>
                </a:ext>
              </a:extLst>
            </p:cNvPr>
            <p:cNvSpPr/>
            <p:nvPr/>
          </p:nvSpPr>
          <p:spPr>
            <a:xfrm rot="-2922755">
              <a:off x="6500157" y="2790930"/>
              <a:ext cx="17791" cy="13312"/>
            </a:xfrm>
            <a:custGeom>
              <a:avLst/>
              <a:gdLst/>
              <a:ahLst/>
              <a:cxnLst/>
              <a:rect l="l" t="t" r="r" b="b"/>
              <a:pathLst>
                <a:path w="143" h="107" extrusionOk="0">
                  <a:moveTo>
                    <a:pt x="68" y="0"/>
                  </a:moveTo>
                  <a:cubicBezTo>
                    <a:pt x="23" y="0"/>
                    <a:pt x="0" y="60"/>
                    <a:pt x="30" y="90"/>
                  </a:cubicBezTo>
                  <a:cubicBezTo>
                    <a:pt x="41" y="101"/>
                    <a:pt x="56" y="107"/>
                    <a:pt x="71" y="107"/>
                  </a:cubicBezTo>
                  <a:cubicBezTo>
                    <a:pt x="86" y="107"/>
                    <a:pt x="101" y="101"/>
                    <a:pt x="112" y="90"/>
                  </a:cubicBezTo>
                  <a:cubicBezTo>
                    <a:pt x="142" y="53"/>
                    <a:pt x="112"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506;p24">
              <a:extLst>
                <a:ext uri="{FF2B5EF4-FFF2-40B4-BE49-F238E27FC236}">
                  <a16:creationId xmlns:a16="http://schemas.microsoft.com/office/drawing/2014/main" id="{83DED45F-B081-2442-B4E6-EF540FB7E1EA}"/>
                </a:ext>
              </a:extLst>
            </p:cNvPr>
            <p:cNvSpPr/>
            <p:nvPr/>
          </p:nvSpPr>
          <p:spPr>
            <a:xfrm rot="-2922755">
              <a:off x="6500841" y="2801464"/>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2"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507;p24">
              <a:extLst>
                <a:ext uri="{FF2B5EF4-FFF2-40B4-BE49-F238E27FC236}">
                  <a16:creationId xmlns:a16="http://schemas.microsoft.com/office/drawing/2014/main" id="{2092616F-2913-DF46-BF7F-B675F8EA1270}"/>
                </a:ext>
              </a:extLst>
            </p:cNvPr>
            <p:cNvSpPr/>
            <p:nvPr/>
          </p:nvSpPr>
          <p:spPr>
            <a:xfrm rot="-2922755">
              <a:off x="6501355" y="2811501"/>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508;p24">
              <a:extLst>
                <a:ext uri="{FF2B5EF4-FFF2-40B4-BE49-F238E27FC236}">
                  <a16:creationId xmlns:a16="http://schemas.microsoft.com/office/drawing/2014/main" id="{F1D0543D-474E-3342-BE47-89CAFDEA00C9}"/>
                </a:ext>
              </a:extLst>
            </p:cNvPr>
            <p:cNvSpPr/>
            <p:nvPr/>
          </p:nvSpPr>
          <p:spPr>
            <a:xfrm rot="-2922755">
              <a:off x="6502761" y="2821708"/>
              <a:ext cx="17915" cy="13561"/>
            </a:xfrm>
            <a:custGeom>
              <a:avLst/>
              <a:gdLst/>
              <a:ahLst/>
              <a:cxnLst/>
              <a:rect l="l" t="t" r="r" b="b"/>
              <a:pathLst>
                <a:path w="144" h="109" extrusionOk="0">
                  <a:moveTo>
                    <a:pt x="68" y="1"/>
                  </a:moveTo>
                  <a:cubicBezTo>
                    <a:pt x="23" y="1"/>
                    <a:pt x="1" y="61"/>
                    <a:pt x="38" y="98"/>
                  </a:cubicBezTo>
                  <a:cubicBezTo>
                    <a:pt x="48" y="105"/>
                    <a:pt x="60" y="109"/>
                    <a:pt x="72" y="109"/>
                  </a:cubicBezTo>
                  <a:cubicBezTo>
                    <a:pt x="86" y="109"/>
                    <a:pt x="101" y="103"/>
                    <a:pt x="113" y="91"/>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509;p24">
              <a:extLst>
                <a:ext uri="{FF2B5EF4-FFF2-40B4-BE49-F238E27FC236}">
                  <a16:creationId xmlns:a16="http://schemas.microsoft.com/office/drawing/2014/main" id="{F0DC4524-FE4D-4A4E-B651-9EEB66E66E7E}"/>
                </a:ext>
              </a:extLst>
            </p:cNvPr>
            <p:cNvSpPr/>
            <p:nvPr/>
          </p:nvSpPr>
          <p:spPr>
            <a:xfrm rot="-2922755">
              <a:off x="6503540" y="2831805"/>
              <a:ext cx="18661" cy="13934"/>
            </a:xfrm>
            <a:custGeom>
              <a:avLst/>
              <a:gdLst/>
              <a:ahLst/>
              <a:cxnLst/>
              <a:rect l="l" t="t" r="r" b="b"/>
              <a:pathLst>
                <a:path w="150" h="112" extrusionOk="0">
                  <a:moveTo>
                    <a:pt x="75" y="1"/>
                  </a:moveTo>
                  <a:cubicBezTo>
                    <a:pt x="23" y="1"/>
                    <a:pt x="0" y="61"/>
                    <a:pt x="38" y="98"/>
                  </a:cubicBezTo>
                  <a:cubicBezTo>
                    <a:pt x="47" y="107"/>
                    <a:pt x="59" y="112"/>
                    <a:pt x="71" y="112"/>
                  </a:cubicBezTo>
                  <a:cubicBezTo>
                    <a:pt x="87" y="112"/>
                    <a:pt x="104" y="104"/>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510;p24">
              <a:extLst>
                <a:ext uri="{FF2B5EF4-FFF2-40B4-BE49-F238E27FC236}">
                  <a16:creationId xmlns:a16="http://schemas.microsoft.com/office/drawing/2014/main" id="{9478CD23-7E3A-7643-9A40-CFD9492238A0}"/>
                </a:ext>
              </a:extLst>
            </p:cNvPr>
            <p:cNvSpPr/>
            <p:nvPr/>
          </p:nvSpPr>
          <p:spPr>
            <a:xfrm rot="-2922755">
              <a:off x="6489077" y="2833502"/>
              <a:ext cx="50510" cy="37945"/>
            </a:xfrm>
            <a:custGeom>
              <a:avLst/>
              <a:gdLst/>
              <a:ahLst/>
              <a:cxnLst/>
              <a:rect l="l" t="t" r="r" b="b"/>
              <a:pathLst>
                <a:path w="406" h="305" extrusionOk="0">
                  <a:moveTo>
                    <a:pt x="196" y="1"/>
                  </a:moveTo>
                  <a:cubicBezTo>
                    <a:pt x="61" y="8"/>
                    <a:pt x="1" y="173"/>
                    <a:pt x="98" y="263"/>
                  </a:cubicBezTo>
                  <a:cubicBezTo>
                    <a:pt x="126" y="291"/>
                    <a:pt x="163" y="304"/>
                    <a:pt x="199" y="304"/>
                  </a:cubicBezTo>
                  <a:cubicBezTo>
                    <a:pt x="241" y="304"/>
                    <a:pt x="284" y="287"/>
                    <a:pt x="315" y="255"/>
                  </a:cubicBezTo>
                  <a:cubicBezTo>
                    <a:pt x="405" y="158"/>
                    <a:pt x="330"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511;p24">
              <a:extLst>
                <a:ext uri="{FF2B5EF4-FFF2-40B4-BE49-F238E27FC236}">
                  <a16:creationId xmlns:a16="http://schemas.microsoft.com/office/drawing/2014/main" id="{9560E75E-5DB1-6149-B530-BAB02337311F}"/>
                </a:ext>
              </a:extLst>
            </p:cNvPr>
            <p:cNvSpPr/>
            <p:nvPr/>
          </p:nvSpPr>
          <p:spPr>
            <a:xfrm rot="-2922755">
              <a:off x="6547341" y="2664289"/>
              <a:ext cx="50137" cy="37448"/>
            </a:xfrm>
            <a:custGeom>
              <a:avLst/>
              <a:gdLst/>
              <a:ahLst/>
              <a:cxnLst/>
              <a:rect l="l" t="t" r="r" b="b"/>
              <a:pathLst>
                <a:path w="403" h="301" extrusionOk="0">
                  <a:moveTo>
                    <a:pt x="204" y="0"/>
                  </a:moveTo>
                  <a:cubicBezTo>
                    <a:pt x="201" y="0"/>
                    <a:pt x="198" y="0"/>
                    <a:pt x="195" y="0"/>
                  </a:cubicBezTo>
                  <a:cubicBezTo>
                    <a:pt x="68" y="8"/>
                    <a:pt x="0" y="173"/>
                    <a:pt x="105" y="262"/>
                  </a:cubicBezTo>
                  <a:cubicBezTo>
                    <a:pt x="134" y="288"/>
                    <a:pt x="170" y="301"/>
                    <a:pt x="206" y="301"/>
                  </a:cubicBezTo>
                  <a:cubicBezTo>
                    <a:pt x="245" y="301"/>
                    <a:pt x="284" y="286"/>
                    <a:pt x="315" y="255"/>
                  </a:cubicBezTo>
                  <a:cubicBezTo>
                    <a:pt x="403"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512;p24">
              <a:extLst>
                <a:ext uri="{FF2B5EF4-FFF2-40B4-BE49-F238E27FC236}">
                  <a16:creationId xmlns:a16="http://schemas.microsoft.com/office/drawing/2014/main" id="{DD157C95-44C6-1E4B-BB31-1F264A293710}"/>
                </a:ext>
              </a:extLst>
            </p:cNvPr>
            <p:cNvSpPr/>
            <p:nvPr/>
          </p:nvSpPr>
          <p:spPr>
            <a:xfrm rot="-2922755">
              <a:off x="6565191" y="2695558"/>
              <a:ext cx="17915" cy="13561"/>
            </a:xfrm>
            <a:custGeom>
              <a:avLst/>
              <a:gdLst/>
              <a:ahLst/>
              <a:cxnLst/>
              <a:rect l="l" t="t" r="r" b="b"/>
              <a:pathLst>
                <a:path w="144" h="109" extrusionOk="0">
                  <a:moveTo>
                    <a:pt x="68" y="1"/>
                  </a:moveTo>
                  <a:cubicBezTo>
                    <a:pt x="23" y="1"/>
                    <a:pt x="1" y="61"/>
                    <a:pt x="38" y="98"/>
                  </a:cubicBezTo>
                  <a:cubicBezTo>
                    <a:pt x="48" y="105"/>
                    <a:pt x="60" y="109"/>
                    <a:pt x="72" y="109"/>
                  </a:cubicBezTo>
                  <a:cubicBezTo>
                    <a:pt x="86" y="109"/>
                    <a:pt x="101" y="103"/>
                    <a:pt x="113" y="91"/>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513;p24">
              <a:extLst>
                <a:ext uri="{FF2B5EF4-FFF2-40B4-BE49-F238E27FC236}">
                  <a16:creationId xmlns:a16="http://schemas.microsoft.com/office/drawing/2014/main" id="{350006C5-9E69-9C4D-A04B-2FD81BB50ABE}"/>
                </a:ext>
              </a:extLst>
            </p:cNvPr>
            <p:cNvSpPr/>
            <p:nvPr/>
          </p:nvSpPr>
          <p:spPr>
            <a:xfrm rot="-2922755">
              <a:off x="6567546" y="2710026"/>
              <a:ext cx="17542" cy="13436"/>
            </a:xfrm>
            <a:custGeom>
              <a:avLst/>
              <a:gdLst/>
              <a:ahLst/>
              <a:cxnLst/>
              <a:rect l="l" t="t" r="r" b="b"/>
              <a:pathLst>
                <a:path w="141" h="108" extrusionOk="0">
                  <a:moveTo>
                    <a:pt x="75" y="0"/>
                  </a:moveTo>
                  <a:cubicBezTo>
                    <a:pt x="73" y="0"/>
                    <a:pt x="70" y="0"/>
                    <a:pt x="67" y="1"/>
                  </a:cubicBezTo>
                  <a:cubicBezTo>
                    <a:pt x="15" y="1"/>
                    <a:pt x="0" y="61"/>
                    <a:pt x="30" y="91"/>
                  </a:cubicBezTo>
                  <a:cubicBezTo>
                    <a:pt x="41" y="102"/>
                    <a:pt x="56" y="107"/>
                    <a:pt x="71" y="107"/>
                  </a:cubicBezTo>
                  <a:cubicBezTo>
                    <a:pt x="86" y="107"/>
                    <a:pt x="101" y="102"/>
                    <a:pt x="112" y="91"/>
                  </a:cubicBezTo>
                  <a:cubicBezTo>
                    <a:pt x="141" y="55"/>
                    <a:pt x="11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514;p24">
              <a:extLst>
                <a:ext uri="{FF2B5EF4-FFF2-40B4-BE49-F238E27FC236}">
                  <a16:creationId xmlns:a16="http://schemas.microsoft.com/office/drawing/2014/main" id="{169D7F76-E71D-E44A-A0E7-3289DEDE819A}"/>
                </a:ext>
              </a:extLst>
            </p:cNvPr>
            <p:cNvSpPr/>
            <p:nvPr/>
          </p:nvSpPr>
          <p:spPr>
            <a:xfrm rot="-2922755">
              <a:off x="6568403" y="2724526"/>
              <a:ext cx="17791" cy="13312"/>
            </a:xfrm>
            <a:custGeom>
              <a:avLst/>
              <a:gdLst/>
              <a:ahLst/>
              <a:cxnLst/>
              <a:rect l="l" t="t" r="r" b="b"/>
              <a:pathLst>
                <a:path w="143" h="107" extrusionOk="0">
                  <a:moveTo>
                    <a:pt x="68" y="0"/>
                  </a:moveTo>
                  <a:cubicBezTo>
                    <a:pt x="23" y="0"/>
                    <a:pt x="1" y="60"/>
                    <a:pt x="38" y="90"/>
                  </a:cubicBezTo>
                  <a:cubicBezTo>
                    <a:pt x="49" y="101"/>
                    <a:pt x="62" y="107"/>
                    <a:pt x="76" y="107"/>
                  </a:cubicBezTo>
                  <a:cubicBezTo>
                    <a:pt x="89" y="107"/>
                    <a:pt x="102"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515;p24">
              <a:extLst>
                <a:ext uri="{FF2B5EF4-FFF2-40B4-BE49-F238E27FC236}">
                  <a16:creationId xmlns:a16="http://schemas.microsoft.com/office/drawing/2014/main" id="{EEAAD3B5-0DE2-3243-8363-1A8C17F449FE}"/>
                </a:ext>
              </a:extLst>
            </p:cNvPr>
            <p:cNvSpPr/>
            <p:nvPr/>
          </p:nvSpPr>
          <p:spPr>
            <a:xfrm rot="-2922755">
              <a:off x="6569402" y="2738444"/>
              <a:ext cx="18786" cy="13934"/>
            </a:xfrm>
            <a:custGeom>
              <a:avLst/>
              <a:gdLst/>
              <a:ahLst/>
              <a:cxnLst/>
              <a:rect l="l" t="t" r="r" b="b"/>
              <a:pathLst>
                <a:path w="151" h="112" extrusionOk="0">
                  <a:moveTo>
                    <a:pt x="75" y="0"/>
                  </a:moveTo>
                  <a:cubicBezTo>
                    <a:pt x="23" y="8"/>
                    <a:pt x="0" y="60"/>
                    <a:pt x="38" y="98"/>
                  </a:cubicBezTo>
                  <a:cubicBezTo>
                    <a:pt x="47" y="107"/>
                    <a:pt x="59" y="111"/>
                    <a:pt x="71" y="111"/>
                  </a:cubicBezTo>
                  <a:cubicBezTo>
                    <a:pt x="88" y="111"/>
                    <a:pt x="104" y="103"/>
                    <a:pt x="113" y="90"/>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516;p24">
              <a:extLst>
                <a:ext uri="{FF2B5EF4-FFF2-40B4-BE49-F238E27FC236}">
                  <a16:creationId xmlns:a16="http://schemas.microsoft.com/office/drawing/2014/main" id="{931D6F80-BA4F-E54D-99A0-9205422BDD34}"/>
                </a:ext>
              </a:extLst>
            </p:cNvPr>
            <p:cNvSpPr/>
            <p:nvPr/>
          </p:nvSpPr>
          <p:spPr>
            <a:xfrm rot="-2922755">
              <a:off x="6571589" y="2753313"/>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9" y="102"/>
                    <a:pt x="62" y="108"/>
                    <a:pt x="75" y="108"/>
                  </a:cubicBezTo>
                  <a:cubicBezTo>
                    <a:pt x="88" y="108"/>
                    <a:pt x="102" y="102"/>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517;p24">
              <a:extLst>
                <a:ext uri="{FF2B5EF4-FFF2-40B4-BE49-F238E27FC236}">
                  <a16:creationId xmlns:a16="http://schemas.microsoft.com/office/drawing/2014/main" id="{E8191175-BB57-3D46-B308-D9B5553AAC5A}"/>
                </a:ext>
              </a:extLst>
            </p:cNvPr>
            <p:cNvSpPr/>
            <p:nvPr/>
          </p:nvSpPr>
          <p:spPr>
            <a:xfrm rot="-2922755">
              <a:off x="6572473" y="2767351"/>
              <a:ext cx="18661" cy="13561"/>
            </a:xfrm>
            <a:custGeom>
              <a:avLst/>
              <a:gdLst/>
              <a:ahLst/>
              <a:cxnLst/>
              <a:rect l="l" t="t" r="r" b="b"/>
              <a:pathLst>
                <a:path w="150" h="109" extrusionOk="0">
                  <a:moveTo>
                    <a:pt x="75" y="1"/>
                  </a:moveTo>
                  <a:cubicBezTo>
                    <a:pt x="23" y="1"/>
                    <a:pt x="0" y="61"/>
                    <a:pt x="38" y="98"/>
                  </a:cubicBezTo>
                  <a:cubicBezTo>
                    <a:pt x="48" y="105"/>
                    <a:pt x="61" y="108"/>
                    <a:pt x="74" y="108"/>
                  </a:cubicBezTo>
                  <a:cubicBezTo>
                    <a:pt x="89" y="108"/>
                    <a:pt x="104" y="103"/>
                    <a:pt x="112"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518;p24">
              <a:extLst>
                <a:ext uri="{FF2B5EF4-FFF2-40B4-BE49-F238E27FC236}">
                  <a16:creationId xmlns:a16="http://schemas.microsoft.com/office/drawing/2014/main" id="{8514F597-3CDF-A24F-845F-7703A1555CC8}"/>
                </a:ext>
              </a:extLst>
            </p:cNvPr>
            <p:cNvSpPr/>
            <p:nvPr/>
          </p:nvSpPr>
          <p:spPr>
            <a:xfrm rot="-2922755">
              <a:off x="6574317" y="2781337"/>
              <a:ext cx="17791" cy="14058"/>
            </a:xfrm>
            <a:custGeom>
              <a:avLst/>
              <a:gdLst/>
              <a:ahLst/>
              <a:cxnLst/>
              <a:rect l="l" t="t" r="r" b="b"/>
              <a:pathLst>
                <a:path w="143" h="113" extrusionOk="0">
                  <a:moveTo>
                    <a:pt x="68" y="1"/>
                  </a:moveTo>
                  <a:cubicBezTo>
                    <a:pt x="23" y="8"/>
                    <a:pt x="0" y="68"/>
                    <a:pt x="38" y="98"/>
                  </a:cubicBezTo>
                  <a:cubicBezTo>
                    <a:pt x="48" y="108"/>
                    <a:pt x="60" y="112"/>
                    <a:pt x="71" y="112"/>
                  </a:cubicBezTo>
                  <a:cubicBezTo>
                    <a:pt x="86" y="112"/>
                    <a:pt x="100" y="106"/>
                    <a:pt x="113" y="98"/>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519;p24">
              <a:extLst>
                <a:ext uri="{FF2B5EF4-FFF2-40B4-BE49-F238E27FC236}">
                  <a16:creationId xmlns:a16="http://schemas.microsoft.com/office/drawing/2014/main" id="{9DECA9F8-D382-134F-806C-D34CC03F83CB}"/>
                </a:ext>
              </a:extLst>
            </p:cNvPr>
            <p:cNvSpPr/>
            <p:nvPr/>
          </p:nvSpPr>
          <p:spPr>
            <a:xfrm rot="-2922755">
              <a:off x="6575556" y="2796310"/>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50" y="102"/>
                    <a:pt x="65" y="107"/>
                    <a:pt x="79" y="107"/>
                  </a:cubicBezTo>
                  <a:cubicBezTo>
                    <a:pt x="93" y="107"/>
                    <a:pt x="106" y="102"/>
                    <a:pt x="113" y="91"/>
                  </a:cubicBezTo>
                  <a:cubicBezTo>
                    <a:pt x="148" y="55"/>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520;p24">
              <a:extLst>
                <a:ext uri="{FF2B5EF4-FFF2-40B4-BE49-F238E27FC236}">
                  <a16:creationId xmlns:a16="http://schemas.microsoft.com/office/drawing/2014/main" id="{13B7E05F-EEFD-8146-B4F3-37EFDBD6AA53}"/>
                </a:ext>
              </a:extLst>
            </p:cNvPr>
            <p:cNvSpPr/>
            <p:nvPr/>
          </p:nvSpPr>
          <p:spPr>
            <a:xfrm rot="-2922755">
              <a:off x="6577368" y="2810322"/>
              <a:ext cx="17791" cy="13436"/>
            </a:xfrm>
            <a:custGeom>
              <a:avLst/>
              <a:gdLst/>
              <a:ahLst/>
              <a:cxnLst/>
              <a:rect l="l" t="t" r="r" b="b"/>
              <a:pathLst>
                <a:path w="143" h="108" extrusionOk="0">
                  <a:moveTo>
                    <a:pt x="67" y="0"/>
                  </a:moveTo>
                  <a:cubicBezTo>
                    <a:pt x="23" y="0"/>
                    <a:pt x="0" y="60"/>
                    <a:pt x="38" y="97"/>
                  </a:cubicBezTo>
                  <a:cubicBezTo>
                    <a:pt x="44" y="104"/>
                    <a:pt x="55" y="108"/>
                    <a:pt x="68" y="108"/>
                  </a:cubicBezTo>
                  <a:cubicBezTo>
                    <a:pt x="83" y="108"/>
                    <a:pt x="100" y="102"/>
                    <a:pt x="112" y="90"/>
                  </a:cubicBezTo>
                  <a:cubicBezTo>
                    <a:pt x="142" y="53"/>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521;p24">
              <a:extLst>
                <a:ext uri="{FF2B5EF4-FFF2-40B4-BE49-F238E27FC236}">
                  <a16:creationId xmlns:a16="http://schemas.microsoft.com/office/drawing/2014/main" id="{6ABC30F4-1AEC-F64D-B1B2-49DCE2C34CB7}"/>
                </a:ext>
              </a:extLst>
            </p:cNvPr>
            <p:cNvSpPr/>
            <p:nvPr/>
          </p:nvSpPr>
          <p:spPr>
            <a:xfrm rot="-2922755">
              <a:off x="6578378" y="2824290"/>
              <a:ext cx="18786" cy="14307"/>
            </a:xfrm>
            <a:custGeom>
              <a:avLst/>
              <a:gdLst/>
              <a:ahLst/>
              <a:cxnLst/>
              <a:rect l="l" t="t" r="r" b="b"/>
              <a:pathLst>
                <a:path w="151" h="115" extrusionOk="0">
                  <a:moveTo>
                    <a:pt x="76" y="0"/>
                  </a:moveTo>
                  <a:cubicBezTo>
                    <a:pt x="23" y="8"/>
                    <a:pt x="1" y="68"/>
                    <a:pt x="38" y="98"/>
                  </a:cubicBezTo>
                  <a:cubicBezTo>
                    <a:pt x="49" y="109"/>
                    <a:pt x="64" y="115"/>
                    <a:pt x="78" y="115"/>
                  </a:cubicBezTo>
                  <a:cubicBezTo>
                    <a:pt x="92" y="115"/>
                    <a:pt x="106" y="109"/>
                    <a:pt x="113" y="98"/>
                  </a:cubicBezTo>
                  <a:cubicBezTo>
                    <a:pt x="150"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522;p24">
              <a:extLst>
                <a:ext uri="{FF2B5EF4-FFF2-40B4-BE49-F238E27FC236}">
                  <a16:creationId xmlns:a16="http://schemas.microsoft.com/office/drawing/2014/main" id="{8C96ACA7-4EF4-6D4E-9D46-F46AE3141A40}"/>
                </a:ext>
              </a:extLst>
            </p:cNvPr>
            <p:cNvSpPr/>
            <p:nvPr/>
          </p:nvSpPr>
          <p:spPr>
            <a:xfrm rot="-2922755">
              <a:off x="6580408" y="2839187"/>
              <a:ext cx="17915" cy="13312"/>
            </a:xfrm>
            <a:custGeom>
              <a:avLst/>
              <a:gdLst/>
              <a:ahLst/>
              <a:cxnLst/>
              <a:rect l="l" t="t" r="r" b="b"/>
              <a:pathLst>
                <a:path w="144" h="107" extrusionOk="0">
                  <a:moveTo>
                    <a:pt x="68" y="0"/>
                  </a:moveTo>
                  <a:cubicBezTo>
                    <a:pt x="23" y="0"/>
                    <a:pt x="1" y="60"/>
                    <a:pt x="31" y="90"/>
                  </a:cubicBezTo>
                  <a:cubicBezTo>
                    <a:pt x="42" y="101"/>
                    <a:pt x="57" y="107"/>
                    <a:pt x="72" y="107"/>
                  </a:cubicBezTo>
                  <a:cubicBezTo>
                    <a:pt x="87" y="107"/>
                    <a:pt x="102" y="101"/>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523;p24">
              <a:extLst>
                <a:ext uri="{FF2B5EF4-FFF2-40B4-BE49-F238E27FC236}">
                  <a16:creationId xmlns:a16="http://schemas.microsoft.com/office/drawing/2014/main" id="{BD2E4995-49B2-204C-A0B3-5FD142454712}"/>
                </a:ext>
              </a:extLst>
            </p:cNvPr>
            <p:cNvSpPr/>
            <p:nvPr/>
          </p:nvSpPr>
          <p:spPr>
            <a:xfrm rot="-2922755">
              <a:off x="6581288" y="2853214"/>
              <a:ext cx="18786" cy="13561"/>
            </a:xfrm>
            <a:custGeom>
              <a:avLst/>
              <a:gdLst/>
              <a:ahLst/>
              <a:cxnLst/>
              <a:rect l="l" t="t" r="r" b="b"/>
              <a:pathLst>
                <a:path w="151" h="109" extrusionOk="0">
                  <a:moveTo>
                    <a:pt x="75" y="1"/>
                  </a:moveTo>
                  <a:cubicBezTo>
                    <a:pt x="23" y="1"/>
                    <a:pt x="1" y="61"/>
                    <a:pt x="38" y="98"/>
                  </a:cubicBezTo>
                  <a:cubicBezTo>
                    <a:pt x="48" y="105"/>
                    <a:pt x="60" y="108"/>
                    <a:pt x="71" y="108"/>
                  </a:cubicBezTo>
                  <a:cubicBezTo>
                    <a:pt x="86" y="108"/>
                    <a:pt x="100" y="103"/>
                    <a:pt x="113" y="90"/>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524;p24">
              <a:extLst>
                <a:ext uri="{FF2B5EF4-FFF2-40B4-BE49-F238E27FC236}">
                  <a16:creationId xmlns:a16="http://schemas.microsoft.com/office/drawing/2014/main" id="{B433CEA0-ED5E-D44F-A568-1E4B6E6CED12}"/>
                </a:ext>
              </a:extLst>
            </p:cNvPr>
            <p:cNvSpPr/>
            <p:nvPr/>
          </p:nvSpPr>
          <p:spPr>
            <a:xfrm rot="-2922755">
              <a:off x="6567902" y="2861279"/>
              <a:ext cx="49266" cy="36950"/>
            </a:xfrm>
            <a:custGeom>
              <a:avLst/>
              <a:gdLst/>
              <a:ahLst/>
              <a:cxnLst/>
              <a:rect l="l" t="t" r="r" b="b"/>
              <a:pathLst>
                <a:path w="396" h="297" extrusionOk="0">
                  <a:moveTo>
                    <a:pt x="204" y="1"/>
                  </a:moveTo>
                  <a:cubicBezTo>
                    <a:pt x="201" y="1"/>
                    <a:pt x="198" y="1"/>
                    <a:pt x="195" y="1"/>
                  </a:cubicBezTo>
                  <a:cubicBezTo>
                    <a:pt x="60" y="1"/>
                    <a:pt x="0" y="166"/>
                    <a:pt x="98" y="256"/>
                  </a:cubicBezTo>
                  <a:cubicBezTo>
                    <a:pt x="126" y="284"/>
                    <a:pt x="162" y="297"/>
                    <a:pt x="198" y="297"/>
                  </a:cubicBezTo>
                  <a:cubicBezTo>
                    <a:pt x="239" y="297"/>
                    <a:pt x="280" y="280"/>
                    <a:pt x="307" y="248"/>
                  </a:cubicBezTo>
                  <a:cubicBezTo>
                    <a:pt x="395"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525;p24">
              <a:extLst>
                <a:ext uri="{FF2B5EF4-FFF2-40B4-BE49-F238E27FC236}">
                  <a16:creationId xmlns:a16="http://schemas.microsoft.com/office/drawing/2014/main" id="{EF4E50A8-80B5-804F-A62A-E0D40894549B}"/>
                </a:ext>
              </a:extLst>
            </p:cNvPr>
            <p:cNvSpPr/>
            <p:nvPr/>
          </p:nvSpPr>
          <p:spPr>
            <a:xfrm rot="-2922755">
              <a:off x="6626036" y="2635269"/>
              <a:ext cx="50510" cy="37821"/>
            </a:xfrm>
            <a:custGeom>
              <a:avLst/>
              <a:gdLst/>
              <a:ahLst/>
              <a:cxnLst/>
              <a:rect l="l" t="t" r="r" b="b"/>
              <a:pathLst>
                <a:path w="406" h="304" extrusionOk="0">
                  <a:moveTo>
                    <a:pt x="195" y="0"/>
                  </a:moveTo>
                  <a:cubicBezTo>
                    <a:pt x="61" y="8"/>
                    <a:pt x="1" y="172"/>
                    <a:pt x="98" y="262"/>
                  </a:cubicBezTo>
                  <a:cubicBezTo>
                    <a:pt x="126" y="290"/>
                    <a:pt x="162" y="304"/>
                    <a:pt x="199" y="304"/>
                  </a:cubicBezTo>
                  <a:cubicBezTo>
                    <a:pt x="239" y="304"/>
                    <a:pt x="280" y="287"/>
                    <a:pt x="308" y="255"/>
                  </a:cubicBezTo>
                  <a:cubicBezTo>
                    <a:pt x="405" y="157"/>
                    <a:pt x="330"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526;p24">
              <a:extLst>
                <a:ext uri="{FF2B5EF4-FFF2-40B4-BE49-F238E27FC236}">
                  <a16:creationId xmlns:a16="http://schemas.microsoft.com/office/drawing/2014/main" id="{54C0FF2F-B7D1-3243-A1BD-05C421E83D5C}"/>
                </a:ext>
              </a:extLst>
            </p:cNvPr>
            <p:cNvSpPr/>
            <p:nvPr/>
          </p:nvSpPr>
          <p:spPr>
            <a:xfrm rot="-2922755">
              <a:off x="6644956" y="2672641"/>
              <a:ext cx="17791" cy="13436"/>
            </a:xfrm>
            <a:custGeom>
              <a:avLst/>
              <a:gdLst/>
              <a:ahLst/>
              <a:cxnLst/>
              <a:rect l="l" t="t" r="r" b="b"/>
              <a:pathLst>
                <a:path w="143" h="108" extrusionOk="0">
                  <a:moveTo>
                    <a:pt x="68" y="0"/>
                  </a:moveTo>
                  <a:cubicBezTo>
                    <a:pt x="23" y="0"/>
                    <a:pt x="0" y="60"/>
                    <a:pt x="30" y="98"/>
                  </a:cubicBezTo>
                  <a:cubicBezTo>
                    <a:pt x="40" y="104"/>
                    <a:pt x="53" y="108"/>
                    <a:pt x="67" y="108"/>
                  </a:cubicBezTo>
                  <a:cubicBezTo>
                    <a:pt x="83" y="108"/>
                    <a:pt x="100" y="102"/>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527;p24">
              <a:extLst>
                <a:ext uri="{FF2B5EF4-FFF2-40B4-BE49-F238E27FC236}">
                  <a16:creationId xmlns:a16="http://schemas.microsoft.com/office/drawing/2014/main" id="{7C4FD79B-B3BB-C646-980C-EFB8B1548C33}"/>
                </a:ext>
              </a:extLst>
            </p:cNvPr>
            <p:cNvSpPr/>
            <p:nvPr/>
          </p:nvSpPr>
          <p:spPr>
            <a:xfrm rot="-2922755">
              <a:off x="6646802" y="2691641"/>
              <a:ext cx="17542" cy="13561"/>
            </a:xfrm>
            <a:custGeom>
              <a:avLst/>
              <a:gdLst/>
              <a:ahLst/>
              <a:cxnLst/>
              <a:rect l="l" t="t" r="r" b="b"/>
              <a:pathLst>
                <a:path w="141" h="109" extrusionOk="0">
                  <a:moveTo>
                    <a:pt x="77" y="1"/>
                  </a:moveTo>
                  <a:cubicBezTo>
                    <a:pt x="74" y="1"/>
                    <a:pt x="71" y="1"/>
                    <a:pt x="68" y="2"/>
                  </a:cubicBezTo>
                  <a:cubicBezTo>
                    <a:pt x="23" y="2"/>
                    <a:pt x="0" y="61"/>
                    <a:pt x="38" y="91"/>
                  </a:cubicBezTo>
                  <a:cubicBezTo>
                    <a:pt x="49" y="103"/>
                    <a:pt x="62" y="108"/>
                    <a:pt x="75" y="108"/>
                  </a:cubicBezTo>
                  <a:cubicBezTo>
                    <a:pt x="88"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528;p24">
              <a:extLst>
                <a:ext uri="{FF2B5EF4-FFF2-40B4-BE49-F238E27FC236}">
                  <a16:creationId xmlns:a16="http://schemas.microsoft.com/office/drawing/2014/main" id="{253732DE-8D93-8E4F-B053-1D78137ABEC0}"/>
                </a:ext>
              </a:extLst>
            </p:cNvPr>
            <p:cNvSpPr/>
            <p:nvPr/>
          </p:nvSpPr>
          <p:spPr>
            <a:xfrm rot="-2922755">
              <a:off x="6648846" y="2709254"/>
              <a:ext cx="17791" cy="13934"/>
            </a:xfrm>
            <a:custGeom>
              <a:avLst/>
              <a:gdLst/>
              <a:ahLst/>
              <a:cxnLst/>
              <a:rect l="l" t="t" r="r" b="b"/>
              <a:pathLst>
                <a:path w="143" h="112" extrusionOk="0">
                  <a:moveTo>
                    <a:pt x="68" y="0"/>
                  </a:moveTo>
                  <a:cubicBezTo>
                    <a:pt x="15" y="8"/>
                    <a:pt x="0" y="60"/>
                    <a:pt x="30" y="98"/>
                  </a:cubicBezTo>
                  <a:cubicBezTo>
                    <a:pt x="40" y="107"/>
                    <a:pt x="52" y="111"/>
                    <a:pt x="64" y="111"/>
                  </a:cubicBezTo>
                  <a:cubicBezTo>
                    <a:pt x="81" y="111"/>
                    <a:pt x="99" y="103"/>
                    <a:pt x="112" y="90"/>
                  </a:cubicBezTo>
                  <a:cubicBezTo>
                    <a:pt x="142" y="60"/>
                    <a:pt x="112"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529;p24">
              <a:extLst>
                <a:ext uri="{FF2B5EF4-FFF2-40B4-BE49-F238E27FC236}">
                  <a16:creationId xmlns:a16="http://schemas.microsoft.com/office/drawing/2014/main" id="{BAE62E0D-8972-B74B-A1FF-14EF315090FB}"/>
                </a:ext>
              </a:extLst>
            </p:cNvPr>
            <p:cNvSpPr/>
            <p:nvPr/>
          </p:nvSpPr>
          <p:spPr>
            <a:xfrm rot="-2922755">
              <a:off x="6650510" y="2728349"/>
              <a:ext cx="17791" cy="13436"/>
            </a:xfrm>
            <a:custGeom>
              <a:avLst/>
              <a:gdLst/>
              <a:ahLst/>
              <a:cxnLst/>
              <a:rect l="l" t="t" r="r" b="b"/>
              <a:pathLst>
                <a:path w="143" h="108" extrusionOk="0">
                  <a:moveTo>
                    <a:pt x="68" y="1"/>
                  </a:moveTo>
                  <a:cubicBezTo>
                    <a:pt x="23" y="1"/>
                    <a:pt x="0" y="61"/>
                    <a:pt x="38" y="90"/>
                  </a:cubicBezTo>
                  <a:cubicBezTo>
                    <a:pt x="49" y="102"/>
                    <a:pt x="62" y="107"/>
                    <a:pt x="75" y="107"/>
                  </a:cubicBezTo>
                  <a:cubicBezTo>
                    <a:pt x="88" y="107"/>
                    <a:pt x="101" y="102"/>
                    <a:pt x="113" y="90"/>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530;p24">
              <a:extLst>
                <a:ext uri="{FF2B5EF4-FFF2-40B4-BE49-F238E27FC236}">
                  <a16:creationId xmlns:a16="http://schemas.microsoft.com/office/drawing/2014/main" id="{7D5B3112-0AB5-A541-8D6A-C70451A181F2}"/>
                </a:ext>
              </a:extLst>
            </p:cNvPr>
            <p:cNvSpPr/>
            <p:nvPr/>
          </p:nvSpPr>
          <p:spPr>
            <a:xfrm rot="-2922755">
              <a:off x="6652234" y="2747079"/>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531;p24">
              <a:extLst>
                <a:ext uri="{FF2B5EF4-FFF2-40B4-BE49-F238E27FC236}">
                  <a16:creationId xmlns:a16="http://schemas.microsoft.com/office/drawing/2014/main" id="{891230A8-D160-5446-8F2F-13746045A20A}"/>
                </a:ext>
              </a:extLst>
            </p:cNvPr>
            <p:cNvSpPr/>
            <p:nvPr/>
          </p:nvSpPr>
          <p:spPr>
            <a:xfrm rot="-2922755">
              <a:off x="6654260" y="2765026"/>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6" y="108"/>
                    <a:pt x="100" y="103"/>
                    <a:pt x="113" y="91"/>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532;p24">
              <a:extLst>
                <a:ext uri="{FF2B5EF4-FFF2-40B4-BE49-F238E27FC236}">
                  <a16:creationId xmlns:a16="http://schemas.microsoft.com/office/drawing/2014/main" id="{A858B381-318E-8447-8AC9-2F4032321DB5}"/>
                </a:ext>
              </a:extLst>
            </p:cNvPr>
            <p:cNvSpPr/>
            <p:nvPr/>
          </p:nvSpPr>
          <p:spPr>
            <a:xfrm rot="-2922755">
              <a:off x="6655937" y="2783777"/>
              <a:ext cx="18537" cy="13436"/>
            </a:xfrm>
            <a:custGeom>
              <a:avLst/>
              <a:gdLst/>
              <a:ahLst/>
              <a:cxnLst/>
              <a:rect l="l" t="t" r="r" b="b"/>
              <a:pathLst>
                <a:path w="149"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533;p24">
              <a:extLst>
                <a:ext uri="{FF2B5EF4-FFF2-40B4-BE49-F238E27FC236}">
                  <a16:creationId xmlns:a16="http://schemas.microsoft.com/office/drawing/2014/main" id="{1B471465-6DAE-194C-B845-E5020BC4DA35}"/>
                </a:ext>
              </a:extLst>
            </p:cNvPr>
            <p:cNvSpPr/>
            <p:nvPr/>
          </p:nvSpPr>
          <p:spPr>
            <a:xfrm rot="-2922755">
              <a:off x="6658104" y="2801660"/>
              <a:ext cx="17791" cy="13934"/>
            </a:xfrm>
            <a:custGeom>
              <a:avLst/>
              <a:gdLst/>
              <a:ahLst/>
              <a:cxnLst/>
              <a:rect l="l" t="t" r="r" b="b"/>
              <a:pathLst>
                <a:path w="143" h="112" extrusionOk="0">
                  <a:moveTo>
                    <a:pt x="68" y="1"/>
                  </a:moveTo>
                  <a:cubicBezTo>
                    <a:pt x="23" y="8"/>
                    <a:pt x="0" y="61"/>
                    <a:pt x="38" y="98"/>
                  </a:cubicBezTo>
                  <a:cubicBezTo>
                    <a:pt x="44" y="108"/>
                    <a:pt x="54" y="112"/>
                    <a:pt x="65" y="112"/>
                  </a:cubicBezTo>
                  <a:cubicBezTo>
                    <a:pt x="81" y="112"/>
                    <a:pt x="99" y="104"/>
                    <a:pt x="112" y="91"/>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534;p24">
              <a:extLst>
                <a:ext uri="{FF2B5EF4-FFF2-40B4-BE49-F238E27FC236}">
                  <a16:creationId xmlns:a16="http://schemas.microsoft.com/office/drawing/2014/main" id="{54D22957-6C1C-8345-AB30-EF6C18B74C5A}"/>
                </a:ext>
              </a:extLst>
            </p:cNvPr>
            <p:cNvSpPr/>
            <p:nvPr/>
          </p:nvSpPr>
          <p:spPr>
            <a:xfrm rot="-2922755">
              <a:off x="6659645" y="2820485"/>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535;p24">
              <a:extLst>
                <a:ext uri="{FF2B5EF4-FFF2-40B4-BE49-F238E27FC236}">
                  <a16:creationId xmlns:a16="http://schemas.microsoft.com/office/drawing/2014/main" id="{6FD6BAEE-F019-C04D-9839-EA3409C6ECC3}"/>
                </a:ext>
              </a:extLst>
            </p:cNvPr>
            <p:cNvSpPr/>
            <p:nvPr/>
          </p:nvSpPr>
          <p:spPr>
            <a:xfrm rot="-2922755">
              <a:off x="6661994" y="2838274"/>
              <a:ext cx="17791" cy="14432"/>
            </a:xfrm>
            <a:custGeom>
              <a:avLst/>
              <a:gdLst/>
              <a:ahLst/>
              <a:cxnLst/>
              <a:rect l="l" t="t" r="r" b="b"/>
              <a:pathLst>
                <a:path w="143" h="116" extrusionOk="0">
                  <a:moveTo>
                    <a:pt x="67" y="1"/>
                  </a:moveTo>
                  <a:cubicBezTo>
                    <a:pt x="23" y="8"/>
                    <a:pt x="0" y="68"/>
                    <a:pt x="30" y="98"/>
                  </a:cubicBezTo>
                  <a:cubicBezTo>
                    <a:pt x="41" y="109"/>
                    <a:pt x="56" y="115"/>
                    <a:pt x="71" y="115"/>
                  </a:cubicBezTo>
                  <a:cubicBezTo>
                    <a:pt x="86" y="115"/>
                    <a:pt x="101" y="109"/>
                    <a:pt x="112" y="98"/>
                  </a:cubicBezTo>
                  <a:cubicBezTo>
                    <a:pt x="142" y="61"/>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536;p24">
              <a:extLst>
                <a:ext uri="{FF2B5EF4-FFF2-40B4-BE49-F238E27FC236}">
                  <a16:creationId xmlns:a16="http://schemas.microsoft.com/office/drawing/2014/main" id="{2E26C89E-1C16-8541-957E-DD999228D129}"/>
                </a:ext>
              </a:extLst>
            </p:cNvPr>
            <p:cNvSpPr/>
            <p:nvPr/>
          </p:nvSpPr>
          <p:spPr>
            <a:xfrm rot="-2922755">
              <a:off x="6663564" y="2857535"/>
              <a:ext cx="17791" cy="13436"/>
            </a:xfrm>
            <a:custGeom>
              <a:avLst/>
              <a:gdLst/>
              <a:ahLst/>
              <a:cxnLst/>
              <a:rect l="l" t="t" r="r" b="b"/>
              <a:pathLst>
                <a:path w="143" h="108" extrusionOk="0">
                  <a:moveTo>
                    <a:pt x="75" y="0"/>
                  </a:moveTo>
                  <a:cubicBezTo>
                    <a:pt x="23" y="0"/>
                    <a:pt x="0" y="60"/>
                    <a:pt x="38" y="97"/>
                  </a:cubicBezTo>
                  <a:cubicBezTo>
                    <a:pt x="48" y="104"/>
                    <a:pt x="59" y="108"/>
                    <a:pt x="71" y="108"/>
                  </a:cubicBezTo>
                  <a:cubicBezTo>
                    <a:pt x="86" y="108"/>
                    <a:pt x="100" y="102"/>
                    <a:pt x="113" y="90"/>
                  </a:cubicBezTo>
                  <a:cubicBezTo>
                    <a:pt x="142"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537;p24">
              <a:extLst>
                <a:ext uri="{FF2B5EF4-FFF2-40B4-BE49-F238E27FC236}">
                  <a16:creationId xmlns:a16="http://schemas.microsoft.com/office/drawing/2014/main" id="{6C6ADAA3-3EC8-B047-ACFF-8A737DCF73E4}"/>
                </a:ext>
              </a:extLst>
            </p:cNvPr>
            <p:cNvSpPr/>
            <p:nvPr/>
          </p:nvSpPr>
          <p:spPr>
            <a:xfrm rot="-2922755">
              <a:off x="6665964" y="2875835"/>
              <a:ext cx="17666" cy="13561"/>
            </a:xfrm>
            <a:custGeom>
              <a:avLst/>
              <a:gdLst/>
              <a:ahLst/>
              <a:cxnLst/>
              <a:rect l="l" t="t" r="r" b="b"/>
              <a:pathLst>
                <a:path w="142" h="109"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538;p24">
              <a:extLst>
                <a:ext uri="{FF2B5EF4-FFF2-40B4-BE49-F238E27FC236}">
                  <a16:creationId xmlns:a16="http://schemas.microsoft.com/office/drawing/2014/main" id="{D542B9B1-BB11-2341-A3AA-07685D8B03B8}"/>
                </a:ext>
              </a:extLst>
            </p:cNvPr>
            <p:cNvSpPr/>
            <p:nvPr/>
          </p:nvSpPr>
          <p:spPr>
            <a:xfrm rot="-2922755">
              <a:off x="6652100" y="2889156"/>
              <a:ext cx="50137" cy="36950"/>
            </a:xfrm>
            <a:custGeom>
              <a:avLst/>
              <a:gdLst/>
              <a:ahLst/>
              <a:cxnLst/>
              <a:rect l="l" t="t" r="r" b="b"/>
              <a:pathLst>
                <a:path w="403" h="297" extrusionOk="0">
                  <a:moveTo>
                    <a:pt x="204" y="1"/>
                  </a:moveTo>
                  <a:cubicBezTo>
                    <a:pt x="201" y="1"/>
                    <a:pt x="198" y="1"/>
                    <a:pt x="195" y="1"/>
                  </a:cubicBezTo>
                  <a:cubicBezTo>
                    <a:pt x="60" y="1"/>
                    <a:pt x="0" y="166"/>
                    <a:pt x="98" y="255"/>
                  </a:cubicBezTo>
                  <a:cubicBezTo>
                    <a:pt x="126" y="283"/>
                    <a:pt x="162" y="297"/>
                    <a:pt x="199" y="297"/>
                  </a:cubicBezTo>
                  <a:cubicBezTo>
                    <a:pt x="241" y="297"/>
                    <a:pt x="283" y="280"/>
                    <a:pt x="315" y="248"/>
                  </a:cubicBezTo>
                  <a:cubicBezTo>
                    <a:pt x="403"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539;p24">
              <a:extLst>
                <a:ext uri="{FF2B5EF4-FFF2-40B4-BE49-F238E27FC236}">
                  <a16:creationId xmlns:a16="http://schemas.microsoft.com/office/drawing/2014/main" id="{D8BC58AE-A44B-3046-8005-0475D21D2321}"/>
                </a:ext>
              </a:extLst>
            </p:cNvPr>
            <p:cNvSpPr/>
            <p:nvPr/>
          </p:nvSpPr>
          <p:spPr>
            <a:xfrm rot="-2922755">
              <a:off x="6719087" y="2608555"/>
              <a:ext cx="37323" cy="37448"/>
            </a:xfrm>
            <a:custGeom>
              <a:avLst/>
              <a:gdLst/>
              <a:ahLst/>
              <a:cxnLst/>
              <a:rect l="l" t="t" r="r" b="b"/>
              <a:pathLst>
                <a:path w="300" h="301" extrusionOk="0">
                  <a:moveTo>
                    <a:pt x="150" y="1"/>
                  </a:moveTo>
                  <a:cubicBezTo>
                    <a:pt x="68" y="1"/>
                    <a:pt x="0" y="68"/>
                    <a:pt x="0" y="151"/>
                  </a:cubicBezTo>
                  <a:cubicBezTo>
                    <a:pt x="0" y="233"/>
                    <a:pt x="68" y="300"/>
                    <a:pt x="150" y="300"/>
                  </a:cubicBezTo>
                  <a:cubicBezTo>
                    <a:pt x="233" y="300"/>
                    <a:pt x="300" y="233"/>
                    <a:pt x="300" y="151"/>
                  </a:cubicBezTo>
                  <a:cubicBezTo>
                    <a:pt x="300" y="68"/>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540;p24">
              <a:extLst>
                <a:ext uri="{FF2B5EF4-FFF2-40B4-BE49-F238E27FC236}">
                  <a16:creationId xmlns:a16="http://schemas.microsoft.com/office/drawing/2014/main" id="{9F9A8963-483E-E949-B81F-0C4084594534}"/>
                </a:ext>
              </a:extLst>
            </p:cNvPr>
            <p:cNvSpPr/>
            <p:nvPr/>
          </p:nvSpPr>
          <p:spPr>
            <a:xfrm rot="-2922755">
              <a:off x="6744558" y="2918017"/>
              <a:ext cx="50261" cy="37572"/>
            </a:xfrm>
            <a:custGeom>
              <a:avLst/>
              <a:gdLst/>
              <a:ahLst/>
              <a:cxnLst/>
              <a:rect l="l" t="t" r="r" b="b"/>
              <a:pathLst>
                <a:path w="404" h="302" extrusionOk="0">
                  <a:moveTo>
                    <a:pt x="204" y="1"/>
                  </a:moveTo>
                  <a:cubicBezTo>
                    <a:pt x="201" y="1"/>
                    <a:pt x="198" y="1"/>
                    <a:pt x="195" y="1"/>
                  </a:cubicBezTo>
                  <a:cubicBezTo>
                    <a:pt x="61" y="8"/>
                    <a:pt x="1" y="173"/>
                    <a:pt x="98" y="263"/>
                  </a:cubicBezTo>
                  <a:cubicBezTo>
                    <a:pt x="127" y="288"/>
                    <a:pt x="165" y="301"/>
                    <a:pt x="203" y="301"/>
                  </a:cubicBezTo>
                  <a:cubicBezTo>
                    <a:pt x="243" y="301"/>
                    <a:pt x="284" y="286"/>
                    <a:pt x="315" y="255"/>
                  </a:cubicBezTo>
                  <a:cubicBezTo>
                    <a:pt x="403" y="160"/>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541;p24">
              <a:extLst>
                <a:ext uri="{FF2B5EF4-FFF2-40B4-BE49-F238E27FC236}">
                  <a16:creationId xmlns:a16="http://schemas.microsoft.com/office/drawing/2014/main" id="{FA4E7FC3-E415-0648-8353-EDACE99E3F14}"/>
                </a:ext>
              </a:extLst>
            </p:cNvPr>
            <p:cNvSpPr/>
            <p:nvPr/>
          </p:nvSpPr>
          <p:spPr>
            <a:xfrm rot="-2922755">
              <a:off x="6732082" y="2651046"/>
              <a:ext cx="17791" cy="13934"/>
            </a:xfrm>
            <a:custGeom>
              <a:avLst/>
              <a:gdLst/>
              <a:ahLst/>
              <a:cxnLst/>
              <a:rect l="l" t="t" r="r" b="b"/>
              <a:pathLst>
                <a:path w="143" h="112" extrusionOk="0">
                  <a:moveTo>
                    <a:pt x="68" y="1"/>
                  </a:moveTo>
                  <a:cubicBezTo>
                    <a:pt x="23" y="1"/>
                    <a:pt x="1" y="61"/>
                    <a:pt x="38" y="98"/>
                  </a:cubicBezTo>
                  <a:cubicBezTo>
                    <a:pt x="47" y="108"/>
                    <a:pt x="58" y="112"/>
                    <a:pt x="69" y="112"/>
                  </a:cubicBezTo>
                  <a:cubicBezTo>
                    <a:pt x="84" y="112"/>
                    <a:pt x="100" y="104"/>
                    <a:pt x="113" y="91"/>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542;p24">
              <a:extLst>
                <a:ext uri="{FF2B5EF4-FFF2-40B4-BE49-F238E27FC236}">
                  <a16:creationId xmlns:a16="http://schemas.microsoft.com/office/drawing/2014/main" id="{E7467D92-4EAF-D548-910E-C1C29AF0BEF3}"/>
                </a:ext>
              </a:extLst>
            </p:cNvPr>
            <p:cNvSpPr/>
            <p:nvPr/>
          </p:nvSpPr>
          <p:spPr>
            <a:xfrm rot="-2922755">
              <a:off x="6733967" y="2673691"/>
              <a:ext cx="18786" cy="13561"/>
            </a:xfrm>
            <a:custGeom>
              <a:avLst/>
              <a:gdLst/>
              <a:ahLst/>
              <a:cxnLst/>
              <a:rect l="l" t="t" r="r" b="b"/>
              <a:pathLst>
                <a:path w="151" h="109" extrusionOk="0">
                  <a:moveTo>
                    <a:pt x="75" y="1"/>
                  </a:moveTo>
                  <a:cubicBezTo>
                    <a:pt x="23" y="1"/>
                    <a:pt x="0" y="61"/>
                    <a:pt x="38" y="98"/>
                  </a:cubicBezTo>
                  <a:cubicBezTo>
                    <a:pt x="48" y="105"/>
                    <a:pt x="61" y="108"/>
                    <a:pt x="74" y="108"/>
                  </a:cubicBezTo>
                  <a:cubicBezTo>
                    <a:pt x="89" y="108"/>
                    <a:pt x="104" y="103"/>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543;p24">
              <a:extLst>
                <a:ext uri="{FF2B5EF4-FFF2-40B4-BE49-F238E27FC236}">
                  <a16:creationId xmlns:a16="http://schemas.microsoft.com/office/drawing/2014/main" id="{4D3C883E-C80E-3A42-B124-E285CF087F9A}"/>
                </a:ext>
              </a:extLst>
            </p:cNvPr>
            <p:cNvSpPr/>
            <p:nvPr/>
          </p:nvSpPr>
          <p:spPr>
            <a:xfrm rot="-2922755">
              <a:off x="6736906" y="2696366"/>
              <a:ext cx="17791" cy="13561"/>
            </a:xfrm>
            <a:custGeom>
              <a:avLst/>
              <a:gdLst/>
              <a:ahLst/>
              <a:cxnLst/>
              <a:rect l="l" t="t" r="r" b="b"/>
              <a:pathLst>
                <a:path w="143" h="109" extrusionOk="0">
                  <a:moveTo>
                    <a:pt x="68" y="0"/>
                  </a:moveTo>
                  <a:cubicBezTo>
                    <a:pt x="23" y="0"/>
                    <a:pt x="1" y="60"/>
                    <a:pt x="38" y="98"/>
                  </a:cubicBezTo>
                  <a:cubicBezTo>
                    <a:pt x="45" y="104"/>
                    <a:pt x="56" y="108"/>
                    <a:pt x="68" y="108"/>
                  </a:cubicBezTo>
                  <a:cubicBezTo>
                    <a:pt x="84" y="108"/>
                    <a:pt x="101" y="103"/>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544;p24">
              <a:extLst>
                <a:ext uri="{FF2B5EF4-FFF2-40B4-BE49-F238E27FC236}">
                  <a16:creationId xmlns:a16="http://schemas.microsoft.com/office/drawing/2014/main" id="{246EF913-417D-4442-9B37-211AB7E6B592}"/>
                </a:ext>
              </a:extLst>
            </p:cNvPr>
            <p:cNvSpPr/>
            <p:nvPr/>
          </p:nvSpPr>
          <p:spPr>
            <a:xfrm rot="-2922755">
              <a:off x="6738838" y="2718989"/>
              <a:ext cx="18786" cy="13312"/>
            </a:xfrm>
            <a:custGeom>
              <a:avLst/>
              <a:gdLst/>
              <a:ahLst/>
              <a:cxnLst/>
              <a:rect l="l" t="t" r="r" b="b"/>
              <a:pathLst>
                <a:path w="151" h="107" extrusionOk="0">
                  <a:moveTo>
                    <a:pt x="75" y="0"/>
                  </a:moveTo>
                  <a:cubicBezTo>
                    <a:pt x="23" y="0"/>
                    <a:pt x="0" y="60"/>
                    <a:pt x="38" y="90"/>
                  </a:cubicBezTo>
                  <a:cubicBezTo>
                    <a:pt x="49" y="101"/>
                    <a:pt x="62" y="107"/>
                    <a:pt x="75" y="107"/>
                  </a:cubicBezTo>
                  <a:cubicBezTo>
                    <a:pt x="88" y="107"/>
                    <a:pt x="101" y="101"/>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545;p24">
              <a:extLst>
                <a:ext uri="{FF2B5EF4-FFF2-40B4-BE49-F238E27FC236}">
                  <a16:creationId xmlns:a16="http://schemas.microsoft.com/office/drawing/2014/main" id="{FC7ABB50-45B3-7444-957C-4FE3398CF445}"/>
                </a:ext>
              </a:extLst>
            </p:cNvPr>
            <p:cNvSpPr/>
            <p:nvPr/>
          </p:nvSpPr>
          <p:spPr>
            <a:xfrm rot="-2922755">
              <a:off x="6741751" y="2741607"/>
              <a:ext cx="17666" cy="13436"/>
            </a:xfrm>
            <a:custGeom>
              <a:avLst/>
              <a:gdLst/>
              <a:ahLst/>
              <a:cxnLst/>
              <a:rect l="l" t="t" r="r" b="b"/>
              <a:pathLst>
                <a:path w="142" h="108" extrusionOk="0">
                  <a:moveTo>
                    <a:pt x="77" y="0"/>
                  </a:moveTo>
                  <a:cubicBezTo>
                    <a:pt x="74" y="0"/>
                    <a:pt x="71" y="0"/>
                    <a:pt x="68" y="1"/>
                  </a:cubicBezTo>
                  <a:cubicBezTo>
                    <a:pt x="23" y="1"/>
                    <a:pt x="1" y="61"/>
                    <a:pt x="31" y="91"/>
                  </a:cubicBezTo>
                  <a:cubicBezTo>
                    <a:pt x="42" y="102"/>
                    <a:pt x="57" y="108"/>
                    <a:pt x="72" y="108"/>
                  </a:cubicBezTo>
                  <a:cubicBezTo>
                    <a:pt x="87"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546;p24">
              <a:extLst>
                <a:ext uri="{FF2B5EF4-FFF2-40B4-BE49-F238E27FC236}">
                  <a16:creationId xmlns:a16="http://schemas.microsoft.com/office/drawing/2014/main" id="{E268FEC6-3039-C742-93E8-A9F5EA755935}"/>
                </a:ext>
              </a:extLst>
            </p:cNvPr>
            <p:cNvSpPr/>
            <p:nvPr/>
          </p:nvSpPr>
          <p:spPr>
            <a:xfrm rot="-2922755">
              <a:off x="6743597" y="2763793"/>
              <a:ext cx="17791" cy="14307"/>
            </a:xfrm>
            <a:custGeom>
              <a:avLst/>
              <a:gdLst/>
              <a:ahLst/>
              <a:cxnLst/>
              <a:rect l="l" t="t" r="r" b="b"/>
              <a:pathLst>
                <a:path w="143" h="115" extrusionOk="0">
                  <a:moveTo>
                    <a:pt x="75" y="0"/>
                  </a:moveTo>
                  <a:cubicBezTo>
                    <a:pt x="23" y="8"/>
                    <a:pt x="0" y="68"/>
                    <a:pt x="38" y="97"/>
                  </a:cubicBezTo>
                  <a:cubicBezTo>
                    <a:pt x="49" y="109"/>
                    <a:pt x="62" y="114"/>
                    <a:pt x="75" y="114"/>
                  </a:cubicBezTo>
                  <a:cubicBezTo>
                    <a:pt x="88" y="114"/>
                    <a:pt x="101" y="109"/>
                    <a:pt x="113" y="97"/>
                  </a:cubicBezTo>
                  <a:cubicBezTo>
                    <a:pt x="143"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547;p24">
              <a:extLst>
                <a:ext uri="{FF2B5EF4-FFF2-40B4-BE49-F238E27FC236}">
                  <a16:creationId xmlns:a16="http://schemas.microsoft.com/office/drawing/2014/main" id="{A0B4C9E7-4240-8947-ACE7-74CBA18DA4C7}"/>
                </a:ext>
              </a:extLst>
            </p:cNvPr>
            <p:cNvSpPr/>
            <p:nvPr/>
          </p:nvSpPr>
          <p:spPr>
            <a:xfrm rot="-2922755">
              <a:off x="6746133" y="2786075"/>
              <a:ext cx="17791" cy="13934"/>
            </a:xfrm>
            <a:custGeom>
              <a:avLst/>
              <a:gdLst/>
              <a:ahLst/>
              <a:cxnLst/>
              <a:rect l="l" t="t" r="r" b="b"/>
              <a:pathLst>
                <a:path w="143" h="112" extrusionOk="0">
                  <a:moveTo>
                    <a:pt x="68" y="1"/>
                  </a:moveTo>
                  <a:cubicBezTo>
                    <a:pt x="16" y="8"/>
                    <a:pt x="1" y="61"/>
                    <a:pt x="31" y="98"/>
                  </a:cubicBezTo>
                  <a:cubicBezTo>
                    <a:pt x="40" y="108"/>
                    <a:pt x="52" y="112"/>
                    <a:pt x="64" y="112"/>
                  </a:cubicBezTo>
                  <a:cubicBezTo>
                    <a:pt x="82" y="112"/>
                    <a:pt x="100" y="104"/>
                    <a:pt x="113"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548;p24">
              <a:extLst>
                <a:ext uri="{FF2B5EF4-FFF2-40B4-BE49-F238E27FC236}">
                  <a16:creationId xmlns:a16="http://schemas.microsoft.com/office/drawing/2014/main" id="{89974E15-BDEE-E54F-B43D-83E98EE50492}"/>
                </a:ext>
              </a:extLst>
            </p:cNvPr>
            <p:cNvSpPr/>
            <p:nvPr/>
          </p:nvSpPr>
          <p:spPr>
            <a:xfrm rot="-2922755">
              <a:off x="6748187" y="2809093"/>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6" y="108"/>
                    <a:pt x="100" y="103"/>
                    <a:pt x="113" y="90"/>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549;p24">
              <a:extLst>
                <a:ext uri="{FF2B5EF4-FFF2-40B4-BE49-F238E27FC236}">
                  <a16:creationId xmlns:a16="http://schemas.microsoft.com/office/drawing/2014/main" id="{24A8BAFA-8FC3-3C42-8811-791BB0907C87}"/>
                </a:ext>
              </a:extLst>
            </p:cNvPr>
            <p:cNvSpPr/>
            <p:nvPr/>
          </p:nvSpPr>
          <p:spPr>
            <a:xfrm rot="-2922755">
              <a:off x="6750234" y="2831721"/>
              <a:ext cx="18661" cy="13561"/>
            </a:xfrm>
            <a:custGeom>
              <a:avLst/>
              <a:gdLst/>
              <a:ahLst/>
              <a:cxnLst/>
              <a:rect l="l" t="t" r="r" b="b"/>
              <a:pathLst>
                <a:path w="150" h="109" extrusionOk="0">
                  <a:moveTo>
                    <a:pt x="75" y="0"/>
                  </a:moveTo>
                  <a:cubicBezTo>
                    <a:pt x="23" y="0"/>
                    <a:pt x="0" y="60"/>
                    <a:pt x="37" y="98"/>
                  </a:cubicBezTo>
                  <a:cubicBezTo>
                    <a:pt x="48" y="104"/>
                    <a:pt x="61" y="108"/>
                    <a:pt x="73" y="108"/>
                  </a:cubicBezTo>
                  <a:cubicBezTo>
                    <a:pt x="89" y="108"/>
                    <a:pt x="104" y="103"/>
                    <a:pt x="112"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550;p24">
              <a:extLst>
                <a:ext uri="{FF2B5EF4-FFF2-40B4-BE49-F238E27FC236}">
                  <a16:creationId xmlns:a16="http://schemas.microsoft.com/office/drawing/2014/main" id="{DBD9DA43-BE39-7E42-B514-6E4B0F4812CC}"/>
                </a:ext>
              </a:extLst>
            </p:cNvPr>
            <p:cNvSpPr/>
            <p:nvPr/>
          </p:nvSpPr>
          <p:spPr>
            <a:xfrm rot="-2922755">
              <a:off x="6753057" y="2854391"/>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551;p24">
              <a:extLst>
                <a:ext uri="{FF2B5EF4-FFF2-40B4-BE49-F238E27FC236}">
                  <a16:creationId xmlns:a16="http://schemas.microsoft.com/office/drawing/2014/main" id="{B0110A69-1872-8748-BF0D-F42F0F2334F1}"/>
                </a:ext>
              </a:extLst>
            </p:cNvPr>
            <p:cNvSpPr/>
            <p:nvPr/>
          </p:nvSpPr>
          <p:spPr>
            <a:xfrm rot="-2922755">
              <a:off x="6755100" y="2877010"/>
              <a:ext cx="18413" cy="13436"/>
            </a:xfrm>
            <a:custGeom>
              <a:avLst/>
              <a:gdLst/>
              <a:ahLst/>
              <a:cxnLst/>
              <a:rect l="l" t="t" r="r" b="b"/>
              <a:pathLst>
                <a:path w="148" h="108" extrusionOk="0">
                  <a:moveTo>
                    <a:pt x="83" y="0"/>
                  </a:moveTo>
                  <a:cubicBezTo>
                    <a:pt x="80" y="0"/>
                    <a:pt x="77" y="0"/>
                    <a:pt x="75" y="1"/>
                  </a:cubicBezTo>
                  <a:cubicBezTo>
                    <a:pt x="22" y="1"/>
                    <a:pt x="0" y="61"/>
                    <a:pt x="37" y="91"/>
                  </a:cubicBezTo>
                  <a:cubicBezTo>
                    <a:pt x="49" y="102"/>
                    <a:pt x="64" y="108"/>
                    <a:pt x="78" y="108"/>
                  </a:cubicBezTo>
                  <a:cubicBezTo>
                    <a:pt x="92" y="108"/>
                    <a:pt x="105" y="102"/>
                    <a:pt x="112" y="91"/>
                  </a:cubicBezTo>
                  <a:cubicBezTo>
                    <a:pt x="148" y="55"/>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552;p24">
              <a:extLst>
                <a:ext uri="{FF2B5EF4-FFF2-40B4-BE49-F238E27FC236}">
                  <a16:creationId xmlns:a16="http://schemas.microsoft.com/office/drawing/2014/main" id="{CB47455F-E9AE-A94F-AFBB-6B1F0947033D}"/>
                </a:ext>
              </a:extLst>
            </p:cNvPr>
            <p:cNvSpPr/>
            <p:nvPr/>
          </p:nvSpPr>
          <p:spPr>
            <a:xfrm rot="-2922755">
              <a:off x="6757970" y="2899534"/>
              <a:ext cx="17542" cy="13561"/>
            </a:xfrm>
            <a:custGeom>
              <a:avLst/>
              <a:gdLst/>
              <a:ahLst/>
              <a:cxnLst/>
              <a:rect l="l" t="t" r="r" b="b"/>
              <a:pathLst>
                <a:path w="141" h="109" extrusionOk="0">
                  <a:moveTo>
                    <a:pt x="76" y="1"/>
                  </a:moveTo>
                  <a:cubicBezTo>
                    <a:pt x="74" y="1"/>
                    <a:pt x="71" y="1"/>
                    <a:pt x="68" y="2"/>
                  </a:cubicBezTo>
                  <a:cubicBezTo>
                    <a:pt x="23" y="2"/>
                    <a:pt x="0" y="62"/>
                    <a:pt x="30" y="91"/>
                  </a:cubicBezTo>
                  <a:cubicBezTo>
                    <a:pt x="41" y="103"/>
                    <a:pt x="56" y="108"/>
                    <a:pt x="71" y="108"/>
                  </a:cubicBezTo>
                  <a:cubicBezTo>
                    <a:pt x="86" y="108"/>
                    <a:pt x="101" y="103"/>
                    <a:pt x="113" y="91"/>
                  </a:cubicBezTo>
                  <a:cubicBezTo>
                    <a:pt x="141" y="56"/>
                    <a:pt x="122"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553;p24">
              <a:extLst>
                <a:ext uri="{FF2B5EF4-FFF2-40B4-BE49-F238E27FC236}">
                  <a16:creationId xmlns:a16="http://schemas.microsoft.com/office/drawing/2014/main" id="{0A388820-34FD-BE40-A8BF-A52D6E690F99}"/>
                </a:ext>
              </a:extLst>
            </p:cNvPr>
            <p:cNvSpPr/>
            <p:nvPr/>
          </p:nvSpPr>
          <p:spPr>
            <a:xfrm rot="-2922755">
              <a:off x="6809823" y="2582958"/>
              <a:ext cx="49266" cy="36950"/>
            </a:xfrm>
            <a:custGeom>
              <a:avLst/>
              <a:gdLst/>
              <a:ahLst/>
              <a:cxnLst/>
              <a:rect l="l" t="t" r="r" b="b"/>
              <a:pathLst>
                <a:path w="396" h="297" extrusionOk="0">
                  <a:moveTo>
                    <a:pt x="197" y="1"/>
                  </a:moveTo>
                  <a:cubicBezTo>
                    <a:pt x="194" y="1"/>
                    <a:pt x="191" y="1"/>
                    <a:pt x="188" y="1"/>
                  </a:cubicBezTo>
                  <a:cubicBezTo>
                    <a:pt x="61" y="1"/>
                    <a:pt x="1" y="166"/>
                    <a:pt x="98" y="256"/>
                  </a:cubicBezTo>
                  <a:cubicBezTo>
                    <a:pt x="126" y="284"/>
                    <a:pt x="161" y="297"/>
                    <a:pt x="196" y="297"/>
                  </a:cubicBezTo>
                  <a:cubicBezTo>
                    <a:pt x="236" y="297"/>
                    <a:pt x="276" y="280"/>
                    <a:pt x="308" y="248"/>
                  </a:cubicBezTo>
                  <a:cubicBezTo>
                    <a:pt x="395" y="153"/>
                    <a:pt x="326"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554;p24">
              <a:extLst>
                <a:ext uri="{FF2B5EF4-FFF2-40B4-BE49-F238E27FC236}">
                  <a16:creationId xmlns:a16="http://schemas.microsoft.com/office/drawing/2014/main" id="{AF99F0D4-DFD9-5D4C-A846-7FBD12D49C83}"/>
                </a:ext>
              </a:extLst>
            </p:cNvPr>
            <p:cNvSpPr/>
            <p:nvPr/>
          </p:nvSpPr>
          <p:spPr>
            <a:xfrm rot="-2922755">
              <a:off x="6853312" y="2948354"/>
              <a:ext cx="37323" cy="37323"/>
            </a:xfrm>
            <a:custGeom>
              <a:avLst/>
              <a:gdLst/>
              <a:ahLst/>
              <a:cxnLst/>
              <a:rect l="l" t="t" r="r" b="b"/>
              <a:pathLst>
                <a:path w="300" h="300" extrusionOk="0">
                  <a:moveTo>
                    <a:pt x="150" y="0"/>
                  </a:moveTo>
                  <a:cubicBezTo>
                    <a:pt x="68" y="0"/>
                    <a:pt x="1" y="68"/>
                    <a:pt x="1" y="150"/>
                  </a:cubicBezTo>
                  <a:cubicBezTo>
                    <a:pt x="1" y="233"/>
                    <a:pt x="68" y="300"/>
                    <a:pt x="150" y="300"/>
                  </a:cubicBezTo>
                  <a:cubicBezTo>
                    <a:pt x="233" y="300"/>
                    <a:pt x="300" y="233"/>
                    <a:pt x="300" y="150"/>
                  </a:cubicBezTo>
                  <a:cubicBezTo>
                    <a:pt x="300" y="68"/>
                    <a:pt x="233"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555;p24">
              <a:extLst>
                <a:ext uri="{FF2B5EF4-FFF2-40B4-BE49-F238E27FC236}">
                  <a16:creationId xmlns:a16="http://schemas.microsoft.com/office/drawing/2014/main" id="{0A35732A-3DC2-CC4F-B8C3-E1D919063CC8}"/>
                </a:ext>
              </a:extLst>
            </p:cNvPr>
            <p:cNvSpPr/>
            <p:nvPr/>
          </p:nvSpPr>
          <p:spPr>
            <a:xfrm rot="-2922755">
              <a:off x="6829098" y="2630969"/>
              <a:ext cx="17915" cy="13810"/>
            </a:xfrm>
            <a:custGeom>
              <a:avLst/>
              <a:gdLst/>
              <a:ahLst/>
              <a:cxnLst/>
              <a:rect l="l" t="t" r="r" b="b"/>
              <a:pathLst>
                <a:path w="144" h="111" extrusionOk="0">
                  <a:moveTo>
                    <a:pt x="68" y="0"/>
                  </a:moveTo>
                  <a:cubicBezTo>
                    <a:pt x="23" y="0"/>
                    <a:pt x="1" y="60"/>
                    <a:pt x="38" y="97"/>
                  </a:cubicBezTo>
                  <a:cubicBezTo>
                    <a:pt x="48" y="107"/>
                    <a:pt x="58" y="111"/>
                    <a:pt x="69" y="111"/>
                  </a:cubicBezTo>
                  <a:cubicBezTo>
                    <a:pt x="85"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556;p24">
              <a:extLst>
                <a:ext uri="{FF2B5EF4-FFF2-40B4-BE49-F238E27FC236}">
                  <a16:creationId xmlns:a16="http://schemas.microsoft.com/office/drawing/2014/main" id="{334CEEFF-0410-474B-BB52-F72CAD95E453}"/>
                </a:ext>
              </a:extLst>
            </p:cNvPr>
            <p:cNvSpPr/>
            <p:nvPr/>
          </p:nvSpPr>
          <p:spPr>
            <a:xfrm rot="-2922755">
              <a:off x="6831463" y="2657485"/>
              <a:ext cx="18661" cy="13934"/>
            </a:xfrm>
            <a:custGeom>
              <a:avLst/>
              <a:gdLst/>
              <a:ahLst/>
              <a:cxnLst/>
              <a:rect l="l" t="t" r="r" b="b"/>
              <a:pathLst>
                <a:path w="150" h="112" extrusionOk="0">
                  <a:moveTo>
                    <a:pt x="75" y="0"/>
                  </a:moveTo>
                  <a:cubicBezTo>
                    <a:pt x="23" y="8"/>
                    <a:pt x="0" y="60"/>
                    <a:pt x="38" y="98"/>
                  </a:cubicBezTo>
                  <a:cubicBezTo>
                    <a:pt x="48" y="108"/>
                    <a:pt x="61" y="112"/>
                    <a:pt x="74" y="112"/>
                  </a:cubicBezTo>
                  <a:cubicBezTo>
                    <a:pt x="89" y="112"/>
                    <a:pt x="104" y="106"/>
                    <a:pt x="113" y="98"/>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557;p24">
              <a:extLst>
                <a:ext uri="{FF2B5EF4-FFF2-40B4-BE49-F238E27FC236}">
                  <a16:creationId xmlns:a16="http://schemas.microsoft.com/office/drawing/2014/main" id="{CB426D15-1B59-7045-AFF9-6248F088B958}"/>
                </a:ext>
              </a:extLst>
            </p:cNvPr>
            <p:cNvSpPr/>
            <p:nvPr/>
          </p:nvSpPr>
          <p:spPr>
            <a:xfrm rot="-2922755">
              <a:off x="6834771" y="2683912"/>
              <a:ext cx="17791" cy="14307"/>
            </a:xfrm>
            <a:custGeom>
              <a:avLst/>
              <a:gdLst/>
              <a:ahLst/>
              <a:cxnLst/>
              <a:rect l="l" t="t" r="r" b="b"/>
              <a:pathLst>
                <a:path w="143" h="115" extrusionOk="0">
                  <a:moveTo>
                    <a:pt x="67" y="0"/>
                  </a:moveTo>
                  <a:cubicBezTo>
                    <a:pt x="22" y="8"/>
                    <a:pt x="0" y="68"/>
                    <a:pt x="37" y="98"/>
                  </a:cubicBezTo>
                  <a:cubicBezTo>
                    <a:pt x="45" y="109"/>
                    <a:pt x="58" y="115"/>
                    <a:pt x="72" y="115"/>
                  </a:cubicBezTo>
                  <a:cubicBezTo>
                    <a:pt x="86" y="115"/>
                    <a:pt x="101" y="109"/>
                    <a:pt x="112" y="98"/>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558;p24">
              <a:extLst>
                <a:ext uri="{FF2B5EF4-FFF2-40B4-BE49-F238E27FC236}">
                  <a16:creationId xmlns:a16="http://schemas.microsoft.com/office/drawing/2014/main" id="{2D8F9640-0369-0D44-B076-8E6AE43B8DEE}"/>
                </a:ext>
              </a:extLst>
            </p:cNvPr>
            <p:cNvSpPr/>
            <p:nvPr/>
          </p:nvSpPr>
          <p:spPr>
            <a:xfrm rot="-2922755">
              <a:off x="6836986" y="2710496"/>
              <a:ext cx="18661" cy="14307"/>
            </a:xfrm>
            <a:custGeom>
              <a:avLst/>
              <a:gdLst/>
              <a:ahLst/>
              <a:cxnLst/>
              <a:rect l="l" t="t" r="r" b="b"/>
              <a:pathLst>
                <a:path w="150" h="115" extrusionOk="0">
                  <a:moveTo>
                    <a:pt x="75" y="1"/>
                  </a:moveTo>
                  <a:cubicBezTo>
                    <a:pt x="23" y="8"/>
                    <a:pt x="0" y="68"/>
                    <a:pt x="38" y="98"/>
                  </a:cubicBezTo>
                  <a:cubicBezTo>
                    <a:pt x="49" y="109"/>
                    <a:pt x="62" y="115"/>
                    <a:pt x="75" y="115"/>
                  </a:cubicBezTo>
                  <a:cubicBezTo>
                    <a:pt x="88" y="115"/>
                    <a:pt x="101" y="109"/>
                    <a:pt x="113" y="98"/>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559;p24">
              <a:extLst>
                <a:ext uri="{FF2B5EF4-FFF2-40B4-BE49-F238E27FC236}">
                  <a16:creationId xmlns:a16="http://schemas.microsoft.com/office/drawing/2014/main" id="{098AA334-68EF-CB42-921A-C12C60911DEA}"/>
                </a:ext>
              </a:extLst>
            </p:cNvPr>
            <p:cNvSpPr/>
            <p:nvPr/>
          </p:nvSpPr>
          <p:spPr>
            <a:xfrm rot="-2922755">
              <a:off x="6840524" y="2737803"/>
              <a:ext cx="17542" cy="13436"/>
            </a:xfrm>
            <a:custGeom>
              <a:avLst/>
              <a:gdLst/>
              <a:ahLst/>
              <a:cxnLst/>
              <a:rect l="l" t="t" r="r" b="b"/>
              <a:pathLst>
                <a:path w="141" h="108" extrusionOk="0">
                  <a:moveTo>
                    <a:pt x="75" y="1"/>
                  </a:moveTo>
                  <a:cubicBezTo>
                    <a:pt x="73" y="1"/>
                    <a:pt x="70" y="1"/>
                    <a:pt x="67" y="1"/>
                  </a:cubicBezTo>
                  <a:cubicBezTo>
                    <a:pt x="23" y="1"/>
                    <a:pt x="0" y="61"/>
                    <a:pt x="30" y="91"/>
                  </a:cubicBezTo>
                  <a:cubicBezTo>
                    <a:pt x="41" y="102"/>
                    <a:pt x="56" y="108"/>
                    <a:pt x="71" y="108"/>
                  </a:cubicBezTo>
                  <a:cubicBezTo>
                    <a:pt x="86" y="108"/>
                    <a:pt x="101" y="102"/>
                    <a:pt x="112"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560;p24">
              <a:extLst>
                <a:ext uri="{FF2B5EF4-FFF2-40B4-BE49-F238E27FC236}">
                  <a16:creationId xmlns:a16="http://schemas.microsoft.com/office/drawing/2014/main" id="{6B5A0444-6D1E-FE45-8989-077C3F44B86E}"/>
                </a:ext>
              </a:extLst>
            </p:cNvPr>
            <p:cNvSpPr/>
            <p:nvPr/>
          </p:nvSpPr>
          <p:spPr>
            <a:xfrm rot="-2922755">
              <a:off x="6842934" y="2764693"/>
              <a:ext cx="17542" cy="13561"/>
            </a:xfrm>
            <a:custGeom>
              <a:avLst/>
              <a:gdLst/>
              <a:ahLst/>
              <a:cxnLst/>
              <a:rect l="l" t="t" r="r" b="b"/>
              <a:pathLst>
                <a:path w="141" h="109" extrusionOk="0">
                  <a:moveTo>
                    <a:pt x="76" y="1"/>
                  </a:moveTo>
                  <a:cubicBezTo>
                    <a:pt x="74" y="1"/>
                    <a:pt x="71" y="1"/>
                    <a:pt x="68" y="2"/>
                  </a:cubicBezTo>
                  <a:cubicBezTo>
                    <a:pt x="23" y="2"/>
                    <a:pt x="0" y="61"/>
                    <a:pt x="38" y="91"/>
                  </a:cubicBezTo>
                  <a:cubicBezTo>
                    <a:pt x="49" y="103"/>
                    <a:pt x="62" y="108"/>
                    <a:pt x="75" y="108"/>
                  </a:cubicBezTo>
                  <a:cubicBezTo>
                    <a:pt x="88" y="108"/>
                    <a:pt x="101" y="103"/>
                    <a:pt x="113" y="91"/>
                  </a:cubicBezTo>
                  <a:cubicBezTo>
                    <a:pt x="141" y="56"/>
                    <a:pt x="123"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561;p24">
              <a:extLst>
                <a:ext uri="{FF2B5EF4-FFF2-40B4-BE49-F238E27FC236}">
                  <a16:creationId xmlns:a16="http://schemas.microsoft.com/office/drawing/2014/main" id="{DDCB0D14-134B-5343-A648-ED8023A3877F}"/>
                </a:ext>
              </a:extLst>
            </p:cNvPr>
            <p:cNvSpPr/>
            <p:nvPr/>
          </p:nvSpPr>
          <p:spPr>
            <a:xfrm rot="-2922755">
              <a:off x="6845132" y="2791240"/>
              <a:ext cx="18786" cy="13436"/>
            </a:xfrm>
            <a:custGeom>
              <a:avLst/>
              <a:gdLst/>
              <a:ahLst/>
              <a:cxnLst/>
              <a:rect l="l" t="t" r="r" b="b"/>
              <a:pathLst>
                <a:path w="151" h="108" extrusionOk="0">
                  <a:moveTo>
                    <a:pt x="75" y="1"/>
                  </a:moveTo>
                  <a:cubicBezTo>
                    <a:pt x="23" y="1"/>
                    <a:pt x="1" y="61"/>
                    <a:pt x="38" y="91"/>
                  </a:cubicBezTo>
                  <a:cubicBezTo>
                    <a:pt x="49" y="102"/>
                    <a:pt x="64" y="107"/>
                    <a:pt x="78" y="107"/>
                  </a:cubicBezTo>
                  <a:cubicBezTo>
                    <a:pt x="92" y="107"/>
                    <a:pt x="105" y="102"/>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562;p24">
              <a:extLst>
                <a:ext uri="{FF2B5EF4-FFF2-40B4-BE49-F238E27FC236}">
                  <a16:creationId xmlns:a16="http://schemas.microsoft.com/office/drawing/2014/main" id="{7E5545DE-371E-8945-9E08-06C93FE461C7}"/>
                </a:ext>
              </a:extLst>
            </p:cNvPr>
            <p:cNvSpPr/>
            <p:nvPr/>
          </p:nvSpPr>
          <p:spPr>
            <a:xfrm rot="-2922755">
              <a:off x="6848321" y="2817777"/>
              <a:ext cx="17791" cy="13436"/>
            </a:xfrm>
            <a:custGeom>
              <a:avLst/>
              <a:gdLst/>
              <a:ahLst/>
              <a:cxnLst/>
              <a:rect l="l" t="t" r="r" b="b"/>
              <a:pathLst>
                <a:path w="143" h="108" extrusionOk="0">
                  <a:moveTo>
                    <a:pt x="68" y="1"/>
                  </a:moveTo>
                  <a:cubicBezTo>
                    <a:pt x="23" y="1"/>
                    <a:pt x="0" y="61"/>
                    <a:pt x="38" y="91"/>
                  </a:cubicBezTo>
                  <a:cubicBezTo>
                    <a:pt x="49" y="102"/>
                    <a:pt x="62" y="108"/>
                    <a:pt x="75" y="108"/>
                  </a:cubicBezTo>
                  <a:cubicBezTo>
                    <a:pt x="88" y="108"/>
                    <a:pt x="101" y="102"/>
                    <a:pt x="113" y="91"/>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563;p24">
              <a:extLst>
                <a:ext uri="{FF2B5EF4-FFF2-40B4-BE49-F238E27FC236}">
                  <a16:creationId xmlns:a16="http://schemas.microsoft.com/office/drawing/2014/main" id="{FCF019DB-FB14-B247-96F1-D34786276167}"/>
                </a:ext>
              </a:extLst>
            </p:cNvPr>
            <p:cNvSpPr/>
            <p:nvPr/>
          </p:nvSpPr>
          <p:spPr>
            <a:xfrm rot="-2922755">
              <a:off x="6850609" y="2844397"/>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0" y="53"/>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564;p24">
              <a:extLst>
                <a:ext uri="{FF2B5EF4-FFF2-40B4-BE49-F238E27FC236}">
                  <a16:creationId xmlns:a16="http://schemas.microsoft.com/office/drawing/2014/main" id="{5CF42F1B-4F42-9D4A-BF96-C1A6A3A29FED}"/>
                </a:ext>
              </a:extLst>
            </p:cNvPr>
            <p:cNvSpPr/>
            <p:nvPr/>
          </p:nvSpPr>
          <p:spPr>
            <a:xfrm rot="-2922755">
              <a:off x="6853845" y="2870913"/>
              <a:ext cx="17791" cy="13561"/>
            </a:xfrm>
            <a:custGeom>
              <a:avLst/>
              <a:gdLst/>
              <a:ahLst/>
              <a:cxnLst/>
              <a:rect l="l" t="t" r="r" b="b"/>
              <a:pathLst>
                <a:path w="143" h="109" extrusionOk="0">
                  <a:moveTo>
                    <a:pt x="68" y="0"/>
                  </a:moveTo>
                  <a:cubicBezTo>
                    <a:pt x="23" y="0"/>
                    <a:pt x="0" y="60"/>
                    <a:pt x="38" y="98"/>
                  </a:cubicBezTo>
                  <a:cubicBezTo>
                    <a:pt x="45" y="104"/>
                    <a:pt x="56" y="108"/>
                    <a:pt x="68" y="108"/>
                  </a:cubicBezTo>
                  <a:cubicBezTo>
                    <a:pt x="83" y="108"/>
                    <a:pt x="100" y="103"/>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565;p24">
              <a:extLst>
                <a:ext uri="{FF2B5EF4-FFF2-40B4-BE49-F238E27FC236}">
                  <a16:creationId xmlns:a16="http://schemas.microsoft.com/office/drawing/2014/main" id="{3F14F1D1-EC96-B141-A2D7-26393101DE35}"/>
                </a:ext>
              </a:extLst>
            </p:cNvPr>
            <p:cNvSpPr/>
            <p:nvPr/>
          </p:nvSpPr>
          <p:spPr>
            <a:xfrm rot="-2922755">
              <a:off x="6856039" y="2897450"/>
              <a:ext cx="18786" cy="13561"/>
            </a:xfrm>
            <a:custGeom>
              <a:avLst/>
              <a:gdLst/>
              <a:ahLst/>
              <a:cxnLst/>
              <a:rect l="l" t="t" r="r" b="b"/>
              <a:pathLst>
                <a:path w="151" h="109" extrusionOk="0">
                  <a:moveTo>
                    <a:pt x="76" y="1"/>
                  </a:moveTo>
                  <a:cubicBezTo>
                    <a:pt x="23" y="1"/>
                    <a:pt x="1" y="60"/>
                    <a:pt x="38" y="98"/>
                  </a:cubicBezTo>
                  <a:cubicBezTo>
                    <a:pt x="48" y="105"/>
                    <a:pt x="60" y="108"/>
                    <a:pt x="72" y="108"/>
                  </a:cubicBezTo>
                  <a:cubicBezTo>
                    <a:pt x="86" y="108"/>
                    <a:pt x="101" y="103"/>
                    <a:pt x="113" y="90"/>
                  </a:cubicBezTo>
                  <a:cubicBezTo>
                    <a:pt x="150" y="60"/>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566;p24">
              <a:extLst>
                <a:ext uri="{FF2B5EF4-FFF2-40B4-BE49-F238E27FC236}">
                  <a16:creationId xmlns:a16="http://schemas.microsoft.com/office/drawing/2014/main" id="{3528B8C1-0834-2A4D-9A15-A95875DBA5B1}"/>
                </a:ext>
              </a:extLst>
            </p:cNvPr>
            <p:cNvSpPr/>
            <p:nvPr/>
          </p:nvSpPr>
          <p:spPr>
            <a:xfrm rot="-2922755">
              <a:off x="6859228" y="2923988"/>
              <a:ext cx="17791" cy="13561"/>
            </a:xfrm>
            <a:custGeom>
              <a:avLst/>
              <a:gdLst/>
              <a:ahLst/>
              <a:cxnLst/>
              <a:rect l="l" t="t" r="r" b="b"/>
              <a:pathLst>
                <a:path w="143" h="109" extrusionOk="0">
                  <a:moveTo>
                    <a:pt x="68" y="1"/>
                  </a:moveTo>
                  <a:cubicBezTo>
                    <a:pt x="23" y="1"/>
                    <a:pt x="1" y="61"/>
                    <a:pt x="30" y="98"/>
                  </a:cubicBezTo>
                  <a:cubicBezTo>
                    <a:pt x="41" y="105"/>
                    <a:pt x="54" y="108"/>
                    <a:pt x="67" y="108"/>
                  </a:cubicBezTo>
                  <a:cubicBezTo>
                    <a:pt x="84" y="108"/>
                    <a:pt x="100" y="103"/>
                    <a:pt x="113"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567;p24">
              <a:extLst>
                <a:ext uri="{FF2B5EF4-FFF2-40B4-BE49-F238E27FC236}">
                  <a16:creationId xmlns:a16="http://schemas.microsoft.com/office/drawing/2014/main" id="{F6CD389D-793F-9644-A651-4EBFA2F5E095}"/>
                </a:ext>
              </a:extLst>
            </p:cNvPr>
            <p:cNvSpPr/>
            <p:nvPr/>
          </p:nvSpPr>
          <p:spPr>
            <a:xfrm rot="-2922755">
              <a:off x="6923793" y="2559058"/>
              <a:ext cx="37323" cy="37323"/>
            </a:xfrm>
            <a:custGeom>
              <a:avLst/>
              <a:gdLst/>
              <a:ahLst/>
              <a:cxnLst/>
              <a:rect l="l" t="t" r="r" b="b"/>
              <a:pathLst>
                <a:path w="300" h="300" extrusionOk="0">
                  <a:moveTo>
                    <a:pt x="150" y="0"/>
                  </a:moveTo>
                  <a:cubicBezTo>
                    <a:pt x="68" y="0"/>
                    <a:pt x="0" y="67"/>
                    <a:pt x="0" y="150"/>
                  </a:cubicBezTo>
                  <a:cubicBezTo>
                    <a:pt x="0" y="232"/>
                    <a:pt x="68" y="300"/>
                    <a:pt x="150" y="300"/>
                  </a:cubicBezTo>
                  <a:cubicBezTo>
                    <a:pt x="232" y="300"/>
                    <a:pt x="300" y="232"/>
                    <a:pt x="300" y="150"/>
                  </a:cubicBezTo>
                  <a:cubicBezTo>
                    <a:pt x="300" y="67"/>
                    <a:pt x="232"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568;p24">
              <a:extLst>
                <a:ext uri="{FF2B5EF4-FFF2-40B4-BE49-F238E27FC236}">
                  <a16:creationId xmlns:a16="http://schemas.microsoft.com/office/drawing/2014/main" id="{76610949-624E-294F-8F08-D57BE2B895FA}"/>
                </a:ext>
              </a:extLst>
            </p:cNvPr>
            <p:cNvSpPr/>
            <p:nvPr/>
          </p:nvSpPr>
          <p:spPr>
            <a:xfrm rot="-2922755">
              <a:off x="6961102" y="2981051"/>
              <a:ext cx="49266" cy="36950"/>
            </a:xfrm>
            <a:custGeom>
              <a:avLst/>
              <a:gdLst/>
              <a:ahLst/>
              <a:cxnLst/>
              <a:rect l="l" t="t" r="r" b="b"/>
              <a:pathLst>
                <a:path w="396" h="297" extrusionOk="0">
                  <a:moveTo>
                    <a:pt x="197" y="0"/>
                  </a:moveTo>
                  <a:cubicBezTo>
                    <a:pt x="194" y="0"/>
                    <a:pt x="191" y="0"/>
                    <a:pt x="188" y="0"/>
                  </a:cubicBezTo>
                  <a:cubicBezTo>
                    <a:pt x="61" y="0"/>
                    <a:pt x="1" y="165"/>
                    <a:pt x="98" y="255"/>
                  </a:cubicBezTo>
                  <a:cubicBezTo>
                    <a:pt x="126" y="283"/>
                    <a:pt x="161" y="296"/>
                    <a:pt x="196" y="296"/>
                  </a:cubicBezTo>
                  <a:cubicBezTo>
                    <a:pt x="236" y="296"/>
                    <a:pt x="276" y="279"/>
                    <a:pt x="308" y="247"/>
                  </a:cubicBezTo>
                  <a:cubicBezTo>
                    <a:pt x="396" y="152"/>
                    <a:pt x="326"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569;p24">
              <a:extLst>
                <a:ext uri="{FF2B5EF4-FFF2-40B4-BE49-F238E27FC236}">
                  <a16:creationId xmlns:a16="http://schemas.microsoft.com/office/drawing/2014/main" id="{4864AA52-B1E7-464F-BBC8-9BD628E8E5FE}"/>
                </a:ext>
              </a:extLst>
            </p:cNvPr>
            <p:cNvSpPr/>
            <p:nvPr/>
          </p:nvSpPr>
          <p:spPr>
            <a:xfrm rot="-2922755">
              <a:off x="6937960" y="2612665"/>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3"/>
                    <a:pt x="57" y="108"/>
                    <a:pt x="72"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570;p24">
              <a:extLst>
                <a:ext uri="{FF2B5EF4-FFF2-40B4-BE49-F238E27FC236}">
                  <a16:creationId xmlns:a16="http://schemas.microsoft.com/office/drawing/2014/main" id="{D30BB7E0-356F-764C-94E9-D9AF223289E4}"/>
                </a:ext>
              </a:extLst>
            </p:cNvPr>
            <p:cNvSpPr/>
            <p:nvPr/>
          </p:nvSpPr>
          <p:spPr>
            <a:xfrm rot="-2922755">
              <a:off x="6940693" y="2643578"/>
              <a:ext cx="17791" cy="13436"/>
            </a:xfrm>
            <a:custGeom>
              <a:avLst/>
              <a:gdLst/>
              <a:ahLst/>
              <a:cxnLst/>
              <a:rect l="l" t="t" r="r" b="b"/>
              <a:pathLst>
                <a:path w="143" h="108" extrusionOk="0">
                  <a:moveTo>
                    <a:pt x="68" y="0"/>
                  </a:moveTo>
                  <a:cubicBezTo>
                    <a:pt x="23" y="0"/>
                    <a:pt x="0" y="60"/>
                    <a:pt x="38" y="97"/>
                  </a:cubicBezTo>
                  <a:cubicBezTo>
                    <a:pt x="48" y="104"/>
                    <a:pt x="60" y="108"/>
                    <a:pt x="71" y="108"/>
                  </a:cubicBezTo>
                  <a:cubicBezTo>
                    <a:pt x="86" y="108"/>
                    <a:pt x="100" y="102"/>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571;p24">
              <a:extLst>
                <a:ext uri="{FF2B5EF4-FFF2-40B4-BE49-F238E27FC236}">
                  <a16:creationId xmlns:a16="http://schemas.microsoft.com/office/drawing/2014/main" id="{DEC46D2F-A5CA-A34D-BF1F-531120C7ADF3}"/>
                </a:ext>
              </a:extLst>
            </p:cNvPr>
            <p:cNvSpPr/>
            <p:nvPr/>
          </p:nvSpPr>
          <p:spPr>
            <a:xfrm rot="-2922755">
              <a:off x="6943346" y="2673940"/>
              <a:ext cx="18661" cy="13934"/>
            </a:xfrm>
            <a:custGeom>
              <a:avLst/>
              <a:gdLst/>
              <a:ahLst/>
              <a:cxnLst/>
              <a:rect l="l" t="t" r="r" b="b"/>
              <a:pathLst>
                <a:path w="150" h="112" extrusionOk="0">
                  <a:moveTo>
                    <a:pt x="75" y="1"/>
                  </a:moveTo>
                  <a:cubicBezTo>
                    <a:pt x="23" y="1"/>
                    <a:pt x="0" y="61"/>
                    <a:pt x="38" y="98"/>
                  </a:cubicBezTo>
                  <a:cubicBezTo>
                    <a:pt x="47" y="107"/>
                    <a:pt x="59" y="112"/>
                    <a:pt x="71" y="112"/>
                  </a:cubicBezTo>
                  <a:cubicBezTo>
                    <a:pt x="88" y="112"/>
                    <a:pt x="104" y="104"/>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572;p24">
              <a:extLst>
                <a:ext uri="{FF2B5EF4-FFF2-40B4-BE49-F238E27FC236}">
                  <a16:creationId xmlns:a16="http://schemas.microsoft.com/office/drawing/2014/main" id="{9DE585AD-BE0B-254F-8BF5-31AE46C3D695}"/>
                </a:ext>
              </a:extLst>
            </p:cNvPr>
            <p:cNvSpPr/>
            <p:nvPr/>
          </p:nvSpPr>
          <p:spPr>
            <a:xfrm rot="-2922755">
              <a:off x="6947264" y="2705175"/>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5" y="108"/>
                  </a:cubicBezTo>
                  <a:cubicBezTo>
                    <a:pt x="89"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573;p24">
              <a:extLst>
                <a:ext uri="{FF2B5EF4-FFF2-40B4-BE49-F238E27FC236}">
                  <a16:creationId xmlns:a16="http://schemas.microsoft.com/office/drawing/2014/main" id="{25B631B3-66A7-8A4F-9504-D3E42BFF43F7}"/>
                </a:ext>
              </a:extLst>
            </p:cNvPr>
            <p:cNvSpPr/>
            <p:nvPr/>
          </p:nvSpPr>
          <p:spPr>
            <a:xfrm rot="-2922755">
              <a:off x="6949828" y="2735589"/>
              <a:ext cx="18786" cy="13561"/>
            </a:xfrm>
            <a:custGeom>
              <a:avLst/>
              <a:gdLst/>
              <a:ahLst/>
              <a:cxnLst/>
              <a:rect l="l" t="t" r="r" b="b"/>
              <a:pathLst>
                <a:path w="151" h="109" extrusionOk="0">
                  <a:moveTo>
                    <a:pt x="75" y="1"/>
                  </a:moveTo>
                  <a:cubicBezTo>
                    <a:pt x="23" y="1"/>
                    <a:pt x="0" y="60"/>
                    <a:pt x="38" y="98"/>
                  </a:cubicBezTo>
                  <a:cubicBezTo>
                    <a:pt x="48" y="105"/>
                    <a:pt x="61" y="108"/>
                    <a:pt x="74" y="108"/>
                  </a:cubicBezTo>
                  <a:cubicBezTo>
                    <a:pt x="89" y="108"/>
                    <a:pt x="104" y="103"/>
                    <a:pt x="113"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574;p24">
              <a:extLst>
                <a:ext uri="{FF2B5EF4-FFF2-40B4-BE49-F238E27FC236}">
                  <a16:creationId xmlns:a16="http://schemas.microsoft.com/office/drawing/2014/main" id="{0F2A94F2-716F-4047-B7B4-357C06BC2CCF}"/>
                </a:ext>
              </a:extLst>
            </p:cNvPr>
            <p:cNvSpPr/>
            <p:nvPr/>
          </p:nvSpPr>
          <p:spPr>
            <a:xfrm rot="-2922755">
              <a:off x="6953419" y="2766101"/>
              <a:ext cx="17791" cy="13934"/>
            </a:xfrm>
            <a:custGeom>
              <a:avLst/>
              <a:gdLst/>
              <a:ahLst/>
              <a:cxnLst/>
              <a:rect l="l" t="t" r="r" b="b"/>
              <a:pathLst>
                <a:path w="143" h="112" extrusionOk="0">
                  <a:moveTo>
                    <a:pt x="68" y="0"/>
                  </a:moveTo>
                  <a:cubicBezTo>
                    <a:pt x="23" y="8"/>
                    <a:pt x="1" y="60"/>
                    <a:pt x="31" y="98"/>
                  </a:cubicBezTo>
                  <a:cubicBezTo>
                    <a:pt x="40" y="107"/>
                    <a:pt x="52" y="111"/>
                    <a:pt x="65" y="111"/>
                  </a:cubicBezTo>
                  <a:cubicBezTo>
                    <a:pt x="82"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575;p24">
              <a:extLst>
                <a:ext uri="{FF2B5EF4-FFF2-40B4-BE49-F238E27FC236}">
                  <a16:creationId xmlns:a16="http://schemas.microsoft.com/office/drawing/2014/main" id="{5BAEF003-6EAB-114D-BEA6-BDCDD10D271C}"/>
                </a:ext>
              </a:extLst>
            </p:cNvPr>
            <p:cNvSpPr/>
            <p:nvPr/>
          </p:nvSpPr>
          <p:spPr>
            <a:xfrm rot="-2922755">
              <a:off x="6956420" y="2797233"/>
              <a:ext cx="18537" cy="13561"/>
            </a:xfrm>
            <a:custGeom>
              <a:avLst/>
              <a:gdLst/>
              <a:ahLst/>
              <a:cxnLst/>
              <a:rect l="l" t="t" r="r" b="b"/>
              <a:pathLst>
                <a:path w="149" h="109"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576;p24">
              <a:extLst>
                <a:ext uri="{FF2B5EF4-FFF2-40B4-BE49-F238E27FC236}">
                  <a16:creationId xmlns:a16="http://schemas.microsoft.com/office/drawing/2014/main" id="{DCABEC6C-97E6-1147-A0B8-F543DA79DE81}"/>
                </a:ext>
              </a:extLst>
            </p:cNvPr>
            <p:cNvSpPr/>
            <p:nvPr/>
          </p:nvSpPr>
          <p:spPr>
            <a:xfrm rot="-2922755">
              <a:off x="6959855" y="2827771"/>
              <a:ext cx="17915" cy="13436"/>
            </a:xfrm>
            <a:custGeom>
              <a:avLst/>
              <a:gdLst/>
              <a:ahLst/>
              <a:cxnLst/>
              <a:rect l="l" t="t" r="r" b="b"/>
              <a:pathLst>
                <a:path w="144" h="108" extrusionOk="0">
                  <a:moveTo>
                    <a:pt x="68" y="0"/>
                  </a:moveTo>
                  <a:cubicBezTo>
                    <a:pt x="23" y="0"/>
                    <a:pt x="1" y="60"/>
                    <a:pt x="31" y="97"/>
                  </a:cubicBezTo>
                  <a:cubicBezTo>
                    <a:pt x="41" y="104"/>
                    <a:pt x="54" y="108"/>
                    <a:pt x="67" y="108"/>
                  </a:cubicBezTo>
                  <a:cubicBezTo>
                    <a:pt x="84" y="108"/>
                    <a:pt x="101" y="102"/>
                    <a:pt x="113" y="90"/>
                  </a:cubicBezTo>
                  <a:cubicBezTo>
                    <a:pt x="143" y="52"/>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577;p24">
              <a:extLst>
                <a:ext uri="{FF2B5EF4-FFF2-40B4-BE49-F238E27FC236}">
                  <a16:creationId xmlns:a16="http://schemas.microsoft.com/office/drawing/2014/main" id="{342B4F3B-456B-A94D-9C64-10645DDF05B2}"/>
                </a:ext>
              </a:extLst>
            </p:cNvPr>
            <p:cNvSpPr/>
            <p:nvPr/>
          </p:nvSpPr>
          <p:spPr>
            <a:xfrm rot="-2922755">
              <a:off x="6962677" y="2858507"/>
              <a:ext cx="17791" cy="13934"/>
            </a:xfrm>
            <a:custGeom>
              <a:avLst/>
              <a:gdLst/>
              <a:ahLst/>
              <a:cxnLst/>
              <a:rect l="l" t="t" r="r" b="b"/>
              <a:pathLst>
                <a:path w="143" h="112" extrusionOk="0">
                  <a:moveTo>
                    <a:pt x="68" y="1"/>
                  </a:moveTo>
                  <a:cubicBezTo>
                    <a:pt x="23" y="1"/>
                    <a:pt x="1" y="61"/>
                    <a:pt x="38" y="98"/>
                  </a:cubicBezTo>
                  <a:cubicBezTo>
                    <a:pt x="48" y="107"/>
                    <a:pt x="58" y="112"/>
                    <a:pt x="69" y="112"/>
                  </a:cubicBezTo>
                  <a:cubicBezTo>
                    <a:pt x="84" y="112"/>
                    <a:pt x="100" y="104"/>
                    <a:pt x="113" y="91"/>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578;p24">
              <a:extLst>
                <a:ext uri="{FF2B5EF4-FFF2-40B4-BE49-F238E27FC236}">
                  <a16:creationId xmlns:a16="http://schemas.microsoft.com/office/drawing/2014/main" id="{DA62F656-E62E-5641-BD41-9E5413D0FEA7}"/>
                </a:ext>
              </a:extLst>
            </p:cNvPr>
            <p:cNvSpPr/>
            <p:nvPr/>
          </p:nvSpPr>
          <p:spPr>
            <a:xfrm rot="-2922755">
              <a:off x="6965725" y="2889742"/>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7"/>
                    <a:pt x="78" y="107"/>
                  </a:cubicBezTo>
                  <a:cubicBezTo>
                    <a:pt x="92" y="107"/>
                    <a:pt x="105" y="102"/>
                    <a:pt x="113" y="91"/>
                  </a:cubicBezTo>
                  <a:cubicBezTo>
                    <a:pt x="148" y="55"/>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579;p24">
              <a:extLst>
                <a:ext uri="{FF2B5EF4-FFF2-40B4-BE49-F238E27FC236}">
                  <a16:creationId xmlns:a16="http://schemas.microsoft.com/office/drawing/2014/main" id="{4B46FCED-81EF-264E-AE28-9CC26794EE5F}"/>
                </a:ext>
              </a:extLst>
            </p:cNvPr>
            <p:cNvSpPr/>
            <p:nvPr/>
          </p:nvSpPr>
          <p:spPr>
            <a:xfrm rot="-2922755">
              <a:off x="6969112" y="2920178"/>
              <a:ext cx="17915" cy="13436"/>
            </a:xfrm>
            <a:custGeom>
              <a:avLst/>
              <a:gdLst/>
              <a:ahLst/>
              <a:cxnLst/>
              <a:rect l="l" t="t" r="r" b="b"/>
              <a:pathLst>
                <a:path w="144" h="108" extrusionOk="0">
                  <a:moveTo>
                    <a:pt x="68" y="0"/>
                  </a:moveTo>
                  <a:cubicBezTo>
                    <a:pt x="23" y="0"/>
                    <a:pt x="1" y="60"/>
                    <a:pt x="38" y="90"/>
                  </a:cubicBezTo>
                  <a:cubicBezTo>
                    <a:pt x="50" y="102"/>
                    <a:pt x="63" y="107"/>
                    <a:pt x="76" y="107"/>
                  </a:cubicBezTo>
                  <a:cubicBezTo>
                    <a:pt x="89" y="107"/>
                    <a:pt x="102" y="102"/>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580;p24">
              <a:extLst>
                <a:ext uri="{FF2B5EF4-FFF2-40B4-BE49-F238E27FC236}">
                  <a16:creationId xmlns:a16="http://schemas.microsoft.com/office/drawing/2014/main" id="{8C35E456-4257-5641-971B-9AC195356A3F}"/>
                </a:ext>
              </a:extLst>
            </p:cNvPr>
            <p:cNvSpPr/>
            <p:nvPr/>
          </p:nvSpPr>
          <p:spPr>
            <a:xfrm rot="-2922755">
              <a:off x="6971812" y="2950643"/>
              <a:ext cx="18786" cy="13810"/>
            </a:xfrm>
            <a:custGeom>
              <a:avLst/>
              <a:gdLst/>
              <a:ahLst/>
              <a:cxnLst/>
              <a:rect l="l" t="t" r="r" b="b"/>
              <a:pathLst>
                <a:path w="151" h="111" extrusionOk="0">
                  <a:moveTo>
                    <a:pt x="76" y="0"/>
                  </a:moveTo>
                  <a:cubicBezTo>
                    <a:pt x="23" y="0"/>
                    <a:pt x="1" y="60"/>
                    <a:pt x="38" y="97"/>
                  </a:cubicBezTo>
                  <a:cubicBezTo>
                    <a:pt x="48" y="107"/>
                    <a:pt x="60" y="111"/>
                    <a:pt x="71" y="111"/>
                  </a:cubicBezTo>
                  <a:cubicBezTo>
                    <a:pt x="88" y="111"/>
                    <a:pt x="104" y="103"/>
                    <a:pt x="113" y="90"/>
                  </a:cubicBezTo>
                  <a:cubicBezTo>
                    <a:pt x="150" y="60"/>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581;p24">
              <a:extLst>
                <a:ext uri="{FF2B5EF4-FFF2-40B4-BE49-F238E27FC236}">
                  <a16:creationId xmlns:a16="http://schemas.microsoft.com/office/drawing/2014/main" id="{C104E4B6-C990-5B49-8272-030002D79B93}"/>
                </a:ext>
              </a:extLst>
            </p:cNvPr>
            <p:cNvSpPr/>
            <p:nvPr/>
          </p:nvSpPr>
          <p:spPr>
            <a:xfrm rot="-2922755">
              <a:off x="7038527" y="2537087"/>
              <a:ext cx="49266" cy="36950"/>
            </a:xfrm>
            <a:custGeom>
              <a:avLst/>
              <a:gdLst/>
              <a:ahLst/>
              <a:cxnLst/>
              <a:rect l="l" t="t" r="r" b="b"/>
              <a:pathLst>
                <a:path w="396" h="297" extrusionOk="0">
                  <a:moveTo>
                    <a:pt x="204" y="1"/>
                  </a:moveTo>
                  <a:cubicBezTo>
                    <a:pt x="201" y="1"/>
                    <a:pt x="198" y="1"/>
                    <a:pt x="195" y="1"/>
                  </a:cubicBezTo>
                  <a:cubicBezTo>
                    <a:pt x="60" y="1"/>
                    <a:pt x="0" y="166"/>
                    <a:pt x="98" y="255"/>
                  </a:cubicBezTo>
                  <a:cubicBezTo>
                    <a:pt x="126" y="284"/>
                    <a:pt x="162" y="297"/>
                    <a:pt x="198" y="297"/>
                  </a:cubicBezTo>
                  <a:cubicBezTo>
                    <a:pt x="239" y="297"/>
                    <a:pt x="280" y="280"/>
                    <a:pt x="307" y="248"/>
                  </a:cubicBezTo>
                  <a:cubicBezTo>
                    <a:pt x="395"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82;p24">
              <a:extLst>
                <a:ext uri="{FF2B5EF4-FFF2-40B4-BE49-F238E27FC236}">
                  <a16:creationId xmlns:a16="http://schemas.microsoft.com/office/drawing/2014/main" id="{D8BAC110-9AD3-9041-9381-8C07EC247939}"/>
                </a:ext>
              </a:extLst>
            </p:cNvPr>
            <p:cNvSpPr/>
            <p:nvPr/>
          </p:nvSpPr>
          <p:spPr>
            <a:xfrm rot="-2922755">
              <a:off x="7087536" y="3015003"/>
              <a:ext cx="49266" cy="37448"/>
            </a:xfrm>
            <a:custGeom>
              <a:avLst/>
              <a:gdLst/>
              <a:ahLst/>
              <a:cxnLst/>
              <a:rect l="l" t="t" r="r" b="b"/>
              <a:pathLst>
                <a:path w="396" h="301" extrusionOk="0">
                  <a:moveTo>
                    <a:pt x="204" y="0"/>
                  </a:moveTo>
                  <a:cubicBezTo>
                    <a:pt x="202" y="0"/>
                    <a:pt x="199" y="0"/>
                    <a:pt x="196" y="1"/>
                  </a:cubicBezTo>
                  <a:cubicBezTo>
                    <a:pt x="61" y="8"/>
                    <a:pt x="1" y="173"/>
                    <a:pt x="98" y="263"/>
                  </a:cubicBezTo>
                  <a:cubicBezTo>
                    <a:pt x="127" y="288"/>
                    <a:pt x="165" y="301"/>
                    <a:pt x="202" y="301"/>
                  </a:cubicBezTo>
                  <a:cubicBezTo>
                    <a:pt x="242" y="301"/>
                    <a:pt x="281" y="286"/>
                    <a:pt x="308" y="255"/>
                  </a:cubicBezTo>
                  <a:cubicBezTo>
                    <a:pt x="396"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583;p24">
              <a:extLst>
                <a:ext uri="{FF2B5EF4-FFF2-40B4-BE49-F238E27FC236}">
                  <a16:creationId xmlns:a16="http://schemas.microsoft.com/office/drawing/2014/main" id="{63C20AB1-9E9E-044E-9216-89D15A709A8A}"/>
                </a:ext>
              </a:extLst>
            </p:cNvPr>
            <p:cNvSpPr/>
            <p:nvPr/>
          </p:nvSpPr>
          <p:spPr>
            <a:xfrm rot="-2922755">
              <a:off x="7058852" y="2595943"/>
              <a:ext cx="18786" cy="13436"/>
            </a:xfrm>
            <a:custGeom>
              <a:avLst/>
              <a:gdLst/>
              <a:ahLst/>
              <a:cxnLst/>
              <a:rect l="l" t="t" r="r" b="b"/>
              <a:pathLst>
                <a:path w="151" h="108" extrusionOk="0">
                  <a:moveTo>
                    <a:pt x="76" y="0"/>
                  </a:moveTo>
                  <a:cubicBezTo>
                    <a:pt x="23" y="0"/>
                    <a:pt x="1" y="60"/>
                    <a:pt x="38" y="98"/>
                  </a:cubicBezTo>
                  <a:cubicBezTo>
                    <a:pt x="48" y="104"/>
                    <a:pt x="60" y="108"/>
                    <a:pt x="72" y="108"/>
                  </a:cubicBezTo>
                  <a:cubicBezTo>
                    <a:pt x="86" y="108"/>
                    <a:pt x="101" y="102"/>
                    <a:pt x="113" y="90"/>
                  </a:cubicBezTo>
                  <a:cubicBezTo>
                    <a:pt x="150" y="53"/>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84;p24">
              <a:extLst>
                <a:ext uri="{FF2B5EF4-FFF2-40B4-BE49-F238E27FC236}">
                  <a16:creationId xmlns:a16="http://schemas.microsoft.com/office/drawing/2014/main" id="{0A17D037-80BA-5741-BEED-1AD6CEDF1650}"/>
                </a:ext>
              </a:extLst>
            </p:cNvPr>
            <p:cNvSpPr/>
            <p:nvPr/>
          </p:nvSpPr>
          <p:spPr>
            <a:xfrm rot="-2922755">
              <a:off x="7063229" y="2631002"/>
              <a:ext cx="17666" cy="13436"/>
            </a:xfrm>
            <a:custGeom>
              <a:avLst/>
              <a:gdLst/>
              <a:ahLst/>
              <a:cxnLst/>
              <a:rect l="l" t="t" r="r" b="b"/>
              <a:pathLst>
                <a:path w="142" h="108" extrusionOk="0">
                  <a:moveTo>
                    <a:pt x="76" y="0"/>
                  </a:moveTo>
                  <a:cubicBezTo>
                    <a:pt x="73" y="0"/>
                    <a:pt x="71" y="0"/>
                    <a:pt x="68" y="1"/>
                  </a:cubicBezTo>
                  <a:cubicBezTo>
                    <a:pt x="16" y="1"/>
                    <a:pt x="1" y="61"/>
                    <a:pt x="31" y="91"/>
                  </a:cubicBezTo>
                  <a:cubicBezTo>
                    <a:pt x="42" y="102"/>
                    <a:pt x="57" y="108"/>
                    <a:pt x="72" y="108"/>
                  </a:cubicBezTo>
                  <a:cubicBezTo>
                    <a:pt x="87" y="108"/>
                    <a:pt x="102" y="102"/>
                    <a:pt x="113" y="91"/>
                  </a:cubicBezTo>
                  <a:cubicBezTo>
                    <a:pt x="141" y="55"/>
                    <a:pt x="116"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85;p24">
              <a:extLst>
                <a:ext uri="{FF2B5EF4-FFF2-40B4-BE49-F238E27FC236}">
                  <a16:creationId xmlns:a16="http://schemas.microsoft.com/office/drawing/2014/main" id="{3F73C3CE-F864-A941-B096-34570D5151D5}"/>
                </a:ext>
              </a:extLst>
            </p:cNvPr>
            <p:cNvSpPr/>
            <p:nvPr/>
          </p:nvSpPr>
          <p:spPr>
            <a:xfrm rot="-2922755">
              <a:off x="7066109" y="2665700"/>
              <a:ext cx="17915" cy="13561"/>
            </a:xfrm>
            <a:custGeom>
              <a:avLst/>
              <a:gdLst/>
              <a:ahLst/>
              <a:cxnLst/>
              <a:rect l="l" t="t" r="r" b="b"/>
              <a:pathLst>
                <a:path w="144" h="109" extrusionOk="0">
                  <a:moveTo>
                    <a:pt x="68" y="1"/>
                  </a:moveTo>
                  <a:cubicBezTo>
                    <a:pt x="23" y="1"/>
                    <a:pt x="1" y="61"/>
                    <a:pt x="38" y="98"/>
                  </a:cubicBezTo>
                  <a:cubicBezTo>
                    <a:pt x="48" y="105"/>
                    <a:pt x="60" y="109"/>
                    <a:pt x="72" y="109"/>
                  </a:cubicBezTo>
                  <a:cubicBezTo>
                    <a:pt x="86" y="109"/>
                    <a:pt x="101" y="103"/>
                    <a:pt x="113" y="91"/>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86;p24">
              <a:extLst>
                <a:ext uri="{FF2B5EF4-FFF2-40B4-BE49-F238E27FC236}">
                  <a16:creationId xmlns:a16="http://schemas.microsoft.com/office/drawing/2014/main" id="{D3E660E2-D539-364B-AB4F-4D87B263894E}"/>
                </a:ext>
              </a:extLst>
            </p:cNvPr>
            <p:cNvSpPr/>
            <p:nvPr/>
          </p:nvSpPr>
          <p:spPr>
            <a:xfrm rot="-2922755">
              <a:off x="7069637" y="2700806"/>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87;p24">
              <a:extLst>
                <a:ext uri="{FF2B5EF4-FFF2-40B4-BE49-F238E27FC236}">
                  <a16:creationId xmlns:a16="http://schemas.microsoft.com/office/drawing/2014/main" id="{4D8BE43E-D48C-984A-B828-3C229951F3D9}"/>
                </a:ext>
              </a:extLst>
            </p:cNvPr>
            <p:cNvSpPr/>
            <p:nvPr/>
          </p:nvSpPr>
          <p:spPr>
            <a:xfrm rot="-2922755">
              <a:off x="7073509" y="2735123"/>
              <a:ext cx="17791" cy="13934"/>
            </a:xfrm>
            <a:custGeom>
              <a:avLst/>
              <a:gdLst/>
              <a:ahLst/>
              <a:cxnLst/>
              <a:rect l="l" t="t" r="r" b="b"/>
              <a:pathLst>
                <a:path w="143" h="112" extrusionOk="0">
                  <a:moveTo>
                    <a:pt x="68" y="1"/>
                  </a:moveTo>
                  <a:cubicBezTo>
                    <a:pt x="23" y="1"/>
                    <a:pt x="0" y="61"/>
                    <a:pt x="38" y="98"/>
                  </a:cubicBezTo>
                  <a:cubicBezTo>
                    <a:pt x="44" y="107"/>
                    <a:pt x="54" y="112"/>
                    <a:pt x="65" y="112"/>
                  </a:cubicBezTo>
                  <a:cubicBezTo>
                    <a:pt x="81" y="112"/>
                    <a:pt x="99" y="104"/>
                    <a:pt x="112" y="90"/>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88;p24">
              <a:extLst>
                <a:ext uri="{FF2B5EF4-FFF2-40B4-BE49-F238E27FC236}">
                  <a16:creationId xmlns:a16="http://schemas.microsoft.com/office/drawing/2014/main" id="{6FE1E75A-5346-7941-BED5-A2D5D5663ABE}"/>
                </a:ext>
              </a:extLst>
            </p:cNvPr>
            <p:cNvSpPr/>
            <p:nvPr/>
          </p:nvSpPr>
          <p:spPr>
            <a:xfrm rot="-2922755">
              <a:off x="7076730" y="2770324"/>
              <a:ext cx="18786" cy="13312"/>
            </a:xfrm>
            <a:custGeom>
              <a:avLst/>
              <a:gdLst/>
              <a:ahLst/>
              <a:cxnLst/>
              <a:rect l="l" t="t" r="r" b="b"/>
              <a:pathLst>
                <a:path w="151" h="107" extrusionOk="0">
                  <a:moveTo>
                    <a:pt x="75" y="0"/>
                  </a:moveTo>
                  <a:cubicBezTo>
                    <a:pt x="23" y="0"/>
                    <a:pt x="1" y="60"/>
                    <a:pt x="38" y="90"/>
                  </a:cubicBezTo>
                  <a:cubicBezTo>
                    <a:pt x="49" y="101"/>
                    <a:pt x="62" y="107"/>
                    <a:pt x="75" y="107"/>
                  </a:cubicBezTo>
                  <a:cubicBezTo>
                    <a:pt x="88" y="107"/>
                    <a:pt x="102" y="101"/>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89;p24">
              <a:extLst>
                <a:ext uri="{FF2B5EF4-FFF2-40B4-BE49-F238E27FC236}">
                  <a16:creationId xmlns:a16="http://schemas.microsoft.com/office/drawing/2014/main" id="{FCC6F5D7-43D8-4241-88AF-535653F4FC1F}"/>
                </a:ext>
              </a:extLst>
            </p:cNvPr>
            <p:cNvSpPr/>
            <p:nvPr/>
          </p:nvSpPr>
          <p:spPr>
            <a:xfrm rot="-2922755">
              <a:off x="7080805" y="2804593"/>
              <a:ext cx="17791" cy="14307"/>
            </a:xfrm>
            <a:custGeom>
              <a:avLst/>
              <a:gdLst/>
              <a:ahLst/>
              <a:cxnLst/>
              <a:rect l="l" t="t" r="r" b="b"/>
              <a:pathLst>
                <a:path w="143" h="115" extrusionOk="0">
                  <a:moveTo>
                    <a:pt x="68" y="0"/>
                  </a:moveTo>
                  <a:cubicBezTo>
                    <a:pt x="23" y="8"/>
                    <a:pt x="0" y="68"/>
                    <a:pt x="30" y="98"/>
                  </a:cubicBezTo>
                  <a:cubicBezTo>
                    <a:pt x="42" y="109"/>
                    <a:pt x="57" y="115"/>
                    <a:pt x="72" y="115"/>
                  </a:cubicBezTo>
                  <a:cubicBezTo>
                    <a:pt x="86" y="115"/>
                    <a:pt x="101" y="109"/>
                    <a:pt x="113" y="98"/>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90;p24">
              <a:extLst>
                <a:ext uri="{FF2B5EF4-FFF2-40B4-BE49-F238E27FC236}">
                  <a16:creationId xmlns:a16="http://schemas.microsoft.com/office/drawing/2014/main" id="{BA71CC27-7C77-6943-A2AE-94C2954777FB}"/>
                </a:ext>
              </a:extLst>
            </p:cNvPr>
            <p:cNvSpPr/>
            <p:nvPr/>
          </p:nvSpPr>
          <p:spPr>
            <a:xfrm rot="-2922755">
              <a:off x="7084055" y="2840107"/>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91;p24">
              <a:extLst>
                <a:ext uri="{FF2B5EF4-FFF2-40B4-BE49-F238E27FC236}">
                  <a16:creationId xmlns:a16="http://schemas.microsoft.com/office/drawing/2014/main" id="{4458EC97-FCAD-6B4C-9AFF-55D750C6A77D}"/>
                </a:ext>
              </a:extLst>
            </p:cNvPr>
            <p:cNvSpPr/>
            <p:nvPr/>
          </p:nvSpPr>
          <p:spPr>
            <a:xfrm rot="-2922755">
              <a:off x="7087562" y="2875167"/>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2"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92;p24">
              <a:extLst>
                <a:ext uri="{FF2B5EF4-FFF2-40B4-BE49-F238E27FC236}">
                  <a16:creationId xmlns:a16="http://schemas.microsoft.com/office/drawing/2014/main" id="{3FA9A3D7-720F-514C-ACB1-BD0CA5C991DB}"/>
                </a:ext>
              </a:extLst>
            </p:cNvPr>
            <p:cNvSpPr/>
            <p:nvPr/>
          </p:nvSpPr>
          <p:spPr>
            <a:xfrm rot="-2922755">
              <a:off x="7091293" y="2909547"/>
              <a:ext cx="17791" cy="13561"/>
            </a:xfrm>
            <a:custGeom>
              <a:avLst/>
              <a:gdLst/>
              <a:ahLst/>
              <a:cxnLst/>
              <a:rect l="l" t="t" r="r" b="b"/>
              <a:pathLst>
                <a:path w="143" h="109" extrusionOk="0">
                  <a:moveTo>
                    <a:pt x="67" y="1"/>
                  </a:moveTo>
                  <a:cubicBezTo>
                    <a:pt x="22" y="1"/>
                    <a:pt x="0" y="61"/>
                    <a:pt x="37" y="98"/>
                  </a:cubicBezTo>
                  <a:cubicBezTo>
                    <a:pt x="44" y="105"/>
                    <a:pt x="55" y="108"/>
                    <a:pt x="68" y="108"/>
                  </a:cubicBezTo>
                  <a:cubicBezTo>
                    <a:pt x="83" y="108"/>
                    <a:pt x="100" y="103"/>
                    <a:pt x="112" y="91"/>
                  </a:cubicBezTo>
                  <a:cubicBezTo>
                    <a:pt x="142" y="61"/>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93;p24">
              <a:extLst>
                <a:ext uri="{FF2B5EF4-FFF2-40B4-BE49-F238E27FC236}">
                  <a16:creationId xmlns:a16="http://schemas.microsoft.com/office/drawing/2014/main" id="{A6327115-969E-2649-9D39-313E426BA165}"/>
                </a:ext>
              </a:extLst>
            </p:cNvPr>
            <p:cNvSpPr/>
            <p:nvPr/>
          </p:nvSpPr>
          <p:spPr>
            <a:xfrm rot="-2922755">
              <a:off x="7094671" y="2944721"/>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94;p24">
              <a:extLst>
                <a:ext uri="{FF2B5EF4-FFF2-40B4-BE49-F238E27FC236}">
                  <a16:creationId xmlns:a16="http://schemas.microsoft.com/office/drawing/2014/main" id="{B9AAEFE6-8260-9848-ACC7-F1CCBE2C3756}"/>
                </a:ext>
              </a:extLst>
            </p:cNvPr>
            <p:cNvSpPr/>
            <p:nvPr/>
          </p:nvSpPr>
          <p:spPr>
            <a:xfrm rot="-2922755">
              <a:off x="7098590" y="2979017"/>
              <a:ext cx="17791" cy="13934"/>
            </a:xfrm>
            <a:custGeom>
              <a:avLst/>
              <a:gdLst/>
              <a:ahLst/>
              <a:cxnLst/>
              <a:rect l="l" t="t" r="r" b="b"/>
              <a:pathLst>
                <a:path w="143" h="112" extrusionOk="0">
                  <a:moveTo>
                    <a:pt x="68" y="0"/>
                  </a:moveTo>
                  <a:cubicBezTo>
                    <a:pt x="23" y="8"/>
                    <a:pt x="0" y="60"/>
                    <a:pt x="30" y="98"/>
                  </a:cubicBezTo>
                  <a:cubicBezTo>
                    <a:pt x="40" y="107"/>
                    <a:pt x="52" y="111"/>
                    <a:pt x="64" y="111"/>
                  </a:cubicBezTo>
                  <a:cubicBezTo>
                    <a:pt x="81" y="111"/>
                    <a:pt x="99" y="103"/>
                    <a:pt x="113" y="90"/>
                  </a:cubicBezTo>
                  <a:cubicBezTo>
                    <a:pt x="142"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95;p24">
              <a:extLst>
                <a:ext uri="{FF2B5EF4-FFF2-40B4-BE49-F238E27FC236}">
                  <a16:creationId xmlns:a16="http://schemas.microsoft.com/office/drawing/2014/main" id="{516FAC88-70F5-1346-AA97-7A1BAEED46DE}"/>
                </a:ext>
              </a:extLst>
            </p:cNvPr>
            <p:cNvSpPr/>
            <p:nvPr/>
          </p:nvSpPr>
          <p:spPr>
            <a:xfrm rot="-2922755">
              <a:off x="7173853" y="2516634"/>
              <a:ext cx="50261" cy="37572"/>
            </a:xfrm>
            <a:custGeom>
              <a:avLst/>
              <a:gdLst/>
              <a:ahLst/>
              <a:cxnLst/>
              <a:rect l="l" t="t" r="r" b="b"/>
              <a:pathLst>
                <a:path w="404" h="302" extrusionOk="0">
                  <a:moveTo>
                    <a:pt x="204" y="1"/>
                  </a:moveTo>
                  <a:cubicBezTo>
                    <a:pt x="201" y="1"/>
                    <a:pt x="198" y="1"/>
                    <a:pt x="195" y="1"/>
                  </a:cubicBezTo>
                  <a:cubicBezTo>
                    <a:pt x="61" y="9"/>
                    <a:pt x="1" y="173"/>
                    <a:pt x="98" y="263"/>
                  </a:cubicBezTo>
                  <a:cubicBezTo>
                    <a:pt x="127" y="288"/>
                    <a:pt x="165" y="301"/>
                    <a:pt x="203" y="301"/>
                  </a:cubicBezTo>
                  <a:cubicBezTo>
                    <a:pt x="243" y="301"/>
                    <a:pt x="284" y="287"/>
                    <a:pt x="315" y="256"/>
                  </a:cubicBezTo>
                  <a:cubicBezTo>
                    <a:pt x="403" y="160"/>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96;p24">
              <a:extLst>
                <a:ext uri="{FF2B5EF4-FFF2-40B4-BE49-F238E27FC236}">
                  <a16:creationId xmlns:a16="http://schemas.microsoft.com/office/drawing/2014/main" id="{04C4141F-59E7-E040-B37B-2A980EC2ED54}"/>
                </a:ext>
              </a:extLst>
            </p:cNvPr>
            <p:cNvSpPr/>
            <p:nvPr/>
          </p:nvSpPr>
          <p:spPr>
            <a:xfrm rot="-2922755">
              <a:off x="7229181" y="3051301"/>
              <a:ext cx="49266" cy="37448"/>
            </a:xfrm>
            <a:custGeom>
              <a:avLst/>
              <a:gdLst/>
              <a:ahLst/>
              <a:cxnLst/>
              <a:rect l="l" t="t" r="r" b="b"/>
              <a:pathLst>
                <a:path w="396" h="301" extrusionOk="0">
                  <a:moveTo>
                    <a:pt x="204" y="0"/>
                  </a:moveTo>
                  <a:cubicBezTo>
                    <a:pt x="201" y="0"/>
                    <a:pt x="198" y="0"/>
                    <a:pt x="195" y="1"/>
                  </a:cubicBezTo>
                  <a:cubicBezTo>
                    <a:pt x="60" y="8"/>
                    <a:pt x="0" y="173"/>
                    <a:pt x="98" y="263"/>
                  </a:cubicBezTo>
                  <a:cubicBezTo>
                    <a:pt x="127" y="288"/>
                    <a:pt x="164" y="301"/>
                    <a:pt x="202" y="301"/>
                  </a:cubicBezTo>
                  <a:cubicBezTo>
                    <a:pt x="241" y="301"/>
                    <a:pt x="280" y="286"/>
                    <a:pt x="307" y="255"/>
                  </a:cubicBezTo>
                  <a:cubicBezTo>
                    <a:pt x="395"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97;p24">
              <a:extLst>
                <a:ext uri="{FF2B5EF4-FFF2-40B4-BE49-F238E27FC236}">
                  <a16:creationId xmlns:a16="http://schemas.microsoft.com/office/drawing/2014/main" id="{32CB545A-42BC-CA44-AEDF-B81C9C765308}"/>
                </a:ext>
              </a:extLst>
            </p:cNvPr>
            <p:cNvSpPr/>
            <p:nvPr/>
          </p:nvSpPr>
          <p:spPr>
            <a:xfrm rot="-2922755">
              <a:off x="7195212" y="2581765"/>
              <a:ext cx="18661" cy="13436"/>
            </a:xfrm>
            <a:custGeom>
              <a:avLst/>
              <a:gdLst/>
              <a:ahLst/>
              <a:cxnLst/>
              <a:rect l="l" t="t" r="r" b="b"/>
              <a:pathLst>
                <a:path w="150" h="108" extrusionOk="0">
                  <a:moveTo>
                    <a:pt x="75" y="1"/>
                  </a:moveTo>
                  <a:cubicBezTo>
                    <a:pt x="23" y="1"/>
                    <a:pt x="0" y="61"/>
                    <a:pt x="38" y="91"/>
                  </a:cubicBezTo>
                  <a:cubicBezTo>
                    <a:pt x="49" y="102"/>
                    <a:pt x="64" y="107"/>
                    <a:pt x="78" y="107"/>
                  </a:cubicBezTo>
                  <a:cubicBezTo>
                    <a:pt x="92" y="107"/>
                    <a:pt x="105" y="102"/>
                    <a:pt x="112"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98;p24">
              <a:extLst>
                <a:ext uri="{FF2B5EF4-FFF2-40B4-BE49-F238E27FC236}">
                  <a16:creationId xmlns:a16="http://schemas.microsoft.com/office/drawing/2014/main" id="{FF40EF8A-8434-9840-B35F-6176BD1B4EFF}"/>
                </a:ext>
              </a:extLst>
            </p:cNvPr>
            <p:cNvSpPr/>
            <p:nvPr/>
          </p:nvSpPr>
          <p:spPr>
            <a:xfrm rot="-2922755">
              <a:off x="7199831" y="2620816"/>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5" y="102"/>
                    <a:pt x="59" y="108"/>
                    <a:pt x="73" y="108"/>
                  </a:cubicBezTo>
                  <a:cubicBezTo>
                    <a:pt x="87"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99;p24">
              <a:extLst>
                <a:ext uri="{FF2B5EF4-FFF2-40B4-BE49-F238E27FC236}">
                  <a16:creationId xmlns:a16="http://schemas.microsoft.com/office/drawing/2014/main" id="{7A89A0E1-038C-AC4D-B749-03496FC83284}"/>
                </a:ext>
              </a:extLst>
            </p:cNvPr>
            <p:cNvSpPr/>
            <p:nvPr/>
          </p:nvSpPr>
          <p:spPr>
            <a:xfrm rot="-2922755">
              <a:off x="7203187" y="2659005"/>
              <a:ext cx="18786" cy="14307"/>
            </a:xfrm>
            <a:custGeom>
              <a:avLst/>
              <a:gdLst/>
              <a:ahLst/>
              <a:cxnLst/>
              <a:rect l="l" t="t" r="r" b="b"/>
              <a:pathLst>
                <a:path w="151" h="115" extrusionOk="0">
                  <a:moveTo>
                    <a:pt x="75" y="0"/>
                  </a:moveTo>
                  <a:cubicBezTo>
                    <a:pt x="23" y="8"/>
                    <a:pt x="0" y="68"/>
                    <a:pt x="38" y="98"/>
                  </a:cubicBezTo>
                  <a:cubicBezTo>
                    <a:pt x="49" y="109"/>
                    <a:pt x="62" y="115"/>
                    <a:pt x="75" y="115"/>
                  </a:cubicBezTo>
                  <a:cubicBezTo>
                    <a:pt x="88" y="115"/>
                    <a:pt x="102" y="109"/>
                    <a:pt x="113" y="98"/>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600;p24">
              <a:extLst>
                <a:ext uri="{FF2B5EF4-FFF2-40B4-BE49-F238E27FC236}">
                  <a16:creationId xmlns:a16="http://schemas.microsoft.com/office/drawing/2014/main" id="{4C872608-BDFB-924B-918C-AD94795DCAB5}"/>
                </a:ext>
              </a:extLst>
            </p:cNvPr>
            <p:cNvSpPr/>
            <p:nvPr/>
          </p:nvSpPr>
          <p:spPr>
            <a:xfrm rot="-2922755">
              <a:off x="7207644" y="2698073"/>
              <a:ext cx="17915" cy="13934"/>
            </a:xfrm>
            <a:custGeom>
              <a:avLst/>
              <a:gdLst/>
              <a:ahLst/>
              <a:cxnLst/>
              <a:rect l="l" t="t" r="r" b="b"/>
              <a:pathLst>
                <a:path w="144" h="112" extrusionOk="0">
                  <a:moveTo>
                    <a:pt x="68" y="0"/>
                  </a:moveTo>
                  <a:cubicBezTo>
                    <a:pt x="16" y="8"/>
                    <a:pt x="1" y="60"/>
                    <a:pt x="31" y="98"/>
                  </a:cubicBezTo>
                  <a:cubicBezTo>
                    <a:pt x="40" y="107"/>
                    <a:pt x="52" y="111"/>
                    <a:pt x="65" y="111"/>
                  </a:cubicBezTo>
                  <a:cubicBezTo>
                    <a:pt x="82" y="111"/>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601;p24">
              <a:extLst>
                <a:ext uri="{FF2B5EF4-FFF2-40B4-BE49-F238E27FC236}">
                  <a16:creationId xmlns:a16="http://schemas.microsoft.com/office/drawing/2014/main" id="{2DDFC503-D15F-C645-B682-D2EE5DB0A8D3}"/>
                </a:ext>
              </a:extLst>
            </p:cNvPr>
            <p:cNvSpPr/>
            <p:nvPr/>
          </p:nvSpPr>
          <p:spPr>
            <a:xfrm rot="-2922755">
              <a:off x="7211378" y="2737468"/>
              <a:ext cx="17915" cy="13561"/>
            </a:xfrm>
            <a:custGeom>
              <a:avLst/>
              <a:gdLst/>
              <a:ahLst/>
              <a:cxnLst/>
              <a:rect l="l" t="t" r="r" b="b"/>
              <a:pathLst>
                <a:path w="144" h="109" extrusionOk="0">
                  <a:moveTo>
                    <a:pt x="68" y="1"/>
                  </a:moveTo>
                  <a:cubicBezTo>
                    <a:pt x="23" y="1"/>
                    <a:pt x="1" y="60"/>
                    <a:pt x="38" y="98"/>
                  </a:cubicBezTo>
                  <a:cubicBezTo>
                    <a:pt x="48" y="105"/>
                    <a:pt x="60" y="108"/>
                    <a:pt x="72" y="108"/>
                  </a:cubicBezTo>
                  <a:cubicBezTo>
                    <a:pt x="86" y="108"/>
                    <a:pt x="101" y="103"/>
                    <a:pt x="113" y="90"/>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602;p24">
              <a:extLst>
                <a:ext uri="{FF2B5EF4-FFF2-40B4-BE49-F238E27FC236}">
                  <a16:creationId xmlns:a16="http://schemas.microsoft.com/office/drawing/2014/main" id="{B55542E9-36E8-B64C-8671-B8B2EE426F53}"/>
                </a:ext>
              </a:extLst>
            </p:cNvPr>
            <p:cNvSpPr/>
            <p:nvPr/>
          </p:nvSpPr>
          <p:spPr>
            <a:xfrm rot="-2922755">
              <a:off x="7215058" y="2776494"/>
              <a:ext cx="18786" cy="13436"/>
            </a:xfrm>
            <a:custGeom>
              <a:avLst/>
              <a:gdLst/>
              <a:ahLst/>
              <a:cxnLst/>
              <a:rect l="l" t="t" r="r" b="b"/>
              <a:pathLst>
                <a:path w="151" h="108" extrusionOk="0">
                  <a:moveTo>
                    <a:pt x="76" y="1"/>
                  </a:moveTo>
                  <a:cubicBezTo>
                    <a:pt x="23" y="1"/>
                    <a:pt x="1" y="60"/>
                    <a:pt x="38" y="90"/>
                  </a:cubicBezTo>
                  <a:cubicBezTo>
                    <a:pt x="49" y="102"/>
                    <a:pt x="64" y="107"/>
                    <a:pt x="78" y="107"/>
                  </a:cubicBezTo>
                  <a:cubicBezTo>
                    <a:pt x="92" y="107"/>
                    <a:pt x="106" y="102"/>
                    <a:pt x="113" y="90"/>
                  </a:cubicBezTo>
                  <a:cubicBezTo>
                    <a:pt x="150" y="53"/>
                    <a:pt x="120"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603;p24">
              <a:extLst>
                <a:ext uri="{FF2B5EF4-FFF2-40B4-BE49-F238E27FC236}">
                  <a16:creationId xmlns:a16="http://schemas.microsoft.com/office/drawing/2014/main" id="{BB1EB5E5-D9B1-7245-8385-9EAF35EEC4AA}"/>
                </a:ext>
              </a:extLst>
            </p:cNvPr>
            <p:cNvSpPr/>
            <p:nvPr/>
          </p:nvSpPr>
          <p:spPr>
            <a:xfrm rot="-2922755">
              <a:off x="7219758" y="2815451"/>
              <a:ext cx="17791" cy="13436"/>
            </a:xfrm>
            <a:custGeom>
              <a:avLst/>
              <a:gdLst/>
              <a:ahLst/>
              <a:cxnLst/>
              <a:rect l="l" t="t" r="r" b="b"/>
              <a:pathLst>
                <a:path w="143" h="108" extrusionOk="0">
                  <a:moveTo>
                    <a:pt x="67" y="1"/>
                  </a:moveTo>
                  <a:cubicBezTo>
                    <a:pt x="23" y="1"/>
                    <a:pt x="0" y="61"/>
                    <a:pt x="38" y="90"/>
                  </a:cubicBezTo>
                  <a:cubicBezTo>
                    <a:pt x="45" y="102"/>
                    <a:pt x="58" y="107"/>
                    <a:pt x="72" y="107"/>
                  </a:cubicBezTo>
                  <a:cubicBezTo>
                    <a:pt x="86" y="107"/>
                    <a:pt x="101" y="102"/>
                    <a:pt x="112" y="90"/>
                  </a:cubicBezTo>
                  <a:cubicBezTo>
                    <a:pt x="142" y="53"/>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604;p24">
              <a:extLst>
                <a:ext uri="{FF2B5EF4-FFF2-40B4-BE49-F238E27FC236}">
                  <a16:creationId xmlns:a16="http://schemas.microsoft.com/office/drawing/2014/main" id="{A6092D46-56A6-4640-9C09-C2628698B453}"/>
                </a:ext>
              </a:extLst>
            </p:cNvPr>
            <p:cNvSpPr/>
            <p:nvPr/>
          </p:nvSpPr>
          <p:spPr>
            <a:xfrm rot="-2922755">
              <a:off x="7223527" y="2854549"/>
              <a:ext cx="18413" cy="13436"/>
            </a:xfrm>
            <a:custGeom>
              <a:avLst/>
              <a:gdLst/>
              <a:ahLst/>
              <a:cxnLst/>
              <a:rect l="l" t="t" r="r" b="b"/>
              <a:pathLst>
                <a:path w="148" h="108" extrusionOk="0">
                  <a:moveTo>
                    <a:pt x="83" y="0"/>
                  </a:moveTo>
                  <a:cubicBezTo>
                    <a:pt x="80" y="0"/>
                    <a:pt x="77" y="0"/>
                    <a:pt x="75" y="1"/>
                  </a:cubicBezTo>
                  <a:cubicBezTo>
                    <a:pt x="22" y="1"/>
                    <a:pt x="0" y="61"/>
                    <a:pt x="37" y="91"/>
                  </a:cubicBezTo>
                  <a:cubicBezTo>
                    <a:pt x="49" y="102"/>
                    <a:pt x="62" y="107"/>
                    <a:pt x="75" y="107"/>
                  </a:cubicBezTo>
                  <a:cubicBezTo>
                    <a:pt x="88" y="107"/>
                    <a:pt x="101" y="102"/>
                    <a:pt x="112" y="91"/>
                  </a:cubicBezTo>
                  <a:cubicBezTo>
                    <a:pt x="148" y="55"/>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605;p24">
              <a:extLst>
                <a:ext uri="{FF2B5EF4-FFF2-40B4-BE49-F238E27FC236}">
                  <a16:creationId xmlns:a16="http://schemas.microsoft.com/office/drawing/2014/main" id="{E5450A9A-7D38-1B4F-94A7-EA615DAA103F}"/>
                </a:ext>
              </a:extLst>
            </p:cNvPr>
            <p:cNvSpPr/>
            <p:nvPr/>
          </p:nvSpPr>
          <p:spPr>
            <a:xfrm rot="-2922755">
              <a:off x="7227754" y="2892738"/>
              <a:ext cx="17791" cy="14307"/>
            </a:xfrm>
            <a:custGeom>
              <a:avLst/>
              <a:gdLst/>
              <a:ahLst/>
              <a:cxnLst/>
              <a:rect l="l" t="t" r="r" b="b"/>
              <a:pathLst>
                <a:path w="143" h="115" extrusionOk="0">
                  <a:moveTo>
                    <a:pt x="68" y="0"/>
                  </a:moveTo>
                  <a:cubicBezTo>
                    <a:pt x="23" y="8"/>
                    <a:pt x="0" y="68"/>
                    <a:pt x="30" y="98"/>
                  </a:cubicBezTo>
                  <a:cubicBezTo>
                    <a:pt x="42" y="109"/>
                    <a:pt x="57" y="114"/>
                    <a:pt x="72" y="114"/>
                  </a:cubicBezTo>
                  <a:cubicBezTo>
                    <a:pt x="87" y="114"/>
                    <a:pt x="101" y="109"/>
                    <a:pt x="113" y="98"/>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606;p24">
              <a:extLst>
                <a:ext uri="{FF2B5EF4-FFF2-40B4-BE49-F238E27FC236}">
                  <a16:creationId xmlns:a16="http://schemas.microsoft.com/office/drawing/2014/main" id="{A433B3BE-8E98-C440-B029-5EBB2416A8F2}"/>
                </a:ext>
              </a:extLst>
            </p:cNvPr>
            <p:cNvSpPr/>
            <p:nvPr/>
          </p:nvSpPr>
          <p:spPr>
            <a:xfrm rot="-2922755">
              <a:off x="7231488" y="2932133"/>
              <a:ext cx="17791" cy="13934"/>
            </a:xfrm>
            <a:custGeom>
              <a:avLst/>
              <a:gdLst/>
              <a:ahLst/>
              <a:cxnLst/>
              <a:rect l="l" t="t" r="r" b="b"/>
              <a:pathLst>
                <a:path w="143" h="112" extrusionOk="0">
                  <a:moveTo>
                    <a:pt x="68" y="0"/>
                  </a:moveTo>
                  <a:cubicBezTo>
                    <a:pt x="23" y="0"/>
                    <a:pt x="0" y="60"/>
                    <a:pt x="38" y="98"/>
                  </a:cubicBezTo>
                  <a:cubicBezTo>
                    <a:pt x="47" y="107"/>
                    <a:pt x="58" y="111"/>
                    <a:pt x="69" y="111"/>
                  </a:cubicBezTo>
                  <a:cubicBezTo>
                    <a:pt x="84" y="111"/>
                    <a:pt x="100" y="103"/>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607;p24">
              <a:extLst>
                <a:ext uri="{FF2B5EF4-FFF2-40B4-BE49-F238E27FC236}">
                  <a16:creationId xmlns:a16="http://schemas.microsoft.com/office/drawing/2014/main" id="{C5777BB8-23C4-024E-BE46-D0DCA5BEC66D}"/>
                </a:ext>
              </a:extLst>
            </p:cNvPr>
            <p:cNvSpPr/>
            <p:nvPr/>
          </p:nvSpPr>
          <p:spPr>
            <a:xfrm rot="-2922755">
              <a:off x="7235074" y="2971201"/>
              <a:ext cx="18661" cy="13561"/>
            </a:xfrm>
            <a:custGeom>
              <a:avLst/>
              <a:gdLst/>
              <a:ahLst/>
              <a:cxnLst/>
              <a:rect l="l" t="t" r="r" b="b"/>
              <a:pathLst>
                <a:path w="150" h="109" extrusionOk="0">
                  <a:moveTo>
                    <a:pt x="75" y="0"/>
                  </a:moveTo>
                  <a:cubicBezTo>
                    <a:pt x="23" y="0"/>
                    <a:pt x="0" y="60"/>
                    <a:pt x="38" y="98"/>
                  </a:cubicBezTo>
                  <a:cubicBezTo>
                    <a:pt x="48" y="104"/>
                    <a:pt x="61" y="108"/>
                    <a:pt x="74" y="108"/>
                  </a:cubicBezTo>
                  <a:cubicBezTo>
                    <a:pt x="89" y="108"/>
                    <a:pt x="104" y="103"/>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608;p24">
              <a:extLst>
                <a:ext uri="{FF2B5EF4-FFF2-40B4-BE49-F238E27FC236}">
                  <a16:creationId xmlns:a16="http://schemas.microsoft.com/office/drawing/2014/main" id="{9B8C567D-A1F2-4047-A98F-01849A85FF7D}"/>
                </a:ext>
              </a:extLst>
            </p:cNvPr>
            <p:cNvSpPr/>
            <p:nvPr/>
          </p:nvSpPr>
          <p:spPr>
            <a:xfrm rot="-2922755">
              <a:off x="7239624" y="3010226"/>
              <a:ext cx="17791" cy="13436"/>
            </a:xfrm>
            <a:custGeom>
              <a:avLst/>
              <a:gdLst/>
              <a:ahLst/>
              <a:cxnLst/>
              <a:rect l="l" t="t" r="r" b="b"/>
              <a:pathLst>
                <a:path w="143" h="108" extrusionOk="0">
                  <a:moveTo>
                    <a:pt x="68" y="0"/>
                  </a:moveTo>
                  <a:cubicBezTo>
                    <a:pt x="23" y="0"/>
                    <a:pt x="1" y="60"/>
                    <a:pt x="38" y="90"/>
                  </a:cubicBezTo>
                  <a:cubicBezTo>
                    <a:pt x="46" y="101"/>
                    <a:pt x="59" y="107"/>
                    <a:pt x="73" y="107"/>
                  </a:cubicBezTo>
                  <a:cubicBezTo>
                    <a:pt x="87" y="107"/>
                    <a:pt x="102"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609;p24">
              <a:extLst>
                <a:ext uri="{FF2B5EF4-FFF2-40B4-BE49-F238E27FC236}">
                  <a16:creationId xmlns:a16="http://schemas.microsoft.com/office/drawing/2014/main" id="{6A135F4B-A609-4543-8987-5859798AFBD4}"/>
                </a:ext>
              </a:extLst>
            </p:cNvPr>
            <p:cNvSpPr/>
            <p:nvPr/>
          </p:nvSpPr>
          <p:spPr>
            <a:xfrm rot="-2922755">
              <a:off x="7331132" y="2499561"/>
              <a:ext cx="39935" cy="37697"/>
            </a:xfrm>
            <a:custGeom>
              <a:avLst/>
              <a:gdLst/>
              <a:ahLst/>
              <a:cxnLst/>
              <a:rect l="l" t="t" r="r" b="b"/>
              <a:pathLst>
                <a:path w="321" h="303" extrusionOk="0">
                  <a:moveTo>
                    <a:pt x="165" y="1"/>
                  </a:moveTo>
                  <a:cubicBezTo>
                    <a:pt x="126" y="1"/>
                    <a:pt x="86" y="16"/>
                    <a:pt x="53" y="49"/>
                  </a:cubicBezTo>
                  <a:cubicBezTo>
                    <a:pt x="1" y="109"/>
                    <a:pt x="1" y="206"/>
                    <a:pt x="68" y="259"/>
                  </a:cubicBezTo>
                  <a:cubicBezTo>
                    <a:pt x="99" y="289"/>
                    <a:pt x="135" y="303"/>
                    <a:pt x="171" y="303"/>
                  </a:cubicBezTo>
                  <a:cubicBezTo>
                    <a:pt x="248" y="303"/>
                    <a:pt x="320" y="239"/>
                    <a:pt x="315" y="146"/>
                  </a:cubicBezTo>
                  <a:cubicBezTo>
                    <a:pt x="310" y="57"/>
                    <a:pt x="240" y="1"/>
                    <a:pt x="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610;p24">
              <a:extLst>
                <a:ext uri="{FF2B5EF4-FFF2-40B4-BE49-F238E27FC236}">
                  <a16:creationId xmlns:a16="http://schemas.microsoft.com/office/drawing/2014/main" id="{205DF3A4-6CC6-D748-915C-4DC937FDD70E}"/>
                </a:ext>
              </a:extLst>
            </p:cNvPr>
            <p:cNvSpPr/>
            <p:nvPr/>
          </p:nvSpPr>
          <p:spPr>
            <a:xfrm rot="-2922755">
              <a:off x="7393076" y="3090110"/>
              <a:ext cx="37447" cy="37448"/>
            </a:xfrm>
            <a:custGeom>
              <a:avLst/>
              <a:gdLst/>
              <a:ahLst/>
              <a:cxnLst/>
              <a:rect l="l" t="t" r="r" b="b"/>
              <a:pathLst>
                <a:path w="301" h="301" extrusionOk="0">
                  <a:moveTo>
                    <a:pt x="150" y="1"/>
                  </a:moveTo>
                  <a:cubicBezTo>
                    <a:pt x="68" y="1"/>
                    <a:pt x="1" y="68"/>
                    <a:pt x="1" y="151"/>
                  </a:cubicBezTo>
                  <a:cubicBezTo>
                    <a:pt x="1" y="233"/>
                    <a:pt x="68" y="300"/>
                    <a:pt x="150" y="300"/>
                  </a:cubicBezTo>
                  <a:cubicBezTo>
                    <a:pt x="233" y="300"/>
                    <a:pt x="300" y="233"/>
                    <a:pt x="300" y="151"/>
                  </a:cubicBezTo>
                  <a:cubicBezTo>
                    <a:pt x="300" y="68"/>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611;p24">
              <a:extLst>
                <a:ext uri="{FF2B5EF4-FFF2-40B4-BE49-F238E27FC236}">
                  <a16:creationId xmlns:a16="http://schemas.microsoft.com/office/drawing/2014/main" id="{AB7C5656-33E4-1B41-9CED-3C15AB769542}"/>
                </a:ext>
              </a:extLst>
            </p:cNvPr>
            <p:cNvSpPr/>
            <p:nvPr/>
          </p:nvSpPr>
          <p:spPr>
            <a:xfrm rot="-2922755">
              <a:off x="7349959" y="2569683"/>
              <a:ext cx="14680" cy="13810"/>
            </a:xfrm>
            <a:custGeom>
              <a:avLst/>
              <a:gdLst/>
              <a:ahLst/>
              <a:cxnLst/>
              <a:rect l="l" t="t" r="r" b="b"/>
              <a:pathLst>
                <a:path w="118" h="111" extrusionOk="0">
                  <a:moveTo>
                    <a:pt x="60" y="0"/>
                  </a:moveTo>
                  <a:cubicBezTo>
                    <a:pt x="47" y="0"/>
                    <a:pt x="33" y="6"/>
                    <a:pt x="23" y="19"/>
                  </a:cubicBezTo>
                  <a:cubicBezTo>
                    <a:pt x="0" y="41"/>
                    <a:pt x="0" y="79"/>
                    <a:pt x="23" y="93"/>
                  </a:cubicBezTo>
                  <a:cubicBezTo>
                    <a:pt x="35" y="105"/>
                    <a:pt x="49" y="110"/>
                    <a:pt x="62" y="110"/>
                  </a:cubicBezTo>
                  <a:cubicBezTo>
                    <a:pt x="92" y="110"/>
                    <a:pt x="118" y="87"/>
                    <a:pt x="113" y="56"/>
                  </a:cubicBezTo>
                  <a:cubicBezTo>
                    <a:pt x="113" y="22"/>
                    <a:pt x="87" y="0"/>
                    <a:pt x="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612;p24">
              <a:extLst>
                <a:ext uri="{FF2B5EF4-FFF2-40B4-BE49-F238E27FC236}">
                  <a16:creationId xmlns:a16="http://schemas.microsoft.com/office/drawing/2014/main" id="{86BD921B-33FA-8744-811C-4EF8F8BE50F1}"/>
                </a:ext>
              </a:extLst>
            </p:cNvPr>
            <p:cNvSpPr/>
            <p:nvPr/>
          </p:nvSpPr>
          <p:spPr>
            <a:xfrm rot="-2922755">
              <a:off x="7353938" y="2612831"/>
              <a:ext cx="15054" cy="13810"/>
            </a:xfrm>
            <a:custGeom>
              <a:avLst/>
              <a:gdLst/>
              <a:ahLst/>
              <a:cxnLst/>
              <a:rect l="l" t="t" r="r" b="b"/>
              <a:pathLst>
                <a:path w="121" h="111" extrusionOk="0">
                  <a:moveTo>
                    <a:pt x="66" y="1"/>
                  </a:moveTo>
                  <a:cubicBezTo>
                    <a:pt x="52" y="1"/>
                    <a:pt x="36" y="6"/>
                    <a:pt x="23" y="19"/>
                  </a:cubicBezTo>
                  <a:cubicBezTo>
                    <a:pt x="1" y="42"/>
                    <a:pt x="8" y="79"/>
                    <a:pt x="31" y="94"/>
                  </a:cubicBezTo>
                  <a:cubicBezTo>
                    <a:pt x="40" y="106"/>
                    <a:pt x="53" y="111"/>
                    <a:pt x="65" y="111"/>
                  </a:cubicBezTo>
                  <a:cubicBezTo>
                    <a:pt x="93" y="111"/>
                    <a:pt x="121" y="87"/>
                    <a:pt x="121" y="57"/>
                  </a:cubicBezTo>
                  <a:cubicBezTo>
                    <a:pt x="121" y="22"/>
                    <a:pt x="95"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613;p24">
              <a:extLst>
                <a:ext uri="{FF2B5EF4-FFF2-40B4-BE49-F238E27FC236}">
                  <a16:creationId xmlns:a16="http://schemas.microsoft.com/office/drawing/2014/main" id="{92CD7D65-9AC9-D84A-AF03-B2D6275AF352}"/>
                </a:ext>
              </a:extLst>
            </p:cNvPr>
            <p:cNvSpPr/>
            <p:nvPr/>
          </p:nvSpPr>
          <p:spPr>
            <a:xfrm rot="-2922755">
              <a:off x="7359020" y="2655717"/>
              <a:ext cx="14183" cy="14183"/>
            </a:xfrm>
            <a:custGeom>
              <a:avLst/>
              <a:gdLst/>
              <a:ahLst/>
              <a:cxnLst/>
              <a:rect l="l" t="t" r="r" b="b"/>
              <a:pathLst>
                <a:path w="114" h="114" extrusionOk="0">
                  <a:moveTo>
                    <a:pt x="61" y="0"/>
                  </a:moveTo>
                  <a:cubicBezTo>
                    <a:pt x="47" y="0"/>
                    <a:pt x="34" y="6"/>
                    <a:pt x="23" y="19"/>
                  </a:cubicBezTo>
                  <a:cubicBezTo>
                    <a:pt x="1" y="41"/>
                    <a:pt x="1" y="79"/>
                    <a:pt x="23" y="101"/>
                  </a:cubicBezTo>
                  <a:cubicBezTo>
                    <a:pt x="34" y="109"/>
                    <a:pt x="45" y="113"/>
                    <a:pt x="57" y="113"/>
                  </a:cubicBezTo>
                  <a:cubicBezTo>
                    <a:pt x="86" y="113"/>
                    <a:pt x="113" y="88"/>
                    <a:pt x="113" y="56"/>
                  </a:cubicBezTo>
                  <a:cubicBezTo>
                    <a:pt x="113" y="22"/>
                    <a:pt x="87"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614;p24">
              <a:extLst>
                <a:ext uri="{FF2B5EF4-FFF2-40B4-BE49-F238E27FC236}">
                  <a16:creationId xmlns:a16="http://schemas.microsoft.com/office/drawing/2014/main" id="{2EDA8BA3-BD78-784B-B53C-F0DFC5C9A104}"/>
                </a:ext>
              </a:extLst>
            </p:cNvPr>
            <p:cNvSpPr/>
            <p:nvPr/>
          </p:nvSpPr>
          <p:spPr>
            <a:xfrm rot="-2922755">
              <a:off x="7363230" y="2699100"/>
              <a:ext cx="15054" cy="13561"/>
            </a:xfrm>
            <a:custGeom>
              <a:avLst/>
              <a:gdLst/>
              <a:ahLst/>
              <a:cxnLst/>
              <a:rect l="l" t="t" r="r" b="b"/>
              <a:pathLst>
                <a:path w="121" h="109" extrusionOk="0">
                  <a:moveTo>
                    <a:pt x="57" y="1"/>
                  </a:moveTo>
                  <a:cubicBezTo>
                    <a:pt x="44" y="1"/>
                    <a:pt x="32" y="5"/>
                    <a:pt x="23" y="14"/>
                  </a:cubicBezTo>
                  <a:cubicBezTo>
                    <a:pt x="0" y="37"/>
                    <a:pt x="0" y="74"/>
                    <a:pt x="23" y="96"/>
                  </a:cubicBezTo>
                  <a:cubicBezTo>
                    <a:pt x="33" y="105"/>
                    <a:pt x="45" y="109"/>
                    <a:pt x="58" y="109"/>
                  </a:cubicBezTo>
                  <a:cubicBezTo>
                    <a:pt x="89" y="109"/>
                    <a:pt x="120" y="84"/>
                    <a:pt x="120" y="52"/>
                  </a:cubicBezTo>
                  <a:cubicBezTo>
                    <a:pt x="115" y="21"/>
                    <a:pt x="85"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615;p24">
              <a:extLst>
                <a:ext uri="{FF2B5EF4-FFF2-40B4-BE49-F238E27FC236}">
                  <a16:creationId xmlns:a16="http://schemas.microsoft.com/office/drawing/2014/main" id="{F816092D-7CA6-ED4E-9048-BA5DA578BA3B}"/>
                </a:ext>
              </a:extLst>
            </p:cNvPr>
            <p:cNvSpPr/>
            <p:nvPr/>
          </p:nvSpPr>
          <p:spPr>
            <a:xfrm rot="-2922755">
              <a:off x="7368193" y="2742096"/>
              <a:ext cx="14058" cy="13561"/>
            </a:xfrm>
            <a:custGeom>
              <a:avLst/>
              <a:gdLst/>
              <a:ahLst/>
              <a:cxnLst/>
              <a:rect l="l" t="t" r="r" b="b"/>
              <a:pathLst>
                <a:path w="113" h="109" extrusionOk="0">
                  <a:moveTo>
                    <a:pt x="55" y="0"/>
                  </a:moveTo>
                  <a:cubicBezTo>
                    <a:pt x="41" y="0"/>
                    <a:pt x="27" y="4"/>
                    <a:pt x="15" y="14"/>
                  </a:cubicBezTo>
                  <a:cubicBezTo>
                    <a:pt x="0" y="36"/>
                    <a:pt x="0" y="74"/>
                    <a:pt x="23" y="96"/>
                  </a:cubicBezTo>
                  <a:cubicBezTo>
                    <a:pt x="31" y="104"/>
                    <a:pt x="42" y="108"/>
                    <a:pt x="53" y="108"/>
                  </a:cubicBezTo>
                  <a:cubicBezTo>
                    <a:pt x="81" y="108"/>
                    <a:pt x="113" y="83"/>
                    <a:pt x="113" y="51"/>
                  </a:cubicBezTo>
                  <a:cubicBezTo>
                    <a:pt x="113" y="20"/>
                    <a:pt x="84" y="0"/>
                    <a:pt x="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616;p24">
              <a:extLst>
                <a:ext uri="{FF2B5EF4-FFF2-40B4-BE49-F238E27FC236}">
                  <a16:creationId xmlns:a16="http://schemas.microsoft.com/office/drawing/2014/main" id="{27CF63BF-6F4B-B545-B732-214F83175019}"/>
                </a:ext>
              </a:extLst>
            </p:cNvPr>
            <p:cNvSpPr/>
            <p:nvPr/>
          </p:nvSpPr>
          <p:spPr>
            <a:xfrm rot="-2922755">
              <a:off x="7372155" y="2785082"/>
              <a:ext cx="14805" cy="13685"/>
            </a:xfrm>
            <a:custGeom>
              <a:avLst/>
              <a:gdLst/>
              <a:ahLst/>
              <a:cxnLst/>
              <a:rect l="l" t="t" r="r" b="b"/>
              <a:pathLst>
                <a:path w="119" h="110" extrusionOk="0">
                  <a:moveTo>
                    <a:pt x="57" y="1"/>
                  </a:moveTo>
                  <a:cubicBezTo>
                    <a:pt x="45" y="1"/>
                    <a:pt x="33" y="5"/>
                    <a:pt x="23" y="14"/>
                  </a:cubicBezTo>
                  <a:cubicBezTo>
                    <a:pt x="1" y="37"/>
                    <a:pt x="1" y="74"/>
                    <a:pt x="23" y="97"/>
                  </a:cubicBezTo>
                  <a:cubicBezTo>
                    <a:pt x="35" y="106"/>
                    <a:pt x="48" y="110"/>
                    <a:pt x="61" y="110"/>
                  </a:cubicBezTo>
                  <a:cubicBezTo>
                    <a:pt x="91" y="110"/>
                    <a:pt x="118" y="88"/>
                    <a:pt x="113" y="52"/>
                  </a:cubicBezTo>
                  <a:cubicBezTo>
                    <a:pt x="113" y="21"/>
                    <a:pt x="85"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617;p24">
              <a:extLst>
                <a:ext uri="{FF2B5EF4-FFF2-40B4-BE49-F238E27FC236}">
                  <a16:creationId xmlns:a16="http://schemas.microsoft.com/office/drawing/2014/main" id="{56171933-1C45-C745-8F34-2B37D64E2099}"/>
                </a:ext>
              </a:extLst>
            </p:cNvPr>
            <p:cNvSpPr/>
            <p:nvPr/>
          </p:nvSpPr>
          <p:spPr>
            <a:xfrm rot="-2922755">
              <a:off x="7376446" y="2828519"/>
              <a:ext cx="14929" cy="13436"/>
            </a:xfrm>
            <a:custGeom>
              <a:avLst/>
              <a:gdLst/>
              <a:ahLst/>
              <a:cxnLst/>
              <a:rect l="l" t="t" r="r" b="b"/>
              <a:pathLst>
                <a:path w="120" h="108" extrusionOk="0">
                  <a:moveTo>
                    <a:pt x="62" y="0"/>
                  </a:moveTo>
                  <a:cubicBezTo>
                    <a:pt x="47" y="0"/>
                    <a:pt x="33" y="6"/>
                    <a:pt x="23" y="19"/>
                  </a:cubicBezTo>
                  <a:cubicBezTo>
                    <a:pt x="0" y="34"/>
                    <a:pt x="8" y="72"/>
                    <a:pt x="23" y="94"/>
                  </a:cubicBezTo>
                  <a:cubicBezTo>
                    <a:pt x="34" y="103"/>
                    <a:pt x="48" y="107"/>
                    <a:pt x="61" y="107"/>
                  </a:cubicBezTo>
                  <a:cubicBezTo>
                    <a:pt x="91" y="107"/>
                    <a:pt x="120" y="85"/>
                    <a:pt x="120" y="49"/>
                  </a:cubicBezTo>
                  <a:cubicBezTo>
                    <a:pt x="115" y="20"/>
                    <a:pt x="8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618;p24">
              <a:extLst>
                <a:ext uri="{FF2B5EF4-FFF2-40B4-BE49-F238E27FC236}">
                  <a16:creationId xmlns:a16="http://schemas.microsoft.com/office/drawing/2014/main" id="{278494EF-B1AD-054A-81CB-3C0A0F98B97C}"/>
                </a:ext>
              </a:extLst>
            </p:cNvPr>
            <p:cNvSpPr/>
            <p:nvPr/>
          </p:nvSpPr>
          <p:spPr>
            <a:xfrm rot="-2922755">
              <a:off x="7381294" y="2871386"/>
              <a:ext cx="14058" cy="13436"/>
            </a:xfrm>
            <a:custGeom>
              <a:avLst/>
              <a:gdLst/>
              <a:ahLst/>
              <a:cxnLst/>
              <a:rect l="l" t="t" r="r" b="b"/>
              <a:pathLst>
                <a:path w="113" h="108" extrusionOk="0">
                  <a:moveTo>
                    <a:pt x="59" y="1"/>
                  </a:moveTo>
                  <a:cubicBezTo>
                    <a:pt x="44" y="1"/>
                    <a:pt x="28" y="7"/>
                    <a:pt x="15" y="20"/>
                  </a:cubicBezTo>
                  <a:cubicBezTo>
                    <a:pt x="0" y="42"/>
                    <a:pt x="0" y="72"/>
                    <a:pt x="23" y="95"/>
                  </a:cubicBezTo>
                  <a:cubicBezTo>
                    <a:pt x="34" y="104"/>
                    <a:pt x="47" y="108"/>
                    <a:pt x="59" y="108"/>
                  </a:cubicBezTo>
                  <a:cubicBezTo>
                    <a:pt x="87" y="108"/>
                    <a:pt x="112" y="86"/>
                    <a:pt x="112" y="50"/>
                  </a:cubicBezTo>
                  <a:cubicBezTo>
                    <a:pt x="112" y="20"/>
                    <a:pt x="87" y="1"/>
                    <a:pt x="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619;p24">
              <a:extLst>
                <a:ext uri="{FF2B5EF4-FFF2-40B4-BE49-F238E27FC236}">
                  <a16:creationId xmlns:a16="http://schemas.microsoft.com/office/drawing/2014/main" id="{220DA674-0DD7-1E45-A406-93044681B962}"/>
                </a:ext>
              </a:extLst>
            </p:cNvPr>
            <p:cNvSpPr/>
            <p:nvPr/>
          </p:nvSpPr>
          <p:spPr>
            <a:xfrm rot="-2922755">
              <a:off x="7385303" y="2914476"/>
              <a:ext cx="14805" cy="13436"/>
            </a:xfrm>
            <a:custGeom>
              <a:avLst/>
              <a:gdLst/>
              <a:ahLst/>
              <a:cxnLst/>
              <a:rect l="l" t="t" r="r" b="b"/>
              <a:pathLst>
                <a:path w="119" h="108" extrusionOk="0">
                  <a:moveTo>
                    <a:pt x="62" y="0"/>
                  </a:moveTo>
                  <a:cubicBezTo>
                    <a:pt x="48" y="0"/>
                    <a:pt x="34" y="6"/>
                    <a:pt x="23" y="19"/>
                  </a:cubicBezTo>
                  <a:cubicBezTo>
                    <a:pt x="1" y="42"/>
                    <a:pt x="1" y="72"/>
                    <a:pt x="23" y="94"/>
                  </a:cubicBezTo>
                  <a:cubicBezTo>
                    <a:pt x="34" y="103"/>
                    <a:pt x="48" y="107"/>
                    <a:pt x="61" y="107"/>
                  </a:cubicBezTo>
                  <a:cubicBezTo>
                    <a:pt x="91" y="107"/>
                    <a:pt x="118" y="86"/>
                    <a:pt x="113" y="49"/>
                  </a:cubicBezTo>
                  <a:cubicBezTo>
                    <a:pt x="113" y="20"/>
                    <a:pt x="8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620;p24">
              <a:extLst>
                <a:ext uri="{FF2B5EF4-FFF2-40B4-BE49-F238E27FC236}">
                  <a16:creationId xmlns:a16="http://schemas.microsoft.com/office/drawing/2014/main" id="{F8309B49-A5D5-614E-9902-CD324505A0BA}"/>
                </a:ext>
              </a:extLst>
            </p:cNvPr>
            <p:cNvSpPr/>
            <p:nvPr/>
          </p:nvSpPr>
          <p:spPr>
            <a:xfrm rot="-2922755">
              <a:off x="7390130" y="2957296"/>
              <a:ext cx="14058" cy="13436"/>
            </a:xfrm>
            <a:custGeom>
              <a:avLst/>
              <a:gdLst/>
              <a:ahLst/>
              <a:cxnLst/>
              <a:rect l="l" t="t" r="r" b="b"/>
              <a:pathLst>
                <a:path w="113" h="108" extrusionOk="0">
                  <a:moveTo>
                    <a:pt x="60" y="1"/>
                  </a:moveTo>
                  <a:cubicBezTo>
                    <a:pt x="45" y="1"/>
                    <a:pt x="29" y="7"/>
                    <a:pt x="15" y="20"/>
                  </a:cubicBezTo>
                  <a:cubicBezTo>
                    <a:pt x="1" y="42"/>
                    <a:pt x="1" y="72"/>
                    <a:pt x="23" y="95"/>
                  </a:cubicBezTo>
                  <a:cubicBezTo>
                    <a:pt x="32" y="104"/>
                    <a:pt x="44" y="108"/>
                    <a:pt x="56" y="108"/>
                  </a:cubicBezTo>
                  <a:cubicBezTo>
                    <a:pt x="84" y="108"/>
                    <a:pt x="113" y="86"/>
                    <a:pt x="113" y="50"/>
                  </a:cubicBezTo>
                  <a:cubicBezTo>
                    <a:pt x="113" y="21"/>
                    <a:pt x="88" y="1"/>
                    <a:pt x="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621;p24">
              <a:extLst>
                <a:ext uri="{FF2B5EF4-FFF2-40B4-BE49-F238E27FC236}">
                  <a16:creationId xmlns:a16="http://schemas.microsoft.com/office/drawing/2014/main" id="{37F14432-2E7B-A64A-B757-23AC5D7ED9F9}"/>
                </a:ext>
              </a:extLst>
            </p:cNvPr>
            <p:cNvSpPr/>
            <p:nvPr/>
          </p:nvSpPr>
          <p:spPr>
            <a:xfrm rot="-2922755">
              <a:off x="7394139" y="3000386"/>
              <a:ext cx="14805" cy="13436"/>
            </a:xfrm>
            <a:custGeom>
              <a:avLst/>
              <a:gdLst/>
              <a:ahLst/>
              <a:cxnLst/>
              <a:rect l="l" t="t" r="r" b="b"/>
              <a:pathLst>
                <a:path w="119" h="108" extrusionOk="0">
                  <a:moveTo>
                    <a:pt x="62" y="0"/>
                  </a:moveTo>
                  <a:cubicBezTo>
                    <a:pt x="48" y="0"/>
                    <a:pt x="34" y="6"/>
                    <a:pt x="23" y="19"/>
                  </a:cubicBezTo>
                  <a:cubicBezTo>
                    <a:pt x="1" y="42"/>
                    <a:pt x="1" y="72"/>
                    <a:pt x="23" y="94"/>
                  </a:cubicBezTo>
                  <a:cubicBezTo>
                    <a:pt x="35" y="103"/>
                    <a:pt x="48" y="107"/>
                    <a:pt x="61" y="107"/>
                  </a:cubicBezTo>
                  <a:cubicBezTo>
                    <a:pt x="91" y="107"/>
                    <a:pt x="118" y="86"/>
                    <a:pt x="113" y="49"/>
                  </a:cubicBezTo>
                  <a:cubicBezTo>
                    <a:pt x="113" y="20"/>
                    <a:pt x="8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622;p24">
              <a:extLst>
                <a:ext uri="{FF2B5EF4-FFF2-40B4-BE49-F238E27FC236}">
                  <a16:creationId xmlns:a16="http://schemas.microsoft.com/office/drawing/2014/main" id="{26A375CB-9540-C24D-8DA9-DFA035E7E479}"/>
                </a:ext>
              </a:extLst>
            </p:cNvPr>
            <p:cNvSpPr/>
            <p:nvPr/>
          </p:nvSpPr>
          <p:spPr>
            <a:xfrm rot="-2922755">
              <a:off x="7398222" y="3043486"/>
              <a:ext cx="15054" cy="13436"/>
            </a:xfrm>
            <a:custGeom>
              <a:avLst/>
              <a:gdLst/>
              <a:ahLst/>
              <a:cxnLst/>
              <a:rect l="l" t="t" r="r" b="b"/>
              <a:pathLst>
                <a:path w="121" h="108" extrusionOk="0">
                  <a:moveTo>
                    <a:pt x="62" y="1"/>
                  </a:moveTo>
                  <a:cubicBezTo>
                    <a:pt x="48" y="1"/>
                    <a:pt x="33" y="7"/>
                    <a:pt x="23" y="20"/>
                  </a:cubicBezTo>
                  <a:cubicBezTo>
                    <a:pt x="0" y="42"/>
                    <a:pt x="0" y="72"/>
                    <a:pt x="23" y="95"/>
                  </a:cubicBezTo>
                  <a:cubicBezTo>
                    <a:pt x="34" y="104"/>
                    <a:pt x="48" y="108"/>
                    <a:pt x="61" y="108"/>
                  </a:cubicBezTo>
                  <a:cubicBezTo>
                    <a:pt x="91" y="108"/>
                    <a:pt x="120" y="86"/>
                    <a:pt x="120" y="50"/>
                  </a:cubicBezTo>
                  <a:cubicBezTo>
                    <a:pt x="115" y="21"/>
                    <a:pt x="88"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623;p24">
              <a:extLst>
                <a:ext uri="{FF2B5EF4-FFF2-40B4-BE49-F238E27FC236}">
                  <a16:creationId xmlns:a16="http://schemas.microsoft.com/office/drawing/2014/main" id="{7FA637C2-EF4F-CF4D-BD56-D7F6C81B3B8D}"/>
                </a:ext>
              </a:extLst>
            </p:cNvPr>
            <p:cNvSpPr/>
            <p:nvPr/>
          </p:nvSpPr>
          <p:spPr>
            <a:xfrm rot="-2922755">
              <a:off x="7541758" y="3094840"/>
              <a:ext cx="50510" cy="37821"/>
            </a:xfrm>
            <a:custGeom>
              <a:avLst/>
              <a:gdLst/>
              <a:ahLst/>
              <a:cxnLst/>
              <a:rect l="l" t="t" r="r" b="b"/>
              <a:pathLst>
                <a:path w="406" h="304" extrusionOk="0">
                  <a:moveTo>
                    <a:pt x="202" y="1"/>
                  </a:moveTo>
                  <a:cubicBezTo>
                    <a:pt x="163" y="1"/>
                    <a:pt x="122" y="18"/>
                    <a:pt x="91" y="49"/>
                  </a:cubicBezTo>
                  <a:cubicBezTo>
                    <a:pt x="1" y="147"/>
                    <a:pt x="76" y="304"/>
                    <a:pt x="210" y="304"/>
                  </a:cubicBezTo>
                  <a:cubicBezTo>
                    <a:pt x="338" y="296"/>
                    <a:pt x="405" y="132"/>
                    <a:pt x="300" y="42"/>
                  </a:cubicBezTo>
                  <a:cubicBezTo>
                    <a:pt x="272" y="14"/>
                    <a:pt x="237" y="1"/>
                    <a:pt x="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624;p24">
              <a:extLst>
                <a:ext uri="{FF2B5EF4-FFF2-40B4-BE49-F238E27FC236}">
                  <a16:creationId xmlns:a16="http://schemas.microsoft.com/office/drawing/2014/main" id="{39B79387-772A-3E45-A769-76FC8D210B92}"/>
                </a:ext>
              </a:extLst>
            </p:cNvPr>
            <p:cNvSpPr/>
            <p:nvPr/>
          </p:nvSpPr>
          <p:spPr>
            <a:xfrm rot="-2922755">
              <a:off x="7481704" y="2504540"/>
              <a:ext cx="49266" cy="36950"/>
            </a:xfrm>
            <a:custGeom>
              <a:avLst/>
              <a:gdLst/>
              <a:ahLst/>
              <a:cxnLst/>
              <a:rect l="l" t="t" r="r" b="b"/>
              <a:pathLst>
                <a:path w="396" h="297" extrusionOk="0">
                  <a:moveTo>
                    <a:pt x="198" y="1"/>
                  </a:moveTo>
                  <a:cubicBezTo>
                    <a:pt x="157" y="1"/>
                    <a:pt x="116" y="18"/>
                    <a:pt x="88" y="50"/>
                  </a:cubicBezTo>
                  <a:cubicBezTo>
                    <a:pt x="1" y="145"/>
                    <a:pt x="70" y="297"/>
                    <a:pt x="192" y="297"/>
                  </a:cubicBezTo>
                  <a:cubicBezTo>
                    <a:pt x="195" y="297"/>
                    <a:pt x="198" y="297"/>
                    <a:pt x="201" y="297"/>
                  </a:cubicBezTo>
                  <a:cubicBezTo>
                    <a:pt x="335" y="297"/>
                    <a:pt x="395" y="132"/>
                    <a:pt x="298" y="42"/>
                  </a:cubicBezTo>
                  <a:cubicBezTo>
                    <a:pt x="270" y="14"/>
                    <a:pt x="234" y="1"/>
                    <a:pt x="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625;p24">
              <a:extLst>
                <a:ext uri="{FF2B5EF4-FFF2-40B4-BE49-F238E27FC236}">
                  <a16:creationId xmlns:a16="http://schemas.microsoft.com/office/drawing/2014/main" id="{7B5B7204-C19C-894A-A1DE-06B022572A3E}"/>
                </a:ext>
              </a:extLst>
            </p:cNvPr>
            <p:cNvSpPr/>
            <p:nvPr/>
          </p:nvSpPr>
          <p:spPr>
            <a:xfrm rot="-2922755">
              <a:off x="7551621" y="3048096"/>
              <a:ext cx="18786" cy="14307"/>
            </a:xfrm>
            <a:custGeom>
              <a:avLst/>
              <a:gdLst/>
              <a:ahLst/>
              <a:cxnLst/>
              <a:rect l="l" t="t" r="r" b="b"/>
              <a:pathLst>
                <a:path w="151" h="115" extrusionOk="0">
                  <a:moveTo>
                    <a:pt x="73" y="0"/>
                  </a:moveTo>
                  <a:cubicBezTo>
                    <a:pt x="59" y="0"/>
                    <a:pt x="46" y="6"/>
                    <a:pt x="38" y="17"/>
                  </a:cubicBezTo>
                  <a:cubicBezTo>
                    <a:pt x="1" y="54"/>
                    <a:pt x="31" y="114"/>
                    <a:pt x="76" y="114"/>
                  </a:cubicBezTo>
                  <a:cubicBezTo>
                    <a:pt x="128" y="107"/>
                    <a:pt x="151" y="47"/>
                    <a:pt x="113" y="17"/>
                  </a:cubicBezTo>
                  <a:cubicBezTo>
                    <a:pt x="102" y="6"/>
                    <a:pt x="87"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626;p24">
              <a:extLst>
                <a:ext uri="{FF2B5EF4-FFF2-40B4-BE49-F238E27FC236}">
                  <a16:creationId xmlns:a16="http://schemas.microsoft.com/office/drawing/2014/main" id="{9A7FDFD1-FAD9-FC49-A86C-2B63F0E3277C}"/>
                </a:ext>
              </a:extLst>
            </p:cNvPr>
            <p:cNvSpPr/>
            <p:nvPr/>
          </p:nvSpPr>
          <p:spPr>
            <a:xfrm rot="-2922755">
              <a:off x="7547533" y="3005154"/>
              <a:ext cx="17542" cy="13436"/>
            </a:xfrm>
            <a:custGeom>
              <a:avLst/>
              <a:gdLst/>
              <a:ahLst/>
              <a:cxnLst/>
              <a:rect l="l" t="t" r="r" b="b"/>
              <a:pathLst>
                <a:path w="141" h="108" extrusionOk="0">
                  <a:moveTo>
                    <a:pt x="66" y="1"/>
                  </a:moveTo>
                  <a:cubicBezTo>
                    <a:pt x="53" y="1"/>
                    <a:pt x="40" y="6"/>
                    <a:pt x="28" y="17"/>
                  </a:cubicBezTo>
                  <a:cubicBezTo>
                    <a:pt x="0" y="53"/>
                    <a:pt x="19" y="108"/>
                    <a:pt x="65" y="108"/>
                  </a:cubicBezTo>
                  <a:cubicBezTo>
                    <a:pt x="67" y="108"/>
                    <a:pt x="70" y="108"/>
                    <a:pt x="73" y="107"/>
                  </a:cubicBezTo>
                  <a:cubicBezTo>
                    <a:pt x="118" y="107"/>
                    <a:pt x="141" y="47"/>
                    <a:pt x="103" y="17"/>
                  </a:cubicBezTo>
                  <a:cubicBezTo>
                    <a:pt x="92" y="6"/>
                    <a:pt x="79" y="1"/>
                    <a:pt x="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627;p24">
              <a:extLst>
                <a:ext uri="{FF2B5EF4-FFF2-40B4-BE49-F238E27FC236}">
                  <a16:creationId xmlns:a16="http://schemas.microsoft.com/office/drawing/2014/main" id="{AC05657A-3C1E-AC40-B258-50ECDBCC4046}"/>
                </a:ext>
              </a:extLst>
            </p:cNvPr>
            <p:cNvSpPr/>
            <p:nvPr/>
          </p:nvSpPr>
          <p:spPr>
            <a:xfrm rot="-2922755">
              <a:off x="7542664" y="2962240"/>
              <a:ext cx="18537" cy="13436"/>
            </a:xfrm>
            <a:custGeom>
              <a:avLst/>
              <a:gdLst/>
              <a:ahLst/>
              <a:cxnLst/>
              <a:rect l="l" t="t" r="r" b="b"/>
              <a:pathLst>
                <a:path w="149" h="108" extrusionOk="0">
                  <a:moveTo>
                    <a:pt x="71" y="0"/>
                  </a:moveTo>
                  <a:cubicBezTo>
                    <a:pt x="57" y="0"/>
                    <a:pt x="43" y="6"/>
                    <a:pt x="36" y="17"/>
                  </a:cubicBezTo>
                  <a:cubicBezTo>
                    <a:pt x="1" y="52"/>
                    <a:pt x="25" y="107"/>
                    <a:pt x="66" y="107"/>
                  </a:cubicBezTo>
                  <a:cubicBezTo>
                    <a:pt x="68" y="107"/>
                    <a:pt x="71" y="107"/>
                    <a:pt x="73" y="107"/>
                  </a:cubicBezTo>
                  <a:cubicBezTo>
                    <a:pt x="126" y="107"/>
                    <a:pt x="148" y="47"/>
                    <a:pt x="111" y="17"/>
                  </a:cubicBezTo>
                  <a:cubicBezTo>
                    <a:pt x="100" y="6"/>
                    <a:pt x="85" y="0"/>
                    <a:pt x="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628;p24">
              <a:extLst>
                <a:ext uri="{FF2B5EF4-FFF2-40B4-BE49-F238E27FC236}">
                  <a16:creationId xmlns:a16="http://schemas.microsoft.com/office/drawing/2014/main" id="{8A033F0E-C843-2648-8FB0-039379B834E1}"/>
                </a:ext>
              </a:extLst>
            </p:cNvPr>
            <p:cNvSpPr/>
            <p:nvPr/>
          </p:nvSpPr>
          <p:spPr>
            <a:xfrm rot="-2922755">
              <a:off x="7538594" y="2919291"/>
              <a:ext cx="17666" cy="13436"/>
            </a:xfrm>
            <a:custGeom>
              <a:avLst/>
              <a:gdLst/>
              <a:ahLst/>
              <a:cxnLst/>
              <a:rect l="l" t="t" r="r" b="b"/>
              <a:pathLst>
                <a:path w="142" h="108" extrusionOk="0">
                  <a:moveTo>
                    <a:pt x="70" y="1"/>
                  </a:moveTo>
                  <a:cubicBezTo>
                    <a:pt x="55" y="1"/>
                    <a:pt x="40" y="6"/>
                    <a:pt x="29" y="17"/>
                  </a:cubicBezTo>
                  <a:cubicBezTo>
                    <a:pt x="1" y="53"/>
                    <a:pt x="19" y="108"/>
                    <a:pt x="65" y="108"/>
                  </a:cubicBezTo>
                  <a:cubicBezTo>
                    <a:pt x="68" y="108"/>
                    <a:pt x="71" y="108"/>
                    <a:pt x="74" y="107"/>
                  </a:cubicBezTo>
                  <a:cubicBezTo>
                    <a:pt x="119" y="107"/>
                    <a:pt x="141" y="47"/>
                    <a:pt x="111" y="17"/>
                  </a:cubicBezTo>
                  <a:cubicBezTo>
                    <a:pt x="100" y="6"/>
                    <a:pt x="85" y="1"/>
                    <a:pt x="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629;p24">
              <a:extLst>
                <a:ext uri="{FF2B5EF4-FFF2-40B4-BE49-F238E27FC236}">
                  <a16:creationId xmlns:a16="http://schemas.microsoft.com/office/drawing/2014/main" id="{1079F14C-94B7-9D4E-AEAF-58C9829E7A6F}"/>
                </a:ext>
              </a:extLst>
            </p:cNvPr>
            <p:cNvSpPr/>
            <p:nvPr/>
          </p:nvSpPr>
          <p:spPr>
            <a:xfrm rot="-2922755">
              <a:off x="7534319" y="2876164"/>
              <a:ext cx="17791" cy="13312"/>
            </a:xfrm>
            <a:custGeom>
              <a:avLst/>
              <a:gdLst/>
              <a:ahLst/>
              <a:cxnLst/>
              <a:rect l="l" t="t" r="r" b="b"/>
              <a:pathLst>
                <a:path w="143" h="107" extrusionOk="0">
                  <a:moveTo>
                    <a:pt x="68" y="0"/>
                  </a:moveTo>
                  <a:cubicBezTo>
                    <a:pt x="55" y="0"/>
                    <a:pt x="42" y="6"/>
                    <a:pt x="31" y="17"/>
                  </a:cubicBezTo>
                  <a:cubicBezTo>
                    <a:pt x="1" y="54"/>
                    <a:pt x="23" y="107"/>
                    <a:pt x="75" y="107"/>
                  </a:cubicBezTo>
                  <a:cubicBezTo>
                    <a:pt x="120" y="107"/>
                    <a:pt x="143" y="47"/>
                    <a:pt x="105" y="17"/>
                  </a:cubicBezTo>
                  <a:cubicBezTo>
                    <a:pt x="94" y="6"/>
                    <a:pt x="8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630;p24">
              <a:extLst>
                <a:ext uri="{FF2B5EF4-FFF2-40B4-BE49-F238E27FC236}">
                  <a16:creationId xmlns:a16="http://schemas.microsoft.com/office/drawing/2014/main" id="{62357C37-F234-6B48-8703-E90FED3289B2}"/>
                </a:ext>
              </a:extLst>
            </p:cNvPr>
            <p:cNvSpPr/>
            <p:nvPr/>
          </p:nvSpPr>
          <p:spPr>
            <a:xfrm rot="-2922755">
              <a:off x="7529404" y="2833147"/>
              <a:ext cx="18786" cy="13436"/>
            </a:xfrm>
            <a:custGeom>
              <a:avLst/>
              <a:gdLst/>
              <a:ahLst/>
              <a:cxnLst/>
              <a:rect l="l" t="t" r="r" b="b"/>
              <a:pathLst>
                <a:path w="151" h="108" extrusionOk="0">
                  <a:moveTo>
                    <a:pt x="73" y="0"/>
                  </a:moveTo>
                  <a:cubicBezTo>
                    <a:pt x="59" y="0"/>
                    <a:pt x="46" y="6"/>
                    <a:pt x="38" y="17"/>
                  </a:cubicBezTo>
                  <a:cubicBezTo>
                    <a:pt x="1" y="55"/>
                    <a:pt x="31" y="107"/>
                    <a:pt x="76" y="107"/>
                  </a:cubicBezTo>
                  <a:cubicBezTo>
                    <a:pt x="128" y="107"/>
                    <a:pt x="150" y="47"/>
                    <a:pt x="113" y="17"/>
                  </a:cubicBezTo>
                  <a:cubicBezTo>
                    <a:pt x="102" y="6"/>
                    <a:pt x="87"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631;p24">
              <a:extLst>
                <a:ext uri="{FF2B5EF4-FFF2-40B4-BE49-F238E27FC236}">
                  <a16:creationId xmlns:a16="http://schemas.microsoft.com/office/drawing/2014/main" id="{BC23B4CE-0295-254D-A21D-646B71B85DD1}"/>
                </a:ext>
              </a:extLst>
            </p:cNvPr>
            <p:cNvSpPr/>
            <p:nvPr/>
          </p:nvSpPr>
          <p:spPr>
            <a:xfrm rot="-2922755">
              <a:off x="7525437" y="2790151"/>
              <a:ext cx="17791" cy="13436"/>
            </a:xfrm>
            <a:custGeom>
              <a:avLst/>
              <a:gdLst/>
              <a:ahLst/>
              <a:cxnLst/>
              <a:rect l="l" t="t" r="r" b="b"/>
              <a:pathLst>
                <a:path w="143" h="108" extrusionOk="0">
                  <a:moveTo>
                    <a:pt x="70" y="1"/>
                  </a:moveTo>
                  <a:cubicBezTo>
                    <a:pt x="56" y="1"/>
                    <a:pt x="41" y="7"/>
                    <a:pt x="30" y="18"/>
                  </a:cubicBezTo>
                  <a:cubicBezTo>
                    <a:pt x="0" y="55"/>
                    <a:pt x="23" y="108"/>
                    <a:pt x="75" y="108"/>
                  </a:cubicBezTo>
                  <a:cubicBezTo>
                    <a:pt x="120" y="108"/>
                    <a:pt x="142" y="48"/>
                    <a:pt x="105" y="18"/>
                  </a:cubicBezTo>
                  <a:cubicBezTo>
                    <a:pt x="98" y="7"/>
                    <a:pt x="84" y="1"/>
                    <a:pt x="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632;p24">
              <a:extLst>
                <a:ext uri="{FF2B5EF4-FFF2-40B4-BE49-F238E27FC236}">
                  <a16:creationId xmlns:a16="http://schemas.microsoft.com/office/drawing/2014/main" id="{4EA66C7B-2D68-2640-98FF-7F9E376FC3B9}"/>
                </a:ext>
              </a:extLst>
            </p:cNvPr>
            <p:cNvSpPr/>
            <p:nvPr/>
          </p:nvSpPr>
          <p:spPr>
            <a:xfrm rot="-2922755">
              <a:off x="7520542" y="2747181"/>
              <a:ext cx="18661" cy="13561"/>
            </a:xfrm>
            <a:custGeom>
              <a:avLst/>
              <a:gdLst/>
              <a:ahLst/>
              <a:cxnLst/>
              <a:rect l="l" t="t" r="r" b="b"/>
              <a:pathLst>
                <a:path w="150" h="109" extrusionOk="0">
                  <a:moveTo>
                    <a:pt x="79" y="0"/>
                  </a:moveTo>
                  <a:cubicBezTo>
                    <a:pt x="65" y="0"/>
                    <a:pt x="50" y="6"/>
                    <a:pt x="38" y="18"/>
                  </a:cubicBezTo>
                  <a:cubicBezTo>
                    <a:pt x="0" y="56"/>
                    <a:pt x="30" y="108"/>
                    <a:pt x="75" y="108"/>
                  </a:cubicBezTo>
                  <a:cubicBezTo>
                    <a:pt x="128" y="108"/>
                    <a:pt x="150" y="48"/>
                    <a:pt x="113" y="11"/>
                  </a:cubicBezTo>
                  <a:cubicBezTo>
                    <a:pt x="102" y="4"/>
                    <a:pt x="91"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633;p24">
              <a:extLst>
                <a:ext uri="{FF2B5EF4-FFF2-40B4-BE49-F238E27FC236}">
                  <a16:creationId xmlns:a16="http://schemas.microsoft.com/office/drawing/2014/main" id="{34208B03-1863-3149-BD69-DA51E3F1EB65}"/>
                </a:ext>
              </a:extLst>
            </p:cNvPr>
            <p:cNvSpPr/>
            <p:nvPr/>
          </p:nvSpPr>
          <p:spPr>
            <a:xfrm rot="-2922755">
              <a:off x="7516451" y="2704185"/>
              <a:ext cx="17915" cy="13561"/>
            </a:xfrm>
            <a:custGeom>
              <a:avLst/>
              <a:gdLst/>
              <a:ahLst/>
              <a:cxnLst/>
              <a:rect l="l" t="t" r="r" b="b"/>
              <a:pathLst>
                <a:path w="144" h="109" extrusionOk="0">
                  <a:moveTo>
                    <a:pt x="76" y="1"/>
                  </a:moveTo>
                  <a:cubicBezTo>
                    <a:pt x="60" y="1"/>
                    <a:pt x="43" y="6"/>
                    <a:pt x="31" y="19"/>
                  </a:cubicBezTo>
                  <a:cubicBezTo>
                    <a:pt x="1" y="56"/>
                    <a:pt x="31" y="109"/>
                    <a:pt x="76" y="109"/>
                  </a:cubicBezTo>
                  <a:cubicBezTo>
                    <a:pt x="121" y="109"/>
                    <a:pt x="143" y="49"/>
                    <a:pt x="113" y="11"/>
                  </a:cubicBezTo>
                  <a:cubicBezTo>
                    <a:pt x="103" y="5"/>
                    <a:pt x="9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634;p24">
              <a:extLst>
                <a:ext uri="{FF2B5EF4-FFF2-40B4-BE49-F238E27FC236}">
                  <a16:creationId xmlns:a16="http://schemas.microsoft.com/office/drawing/2014/main" id="{EAF9987F-093E-534A-A263-EDC9D2691C5F}"/>
                </a:ext>
              </a:extLst>
            </p:cNvPr>
            <p:cNvSpPr/>
            <p:nvPr/>
          </p:nvSpPr>
          <p:spPr>
            <a:xfrm rot="-2922755">
              <a:off x="7512429" y="2660943"/>
              <a:ext cx="17791" cy="13561"/>
            </a:xfrm>
            <a:custGeom>
              <a:avLst/>
              <a:gdLst/>
              <a:ahLst/>
              <a:cxnLst/>
              <a:rect l="l" t="t" r="r" b="b"/>
              <a:pathLst>
                <a:path w="143" h="109" extrusionOk="0">
                  <a:moveTo>
                    <a:pt x="72" y="0"/>
                  </a:moveTo>
                  <a:cubicBezTo>
                    <a:pt x="57" y="0"/>
                    <a:pt x="43" y="6"/>
                    <a:pt x="30" y="18"/>
                  </a:cubicBezTo>
                  <a:cubicBezTo>
                    <a:pt x="0" y="48"/>
                    <a:pt x="23" y="108"/>
                    <a:pt x="75" y="108"/>
                  </a:cubicBezTo>
                  <a:cubicBezTo>
                    <a:pt x="120" y="108"/>
                    <a:pt x="143" y="48"/>
                    <a:pt x="105" y="11"/>
                  </a:cubicBezTo>
                  <a:cubicBezTo>
                    <a:pt x="95" y="4"/>
                    <a:pt x="83" y="0"/>
                    <a:pt x="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635;p24">
              <a:extLst>
                <a:ext uri="{FF2B5EF4-FFF2-40B4-BE49-F238E27FC236}">
                  <a16:creationId xmlns:a16="http://schemas.microsoft.com/office/drawing/2014/main" id="{F7869105-463A-5A4D-BD9B-2AE56B1C7CC6}"/>
                </a:ext>
              </a:extLst>
            </p:cNvPr>
            <p:cNvSpPr/>
            <p:nvPr/>
          </p:nvSpPr>
          <p:spPr>
            <a:xfrm rot="-2922755">
              <a:off x="7507467" y="2617947"/>
              <a:ext cx="18786" cy="13561"/>
            </a:xfrm>
            <a:custGeom>
              <a:avLst/>
              <a:gdLst/>
              <a:ahLst/>
              <a:cxnLst/>
              <a:rect l="l" t="t" r="r" b="b"/>
              <a:pathLst>
                <a:path w="151" h="109" extrusionOk="0">
                  <a:moveTo>
                    <a:pt x="77" y="1"/>
                  </a:moveTo>
                  <a:cubicBezTo>
                    <a:pt x="61" y="1"/>
                    <a:pt x="46" y="6"/>
                    <a:pt x="38" y="19"/>
                  </a:cubicBezTo>
                  <a:cubicBezTo>
                    <a:pt x="0" y="49"/>
                    <a:pt x="30" y="109"/>
                    <a:pt x="75" y="109"/>
                  </a:cubicBezTo>
                  <a:cubicBezTo>
                    <a:pt x="128" y="109"/>
                    <a:pt x="150" y="49"/>
                    <a:pt x="113" y="11"/>
                  </a:cubicBezTo>
                  <a:cubicBezTo>
                    <a:pt x="103" y="5"/>
                    <a:pt x="89"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636;p24">
              <a:extLst>
                <a:ext uri="{FF2B5EF4-FFF2-40B4-BE49-F238E27FC236}">
                  <a16:creationId xmlns:a16="http://schemas.microsoft.com/office/drawing/2014/main" id="{E8D67282-6580-B040-B68B-E68B08B105AB}"/>
                </a:ext>
              </a:extLst>
            </p:cNvPr>
            <p:cNvSpPr/>
            <p:nvPr/>
          </p:nvSpPr>
          <p:spPr>
            <a:xfrm rot="-2922755">
              <a:off x="7503350" y="2574770"/>
              <a:ext cx="17915" cy="13934"/>
            </a:xfrm>
            <a:custGeom>
              <a:avLst/>
              <a:gdLst/>
              <a:ahLst/>
              <a:cxnLst/>
              <a:rect l="l" t="t" r="r" b="b"/>
              <a:pathLst>
                <a:path w="144" h="112" extrusionOk="0">
                  <a:moveTo>
                    <a:pt x="79" y="0"/>
                  </a:moveTo>
                  <a:cubicBezTo>
                    <a:pt x="62" y="0"/>
                    <a:pt x="44" y="8"/>
                    <a:pt x="31" y="21"/>
                  </a:cubicBezTo>
                  <a:cubicBezTo>
                    <a:pt x="1" y="51"/>
                    <a:pt x="23" y="111"/>
                    <a:pt x="76" y="111"/>
                  </a:cubicBezTo>
                  <a:cubicBezTo>
                    <a:pt x="121" y="111"/>
                    <a:pt x="143" y="51"/>
                    <a:pt x="113" y="14"/>
                  </a:cubicBezTo>
                  <a:cubicBezTo>
                    <a:pt x="104" y="4"/>
                    <a:pt x="92"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637;p24">
              <a:extLst>
                <a:ext uri="{FF2B5EF4-FFF2-40B4-BE49-F238E27FC236}">
                  <a16:creationId xmlns:a16="http://schemas.microsoft.com/office/drawing/2014/main" id="{1EDA0828-CDB8-5440-93A7-B3FF8D92D2E7}"/>
                </a:ext>
              </a:extLst>
            </p:cNvPr>
            <p:cNvSpPr/>
            <p:nvPr/>
          </p:nvSpPr>
          <p:spPr>
            <a:xfrm rot="-2922755">
              <a:off x="7689380" y="3077155"/>
              <a:ext cx="50137" cy="37572"/>
            </a:xfrm>
            <a:custGeom>
              <a:avLst/>
              <a:gdLst/>
              <a:ahLst/>
              <a:cxnLst/>
              <a:rect l="l" t="t" r="r" b="b"/>
              <a:pathLst>
                <a:path w="403" h="302" extrusionOk="0">
                  <a:moveTo>
                    <a:pt x="204" y="1"/>
                  </a:moveTo>
                  <a:cubicBezTo>
                    <a:pt x="201" y="1"/>
                    <a:pt x="198" y="1"/>
                    <a:pt x="195" y="1"/>
                  </a:cubicBezTo>
                  <a:cubicBezTo>
                    <a:pt x="60" y="8"/>
                    <a:pt x="1" y="173"/>
                    <a:pt x="98" y="263"/>
                  </a:cubicBezTo>
                  <a:cubicBezTo>
                    <a:pt x="127" y="288"/>
                    <a:pt x="165" y="301"/>
                    <a:pt x="203" y="301"/>
                  </a:cubicBezTo>
                  <a:cubicBezTo>
                    <a:pt x="243" y="301"/>
                    <a:pt x="284" y="286"/>
                    <a:pt x="315" y="255"/>
                  </a:cubicBezTo>
                  <a:cubicBezTo>
                    <a:pt x="403" y="160"/>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638;p24">
              <a:extLst>
                <a:ext uri="{FF2B5EF4-FFF2-40B4-BE49-F238E27FC236}">
                  <a16:creationId xmlns:a16="http://schemas.microsoft.com/office/drawing/2014/main" id="{7CC4492D-472A-5C45-AB26-73323F89CB69}"/>
                </a:ext>
              </a:extLst>
            </p:cNvPr>
            <p:cNvSpPr/>
            <p:nvPr/>
          </p:nvSpPr>
          <p:spPr>
            <a:xfrm rot="-2922755">
              <a:off x="7640705" y="2542867"/>
              <a:ext cx="37323" cy="37323"/>
            </a:xfrm>
            <a:custGeom>
              <a:avLst/>
              <a:gdLst/>
              <a:ahLst/>
              <a:cxnLst/>
              <a:rect l="l" t="t" r="r" b="b"/>
              <a:pathLst>
                <a:path w="300" h="300" extrusionOk="0">
                  <a:moveTo>
                    <a:pt x="150" y="0"/>
                  </a:moveTo>
                  <a:cubicBezTo>
                    <a:pt x="68" y="0"/>
                    <a:pt x="0" y="68"/>
                    <a:pt x="0" y="150"/>
                  </a:cubicBezTo>
                  <a:cubicBezTo>
                    <a:pt x="0" y="233"/>
                    <a:pt x="68" y="300"/>
                    <a:pt x="150" y="300"/>
                  </a:cubicBezTo>
                  <a:cubicBezTo>
                    <a:pt x="232" y="300"/>
                    <a:pt x="300" y="233"/>
                    <a:pt x="300" y="150"/>
                  </a:cubicBezTo>
                  <a:cubicBezTo>
                    <a:pt x="300" y="68"/>
                    <a:pt x="232"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639;p24">
              <a:extLst>
                <a:ext uri="{FF2B5EF4-FFF2-40B4-BE49-F238E27FC236}">
                  <a16:creationId xmlns:a16="http://schemas.microsoft.com/office/drawing/2014/main" id="{166D25C3-60F7-7945-B188-D82160023FA1}"/>
                </a:ext>
              </a:extLst>
            </p:cNvPr>
            <p:cNvSpPr/>
            <p:nvPr/>
          </p:nvSpPr>
          <p:spPr>
            <a:xfrm rot="-2922755">
              <a:off x="7699903" y="3036381"/>
              <a:ext cx="17915" cy="13436"/>
            </a:xfrm>
            <a:custGeom>
              <a:avLst/>
              <a:gdLst/>
              <a:ahLst/>
              <a:cxnLst/>
              <a:rect l="l" t="t" r="r" b="b"/>
              <a:pathLst>
                <a:path w="144" h="108" extrusionOk="0">
                  <a:moveTo>
                    <a:pt x="76" y="1"/>
                  </a:moveTo>
                  <a:cubicBezTo>
                    <a:pt x="23" y="1"/>
                    <a:pt x="1" y="61"/>
                    <a:pt x="38" y="91"/>
                  </a:cubicBezTo>
                  <a:cubicBezTo>
                    <a:pt x="49" y="102"/>
                    <a:pt x="63" y="108"/>
                    <a:pt x="76" y="108"/>
                  </a:cubicBezTo>
                  <a:cubicBezTo>
                    <a:pt x="89" y="108"/>
                    <a:pt x="102" y="102"/>
                    <a:pt x="113" y="91"/>
                  </a:cubicBezTo>
                  <a:cubicBezTo>
                    <a:pt x="143" y="53"/>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640;p24">
              <a:extLst>
                <a:ext uri="{FF2B5EF4-FFF2-40B4-BE49-F238E27FC236}">
                  <a16:creationId xmlns:a16="http://schemas.microsoft.com/office/drawing/2014/main" id="{6596A16E-E2EB-9C41-AA2F-FF8AC1704A0D}"/>
                </a:ext>
              </a:extLst>
            </p:cNvPr>
            <p:cNvSpPr/>
            <p:nvPr/>
          </p:nvSpPr>
          <p:spPr>
            <a:xfrm rot="-2922755">
              <a:off x="7696076" y="2997028"/>
              <a:ext cx="17915" cy="13561"/>
            </a:xfrm>
            <a:custGeom>
              <a:avLst/>
              <a:gdLst/>
              <a:ahLst/>
              <a:cxnLst/>
              <a:rect l="l" t="t" r="r" b="b"/>
              <a:pathLst>
                <a:path w="144" h="109" extrusionOk="0">
                  <a:moveTo>
                    <a:pt x="68" y="1"/>
                  </a:moveTo>
                  <a:cubicBezTo>
                    <a:pt x="23" y="1"/>
                    <a:pt x="1" y="61"/>
                    <a:pt x="31" y="98"/>
                  </a:cubicBezTo>
                  <a:cubicBezTo>
                    <a:pt x="41" y="105"/>
                    <a:pt x="54" y="109"/>
                    <a:pt x="67" y="109"/>
                  </a:cubicBezTo>
                  <a:cubicBezTo>
                    <a:pt x="84" y="109"/>
                    <a:pt x="101" y="103"/>
                    <a:pt x="113" y="91"/>
                  </a:cubicBezTo>
                  <a:cubicBezTo>
                    <a:pt x="143" y="53"/>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641;p24">
              <a:extLst>
                <a:ext uri="{FF2B5EF4-FFF2-40B4-BE49-F238E27FC236}">
                  <a16:creationId xmlns:a16="http://schemas.microsoft.com/office/drawing/2014/main" id="{8224B714-02C7-1847-8093-B68703124151}"/>
                </a:ext>
              </a:extLst>
            </p:cNvPr>
            <p:cNvSpPr/>
            <p:nvPr/>
          </p:nvSpPr>
          <p:spPr>
            <a:xfrm rot="-2922755">
              <a:off x="7691619" y="2957960"/>
              <a:ext cx="18786" cy="13934"/>
            </a:xfrm>
            <a:custGeom>
              <a:avLst/>
              <a:gdLst/>
              <a:ahLst/>
              <a:cxnLst/>
              <a:rect l="l" t="t" r="r" b="b"/>
              <a:pathLst>
                <a:path w="151" h="112" extrusionOk="0">
                  <a:moveTo>
                    <a:pt x="75" y="1"/>
                  </a:moveTo>
                  <a:cubicBezTo>
                    <a:pt x="23" y="8"/>
                    <a:pt x="0" y="61"/>
                    <a:pt x="38" y="98"/>
                  </a:cubicBezTo>
                  <a:cubicBezTo>
                    <a:pt x="47" y="107"/>
                    <a:pt x="59" y="112"/>
                    <a:pt x="71" y="112"/>
                  </a:cubicBezTo>
                  <a:cubicBezTo>
                    <a:pt x="88" y="112"/>
                    <a:pt x="104" y="104"/>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642;p24">
              <a:extLst>
                <a:ext uri="{FF2B5EF4-FFF2-40B4-BE49-F238E27FC236}">
                  <a16:creationId xmlns:a16="http://schemas.microsoft.com/office/drawing/2014/main" id="{8840B7D8-B9B4-214E-8F41-0B790668DB93}"/>
                </a:ext>
              </a:extLst>
            </p:cNvPr>
            <p:cNvSpPr/>
            <p:nvPr/>
          </p:nvSpPr>
          <p:spPr>
            <a:xfrm rot="-2922755">
              <a:off x="7688054" y="2918939"/>
              <a:ext cx="17791" cy="14307"/>
            </a:xfrm>
            <a:custGeom>
              <a:avLst/>
              <a:gdLst/>
              <a:ahLst/>
              <a:cxnLst/>
              <a:rect l="l" t="t" r="r" b="b"/>
              <a:pathLst>
                <a:path w="143" h="115" extrusionOk="0">
                  <a:moveTo>
                    <a:pt x="68" y="1"/>
                  </a:moveTo>
                  <a:cubicBezTo>
                    <a:pt x="23" y="8"/>
                    <a:pt x="1" y="68"/>
                    <a:pt x="38" y="98"/>
                  </a:cubicBezTo>
                  <a:cubicBezTo>
                    <a:pt x="49" y="109"/>
                    <a:pt x="62" y="115"/>
                    <a:pt x="75" y="115"/>
                  </a:cubicBezTo>
                  <a:cubicBezTo>
                    <a:pt x="89" y="115"/>
                    <a:pt x="102" y="109"/>
                    <a:pt x="113" y="98"/>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643;p24">
              <a:extLst>
                <a:ext uri="{FF2B5EF4-FFF2-40B4-BE49-F238E27FC236}">
                  <a16:creationId xmlns:a16="http://schemas.microsoft.com/office/drawing/2014/main" id="{C708E400-5760-0A44-A5A4-18CB283E760F}"/>
                </a:ext>
              </a:extLst>
            </p:cNvPr>
            <p:cNvSpPr/>
            <p:nvPr/>
          </p:nvSpPr>
          <p:spPr>
            <a:xfrm rot="-2922755">
              <a:off x="7684528" y="2880377"/>
              <a:ext cx="17666" cy="13436"/>
            </a:xfrm>
            <a:custGeom>
              <a:avLst/>
              <a:gdLst/>
              <a:ahLst/>
              <a:cxnLst/>
              <a:rect l="l" t="t" r="r" b="b"/>
              <a:pathLst>
                <a:path w="142" h="108" extrusionOk="0">
                  <a:moveTo>
                    <a:pt x="76" y="0"/>
                  </a:moveTo>
                  <a:cubicBezTo>
                    <a:pt x="73" y="0"/>
                    <a:pt x="71" y="1"/>
                    <a:pt x="68" y="1"/>
                  </a:cubicBezTo>
                  <a:cubicBezTo>
                    <a:pt x="16" y="1"/>
                    <a:pt x="1" y="61"/>
                    <a:pt x="31" y="91"/>
                  </a:cubicBezTo>
                  <a:cubicBezTo>
                    <a:pt x="42" y="102"/>
                    <a:pt x="57" y="108"/>
                    <a:pt x="72" y="108"/>
                  </a:cubicBezTo>
                  <a:cubicBezTo>
                    <a:pt x="87" y="108"/>
                    <a:pt x="102" y="102"/>
                    <a:pt x="113" y="91"/>
                  </a:cubicBezTo>
                  <a:cubicBezTo>
                    <a:pt x="141" y="56"/>
                    <a:pt x="116"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644;p24">
              <a:extLst>
                <a:ext uri="{FF2B5EF4-FFF2-40B4-BE49-F238E27FC236}">
                  <a16:creationId xmlns:a16="http://schemas.microsoft.com/office/drawing/2014/main" id="{402BED65-2DAB-AD4E-A100-E6958C48E31F}"/>
                </a:ext>
              </a:extLst>
            </p:cNvPr>
            <p:cNvSpPr/>
            <p:nvPr/>
          </p:nvSpPr>
          <p:spPr>
            <a:xfrm rot="-2922755">
              <a:off x="7679957" y="2841429"/>
              <a:ext cx="18661" cy="13312"/>
            </a:xfrm>
            <a:custGeom>
              <a:avLst/>
              <a:gdLst/>
              <a:ahLst/>
              <a:cxnLst/>
              <a:rect l="l" t="t" r="r" b="b"/>
              <a:pathLst>
                <a:path w="150" h="107" extrusionOk="0">
                  <a:moveTo>
                    <a:pt x="75" y="0"/>
                  </a:moveTo>
                  <a:cubicBezTo>
                    <a:pt x="23" y="0"/>
                    <a:pt x="0" y="60"/>
                    <a:pt x="38" y="90"/>
                  </a:cubicBezTo>
                  <a:cubicBezTo>
                    <a:pt x="49" y="101"/>
                    <a:pt x="62" y="107"/>
                    <a:pt x="75" y="107"/>
                  </a:cubicBezTo>
                  <a:cubicBezTo>
                    <a:pt x="88" y="107"/>
                    <a:pt x="101" y="101"/>
                    <a:pt x="113" y="90"/>
                  </a:cubicBezTo>
                  <a:cubicBezTo>
                    <a:pt x="150" y="52"/>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645;p24">
              <a:extLst>
                <a:ext uri="{FF2B5EF4-FFF2-40B4-BE49-F238E27FC236}">
                  <a16:creationId xmlns:a16="http://schemas.microsoft.com/office/drawing/2014/main" id="{9E815488-6922-884D-8DBD-EFBBA64D5BCD}"/>
                </a:ext>
              </a:extLst>
            </p:cNvPr>
            <p:cNvSpPr/>
            <p:nvPr/>
          </p:nvSpPr>
          <p:spPr>
            <a:xfrm rot="-2922755">
              <a:off x="7676230" y="2802300"/>
              <a:ext cx="17791" cy="13561"/>
            </a:xfrm>
            <a:custGeom>
              <a:avLst/>
              <a:gdLst/>
              <a:ahLst/>
              <a:cxnLst/>
              <a:rect l="l" t="t" r="r" b="b"/>
              <a:pathLst>
                <a:path w="143" h="109" extrusionOk="0">
                  <a:moveTo>
                    <a:pt x="68" y="1"/>
                  </a:moveTo>
                  <a:cubicBezTo>
                    <a:pt x="23" y="1"/>
                    <a:pt x="0" y="61"/>
                    <a:pt x="30" y="98"/>
                  </a:cubicBezTo>
                  <a:cubicBezTo>
                    <a:pt x="40" y="105"/>
                    <a:pt x="53" y="109"/>
                    <a:pt x="67" y="109"/>
                  </a:cubicBezTo>
                  <a:cubicBezTo>
                    <a:pt x="83" y="109"/>
                    <a:pt x="100" y="103"/>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646;p24">
              <a:extLst>
                <a:ext uri="{FF2B5EF4-FFF2-40B4-BE49-F238E27FC236}">
                  <a16:creationId xmlns:a16="http://schemas.microsoft.com/office/drawing/2014/main" id="{ECE0E494-4FC5-DE44-8A7A-86374F6BF218}"/>
                </a:ext>
              </a:extLst>
            </p:cNvPr>
            <p:cNvSpPr/>
            <p:nvPr/>
          </p:nvSpPr>
          <p:spPr>
            <a:xfrm rot="-2922755">
              <a:off x="7671530" y="2763342"/>
              <a:ext cx="18786" cy="13561"/>
            </a:xfrm>
            <a:custGeom>
              <a:avLst/>
              <a:gdLst/>
              <a:ahLst/>
              <a:cxnLst/>
              <a:rect l="l" t="t" r="r" b="b"/>
              <a:pathLst>
                <a:path w="151" h="109" extrusionOk="0">
                  <a:moveTo>
                    <a:pt x="76" y="1"/>
                  </a:moveTo>
                  <a:cubicBezTo>
                    <a:pt x="23" y="1"/>
                    <a:pt x="1" y="61"/>
                    <a:pt x="38" y="98"/>
                  </a:cubicBezTo>
                  <a:cubicBezTo>
                    <a:pt x="48" y="105"/>
                    <a:pt x="62" y="109"/>
                    <a:pt x="74" y="109"/>
                  </a:cubicBezTo>
                  <a:cubicBezTo>
                    <a:pt x="90" y="109"/>
                    <a:pt x="105" y="103"/>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647;p24">
              <a:extLst>
                <a:ext uri="{FF2B5EF4-FFF2-40B4-BE49-F238E27FC236}">
                  <a16:creationId xmlns:a16="http://schemas.microsoft.com/office/drawing/2014/main" id="{830E4AB0-85ED-2C48-BDC0-38F7A7763266}"/>
                </a:ext>
              </a:extLst>
            </p:cNvPr>
            <p:cNvSpPr/>
            <p:nvPr/>
          </p:nvSpPr>
          <p:spPr>
            <a:xfrm rot="-2922755">
              <a:off x="7668094" y="2724206"/>
              <a:ext cx="17791" cy="14058"/>
            </a:xfrm>
            <a:custGeom>
              <a:avLst/>
              <a:gdLst/>
              <a:ahLst/>
              <a:cxnLst/>
              <a:rect l="l" t="t" r="r" b="b"/>
              <a:pathLst>
                <a:path w="143" h="113" extrusionOk="0">
                  <a:moveTo>
                    <a:pt x="67" y="1"/>
                  </a:moveTo>
                  <a:cubicBezTo>
                    <a:pt x="22" y="8"/>
                    <a:pt x="0" y="68"/>
                    <a:pt x="37" y="98"/>
                  </a:cubicBezTo>
                  <a:cubicBezTo>
                    <a:pt x="48" y="108"/>
                    <a:pt x="59" y="112"/>
                    <a:pt x="71" y="112"/>
                  </a:cubicBezTo>
                  <a:cubicBezTo>
                    <a:pt x="85" y="112"/>
                    <a:pt x="100" y="106"/>
                    <a:pt x="112" y="98"/>
                  </a:cubicBezTo>
                  <a:cubicBezTo>
                    <a:pt x="142" y="61"/>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648;p24">
              <a:extLst>
                <a:ext uri="{FF2B5EF4-FFF2-40B4-BE49-F238E27FC236}">
                  <a16:creationId xmlns:a16="http://schemas.microsoft.com/office/drawing/2014/main" id="{9D3E9A1F-5409-C843-B1E1-2B898EBAC242}"/>
                </a:ext>
              </a:extLst>
            </p:cNvPr>
            <p:cNvSpPr/>
            <p:nvPr/>
          </p:nvSpPr>
          <p:spPr>
            <a:xfrm rot="-2922755">
              <a:off x="7664683" y="2685648"/>
              <a:ext cx="17542" cy="13436"/>
            </a:xfrm>
            <a:custGeom>
              <a:avLst/>
              <a:gdLst/>
              <a:ahLst/>
              <a:cxnLst/>
              <a:rect l="l" t="t" r="r" b="b"/>
              <a:pathLst>
                <a:path w="141" h="108" extrusionOk="0">
                  <a:moveTo>
                    <a:pt x="75" y="1"/>
                  </a:moveTo>
                  <a:cubicBezTo>
                    <a:pt x="73" y="1"/>
                    <a:pt x="70" y="1"/>
                    <a:pt x="67" y="1"/>
                  </a:cubicBezTo>
                  <a:cubicBezTo>
                    <a:pt x="23" y="1"/>
                    <a:pt x="0" y="61"/>
                    <a:pt x="30" y="91"/>
                  </a:cubicBezTo>
                  <a:cubicBezTo>
                    <a:pt x="41" y="102"/>
                    <a:pt x="56" y="108"/>
                    <a:pt x="71" y="108"/>
                  </a:cubicBezTo>
                  <a:cubicBezTo>
                    <a:pt x="86" y="108"/>
                    <a:pt x="101" y="102"/>
                    <a:pt x="112"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649;p24">
              <a:extLst>
                <a:ext uri="{FF2B5EF4-FFF2-40B4-BE49-F238E27FC236}">
                  <a16:creationId xmlns:a16="http://schemas.microsoft.com/office/drawing/2014/main" id="{BD9C1799-7059-C247-B523-019B3C5968DE}"/>
                </a:ext>
              </a:extLst>
            </p:cNvPr>
            <p:cNvSpPr/>
            <p:nvPr/>
          </p:nvSpPr>
          <p:spPr>
            <a:xfrm rot="-2922755">
              <a:off x="7659982" y="2646691"/>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49" y="102"/>
                    <a:pt x="62" y="108"/>
                    <a:pt x="76" y="108"/>
                  </a:cubicBezTo>
                  <a:cubicBezTo>
                    <a:pt x="89" y="108"/>
                    <a:pt x="102" y="102"/>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650;p24">
              <a:extLst>
                <a:ext uri="{FF2B5EF4-FFF2-40B4-BE49-F238E27FC236}">
                  <a16:creationId xmlns:a16="http://schemas.microsoft.com/office/drawing/2014/main" id="{E679F425-D6D6-864D-A582-BC6137C3BEB8}"/>
                </a:ext>
              </a:extLst>
            </p:cNvPr>
            <p:cNvSpPr/>
            <p:nvPr/>
          </p:nvSpPr>
          <p:spPr>
            <a:xfrm rot="-2922755">
              <a:off x="7656282" y="2607743"/>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651;p24">
              <a:extLst>
                <a:ext uri="{FF2B5EF4-FFF2-40B4-BE49-F238E27FC236}">
                  <a16:creationId xmlns:a16="http://schemas.microsoft.com/office/drawing/2014/main" id="{A406B922-CD75-384C-B04D-B2C28C4E2804}"/>
                </a:ext>
              </a:extLst>
            </p:cNvPr>
            <p:cNvSpPr/>
            <p:nvPr/>
          </p:nvSpPr>
          <p:spPr>
            <a:xfrm rot="-2922755">
              <a:off x="7821558" y="3057080"/>
              <a:ext cx="49142" cy="37448"/>
            </a:xfrm>
            <a:custGeom>
              <a:avLst/>
              <a:gdLst/>
              <a:ahLst/>
              <a:cxnLst/>
              <a:rect l="l" t="t" r="r" b="b"/>
              <a:pathLst>
                <a:path w="395" h="301" extrusionOk="0">
                  <a:moveTo>
                    <a:pt x="204" y="0"/>
                  </a:moveTo>
                  <a:cubicBezTo>
                    <a:pt x="201" y="0"/>
                    <a:pt x="198" y="0"/>
                    <a:pt x="195" y="1"/>
                  </a:cubicBezTo>
                  <a:cubicBezTo>
                    <a:pt x="60" y="8"/>
                    <a:pt x="0" y="165"/>
                    <a:pt x="97" y="263"/>
                  </a:cubicBezTo>
                  <a:cubicBezTo>
                    <a:pt x="125" y="287"/>
                    <a:pt x="162" y="300"/>
                    <a:pt x="198" y="300"/>
                  </a:cubicBezTo>
                  <a:cubicBezTo>
                    <a:pt x="239" y="300"/>
                    <a:pt x="279" y="283"/>
                    <a:pt x="307" y="248"/>
                  </a:cubicBezTo>
                  <a:cubicBezTo>
                    <a:pt x="395" y="153"/>
                    <a:pt x="332"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652;p24">
              <a:extLst>
                <a:ext uri="{FF2B5EF4-FFF2-40B4-BE49-F238E27FC236}">
                  <a16:creationId xmlns:a16="http://schemas.microsoft.com/office/drawing/2014/main" id="{917705F4-B54B-B849-BF2C-E73F8801D7FE}"/>
                </a:ext>
              </a:extLst>
            </p:cNvPr>
            <p:cNvSpPr/>
            <p:nvPr/>
          </p:nvSpPr>
          <p:spPr>
            <a:xfrm rot="-2922755">
              <a:off x="7778959" y="2578808"/>
              <a:ext cx="37447" cy="37323"/>
            </a:xfrm>
            <a:custGeom>
              <a:avLst/>
              <a:gdLst/>
              <a:ahLst/>
              <a:cxnLst/>
              <a:rect l="l" t="t" r="r" b="b"/>
              <a:pathLst>
                <a:path w="301" h="300" extrusionOk="0">
                  <a:moveTo>
                    <a:pt x="151" y="0"/>
                  </a:moveTo>
                  <a:cubicBezTo>
                    <a:pt x="68" y="0"/>
                    <a:pt x="1" y="60"/>
                    <a:pt x="1" y="150"/>
                  </a:cubicBezTo>
                  <a:cubicBezTo>
                    <a:pt x="1" y="232"/>
                    <a:pt x="68" y="299"/>
                    <a:pt x="151" y="299"/>
                  </a:cubicBezTo>
                  <a:cubicBezTo>
                    <a:pt x="233" y="299"/>
                    <a:pt x="300" y="232"/>
                    <a:pt x="300" y="150"/>
                  </a:cubicBezTo>
                  <a:cubicBezTo>
                    <a:pt x="300" y="60"/>
                    <a:pt x="233"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653;p24">
              <a:extLst>
                <a:ext uri="{FF2B5EF4-FFF2-40B4-BE49-F238E27FC236}">
                  <a16:creationId xmlns:a16="http://schemas.microsoft.com/office/drawing/2014/main" id="{E9E5A0F4-D5DE-B54D-97FF-82A4FE49570A}"/>
                </a:ext>
              </a:extLst>
            </p:cNvPr>
            <p:cNvSpPr/>
            <p:nvPr/>
          </p:nvSpPr>
          <p:spPr>
            <a:xfrm rot="-2922755">
              <a:off x="7832368" y="3021204"/>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3"/>
                    <a:pt x="113" y="90"/>
                  </a:cubicBezTo>
                  <a:cubicBezTo>
                    <a:pt x="142"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654;p24">
              <a:extLst>
                <a:ext uri="{FF2B5EF4-FFF2-40B4-BE49-F238E27FC236}">
                  <a16:creationId xmlns:a16="http://schemas.microsoft.com/office/drawing/2014/main" id="{F31151AE-4095-3941-9D48-7EDEC599DF36}"/>
                </a:ext>
              </a:extLst>
            </p:cNvPr>
            <p:cNvSpPr/>
            <p:nvPr/>
          </p:nvSpPr>
          <p:spPr>
            <a:xfrm rot="-2922755">
              <a:off x="7828590" y="2986845"/>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655;p24">
              <a:extLst>
                <a:ext uri="{FF2B5EF4-FFF2-40B4-BE49-F238E27FC236}">
                  <a16:creationId xmlns:a16="http://schemas.microsoft.com/office/drawing/2014/main" id="{CA1F051E-A48A-4547-B954-2C460181F648}"/>
                </a:ext>
              </a:extLst>
            </p:cNvPr>
            <p:cNvSpPr/>
            <p:nvPr/>
          </p:nvSpPr>
          <p:spPr>
            <a:xfrm rot="-2922755">
              <a:off x="7825212" y="2951671"/>
              <a:ext cx="17791" cy="13561"/>
            </a:xfrm>
            <a:custGeom>
              <a:avLst/>
              <a:gdLst/>
              <a:ahLst/>
              <a:cxnLst/>
              <a:rect l="l" t="t" r="r" b="b"/>
              <a:pathLst>
                <a:path w="143" h="109" extrusionOk="0">
                  <a:moveTo>
                    <a:pt x="67" y="1"/>
                  </a:moveTo>
                  <a:cubicBezTo>
                    <a:pt x="22" y="1"/>
                    <a:pt x="0" y="61"/>
                    <a:pt x="37" y="98"/>
                  </a:cubicBezTo>
                  <a:cubicBezTo>
                    <a:pt x="44" y="105"/>
                    <a:pt x="55" y="108"/>
                    <a:pt x="68" y="108"/>
                  </a:cubicBezTo>
                  <a:cubicBezTo>
                    <a:pt x="83" y="108"/>
                    <a:pt x="100" y="103"/>
                    <a:pt x="112" y="91"/>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656;p24">
              <a:extLst>
                <a:ext uri="{FF2B5EF4-FFF2-40B4-BE49-F238E27FC236}">
                  <a16:creationId xmlns:a16="http://schemas.microsoft.com/office/drawing/2014/main" id="{5A9890B0-68D6-864B-8A6E-10BAB83A0027}"/>
                </a:ext>
              </a:extLst>
            </p:cNvPr>
            <p:cNvSpPr/>
            <p:nvPr/>
          </p:nvSpPr>
          <p:spPr>
            <a:xfrm rot="-2922755">
              <a:off x="7821158" y="2916578"/>
              <a:ext cx="18661" cy="14307"/>
            </a:xfrm>
            <a:custGeom>
              <a:avLst/>
              <a:gdLst/>
              <a:ahLst/>
              <a:cxnLst/>
              <a:rect l="l" t="t" r="r" b="b"/>
              <a:pathLst>
                <a:path w="150" h="115" extrusionOk="0">
                  <a:moveTo>
                    <a:pt x="75" y="0"/>
                  </a:moveTo>
                  <a:cubicBezTo>
                    <a:pt x="23" y="8"/>
                    <a:pt x="0" y="68"/>
                    <a:pt x="38" y="97"/>
                  </a:cubicBezTo>
                  <a:cubicBezTo>
                    <a:pt x="49" y="109"/>
                    <a:pt x="64" y="114"/>
                    <a:pt x="78" y="114"/>
                  </a:cubicBezTo>
                  <a:cubicBezTo>
                    <a:pt x="92" y="114"/>
                    <a:pt x="105" y="109"/>
                    <a:pt x="112"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657;p24">
              <a:extLst>
                <a:ext uri="{FF2B5EF4-FFF2-40B4-BE49-F238E27FC236}">
                  <a16:creationId xmlns:a16="http://schemas.microsoft.com/office/drawing/2014/main" id="{62C8B6A6-22F7-1847-91EE-DEBC72F34877}"/>
                </a:ext>
              </a:extLst>
            </p:cNvPr>
            <p:cNvSpPr/>
            <p:nvPr/>
          </p:nvSpPr>
          <p:spPr>
            <a:xfrm rot="-2922755">
              <a:off x="7817953" y="2882309"/>
              <a:ext cx="17915" cy="13312"/>
            </a:xfrm>
            <a:custGeom>
              <a:avLst/>
              <a:gdLst/>
              <a:ahLst/>
              <a:cxnLst/>
              <a:rect l="l" t="t" r="r" b="b"/>
              <a:pathLst>
                <a:path w="144" h="107" extrusionOk="0">
                  <a:moveTo>
                    <a:pt x="68" y="0"/>
                  </a:moveTo>
                  <a:cubicBezTo>
                    <a:pt x="23" y="0"/>
                    <a:pt x="1" y="60"/>
                    <a:pt x="38" y="90"/>
                  </a:cubicBezTo>
                  <a:cubicBezTo>
                    <a:pt x="49" y="101"/>
                    <a:pt x="63" y="107"/>
                    <a:pt x="76" y="107"/>
                  </a:cubicBezTo>
                  <a:cubicBezTo>
                    <a:pt x="89" y="107"/>
                    <a:pt x="102" y="101"/>
                    <a:pt x="113" y="90"/>
                  </a:cubicBezTo>
                  <a:cubicBezTo>
                    <a:pt x="143" y="52"/>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658;p24">
              <a:extLst>
                <a:ext uri="{FF2B5EF4-FFF2-40B4-BE49-F238E27FC236}">
                  <a16:creationId xmlns:a16="http://schemas.microsoft.com/office/drawing/2014/main" id="{313BC44F-EBDC-C940-9E8F-0A9BE10A8146}"/>
                </a:ext>
              </a:extLst>
            </p:cNvPr>
            <p:cNvSpPr/>
            <p:nvPr/>
          </p:nvSpPr>
          <p:spPr>
            <a:xfrm rot="-2922755">
              <a:off x="7814584" y="2846780"/>
              <a:ext cx="17791" cy="13934"/>
            </a:xfrm>
            <a:custGeom>
              <a:avLst/>
              <a:gdLst/>
              <a:ahLst/>
              <a:cxnLst/>
              <a:rect l="l" t="t" r="r" b="b"/>
              <a:pathLst>
                <a:path w="143" h="112" extrusionOk="0">
                  <a:moveTo>
                    <a:pt x="68" y="0"/>
                  </a:moveTo>
                  <a:cubicBezTo>
                    <a:pt x="23" y="0"/>
                    <a:pt x="0" y="60"/>
                    <a:pt x="30" y="98"/>
                  </a:cubicBezTo>
                  <a:cubicBezTo>
                    <a:pt x="40" y="107"/>
                    <a:pt x="52" y="111"/>
                    <a:pt x="64" y="111"/>
                  </a:cubicBezTo>
                  <a:cubicBezTo>
                    <a:pt x="82" y="111"/>
                    <a:pt x="100"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659;p24">
              <a:extLst>
                <a:ext uri="{FF2B5EF4-FFF2-40B4-BE49-F238E27FC236}">
                  <a16:creationId xmlns:a16="http://schemas.microsoft.com/office/drawing/2014/main" id="{6A1C2CE6-1919-1148-B008-52C2851EC1A8}"/>
                </a:ext>
              </a:extLst>
            </p:cNvPr>
            <p:cNvSpPr/>
            <p:nvPr/>
          </p:nvSpPr>
          <p:spPr>
            <a:xfrm rot="-2922755">
              <a:off x="7810644" y="2812438"/>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660;p24">
              <a:extLst>
                <a:ext uri="{FF2B5EF4-FFF2-40B4-BE49-F238E27FC236}">
                  <a16:creationId xmlns:a16="http://schemas.microsoft.com/office/drawing/2014/main" id="{F14004E7-AF01-9340-8AEC-8D8C03A7D11F}"/>
                </a:ext>
              </a:extLst>
            </p:cNvPr>
            <p:cNvSpPr/>
            <p:nvPr/>
          </p:nvSpPr>
          <p:spPr>
            <a:xfrm rot="-2922755">
              <a:off x="7807287" y="2777311"/>
              <a:ext cx="17791" cy="13561"/>
            </a:xfrm>
            <a:custGeom>
              <a:avLst/>
              <a:gdLst/>
              <a:ahLst/>
              <a:cxnLst/>
              <a:rect l="l" t="t" r="r" b="b"/>
              <a:pathLst>
                <a:path w="143" h="109" extrusionOk="0">
                  <a:moveTo>
                    <a:pt x="68" y="1"/>
                  </a:moveTo>
                  <a:cubicBezTo>
                    <a:pt x="23" y="1"/>
                    <a:pt x="0" y="61"/>
                    <a:pt x="38" y="98"/>
                  </a:cubicBezTo>
                  <a:cubicBezTo>
                    <a:pt x="44" y="105"/>
                    <a:pt x="56" y="108"/>
                    <a:pt x="68" y="108"/>
                  </a:cubicBezTo>
                  <a:cubicBezTo>
                    <a:pt x="83" y="108"/>
                    <a:pt x="100" y="103"/>
                    <a:pt x="112" y="91"/>
                  </a:cubicBezTo>
                  <a:cubicBezTo>
                    <a:pt x="142"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661;p24">
              <a:extLst>
                <a:ext uri="{FF2B5EF4-FFF2-40B4-BE49-F238E27FC236}">
                  <a16:creationId xmlns:a16="http://schemas.microsoft.com/office/drawing/2014/main" id="{50D24040-669E-864A-BAF1-381BF6C3570E}"/>
                </a:ext>
              </a:extLst>
            </p:cNvPr>
            <p:cNvSpPr/>
            <p:nvPr/>
          </p:nvSpPr>
          <p:spPr>
            <a:xfrm rot="-2922755">
              <a:off x="7803556" y="2742930"/>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662;p24">
              <a:extLst>
                <a:ext uri="{FF2B5EF4-FFF2-40B4-BE49-F238E27FC236}">
                  <a16:creationId xmlns:a16="http://schemas.microsoft.com/office/drawing/2014/main" id="{38F72C54-9BC4-D04D-94E7-621F9934F6C1}"/>
                </a:ext>
              </a:extLst>
            </p:cNvPr>
            <p:cNvSpPr/>
            <p:nvPr/>
          </p:nvSpPr>
          <p:spPr>
            <a:xfrm rot="-2922755">
              <a:off x="7800075" y="2707927"/>
              <a:ext cx="17915" cy="13436"/>
            </a:xfrm>
            <a:custGeom>
              <a:avLst/>
              <a:gdLst/>
              <a:ahLst/>
              <a:cxnLst/>
              <a:rect l="l" t="t" r="r" b="b"/>
              <a:pathLst>
                <a:path w="144" h="108" extrusionOk="0">
                  <a:moveTo>
                    <a:pt x="68" y="0"/>
                  </a:moveTo>
                  <a:cubicBezTo>
                    <a:pt x="23" y="0"/>
                    <a:pt x="1" y="60"/>
                    <a:pt x="38" y="97"/>
                  </a:cubicBezTo>
                  <a:cubicBezTo>
                    <a:pt x="48" y="104"/>
                    <a:pt x="60" y="108"/>
                    <a:pt x="72" y="108"/>
                  </a:cubicBezTo>
                  <a:cubicBezTo>
                    <a:pt x="86" y="108"/>
                    <a:pt x="101" y="102"/>
                    <a:pt x="113" y="90"/>
                  </a:cubicBezTo>
                  <a:cubicBezTo>
                    <a:pt x="143" y="52"/>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663;p24">
              <a:extLst>
                <a:ext uri="{FF2B5EF4-FFF2-40B4-BE49-F238E27FC236}">
                  <a16:creationId xmlns:a16="http://schemas.microsoft.com/office/drawing/2014/main" id="{C318C394-80F0-3C41-B11B-F42BB046CD52}"/>
                </a:ext>
              </a:extLst>
            </p:cNvPr>
            <p:cNvSpPr/>
            <p:nvPr/>
          </p:nvSpPr>
          <p:spPr>
            <a:xfrm rot="-2922755">
              <a:off x="7796659" y="2672420"/>
              <a:ext cx="17791" cy="13934"/>
            </a:xfrm>
            <a:custGeom>
              <a:avLst/>
              <a:gdLst/>
              <a:ahLst/>
              <a:cxnLst/>
              <a:rect l="l" t="t" r="r" b="b"/>
              <a:pathLst>
                <a:path w="143" h="112" extrusionOk="0">
                  <a:moveTo>
                    <a:pt x="68" y="0"/>
                  </a:moveTo>
                  <a:cubicBezTo>
                    <a:pt x="16" y="8"/>
                    <a:pt x="1" y="60"/>
                    <a:pt x="31" y="98"/>
                  </a:cubicBezTo>
                  <a:cubicBezTo>
                    <a:pt x="40" y="107"/>
                    <a:pt x="52" y="111"/>
                    <a:pt x="64" y="111"/>
                  </a:cubicBezTo>
                  <a:cubicBezTo>
                    <a:pt x="82" y="111"/>
                    <a:pt x="100"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664;p24">
              <a:extLst>
                <a:ext uri="{FF2B5EF4-FFF2-40B4-BE49-F238E27FC236}">
                  <a16:creationId xmlns:a16="http://schemas.microsoft.com/office/drawing/2014/main" id="{FC959C4C-9042-A440-ABD1-903EDFBFFF53}"/>
                </a:ext>
              </a:extLst>
            </p:cNvPr>
            <p:cNvSpPr/>
            <p:nvPr/>
          </p:nvSpPr>
          <p:spPr>
            <a:xfrm rot="-2922755">
              <a:off x="7792724" y="2638088"/>
              <a:ext cx="18786" cy="13312"/>
            </a:xfrm>
            <a:custGeom>
              <a:avLst/>
              <a:gdLst/>
              <a:ahLst/>
              <a:cxnLst/>
              <a:rect l="l" t="t" r="r" b="b"/>
              <a:pathLst>
                <a:path w="151" h="107" extrusionOk="0">
                  <a:moveTo>
                    <a:pt x="76" y="0"/>
                  </a:moveTo>
                  <a:cubicBezTo>
                    <a:pt x="23" y="0"/>
                    <a:pt x="1" y="60"/>
                    <a:pt x="38" y="90"/>
                  </a:cubicBezTo>
                  <a:cubicBezTo>
                    <a:pt x="49" y="101"/>
                    <a:pt x="62" y="107"/>
                    <a:pt x="76" y="107"/>
                  </a:cubicBezTo>
                  <a:cubicBezTo>
                    <a:pt x="89" y="107"/>
                    <a:pt x="102" y="101"/>
                    <a:pt x="113" y="90"/>
                  </a:cubicBezTo>
                  <a:cubicBezTo>
                    <a:pt x="150" y="53"/>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665;p24">
              <a:extLst>
                <a:ext uri="{FF2B5EF4-FFF2-40B4-BE49-F238E27FC236}">
                  <a16:creationId xmlns:a16="http://schemas.microsoft.com/office/drawing/2014/main" id="{0DE9D2A6-7012-134C-95D0-EA219DC8001A}"/>
                </a:ext>
              </a:extLst>
            </p:cNvPr>
            <p:cNvSpPr/>
            <p:nvPr/>
          </p:nvSpPr>
          <p:spPr>
            <a:xfrm rot="-2922755">
              <a:off x="7938683" y="3035006"/>
              <a:ext cx="49142" cy="36950"/>
            </a:xfrm>
            <a:custGeom>
              <a:avLst/>
              <a:gdLst/>
              <a:ahLst/>
              <a:cxnLst/>
              <a:rect l="l" t="t" r="r" b="b"/>
              <a:pathLst>
                <a:path w="395" h="297" extrusionOk="0">
                  <a:moveTo>
                    <a:pt x="204" y="1"/>
                  </a:moveTo>
                  <a:cubicBezTo>
                    <a:pt x="201" y="1"/>
                    <a:pt x="198" y="1"/>
                    <a:pt x="195" y="1"/>
                  </a:cubicBezTo>
                  <a:cubicBezTo>
                    <a:pt x="60" y="1"/>
                    <a:pt x="0" y="166"/>
                    <a:pt x="97" y="255"/>
                  </a:cubicBezTo>
                  <a:cubicBezTo>
                    <a:pt x="125" y="284"/>
                    <a:pt x="162" y="297"/>
                    <a:pt x="198" y="297"/>
                  </a:cubicBezTo>
                  <a:cubicBezTo>
                    <a:pt x="239" y="297"/>
                    <a:pt x="279" y="280"/>
                    <a:pt x="307" y="248"/>
                  </a:cubicBezTo>
                  <a:cubicBezTo>
                    <a:pt x="395" y="153"/>
                    <a:pt x="332"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666;p24">
              <a:extLst>
                <a:ext uri="{FF2B5EF4-FFF2-40B4-BE49-F238E27FC236}">
                  <a16:creationId xmlns:a16="http://schemas.microsoft.com/office/drawing/2014/main" id="{CA99856C-2238-0C4A-9583-915F8BB34781}"/>
                </a:ext>
              </a:extLst>
            </p:cNvPr>
            <p:cNvSpPr/>
            <p:nvPr/>
          </p:nvSpPr>
          <p:spPr>
            <a:xfrm rot="-2922755">
              <a:off x="7895405" y="2612843"/>
              <a:ext cx="49266" cy="36950"/>
            </a:xfrm>
            <a:custGeom>
              <a:avLst/>
              <a:gdLst/>
              <a:ahLst/>
              <a:cxnLst/>
              <a:rect l="l" t="t" r="r" b="b"/>
              <a:pathLst>
                <a:path w="396" h="297" extrusionOk="0">
                  <a:moveTo>
                    <a:pt x="204" y="1"/>
                  </a:moveTo>
                  <a:cubicBezTo>
                    <a:pt x="201" y="1"/>
                    <a:pt x="198" y="1"/>
                    <a:pt x="195" y="1"/>
                  </a:cubicBezTo>
                  <a:cubicBezTo>
                    <a:pt x="61" y="1"/>
                    <a:pt x="1" y="165"/>
                    <a:pt x="98" y="255"/>
                  </a:cubicBezTo>
                  <a:cubicBezTo>
                    <a:pt x="126" y="283"/>
                    <a:pt x="162" y="297"/>
                    <a:pt x="198" y="297"/>
                  </a:cubicBezTo>
                  <a:cubicBezTo>
                    <a:pt x="239" y="297"/>
                    <a:pt x="280" y="280"/>
                    <a:pt x="308" y="248"/>
                  </a:cubicBezTo>
                  <a:cubicBezTo>
                    <a:pt x="395" y="153"/>
                    <a:pt x="326"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667;p24">
              <a:extLst>
                <a:ext uri="{FF2B5EF4-FFF2-40B4-BE49-F238E27FC236}">
                  <a16:creationId xmlns:a16="http://schemas.microsoft.com/office/drawing/2014/main" id="{962CDCD8-92F6-C745-A561-8CD1E05240F0}"/>
                </a:ext>
              </a:extLst>
            </p:cNvPr>
            <p:cNvSpPr/>
            <p:nvPr/>
          </p:nvSpPr>
          <p:spPr>
            <a:xfrm rot="-2922755">
              <a:off x="7950162" y="3004250"/>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2" y="112"/>
                    <a:pt x="100" y="104"/>
                    <a:pt x="113" y="91"/>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668;p24">
              <a:extLst>
                <a:ext uri="{FF2B5EF4-FFF2-40B4-BE49-F238E27FC236}">
                  <a16:creationId xmlns:a16="http://schemas.microsoft.com/office/drawing/2014/main" id="{99EAA56F-0369-2445-B187-A8B23AB45513}"/>
                </a:ext>
              </a:extLst>
            </p:cNvPr>
            <p:cNvSpPr/>
            <p:nvPr/>
          </p:nvSpPr>
          <p:spPr>
            <a:xfrm rot="-2922755">
              <a:off x="7946592" y="2973909"/>
              <a:ext cx="18661" cy="13312"/>
            </a:xfrm>
            <a:custGeom>
              <a:avLst/>
              <a:gdLst/>
              <a:ahLst/>
              <a:cxnLst/>
              <a:rect l="l" t="t" r="r" b="b"/>
              <a:pathLst>
                <a:path w="150" h="107" extrusionOk="0">
                  <a:moveTo>
                    <a:pt x="75" y="0"/>
                  </a:moveTo>
                  <a:cubicBezTo>
                    <a:pt x="23" y="0"/>
                    <a:pt x="0" y="60"/>
                    <a:pt x="37" y="90"/>
                  </a:cubicBezTo>
                  <a:cubicBezTo>
                    <a:pt x="49" y="101"/>
                    <a:pt x="64" y="107"/>
                    <a:pt x="78" y="107"/>
                  </a:cubicBezTo>
                  <a:cubicBezTo>
                    <a:pt x="92" y="107"/>
                    <a:pt x="105" y="101"/>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669;p24">
              <a:extLst>
                <a:ext uri="{FF2B5EF4-FFF2-40B4-BE49-F238E27FC236}">
                  <a16:creationId xmlns:a16="http://schemas.microsoft.com/office/drawing/2014/main" id="{CC7E4638-9FCA-D24B-B890-C708C63D38CF}"/>
                </a:ext>
              </a:extLst>
            </p:cNvPr>
            <p:cNvSpPr/>
            <p:nvPr/>
          </p:nvSpPr>
          <p:spPr>
            <a:xfrm rot="-2922755">
              <a:off x="7944075" y="2943349"/>
              <a:ext cx="17542" cy="13561"/>
            </a:xfrm>
            <a:custGeom>
              <a:avLst/>
              <a:gdLst/>
              <a:ahLst/>
              <a:cxnLst/>
              <a:rect l="l" t="t" r="r" b="b"/>
              <a:pathLst>
                <a:path w="141" h="109" extrusionOk="0">
                  <a:moveTo>
                    <a:pt x="76" y="1"/>
                  </a:moveTo>
                  <a:cubicBezTo>
                    <a:pt x="74" y="1"/>
                    <a:pt x="71" y="1"/>
                    <a:pt x="68" y="1"/>
                  </a:cubicBezTo>
                  <a:cubicBezTo>
                    <a:pt x="23" y="1"/>
                    <a:pt x="0" y="61"/>
                    <a:pt x="38" y="91"/>
                  </a:cubicBezTo>
                  <a:cubicBezTo>
                    <a:pt x="45" y="103"/>
                    <a:pt x="58" y="108"/>
                    <a:pt x="72" y="108"/>
                  </a:cubicBezTo>
                  <a:cubicBezTo>
                    <a:pt x="86" y="108"/>
                    <a:pt x="101" y="103"/>
                    <a:pt x="113" y="91"/>
                  </a:cubicBezTo>
                  <a:cubicBezTo>
                    <a:pt x="141" y="56"/>
                    <a:pt x="122"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670;p24">
              <a:extLst>
                <a:ext uri="{FF2B5EF4-FFF2-40B4-BE49-F238E27FC236}">
                  <a16:creationId xmlns:a16="http://schemas.microsoft.com/office/drawing/2014/main" id="{0B747177-96F3-B142-9845-DF10ADA96B43}"/>
                </a:ext>
              </a:extLst>
            </p:cNvPr>
            <p:cNvSpPr/>
            <p:nvPr/>
          </p:nvSpPr>
          <p:spPr>
            <a:xfrm rot="-2922755">
              <a:off x="7940079" y="2912218"/>
              <a:ext cx="18786" cy="13934"/>
            </a:xfrm>
            <a:custGeom>
              <a:avLst/>
              <a:gdLst/>
              <a:ahLst/>
              <a:cxnLst/>
              <a:rect l="l" t="t" r="r" b="b"/>
              <a:pathLst>
                <a:path w="151" h="112" extrusionOk="0">
                  <a:moveTo>
                    <a:pt x="76" y="0"/>
                  </a:moveTo>
                  <a:cubicBezTo>
                    <a:pt x="23" y="0"/>
                    <a:pt x="1" y="60"/>
                    <a:pt x="38" y="98"/>
                  </a:cubicBezTo>
                  <a:cubicBezTo>
                    <a:pt x="48" y="107"/>
                    <a:pt x="60" y="111"/>
                    <a:pt x="72" y="111"/>
                  </a:cubicBezTo>
                  <a:cubicBezTo>
                    <a:pt x="88" y="111"/>
                    <a:pt x="104"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671;p24">
              <a:extLst>
                <a:ext uri="{FF2B5EF4-FFF2-40B4-BE49-F238E27FC236}">
                  <a16:creationId xmlns:a16="http://schemas.microsoft.com/office/drawing/2014/main" id="{ADEAEE39-050C-024F-BBC5-C34C0C2551DE}"/>
                </a:ext>
              </a:extLst>
            </p:cNvPr>
            <p:cNvSpPr/>
            <p:nvPr/>
          </p:nvSpPr>
          <p:spPr>
            <a:xfrm rot="-2922755">
              <a:off x="7937436" y="2881727"/>
              <a:ext cx="17791" cy="13436"/>
            </a:xfrm>
            <a:custGeom>
              <a:avLst/>
              <a:gdLst/>
              <a:ahLst/>
              <a:cxnLst/>
              <a:rect l="l" t="t" r="r" b="b"/>
              <a:pathLst>
                <a:path w="143" h="108" extrusionOk="0">
                  <a:moveTo>
                    <a:pt x="67" y="1"/>
                  </a:moveTo>
                  <a:cubicBezTo>
                    <a:pt x="23" y="1"/>
                    <a:pt x="0" y="61"/>
                    <a:pt x="38" y="90"/>
                  </a:cubicBezTo>
                  <a:cubicBezTo>
                    <a:pt x="49" y="102"/>
                    <a:pt x="62" y="107"/>
                    <a:pt x="75" y="107"/>
                  </a:cubicBezTo>
                  <a:cubicBezTo>
                    <a:pt x="88" y="107"/>
                    <a:pt x="101" y="102"/>
                    <a:pt x="112" y="90"/>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672;p24">
              <a:extLst>
                <a:ext uri="{FF2B5EF4-FFF2-40B4-BE49-F238E27FC236}">
                  <a16:creationId xmlns:a16="http://schemas.microsoft.com/office/drawing/2014/main" id="{19B711CB-595A-C84B-AC1C-F338DADF5EA8}"/>
                </a:ext>
              </a:extLst>
            </p:cNvPr>
            <p:cNvSpPr/>
            <p:nvPr/>
          </p:nvSpPr>
          <p:spPr>
            <a:xfrm rot="-2922755">
              <a:off x="7934771" y="2850964"/>
              <a:ext cx="17542" cy="13436"/>
            </a:xfrm>
            <a:custGeom>
              <a:avLst/>
              <a:gdLst/>
              <a:ahLst/>
              <a:cxnLst/>
              <a:rect l="l" t="t" r="r" b="b"/>
              <a:pathLst>
                <a:path w="141" h="108" extrusionOk="0">
                  <a:moveTo>
                    <a:pt x="75" y="0"/>
                  </a:moveTo>
                  <a:cubicBezTo>
                    <a:pt x="73" y="0"/>
                    <a:pt x="70" y="1"/>
                    <a:pt x="68" y="1"/>
                  </a:cubicBezTo>
                  <a:cubicBezTo>
                    <a:pt x="23" y="1"/>
                    <a:pt x="0" y="61"/>
                    <a:pt x="30" y="91"/>
                  </a:cubicBezTo>
                  <a:cubicBezTo>
                    <a:pt x="41" y="102"/>
                    <a:pt x="56" y="108"/>
                    <a:pt x="71" y="108"/>
                  </a:cubicBezTo>
                  <a:cubicBezTo>
                    <a:pt x="86" y="108"/>
                    <a:pt x="101" y="102"/>
                    <a:pt x="113" y="91"/>
                  </a:cubicBezTo>
                  <a:cubicBezTo>
                    <a:pt x="141" y="56"/>
                    <a:pt x="116"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673;p24">
              <a:extLst>
                <a:ext uri="{FF2B5EF4-FFF2-40B4-BE49-F238E27FC236}">
                  <a16:creationId xmlns:a16="http://schemas.microsoft.com/office/drawing/2014/main" id="{15D891F6-A4CA-7241-8AEF-4EBA600B2DD2}"/>
                </a:ext>
              </a:extLst>
            </p:cNvPr>
            <p:cNvSpPr/>
            <p:nvPr/>
          </p:nvSpPr>
          <p:spPr>
            <a:xfrm rot="-2922755">
              <a:off x="7930728" y="2819729"/>
              <a:ext cx="18786" cy="13934"/>
            </a:xfrm>
            <a:custGeom>
              <a:avLst/>
              <a:gdLst/>
              <a:ahLst/>
              <a:cxnLst/>
              <a:rect l="l" t="t" r="r" b="b"/>
              <a:pathLst>
                <a:path w="151" h="112" extrusionOk="0">
                  <a:moveTo>
                    <a:pt x="76" y="1"/>
                  </a:moveTo>
                  <a:cubicBezTo>
                    <a:pt x="23" y="1"/>
                    <a:pt x="1" y="61"/>
                    <a:pt x="38" y="98"/>
                  </a:cubicBezTo>
                  <a:cubicBezTo>
                    <a:pt x="48" y="108"/>
                    <a:pt x="58" y="112"/>
                    <a:pt x="69" y="112"/>
                  </a:cubicBezTo>
                  <a:cubicBezTo>
                    <a:pt x="85" y="112"/>
                    <a:pt x="100" y="104"/>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674;p24">
              <a:extLst>
                <a:ext uri="{FF2B5EF4-FFF2-40B4-BE49-F238E27FC236}">
                  <a16:creationId xmlns:a16="http://schemas.microsoft.com/office/drawing/2014/main" id="{8C4AEDA2-31DC-6C44-95E8-659BC42B937A}"/>
                </a:ext>
              </a:extLst>
            </p:cNvPr>
            <p:cNvSpPr/>
            <p:nvPr/>
          </p:nvSpPr>
          <p:spPr>
            <a:xfrm rot="-2922755">
              <a:off x="7928132" y="2789341"/>
              <a:ext cx="17791" cy="13312"/>
            </a:xfrm>
            <a:custGeom>
              <a:avLst/>
              <a:gdLst/>
              <a:ahLst/>
              <a:cxnLst/>
              <a:rect l="l" t="t" r="r" b="b"/>
              <a:pathLst>
                <a:path w="143" h="107" extrusionOk="0">
                  <a:moveTo>
                    <a:pt x="67" y="0"/>
                  </a:moveTo>
                  <a:cubicBezTo>
                    <a:pt x="23" y="0"/>
                    <a:pt x="0" y="60"/>
                    <a:pt x="30" y="90"/>
                  </a:cubicBezTo>
                  <a:cubicBezTo>
                    <a:pt x="41" y="101"/>
                    <a:pt x="56" y="107"/>
                    <a:pt x="71" y="107"/>
                  </a:cubicBezTo>
                  <a:cubicBezTo>
                    <a:pt x="86" y="107"/>
                    <a:pt x="101" y="101"/>
                    <a:pt x="112" y="90"/>
                  </a:cubicBezTo>
                  <a:cubicBezTo>
                    <a:pt x="142" y="53"/>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675;p24">
              <a:extLst>
                <a:ext uri="{FF2B5EF4-FFF2-40B4-BE49-F238E27FC236}">
                  <a16:creationId xmlns:a16="http://schemas.microsoft.com/office/drawing/2014/main" id="{6FA7640F-1FB4-DB4E-8531-11F50D8CA8C7}"/>
                </a:ext>
              </a:extLst>
            </p:cNvPr>
            <p:cNvSpPr/>
            <p:nvPr/>
          </p:nvSpPr>
          <p:spPr>
            <a:xfrm rot="-2922755">
              <a:off x="7924641" y="2758828"/>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49" y="103"/>
                    <a:pt x="64" y="108"/>
                    <a:pt x="78" y="108"/>
                  </a:cubicBezTo>
                  <a:cubicBezTo>
                    <a:pt x="92" y="108"/>
                    <a:pt x="106" y="103"/>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676;p24">
              <a:extLst>
                <a:ext uri="{FF2B5EF4-FFF2-40B4-BE49-F238E27FC236}">
                  <a16:creationId xmlns:a16="http://schemas.microsoft.com/office/drawing/2014/main" id="{7B233D3B-34F0-6243-B826-0A8FDB9A6EC9}"/>
                </a:ext>
              </a:extLst>
            </p:cNvPr>
            <p:cNvSpPr/>
            <p:nvPr/>
          </p:nvSpPr>
          <p:spPr>
            <a:xfrm rot="-2922755">
              <a:off x="7921618" y="2727650"/>
              <a:ext cx="17915" cy="13934"/>
            </a:xfrm>
            <a:custGeom>
              <a:avLst/>
              <a:gdLst/>
              <a:ahLst/>
              <a:cxnLst/>
              <a:rect l="l" t="t" r="r" b="b"/>
              <a:pathLst>
                <a:path w="144" h="112" extrusionOk="0">
                  <a:moveTo>
                    <a:pt x="68" y="0"/>
                  </a:moveTo>
                  <a:cubicBezTo>
                    <a:pt x="23" y="0"/>
                    <a:pt x="1" y="60"/>
                    <a:pt x="38" y="98"/>
                  </a:cubicBezTo>
                  <a:cubicBezTo>
                    <a:pt x="48" y="107"/>
                    <a:pt x="59" y="111"/>
                    <a:pt x="69" y="111"/>
                  </a:cubicBezTo>
                  <a:cubicBezTo>
                    <a:pt x="85"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677;p24">
              <a:extLst>
                <a:ext uri="{FF2B5EF4-FFF2-40B4-BE49-F238E27FC236}">
                  <a16:creationId xmlns:a16="http://schemas.microsoft.com/office/drawing/2014/main" id="{E04083F1-309F-8D4C-BC55-115FACC5D260}"/>
                </a:ext>
              </a:extLst>
            </p:cNvPr>
            <p:cNvSpPr/>
            <p:nvPr/>
          </p:nvSpPr>
          <p:spPr>
            <a:xfrm rot="-2922755">
              <a:off x="7918001" y="2697206"/>
              <a:ext cx="18786" cy="13436"/>
            </a:xfrm>
            <a:custGeom>
              <a:avLst/>
              <a:gdLst/>
              <a:ahLst/>
              <a:cxnLst/>
              <a:rect l="l" t="t" r="r" b="b"/>
              <a:pathLst>
                <a:path w="151" h="108" extrusionOk="0">
                  <a:moveTo>
                    <a:pt x="76" y="1"/>
                  </a:moveTo>
                  <a:cubicBezTo>
                    <a:pt x="23" y="1"/>
                    <a:pt x="1" y="61"/>
                    <a:pt x="38" y="91"/>
                  </a:cubicBezTo>
                  <a:cubicBezTo>
                    <a:pt x="49" y="102"/>
                    <a:pt x="64" y="107"/>
                    <a:pt x="78" y="107"/>
                  </a:cubicBezTo>
                  <a:cubicBezTo>
                    <a:pt x="92" y="107"/>
                    <a:pt x="105" y="102"/>
                    <a:pt x="113" y="91"/>
                  </a:cubicBezTo>
                  <a:cubicBezTo>
                    <a:pt x="150" y="53"/>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678;p24">
              <a:extLst>
                <a:ext uri="{FF2B5EF4-FFF2-40B4-BE49-F238E27FC236}">
                  <a16:creationId xmlns:a16="http://schemas.microsoft.com/office/drawing/2014/main" id="{BCF50900-4911-6949-834D-8F0A43791159}"/>
                </a:ext>
              </a:extLst>
            </p:cNvPr>
            <p:cNvSpPr/>
            <p:nvPr/>
          </p:nvSpPr>
          <p:spPr>
            <a:xfrm rot="-2922755">
              <a:off x="7915485" y="2666770"/>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3" y="108"/>
                    <a:pt x="76" y="108"/>
                  </a:cubicBezTo>
                  <a:cubicBezTo>
                    <a:pt x="89" y="108"/>
                    <a:pt x="102" y="102"/>
                    <a:pt x="113" y="91"/>
                  </a:cubicBezTo>
                  <a:cubicBezTo>
                    <a:pt x="141" y="56"/>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679;p24">
              <a:extLst>
                <a:ext uri="{FF2B5EF4-FFF2-40B4-BE49-F238E27FC236}">
                  <a16:creationId xmlns:a16="http://schemas.microsoft.com/office/drawing/2014/main" id="{081B8F5D-336C-0F41-AA37-AD6713FCD7CB}"/>
                </a:ext>
              </a:extLst>
            </p:cNvPr>
            <p:cNvSpPr/>
            <p:nvPr/>
          </p:nvSpPr>
          <p:spPr>
            <a:xfrm rot="-2922755">
              <a:off x="8043302" y="3010450"/>
              <a:ext cx="49266" cy="36950"/>
            </a:xfrm>
            <a:custGeom>
              <a:avLst/>
              <a:gdLst/>
              <a:ahLst/>
              <a:cxnLst/>
              <a:rect l="l" t="t" r="r" b="b"/>
              <a:pathLst>
                <a:path w="396" h="297" extrusionOk="0">
                  <a:moveTo>
                    <a:pt x="204" y="0"/>
                  </a:moveTo>
                  <a:cubicBezTo>
                    <a:pt x="201" y="0"/>
                    <a:pt x="198" y="0"/>
                    <a:pt x="195" y="1"/>
                  </a:cubicBezTo>
                  <a:cubicBezTo>
                    <a:pt x="61" y="1"/>
                    <a:pt x="1" y="165"/>
                    <a:pt x="98" y="255"/>
                  </a:cubicBezTo>
                  <a:cubicBezTo>
                    <a:pt x="126" y="283"/>
                    <a:pt x="161" y="296"/>
                    <a:pt x="196" y="296"/>
                  </a:cubicBezTo>
                  <a:cubicBezTo>
                    <a:pt x="236" y="296"/>
                    <a:pt x="276" y="279"/>
                    <a:pt x="308" y="248"/>
                  </a:cubicBezTo>
                  <a:cubicBezTo>
                    <a:pt x="395" y="152"/>
                    <a:pt x="326"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680;p24">
              <a:extLst>
                <a:ext uri="{FF2B5EF4-FFF2-40B4-BE49-F238E27FC236}">
                  <a16:creationId xmlns:a16="http://schemas.microsoft.com/office/drawing/2014/main" id="{768BFEE4-D986-B14E-BD5E-5FE150F18534}"/>
                </a:ext>
              </a:extLst>
            </p:cNvPr>
            <p:cNvSpPr/>
            <p:nvPr/>
          </p:nvSpPr>
          <p:spPr>
            <a:xfrm rot="-2922755">
              <a:off x="8005141" y="2644081"/>
              <a:ext cx="50510" cy="37821"/>
            </a:xfrm>
            <a:custGeom>
              <a:avLst/>
              <a:gdLst/>
              <a:ahLst/>
              <a:cxnLst/>
              <a:rect l="l" t="t" r="r" b="b"/>
              <a:pathLst>
                <a:path w="406" h="304" extrusionOk="0">
                  <a:moveTo>
                    <a:pt x="195" y="1"/>
                  </a:moveTo>
                  <a:cubicBezTo>
                    <a:pt x="61" y="8"/>
                    <a:pt x="1" y="173"/>
                    <a:pt x="98" y="263"/>
                  </a:cubicBezTo>
                  <a:cubicBezTo>
                    <a:pt x="126" y="291"/>
                    <a:pt x="163" y="304"/>
                    <a:pt x="199" y="304"/>
                  </a:cubicBezTo>
                  <a:cubicBezTo>
                    <a:pt x="239" y="304"/>
                    <a:pt x="280" y="287"/>
                    <a:pt x="308" y="255"/>
                  </a:cubicBezTo>
                  <a:cubicBezTo>
                    <a:pt x="405"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681;p24">
              <a:extLst>
                <a:ext uri="{FF2B5EF4-FFF2-40B4-BE49-F238E27FC236}">
                  <a16:creationId xmlns:a16="http://schemas.microsoft.com/office/drawing/2014/main" id="{80FAC201-FE31-BE48-9B69-151990498221}"/>
                </a:ext>
              </a:extLst>
            </p:cNvPr>
            <p:cNvSpPr/>
            <p:nvPr/>
          </p:nvSpPr>
          <p:spPr>
            <a:xfrm rot="-2922755">
              <a:off x="8054868" y="2985947"/>
              <a:ext cx="18786" cy="13436"/>
            </a:xfrm>
            <a:custGeom>
              <a:avLst/>
              <a:gdLst/>
              <a:ahLst/>
              <a:cxnLst/>
              <a:rect l="l" t="t" r="r" b="b"/>
              <a:pathLst>
                <a:path w="151" h="108" extrusionOk="0">
                  <a:moveTo>
                    <a:pt x="75" y="1"/>
                  </a:moveTo>
                  <a:cubicBezTo>
                    <a:pt x="23" y="1"/>
                    <a:pt x="1" y="61"/>
                    <a:pt x="38" y="91"/>
                  </a:cubicBezTo>
                  <a:cubicBezTo>
                    <a:pt x="49" y="102"/>
                    <a:pt x="62" y="107"/>
                    <a:pt x="75" y="107"/>
                  </a:cubicBezTo>
                  <a:cubicBezTo>
                    <a:pt x="89" y="107"/>
                    <a:pt x="102" y="102"/>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682;p24">
              <a:extLst>
                <a:ext uri="{FF2B5EF4-FFF2-40B4-BE49-F238E27FC236}">
                  <a16:creationId xmlns:a16="http://schemas.microsoft.com/office/drawing/2014/main" id="{16CB51BF-2643-DB48-A74E-7FABFE2AE926}"/>
                </a:ext>
              </a:extLst>
            </p:cNvPr>
            <p:cNvSpPr/>
            <p:nvPr/>
          </p:nvSpPr>
          <p:spPr>
            <a:xfrm rot="-2922755">
              <a:off x="8052670" y="2959400"/>
              <a:ext cx="17542" cy="13561"/>
            </a:xfrm>
            <a:custGeom>
              <a:avLst/>
              <a:gdLst/>
              <a:ahLst/>
              <a:cxnLst/>
              <a:rect l="l" t="t" r="r" b="b"/>
              <a:pathLst>
                <a:path w="141" h="109" extrusionOk="0">
                  <a:moveTo>
                    <a:pt x="76" y="1"/>
                  </a:moveTo>
                  <a:cubicBezTo>
                    <a:pt x="74" y="1"/>
                    <a:pt x="71" y="1"/>
                    <a:pt x="68" y="2"/>
                  </a:cubicBezTo>
                  <a:cubicBezTo>
                    <a:pt x="23" y="2"/>
                    <a:pt x="0" y="61"/>
                    <a:pt x="38" y="91"/>
                  </a:cubicBezTo>
                  <a:cubicBezTo>
                    <a:pt x="45" y="103"/>
                    <a:pt x="58" y="108"/>
                    <a:pt x="72" y="108"/>
                  </a:cubicBezTo>
                  <a:cubicBezTo>
                    <a:pt x="86" y="108"/>
                    <a:pt x="101" y="103"/>
                    <a:pt x="113" y="91"/>
                  </a:cubicBezTo>
                  <a:cubicBezTo>
                    <a:pt x="141" y="56"/>
                    <a:pt x="123"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683;p24">
              <a:extLst>
                <a:ext uri="{FF2B5EF4-FFF2-40B4-BE49-F238E27FC236}">
                  <a16:creationId xmlns:a16="http://schemas.microsoft.com/office/drawing/2014/main" id="{3611F6CF-8FB2-BD46-B588-D72C8C3BE5F0}"/>
                </a:ext>
              </a:extLst>
            </p:cNvPr>
            <p:cNvSpPr/>
            <p:nvPr/>
          </p:nvSpPr>
          <p:spPr>
            <a:xfrm rot="-2922755">
              <a:off x="8049434" y="2932884"/>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4" y="108"/>
                    <a:pt x="78" y="108"/>
                  </a:cubicBezTo>
                  <a:cubicBezTo>
                    <a:pt x="92" y="108"/>
                    <a:pt x="105" y="102"/>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684;p24">
              <a:extLst>
                <a:ext uri="{FF2B5EF4-FFF2-40B4-BE49-F238E27FC236}">
                  <a16:creationId xmlns:a16="http://schemas.microsoft.com/office/drawing/2014/main" id="{52833A2B-587D-9B4D-A800-680F99CC7C3E}"/>
                </a:ext>
              </a:extLst>
            </p:cNvPr>
            <p:cNvSpPr/>
            <p:nvPr/>
          </p:nvSpPr>
          <p:spPr>
            <a:xfrm rot="-2922755">
              <a:off x="8047240" y="2906347"/>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9" y="102"/>
                    <a:pt x="62" y="108"/>
                    <a:pt x="75" y="108"/>
                  </a:cubicBezTo>
                  <a:cubicBezTo>
                    <a:pt x="88" y="108"/>
                    <a:pt x="101" y="102"/>
                    <a:pt x="113"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685;p24">
              <a:extLst>
                <a:ext uri="{FF2B5EF4-FFF2-40B4-BE49-F238E27FC236}">
                  <a16:creationId xmlns:a16="http://schemas.microsoft.com/office/drawing/2014/main" id="{29E43B0A-8BE6-A846-9AC5-DD3290DBCDCF}"/>
                </a:ext>
              </a:extLst>
            </p:cNvPr>
            <p:cNvSpPr/>
            <p:nvPr/>
          </p:nvSpPr>
          <p:spPr>
            <a:xfrm rot="-2922755">
              <a:off x="8044404" y="2878666"/>
              <a:ext cx="17915" cy="14307"/>
            </a:xfrm>
            <a:custGeom>
              <a:avLst/>
              <a:gdLst/>
              <a:ahLst/>
              <a:cxnLst/>
              <a:rect l="l" t="t" r="r" b="b"/>
              <a:pathLst>
                <a:path w="144" h="115" extrusionOk="0">
                  <a:moveTo>
                    <a:pt x="68" y="0"/>
                  </a:moveTo>
                  <a:cubicBezTo>
                    <a:pt x="16" y="8"/>
                    <a:pt x="1" y="68"/>
                    <a:pt x="31" y="98"/>
                  </a:cubicBezTo>
                  <a:cubicBezTo>
                    <a:pt x="42" y="109"/>
                    <a:pt x="57" y="115"/>
                    <a:pt x="72" y="115"/>
                  </a:cubicBezTo>
                  <a:cubicBezTo>
                    <a:pt x="87" y="115"/>
                    <a:pt x="102" y="109"/>
                    <a:pt x="113" y="98"/>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686;p24">
              <a:extLst>
                <a:ext uri="{FF2B5EF4-FFF2-40B4-BE49-F238E27FC236}">
                  <a16:creationId xmlns:a16="http://schemas.microsoft.com/office/drawing/2014/main" id="{AF54FA23-2F57-124F-904A-8965D9C2B375}"/>
                </a:ext>
              </a:extLst>
            </p:cNvPr>
            <p:cNvSpPr/>
            <p:nvPr/>
          </p:nvSpPr>
          <p:spPr>
            <a:xfrm rot="-2922755">
              <a:off x="8041199" y="2852192"/>
              <a:ext cx="18661" cy="13934"/>
            </a:xfrm>
            <a:custGeom>
              <a:avLst/>
              <a:gdLst/>
              <a:ahLst/>
              <a:cxnLst/>
              <a:rect l="l" t="t" r="r" b="b"/>
              <a:pathLst>
                <a:path w="150" h="112" extrusionOk="0">
                  <a:moveTo>
                    <a:pt x="75" y="0"/>
                  </a:moveTo>
                  <a:cubicBezTo>
                    <a:pt x="23" y="8"/>
                    <a:pt x="0" y="60"/>
                    <a:pt x="38" y="98"/>
                  </a:cubicBezTo>
                  <a:cubicBezTo>
                    <a:pt x="47" y="107"/>
                    <a:pt x="58" y="111"/>
                    <a:pt x="69" y="111"/>
                  </a:cubicBezTo>
                  <a:cubicBezTo>
                    <a:pt x="84" y="111"/>
                    <a:pt x="99"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687;p24">
              <a:extLst>
                <a:ext uri="{FF2B5EF4-FFF2-40B4-BE49-F238E27FC236}">
                  <a16:creationId xmlns:a16="http://schemas.microsoft.com/office/drawing/2014/main" id="{B8758043-9CC3-664D-BE72-C9DA622598BA}"/>
                </a:ext>
              </a:extLst>
            </p:cNvPr>
            <p:cNvSpPr/>
            <p:nvPr/>
          </p:nvSpPr>
          <p:spPr>
            <a:xfrm rot="-2922755">
              <a:off x="8038834" y="2825676"/>
              <a:ext cx="17915" cy="13810"/>
            </a:xfrm>
            <a:custGeom>
              <a:avLst/>
              <a:gdLst/>
              <a:ahLst/>
              <a:cxnLst/>
              <a:rect l="l" t="t" r="r" b="b"/>
              <a:pathLst>
                <a:path w="144" h="111" extrusionOk="0">
                  <a:moveTo>
                    <a:pt x="68" y="0"/>
                  </a:moveTo>
                  <a:cubicBezTo>
                    <a:pt x="23" y="0"/>
                    <a:pt x="1" y="60"/>
                    <a:pt x="31" y="97"/>
                  </a:cubicBezTo>
                  <a:cubicBezTo>
                    <a:pt x="40" y="107"/>
                    <a:pt x="52" y="111"/>
                    <a:pt x="65" y="111"/>
                  </a:cubicBezTo>
                  <a:cubicBezTo>
                    <a:pt x="82"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688;p24">
              <a:extLst>
                <a:ext uri="{FF2B5EF4-FFF2-40B4-BE49-F238E27FC236}">
                  <a16:creationId xmlns:a16="http://schemas.microsoft.com/office/drawing/2014/main" id="{DE7EABEF-7372-304A-92F6-E0FD7BBAC4E5}"/>
                </a:ext>
              </a:extLst>
            </p:cNvPr>
            <p:cNvSpPr/>
            <p:nvPr/>
          </p:nvSpPr>
          <p:spPr>
            <a:xfrm rot="-2922755">
              <a:off x="8035582" y="2799099"/>
              <a:ext cx="18661" cy="13561"/>
            </a:xfrm>
            <a:custGeom>
              <a:avLst/>
              <a:gdLst/>
              <a:ahLst/>
              <a:cxnLst/>
              <a:rect l="l" t="t" r="r" b="b"/>
              <a:pathLst>
                <a:path w="150" h="109" extrusionOk="0">
                  <a:moveTo>
                    <a:pt x="75" y="1"/>
                  </a:moveTo>
                  <a:cubicBezTo>
                    <a:pt x="23" y="1"/>
                    <a:pt x="0" y="61"/>
                    <a:pt x="38" y="98"/>
                  </a:cubicBezTo>
                  <a:cubicBezTo>
                    <a:pt x="48" y="105"/>
                    <a:pt x="59" y="109"/>
                    <a:pt x="71" y="109"/>
                  </a:cubicBezTo>
                  <a:cubicBezTo>
                    <a:pt x="85" y="109"/>
                    <a:pt x="100" y="103"/>
                    <a:pt x="112"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689;p24">
              <a:extLst>
                <a:ext uri="{FF2B5EF4-FFF2-40B4-BE49-F238E27FC236}">
                  <a16:creationId xmlns:a16="http://schemas.microsoft.com/office/drawing/2014/main" id="{33EF5CAA-377C-9044-B490-2F935F6243C8}"/>
                </a:ext>
              </a:extLst>
            </p:cNvPr>
            <p:cNvSpPr/>
            <p:nvPr/>
          </p:nvSpPr>
          <p:spPr>
            <a:xfrm rot="-2922755">
              <a:off x="8033264" y="2772562"/>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0"/>
                  </a:cubicBezTo>
                  <a:cubicBezTo>
                    <a:pt x="143" y="53"/>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690;p24">
              <a:extLst>
                <a:ext uri="{FF2B5EF4-FFF2-40B4-BE49-F238E27FC236}">
                  <a16:creationId xmlns:a16="http://schemas.microsoft.com/office/drawing/2014/main" id="{315777C3-9F8A-B54A-AE26-D73CA4F6F59C}"/>
                </a:ext>
              </a:extLst>
            </p:cNvPr>
            <p:cNvSpPr/>
            <p:nvPr/>
          </p:nvSpPr>
          <p:spPr>
            <a:xfrm rot="-2922755">
              <a:off x="8030199" y="2746024"/>
              <a:ext cx="18661" cy="13561"/>
            </a:xfrm>
            <a:custGeom>
              <a:avLst/>
              <a:gdLst/>
              <a:ahLst/>
              <a:cxnLst/>
              <a:rect l="l" t="t" r="r" b="b"/>
              <a:pathLst>
                <a:path w="150" h="109" extrusionOk="0">
                  <a:moveTo>
                    <a:pt x="75" y="0"/>
                  </a:moveTo>
                  <a:cubicBezTo>
                    <a:pt x="23" y="0"/>
                    <a:pt x="0" y="60"/>
                    <a:pt x="38" y="98"/>
                  </a:cubicBezTo>
                  <a:cubicBezTo>
                    <a:pt x="48" y="105"/>
                    <a:pt x="61" y="108"/>
                    <a:pt x="73" y="108"/>
                  </a:cubicBezTo>
                  <a:cubicBezTo>
                    <a:pt x="89" y="108"/>
                    <a:pt x="104" y="103"/>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691;p24">
              <a:extLst>
                <a:ext uri="{FF2B5EF4-FFF2-40B4-BE49-F238E27FC236}">
                  <a16:creationId xmlns:a16="http://schemas.microsoft.com/office/drawing/2014/main" id="{1EBDF3CD-8F3A-9840-A19D-17566D0CDFD2}"/>
                </a:ext>
              </a:extLst>
            </p:cNvPr>
            <p:cNvSpPr/>
            <p:nvPr/>
          </p:nvSpPr>
          <p:spPr>
            <a:xfrm rot="-2922755">
              <a:off x="8027787" y="2719529"/>
              <a:ext cx="17915" cy="13312"/>
            </a:xfrm>
            <a:custGeom>
              <a:avLst/>
              <a:gdLst/>
              <a:ahLst/>
              <a:cxnLst/>
              <a:rect l="l" t="t" r="r" b="b"/>
              <a:pathLst>
                <a:path w="144" h="107" extrusionOk="0">
                  <a:moveTo>
                    <a:pt x="68" y="0"/>
                  </a:moveTo>
                  <a:cubicBezTo>
                    <a:pt x="23" y="0"/>
                    <a:pt x="1" y="60"/>
                    <a:pt x="38" y="90"/>
                  </a:cubicBezTo>
                  <a:cubicBezTo>
                    <a:pt x="49"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692;p24">
              <a:extLst>
                <a:ext uri="{FF2B5EF4-FFF2-40B4-BE49-F238E27FC236}">
                  <a16:creationId xmlns:a16="http://schemas.microsoft.com/office/drawing/2014/main" id="{BD10B669-9E47-0D4D-BFB8-20FF7DB8EFDE}"/>
                </a:ext>
              </a:extLst>
            </p:cNvPr>
            <p:cNvSpPr/>
            <p:nvPr/>
          </p:nvSpPr>
          <p:spPr>
            <a:xfrm rot="-2922755">
              <a:off x="8025445" y="2692665"/>
              <a:ext cx="17791" cy="13312"/>
            </a:xfrm>
            <a:custGeom>
              <a:avLst/>
              <a:gdLst/>
              <a:ahLst/>
              <a:cxnLst/>
              <a:rect l="l" t="t" r="r" b="b"/>
              <a:pathLst>
                <a:path w="143" h="107" extrusionOk="0">
                  <a:moveTo>
                    <a:pt x="68" y="0"/>
                  </a:moveTo>
                  <a:cubicBezTo>
                    <a:pt x="15" y="0"/>
                    <a:pt x="0" y="60"/>
                    <a:pt x="30" y="90"/>
                  </a:cubicBezTo>
                  <a:cubicBezTo>
                    <a:pt x="42" y="101"/>
                    <a:pt x="57" y="107"/>
                    <a:pt x="72" y="107"/>
                  </a:cubicBezTo>
                  <a:cubicBezTo>
                    <a:pt x="87" y="107"/>
                    <a:pt x="102" y="101"/>
                    <a:pt x="113" y="90"/>
                  </a:cubicBezTo>
                  <a:cubicBezTo>
                    <a:pt x="143" y="52"/>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693;p24">
              <a:extLst>
                <a:ext uri="{FF2B5EF4-FFF2-40B4-BE49-F238E27FC236}">
                  <a16:creationId xmlns:a16="http://schemas.microsoft.com/office/drawing/2014/main" id="{9CCB3CD7-9701-5544-96B4-858C4537F7C5}"/>
                </a:ext>
              </a:extLst>
            </p:cNvPr>
            <p:cNvSpPr/>
            <p:nvPr/>
          </p:nvSpPr>
          <p:spPr>
            <a:xfrm rot="-2922755">
              <a:off x="8143185" y="2984114"/>
              <a:ext cx="37323" cy="37323"/>
            </a:xfrm>
            <a:custGeom>
              <a:avLst/>
              <a:gdLst/>
              <a:ahLst/>
              <a:cxnLst/>
              <a:rect l="l" t="t" r="r" b="b"/>
              <a:pathLst>
                <a:path w="300" h="300" extrusionOk="0">
                  <a:moveTo>
                    <a:pt x="150" y="0"/>
                  </a:moveTo>
                  <a:cubicBezTo>
                    <a:pt x="68" y="0"/>
                    <a:pt x="0" y="68"/>
                    <a:pt x="0" y="150"/>
                  </a:cubicBezTo>
                  <a:cubicBezTo>
                    <a:pt x="0" y="232"/>
                    <a:pt x="68" y="300"/>
                    <a:pt x="150" y="300"/>
                  </a:cubicBezTo>
                  <a:cubicBezTo>
                    <a:pt x="232" y="300"/>
                    <a:pt x="300" y="232"/>
                    <a:pt x="300" y="150"/>
                  </a:cubicBezTo>
                  <a:cubicBezTo>
                    <a:pt x="300" y="68"/>
                    <a:pt x="232"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694;p24">
              <a:extLst>
                <a:ext uri="{FF2B5EF4-FFF2-40B4-BE49-F238E27FC236}">
                  <a16:creationId xmlns:a16="http://schemas.microsoft.com/office/drawing/2014/main" id="{C8696E24-D084-CA43-9E87-F103E45D3C52}"/>
                </a:ext>
              </a:extLst>
            </p:cNvPr>
            <p:cNvSpPr/>
            <p:nvPr/>
          </p:nvSpPr>
          <p:spPr>
            <a:xfrm rot="-2922755">
              <a:off x="8104931" y="2675021"/>
              <a:ext cx="49142" cy="37572"/>
            </a:xfrm>
            <a:custGeom>
              <a:avLst/>
              <a:gdLst/>
              <a:ahLst/>
              <a:cxnLst/>
              <a:rect l="l" t="t" r="r" b="b"/>
              <a:pathLst>
                <a:path w="395" h="302" extrusionOk="0">
                  <a:moveTo>
                    <a:pt x="204" y="1"/>
                  </a:moveTo>
                  <a:cubicBezTo>
                    <a:pt x="201" y="1"/>
                    <a:pt x="198" y="1"/>
                    <a:pt x="195" y="1"/>
                  </a:cubicBezTo>
                  <a:cubicBezTo>
                    <a:pt x="60" y="9"/>
                    <a:pt x="0" y="173"/>
                    <a:pt x="98" y="263"/>
                  </a:cubicBezTo>
                  <a:cubicBezTo>
                    <a:pt x="126" y="289"/>
                    <a:pt x="164" y="302"/>
                    <a:pt x="201" y="302"/>
                  </a:cubicBezTo>
                  <a:cubicBezTo>
                    <a:pt x="241" y="302"/>
                    <a:pt x="280" y="287"/>
                    <a:pt x="307" y="256"/>
                  </a:cubicBezTo>
                  <a:cubicBezTo>
                    <a:pt x="395" y="161"/>
                    <a:pt x="332"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695;p24">
              <a:extLst>
                <a:ext uri="{FF2B5EF4-FFF2-40B4-BE49-F238E27FC236}">
                  <a16:creationId xmlns:a16="http://schemas.microsoft.com/office/drawing/2014/main" id="{30CFDECC-8DD7-3740-BF0C-76A3ED88F890}"/>
                </a:ext>
              </a:extLst>
            </p:cNvPr>
            <p:cNvSpPr/>
            <p:nvPr/>
          </p:nvSpPr>
          <p:spPr>
            <a:xfrm rot="-2922755">
              <a:off x="8148757" y="2965325"/>
              <a:ext cx="18786" cy="13934"/>
            </a:xfrm>
            <a:custGeom>
              <a:avLst/>
              <a:gdLst/>
              <a:ahLst/>
              <a:cxnLst/>
              <a:rect l="l" t="t" r="r" b="b"/>
              <a:pathLst>
                <a:path w="151" h="112" extrusionOk="0">
                  <a:moveTo>
                    <a:pt x="76" y="0"/>
                  </a:moveTo>
                  <a:cubicBezTo>
                    <a:pt x="23" y="8"/>
                    <a:pt x="1" y="60"/>
                    <a:pt x="38" y="98"/>
                  </a:cubicBezTo>
                  <a:cubicBezTo>
                    <a:pt x="48" y="107"/>
                    <a:pt x="60" y="111"/>
                    <a:pt x="72" y="111"/>
                  </a:cubicBezTo>
                  <a:cubicBezTo>
                    <a:pt x="88" y="111"/>
                    <a:pt x="104"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696;p24">
              <a:extLst>
                <a:ext uri="{FF2B5EF4-FFF2-40B4-BE49-F238E27FC236}">
                  <a16:creationId xmlns:a16="http://schemas.microsoft.com/office/drawing/2014/main" id="{FB55B47D-0139-A346-BE7C-C572580CEC64}"/>
                </a:ext>
              </a:extLst>
            </p:cNvPr>
            <p:cNvSpPr/>
            <p:nvPr/>
          </p:nvSpPr>
          <p:spPr>
            <a:xfrm rot="-2922755">
              <a:off x="8146954" y="2942587"/>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2" y="98"/>
                  </a:cubicBezTo>
                  <a:cubicBezTo>
                    <a:pt x="142"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697;p24">
              <a:extLst>
                <a:ext uri="{FF2B5EF4-FFF2-40B4-BE49-F238E27FC236}">
                  <a16:creationId xmlns:a16="http://schemas.microsoft.com/office/drawing/2014/main" id="{31AF67BD-49BC-564F-AAB6-4C77F89C8983}"/>
                </a:ext>
              </a:extLst>
            </p:cNvPr>
            <p:cNvSpPr/>
            <p:nvPr/>
          </p:nvSpPr>
          <p:spPr>
            <a:xfrm rot="-2922755">
              <a:off x="8145176" y="2920427"/>
              <a:ext cx="17542" cy="13561"/>
            </a:xfrm>
            <a:custGeom>
              <a:avLst/>
              <a:gdLst/>
              <a:ahLst/>
              <a:cxnLst/>
              <a:rect l="l" t="t" r="r" b="b"/>
              <a:pathLst>
                <a:path w="141" h="109" extrusionOk="0">
                  <a:moveTo>
                    <a:pt x="75" y="1"/>
                  </a:moveTo>
                  <a:cubicBezTo>
                    <a:pt x="73" y="1"/>
                    <a:pt x="70" y="1"/>
                    <a:pt x="68" y="1"/>
                  </a:cubicBezTo>
                  <a:cubicBezTo>
                    <a:pt x="15" y="1"/>
                    <a:pt x="0" y="61"/>
                    <a:pt x="30" y="91"/>
                  </a:cubicBezTo>
                  <a:cubicBezTo>
                    <a:pt x="42" y="102"/>
                    <a:pt x="57" y="108"/>
                    <a:pt x="72" y="108"/>
                  </a:cubicBezTo>
                  <a:cubicBezTo>
                    <a:pt x="87" y="108"/>
                    <a:pt x="101" y="102"/>
                    <a:pt x="113"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698;p24">
              <a:extLst>
                <a:ext uri="{FF2B5EF4-FFF2-40B4-BE49-F238E27FC236}">
                  <a16:creationId xmlns:a16="http://schemas.microsoft.com/office/drawing/2014/main" id="{1F9360E7-E2FE-5544-B93F-9F0A599DC2A8}"/>
                </a:ext>
              </a:extLst>
            </p:cNvPr>
            <p:cNvSpPr/>
            <p:nvPr/>
          </p:nvSpPr>
          <p:spPr>
            <a:xfrm rot="-2922755">
              <a:off x="8142411" y="2898136"/>
              <a:ext cx="17791" cy="13436"/>
            </a:xfrm>
            <a:custGeom>
              <a:avLst/>
              <a:gdLst/>
              <a:ahLst/>
              <a:cxnLst/>
              <a:rect l="l" t="t" r="r" b="b"/>
              <a:pathLst>
                <a:path w="143" h="108" extrusionOk="0">
                  <a:moveTo>
                    <a:pt x="75" y="1"/>
                  </a:moveTo>
                  <a:cubicBezTo>
                    <a:pt x="23" y="1"/>
                    <a:pt x="0" y="61"/>
                    <a:pt x="38" y="90"/>
                  </a:cubicBezTo>
                  <a:cubicBezTo>
                    <a:pt x="49" y="102"/>
                    <a:pt x="62" y="107"/>
                    <a:pt x="75" y="107"/>
                  </a:cubicBezTo>
                  <a:cubicBezTo>
                    <a:pt x="88" y="107"/>
                    <a:pt x="101" y="102"/>
                    <a:pt x="112" y="90"/>
                  </a:cubicBezTo>
                  <a:cubicBezTo>
                    <a:pt x="142"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699;p24">
              <a:extLst>
                <a:ext uri="{FF2B5EF4-FFF2-40B4-BE49-F238E27FC236}">
                  <a16:creationId xmlns:a16="http://schemas.microsoft.com/office/drawing/2014/main" id="{905144BE-801D-0C43-8F6E-D0238E304EA4}"/>
                </a:ext>
              </a:extLst>
            </p:cNvPr>
            <p:cNvSpPr/>
            <p:nvPr/>
          </p:nvSpPr>
          <p:spPr>
            <a:xfrm rot="-2922755">
              <a:off x="8140263" y="2875160"/>
              <a:ext cx="17791" cy="13561"/>
            </a:xfrm>
            <a:custGeom>
              <a:avLst/>
              <a:gdLst/>
              <a:ahLst/>
              <a:cxnLst/>
              <a:rect l="l" t="t" r="r" b="b"/>
              <a:pathLst>
                <a:path w="143" h="109" extrusionOk="0">
                  <a:moveTo>
                    <a:pt x="68" y="1"/>
                  </a:moveTo>
                  <a:cubicBezTo>
                    <a:pt x="23" y="1"/>
                    <a:pt x="0" y="61"/>
                    <a:pt x="30" y="98"/>
                  </a:cubicBezTo>
                  <a:cubicBezTo>
                    <a:pt x="40" y="105"/>
                    <a:pt x="54" y="109"/>
                    <a:pt x="67" y="109"/>
                  </a:cubicBezTo>
                  <a:cubicBezTo>
                    <a:pt x="83" y="109"/>
                    <a:pt x="100" y="103"/>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700;p24">
              <a:extLst>
                <a:ext uri="{FF2B5EF4-FFF2-40B4-BE49-F238E27FC236}">
                  <a16:creationId xmlns:a16="http://schemas.microsoft.com/office/drawing/2014/main" id="{7C5CC194-A496-6845-8D0A-BCA8BAE631E3}"/>
                </a:ext>
              </a:extLst>
            </p:cNvPr>
            <p:cNvSpPr/>
            <p:nvPr/>
          </p:nvSpPr>
          <p:spPr>
            <a:xfrm rot="-2922755">
              <a:off x="8137392" y="2852635"/>
              <a:ext cx="18661" cy="13436"/>
            </a:xfrm>
            <a:custGeom>
              <a:avLst/>
              <a:gdLst/>
              <a:ahLst/>
              <a:cxnLst/>
              <a:rect l="l" t="t" r="r" b="b"/>
              <a:pathLst>
                <a:path w="150" h="108" extrusionOk="0">
                  <a:moveTo>
                    <a:pt x="75" y="0"/>
                  </a:moveTo>
                  <a:cubicBezTo>
                    <a:pt x="23" y="0"/>
                    <a:pt x="0" y="60"/>
                    <a:pt x="38" y="97"/>
                  </a:cubicBezTo>
                  <a:cubicBezTo>
                    <a:pt x="48" y="104"/>
                    <a:pt x="59" y="108"/>
                    <a:pt x="71" y="108"/>
                  </a:cubicBezTo>
                  <a:cubicBezTo>
                    <a:pt x="86" y="108"/>
                    <a:pt x="100" y="102"/>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701;p24">
              <a:extLst>
                <a:ext uri="{FF2B5EF4-FFF2-40B4-BE49-F238E27FC236}">
                  <a16:creationId xmlns:a16="http://schemas.microsoft.com/office/drawing/2014/main" id="{A4BD89F1-C49B-354F-A258-D20791E02BCA}"/>
                </a:ext>
              </a:extLst>
            </p:cNvPr>
            <p:cNvSpPr/>
            <p:nvPr/>
          </p:nvSpPr>
          <p:spPr>
            <a:xfrm rot="-2922755">
              <a:off x="8135533" y="2829922"/>
              <a:ext cx="17791" cy="13934"/>
            </a:xfrm>
            <a:custGeom>
              <a:avLst/>
              <a:gdLst/>
              <a:ahLst/>
              <a:cxnLst/>
              <a:rect l="l" t="t" r="r" b="b"/>
              <a:pathLst>
                <a:path w="143" h="112" extrusionOk="0">
                  <a:moveTo>
                    <a:pt x="68" y="0"/>
                  </a:moveTo>
                  <a:cubicBezTo>
                    <a:pt x="23" y="8"/>
                    <a:pt x="0" y="60"/>
                    <a:pt x="30" y="98"/>
                  </a:cubicBezTo>
                  <a:cubicBezTo>
                    <a:pt x="40" y="107"/>
                    <a:pt x="52" y="111"/>
                    <a:pt x="64" y="111"/>
                  </a:cubicBezTo>
                  <a:cubicBezTo>
                    <a:pt x="82" y="111"/>
                    <a:pt x="100"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702;p24">
              <a:extLst>
                <a:ext uri="{FF2B5EF4-FFF2-40B4-BE49-F238E27FC236}">
                  <a16:creationId xmlns:a16="http://schemas.microsoft.com/office/drawing/2014/main" id="{8FB48BB7-8C48-BB47-A906-79F2A11F3603}"/>
                </a:ext>
              </a:extLst>
            </p:cNvPr>
            <p:cNvSpPr/>
            <p:nvPr/>
          </p:nvSpPr>
          <p:spPr>
            <a:xfrm rot="-2922755">
              <a:off x="8132755" y="2807231"/>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3" y="98"/>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703;p24">
              <a:extLst>
                <a:ext uri="{FF2B5EF4-FFF2-40B4-BE49-F238E27FC236}">
                  <a16:creationId xmlns:a16="http://schemas.microsoft.com/office/drawing/2014/main" id="{E816C0A1-C311-9F40-B31A-F4075A2E80F7}"/>
                </a:ext>
              </a:extLst>
            </p:cNvPr>
            <p:cNvSpPr/>
            <p:nvPr/>
          </p:nvSpPr>
          <p:spPr>
            <a:xfrm rot="-2922755">
              <a:off x="8131125" y="2785398"/>
              <a:ext cx="17542" cy="13561"/>
            </a:xfrm>
            <a:custGeom>
              <a:avLst/>
              <a:gdLst/>
              <a:ahLst/>
              <a:cxnLst/>
              <a:rect l="l" t="t" r="r" b="b"/>
              <a:pathLst>
                <a:path w="141" h="109" extrusionOk="0">
                  <a:moveTo>
                    <a:pt x="77" y="1"/>
                  </a:moveTo>
                  <a:cubicBezTo>
                    <a:pt x="74" y="1"/>
                    <a:pt x="71" y="1"/>
                    <a:pt x="68" y="1"/>
                  </a:cubicBezTo>
                  <a:cubicBezTo>
                    <a:pt x="23" y="1"/>
                    <a:pt x="0" y="61"/>
                    <a:pt x="38" y="91"/>
                  </a:cubicBezTo>
                  <a:cubicBezTo>
                    <a:pt x="49" y="102"/>
                    <a:pt x="62" y="108"/>
                    <a:pt x="75" y="108"/>
                  </a:cubicBezTo>
                  <a:cubicBezTo>
                    <a:pt x="88"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704;p24">
              <a:extLst>
                <a:ext uri="{FF2B5EF4-FFF2-40B4-BE49-F238E27FC236}">
                  <a16:creationId xmlns:a16="http://schemas.microsoft.com/office/drawing/2014/main" id="{4681ECE4-FB38-6B40-9BE3-14BE73792C84}"/>
                </a:ext>
              </a:extLst>
            </p:cNvPr>
            <p:cNvSpPr/>
            <p:nvPr/>
          </p:nvSpPr>
          <p:spPr>
            <a:xfrm rot="-2922755">
              <a:off x="8128255" y="2762874"/>
              <a:ext cx="18413" cy="13436"/>
            </a:xfrm>
            <a:custGeom>
              <a:avLst/>
              <a:gdLst/>
              <a:ahLst/>
              <a:cxnLst/>
              <a:rect l="l" t="t" r="r" b="b"/>
              <a:pathLst>
                <a:path w="148" h="108" extrusionOk="0">
                  <a:moveTo>
                    <a:pt x="83" y="0"/>
                  </a:moveTo>
                  <a:cubicBezTo>
                    <a:pt x="80" y="0"/>
                    <a:pt x="78" y="0"/>
                    <a:pt x="75" y="1"/>
                  </a:cubicBezTo>
                  <a:cubicBezTo>
                    <a:pt x="23" y="1"/>
                    <a:pt x="0" y="61"/>
                    <a:pt x="38" y="90"/>
                  </a:cubicBezTo>
                  <a:cubicBezTo>
                    <a:pt x="49" y="102"/>
                    <a:pt x="64" y="107"/>
                    <a:pt x="78" y="107"/>
                  </a:cubicBezTo>
                  <a:cubicBezTo>
                    <a:pt x="92" y="107"/>
                    <a:pt x="105" y="102"/>
                    <a:pt x="113" y="90"/>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705;p24">
              <a:extLst>
                <a:ext uri="{FF2B5EF4-FFF2-40B4-BE49-F238E27FC236}">
                  <a16:creationId xmlns:a16="http://schemas.microsoft.com/office/drawing/2014/main" id="{CD0EC30F-3CDB-9C46-BEA1-D0EF0158DB40}"/>
                </a:ext>
              </a:extLst>
            </p:cNvPr>
            <p:cNvSpPr/>
            <p:nvPr/>
          </p:nvSpPr>
          <p:spPr>
            <a:xfrm rot="-2922755">
              <a:off x="8126166" y="2740152"/>
              <a:ext cx="17791" cy="13436"/>
            </a:xfrm>
            <a:custGeom>
              <a:avLst/>
              <a:gdLst/>
              <a:ahLst/>
              <a:cxnLst/>
              <a:rect l="l" t="t" r="r" b="b"/>
              <a:pathLst>
                <a:path w="143" h="108" extrusionOk="0">
                  <a:moveTo>
                    <a:pt x="68" y="1"/>
                  </a:moveTo>
                  <a:cubicBezTo>
                    <a:pt x="23" y="1"/>
                    <a:pt x="1" y="61"/>
                    <a:pt x="38" y="91"/>
                  </a:cubicBezTo>
                  <a:cubicBezTo>
                    <a:pt x="49" y="102"/>
                    <a:pt x="62" y="108"/>
                    <a:pt x="75" y="108"/>
                  </a:cubicBezTo>
                  <a:cubicBezTo>
                    <a:pt x="88" y="108"/>
                    <a:pt x="102" y="102"/>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706;p24">
              <a:extLst>
                <a:ext uri="{FF2B5EF4-FFF2-40B4-BE49-F238E27FC236}">
                  <a16:creationId xmlns:a16="http://schemas.microsoft.com/office/drawing/2014/main" id="{CA407C3D-A9E5-A748-957F-F9EA2F25146D}"/>
                </a:ext>
              </a:extLst>
            </p:cNvPr>
            <p:cNvSpPr/>
            <p:nvPr/>
          </p:nvSpPr>
          <p:spPr>
            <a:xfrm rot="-2922755">
              <a:off x="8124043" y="2717232"/>
              <a:ext cx="17915" cy="13436"/>
            </a:xfrm>
            <a:custGeom>
              <a:avLst/>
              <a:gdLst/>
              <a:ahLst/>
              <a:cxnLst/>
              <a:rect l="l" t="t" r="r" b="b"/>
              <a:pathLst>
                <a:path w="144" h="108" extrusionOk="0">
                  <a:moveTo>
                    <a:pt x="68" y="0"/>
                  </a:moveTo>
                  <a:cubicBezTo>
                    <a:pt x="16" y="0"/>
                    <a:pt x="1" y="60"/>
                    <a:pt x="31" y="97"/>
                  </a:cubicBezTo>
                  <a:cubicBezTo>
                    <a:pt x="41" y="104"/>
                    <a:pt x="54" y="108"/>
                    <a:pt x="67" y="108"/>
                  </a:cubicBezTo>
                  <a:cubicBezTo>
                    <a:pt x="84" y="108"/>
                    <a:pt x="101" y="102"/>
                    <a:pt x="113" y="90"/>
                  </a:cubicBezTo>
                  <a:cubicBezTo>
                    <a:pt x="143" y="53"/>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707;p24">
              <a:extLst>
                <a:ext uri="{FF2B5EF4-FFF2-40B4-BE49-F238E27FC236}">
                  <a16:creationId xmlns:a16="http://schemas.microsoft.com/office/drawing/2014/main" id="{A8D6D1E7-9EDC-EB45-83C0-6F8B99120C50}"/>
                </a:ext>
              </a:extLst>
            </p:cNvPr>
            <p:cNvSpPr/>
            <p:nvPr/>
          </p:nvSpPr>
          <p:spPr>
            <a:xfrm rot="-2922755">
              <a:off x="8221283" y="2957291"/>
              <a:ext cx="49266" cy="36950"/>
            </a:xfrm>
            <a:custGeom>
              <a:avLst/>
              <a:gdLst/>
              <a:ahLst/>
              <a:cxnLst/>
              <a:rect l="l" t="t" r="r" b="b"/>
              <a:pathLst>
                <a:path w="396" h="297" extrusionOk="0">
                  <a:moveTo>
                    <a:pt x="204" y="1"/>
                  </a:moveTo>
                  <a:cubicBezTo>
                    <a:pt x="201" y="1"/>
                    <a:pt x="198" y="1"/>
                    <a:pt x="195" y="1"/>
                  </a:cubicBezTo>
                  <a:cubicBezTo>
                    <a:pt x="61" y="1"/>
                    <a:pt x="1" y="166"/>
                    <a:pt x="98" y="255"/>
                  </a:cubicBezTo>
                  <a:cubicBezTo>
                    <a:pt x="126" y="284"/>
                    <a:pt x="162" y="297"/>
                    <a:pt x="199" y="297"/>
                  </a:cubicBezTo>
                  <a:cubicBezTo>
                    <a:pt x="239" y="297"/>
                    <a:pt x="280" y="280"/>
                    <a:pt x="308" y="248"/>
                  </a:cubicBezTo>
                  <a:cubicBezTo>
                    <a:pt x="395" y="153"/>
                    <a:pt x="326"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708;p24">
              <a:extLst>
                <a:ext uri="{FF2B5EF4-FFF2-40B4-BE49-F238E27FC236}">
                  <a16:creationId xmlns:a16="http://schemas.microsoft.com/office/drawing/2014/main" id="{79617188-017A-BE40-ADFA-7497C3665234}"/>
                </a:ext>
              </a:extLst>
            </p:cNvPr>
            <p:cNvSpPr/>
            <p:nvPr/>
          </p:nvSpPr>
          <p:spPr>
            <a:xfrm rot="-2922755">
              <a:off x="8195203" y="2703468"/>
              <a:ext cx="49391" cy="37448"/>
            </a:xfrm>
            <a:custGeom>
              <a:avLst/>
              <a:gdLst/>
              <a:ahLst/>
              <a:cxnLst/>
              <a:rect l="l" t="t" r="r" b="b"/>
              <a:pathLst>
                <a:path w="397" h="301" extrusionOk="0">
                  <a:moveTo>
                    <a:pt x="195" y="0"/>
                  </a:moveTo>
                  <a:cubicBezTo>
                    <a:pt x="60" y="8"/>
                    <a:pt x="0" y="173"/>
                    <a:pt x="97" y="262"/>
                  </a:cubicBezTo>
                  <a:cubicBezTo>
                    <a:pt x="126" y="288"/>
                    <a:pt x="162" y="301"/>
                    <a:pt x="198" y="301"/>
                  </a:cubicBezTo>
                  <a:cubicBezTo>
                    <a:pt x="237" y="301"/>
                    <a:pt x="276" y="286"/>
                    <a:pt x="307" y="255"/>
                  </a:cubicBezTo>
                  <a:cubicBezTo>
                    <a:pt x="397" y="158"/>
                    <a:pt x="322"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709;p24">
              <a:extLst>
                <a:ext uri="{FF2B5EF4-FFF2-40B4-BE49-F238E27FC236}">
                  <a16:creationId xmlns:a16="http://schemas.microsoft.com/office/drawing/2014/main" id="{4F6948F5-3A59-2845-8E34-57EF3E402A37}"/>
                </a:ext>
              </a:extLst>
            </p:cNvPr>
            <p:cNvSpPr/>
            <p:nvPr/>
          </p:nvSpPr>
          <p:spPr>
            <a:xfrm rot="-2922755">
              <a:off x="8233953" y="2943257"/>
              <a:ext cx="18786" cy="14307"/>
            </a:xfrm>
            <a:custGeom>
              <a:avLst/>
              <a:gdLst/>
              <a:ahLst/>
              <a:cxnLst/>
              <a:rect l="l" t="t" r="r" b="b"/>
              <a:pathLst>
                <a:path w="151" h="115" extrusionOk="0">
                  <a:moveTo>
                    <a:pt x="76" y="0"/>
                  </a:moveTo>
                  <a:cubicBezTo>
                    <a:pt x="23" y="8"/>
                    <a:pt x="1" y="67"/>
                    <a:pt x="38" y="97"/>
                  </a:cubicBezTo>
                  <a:cubicBezTo>
                    <a:pt x="49" y="109"/>
                    <a:pt x="63" y="114"/>
                    <a:pt x="76" y="114"/>
                  </a:cubicBezTo>
                  <a:cubicBezTo>
                    <a:pt x="89" y="114"/>
                    <a:pt x="102" y="109"/>
                    <a:pt x="113" y="97"/>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710;p24">
              <a:extLst>
                <a:ext uri="{FF2B5EF4-FFF2-40B4-BE49-F238E27FC236}">
                  <a16:creationId xmlns:a16="http://schemas.microsoft.com/office/drawing/2014/main" id="{C52D0F10-B923-0E44-BC25-17AFAD8E3D29}"/>
                </a:ext>
              </a:extLst>
            </p:cNvPr>
            <p:cNvSpPr/>
            <p:nvPr/>
          </p:nvSpPr>
          <p:spPr>
            <a:xfrm rot="-2922755">
              <a:off x="8232552" y="2925364"/>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711;p24">
              <a:extLst>
                <a:ext uri="{FF2B5EF4-FFF2-40B4-BE49-F238E27FC236}">
                  <a16:creationId xmlns:a16="http://schemas.microsoft.com/office/drawing/2014/main" id="{256A01E8-E240-A34A-893D-64F2C8DB27AC}"/>
                </a:ext>
              </a:extLst>
            </p:cNvPr>
            <p:cNvSpPr/>
            <p:nvPr/>
          </p:nvSpPr>
          <p:spPr>
            <a:xfrm rot="-2922755">
              <a:off x="8230063" y="2906643"/>
              <a:ext cx="18786" cy="13810"/>
            </a:xfrm>
            <a:custGeom>
              <a:avLst/>
              <a:gdLst/>
              <a:ahLst/>
              <a:cxnLst/>
              <a:rect l="l" t="t" r="r" b="b"/>
              <a:pathLst>
                <a:path w="151" h="111" extrusionOk="0">
                  <a:moveTo>
                    <a:pt x="76" y="0"/>
                  </a:moveTo>
                  <a:cubicBezTo>
                    <a:pt x="23" y="0"/>
                    <a:pt x="1" y="60"/>
                    <a:pt x="38" y="97"/>
                  </a:cubicBezTo>
                  <a:cubicBezTo>
                    <a:pt x="48" y="107"/>
                    <a:pt x="58" y="111"/>
                    <a:pt x="69" y="111"/>
                  </a:cubicBezTo>
                  <a:cubicBezTo>
                    <a:pt x="85" y="111"/>
                    <a:pt x="100"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712;p24">
              <a:extLst>
                <a:ext uri="{FF2B5EF4-FFF2-40B4-BE49-F238E27FC236}">
                  <a16:creationId xmlns:a16="http://schemas.microsoft.com/office/drawing/2014/main" id="{D3A5F4BB-5C9F-9243-9435-0CC56B674AB2}"/>
                </a:ext>
              </a:extLst>
            </p:cNvPr>
            <p:cNvSpPr/>
            <p:nvPr/>
          </p:nvSpPr>
          <p:spPr>
            <a:xfrm rot="-2922755">
              <a:off x="8228823" y="2888610"/>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6" y="102"/>
                    <a:pt x="59" y="108"/>
                    <a:pt x="73" y="108"/>
                  </a:cubicBezTo>
                  <a:cubicBezTo>
                    <a:pt x="87"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713;p24">
              <a:extLst>
                <a:ext uri="{FF2B5EF4-FFF2-40B4-BE49-F238E27FC236}">
                  <a16:creationId xmlns:a16="http://schemas.microsoft.com/office/drawing/2014/main" id="{39C2668F-6471-7A43-9DFA-FAA28F0E7C1F}"/>
                </a:ext>
              </a:extLst>
            </p:cNvPr>
            <p:cNvSpPr/>
            <p:nvPr/>
          </p:nvSpPr>
          <p:spPr>
            <a:xfrm rot="-2922755">
              <a:off x="8226275" y="2869859"/>
              <a:ext cx="18661" cy="13561"/>
            </a:xfrm>
            <a:custGeom>
              <a:avLst/>
              <a:gdLst/>
              <a:ahLst/>
              <a:cxnLst/>
              <a:rect l="l" t="t" r="r" b="b"/>
              <a:pathLst>
                <a:path w="150" h="109" extrusionOk="0">
                  <a:moveTo>
                    <a:pt x="75" y="1"/>
                  </a:moveTo>
                  <a:cubicBezTo>
                    <a:pt x="22" y="1"/>
                    <a:pt x="0" y="61"/>
                    <a:pt x="37" y="98"/>
                  </a:cubicBezTo>
                  <a:cubicBezTo>
                    <a:pt x="48" y="105"/>
                    <a:pt x="61" y="109"/>
                    <a:pt x="73" y="109"/>
                  </a:cubicBezTo>
                  <a:cubicBezTo>
                    <a:pt x="89" y="109"/>
                    <a:pt x="104" y="103"/>
                    <a:pt x="112"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714;p24">
              <a:extLst>
                <a:ext uri="{FF2B5EF4-FFF2-40B4-BE49-F238E27FC236}">
                  <a16:creationId xmlns:a16="http://schemas.microsoft.com/office/drawing/2014/main" id="{6CAC11B3-EE3A-0341-A45C-7B59292A5B28}"/>
                </a:ext>
              </a:extLst>
            </p:cNvPr>
            <p:cNvSpPr/>
            <p:nvPr/>
          </p:nvSpPr>
          <p:spPr>
            <a:xfrm rot="-2922755">
              <a:off x="8224750" y="2851096"/>
              <a:ext cx="17915" cy="14307"/>
            </a:xfrm>
            <a:custGeom>
              <a:avLst/>
              <a:gdLst/>
              <a:ahLst/>
              <a:cxnLst/>
              <a:rect l="l" t="t" r="r" b="b"/>
              <a:pathLst>
                <a:path w="144" h="115" extrusionOk="0">
                  <a:moveTo>
                    <a:pt x="68" y="1"/>
                  </a:moveTo>
                  <a:cubicBezTo>
                    <a:pt x="23" y="8"/>
                    <a:pt x="1" y="68"/>
                    <a:pt x="38" y="98"/>
                  </a:cubicBezTo>
                  <a:cubicBezTo>
                    <a:pt x="49" y="109"/>
                    <a:pt x="63" y="115"/>
                    <a:pt x="76" y="115"/>
                  </a:cubicBezTo>
                  <a:cubicBezTo>
                    <a:pt x="89" y="115"/>
                    <a:pt x="102" y="109"/>
                    <a:pt x="113" y="98"/>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715;p24">
              <a:extLst>
                <a:ext uri="{FF2B5EF4-FFF2-40B4-BE49-F238E27FC236}">
                  <a16:creationId xmlns:a16="http://schemas.microsoft.com/office/drawing/2014/main" id="{CEC82DEB-A26C-0144-A983-69F7C961989D}"/>
                </a:ext>
              </a:extLst>
            </p:cNvPr>
            <p:cNvSpPr/>
            <p:nvPr/>
          </p:nvSpPr>
          <p:spPr>
            <a:xfrm rot="-2922755">
              <a:off x="8222525" y="2833182"/>
              <a:ext cx="18661" cy="13436"/>
            </a:xfrm>
            <a:custGeom>
              <a:avLst/>
              <a:gdLst/>
              <a:ahLst/>
              <a:cxnLst/>
              <a:rect l="l" t="t" r="r" b="b"/>
              <a:pathLst>
                <a:path w="150" h="108" extrusionOk="0">
                  <a:moveTo>
                    <a:pt x="75" y="1"/>
                  </a:moveTo>
                  <a:cubicBezTo>
                    <a:pt x="23" y="1"/>
                    <a:pt x="0" y="61"/>
                    <a:pt x="38" y="91"/>
                  </a:cubicBezTo>
                  <a:cubicBezTo>
                    <a:pt x="49" y="102"/>
                    <a:pt x="64" y="108"/>
                    <a:pt x="78" y="108"/>
                  </a:cubicBezTo>
                  <a:cubicBezTo>
                    <a:pt x="92" y="108"/>
                    <a:pt x="105" y="102"/>
                    <a:pt x="112"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716;p24">
              <a:extLst>
                <a:ext uri="{FF2B5EF4-FFF2-40B4-BE49-F238E27FC236}">
                  <a16:creationId xmlns:a16="http://schemas.microsoft.com/office/drawing/2014/main" id="{68F910BA-1EE1-744D-AC76-6E2F7AC0CDD4}"/>
                </a:ext>
              </a:extLst>
            </p:cNvPr>
            <p:cNvSpPr/>
            <p:nvPr/>
          </p:nvSpPr>
          <p:spPr>
            <a:xfrm rot="-2922755">
              <a:off x="8220907" y="2814461"/>
              <a:ext cx="17915" cy="13934"/>
            </a:xfrm>
            <a:custGeom>
              <a:avLst/>
              <a:gdLst/>
              <a:ahLst/>
              <a:cxnLst/>
              <a:rect l="l" t="t" r="r" b="b"/>
              <a:pathLst>
                <a:path w="144" h="112" extrusionOk="0">
                  <a:moveTo>
                    <a:pt x="68" y="1"/>
                  </a:moveTo>
                  <a:cubicBezTo>
                    <a:pt x="23" y="1"/>
                    <a:pt x="1" y="60"/>
                    <a:pt x="38" y="98"/>
                  </a:cubicBezTo>
                  <a:cubicBezTo>
                    <a:pt x="48" y="107"/>
                    <a:pt x="58" y="111"/>
                    <a:pt x="69" y="111"/>
                  </a:cubicBezTo>
                  <a:cubicBezTo>
                    <a:pt x="85" y="111"/>
                    <a:pt x="100" y="103"/>
                    <a:pt x="113" y="90"/>
                  </a:cubicBezTo>
                  <a:cubicBezTo>
                    <a:pt x="143" y="60"/>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717;p24">
              <a:extLst>
                <a:ext uri="{FF2B5EF4-FFF2-40B4-BE49-F238E27FC236}">
                  <a16:creationId xmlns:a16="http://schemas.microsoft.com/office/drawing/2014/main" id="{8BFD9C1F-A8C9-2C4E-AD94-986903A5A1E8}"/>
                </a:ext>
              </a:extLst>
            </p:cNvPr>
            <p:cNvSpPr/>
            <p:nvPr/>
          </p:nvSpPr>
          <p:spPr>
            <a:xfrm rot="-2922755">
              <a:off x="8219566" y="2796203"/>
              <a:ext cx="17666" cy="13436"/>
            </a:xfrm>
            <a:custGeom>
              <a:avLst/>
              <a:gdLst/>
              <a:ahLst/>
              <a:cxnLst/>
              <a:rect l="l" t="t" r="r" b="b"/>
              <a:pathLst>
                <a:path w="142" h="108" extrusionOk="0">
                  <a:moveTo>
                    <a:pt x="76" y="0"/>
                  </a:moveTo>
                  <a:cubicBezTo>
                    <a:pt x="73" y="0"/>
                    <a:pt x="71" y="0"/>
                    <a:pt x="68" y="1"/>
                  </a:cubicBezTo>
                  <a:cubicBezTo>
                    <a:pt x="16" y="1"/>
                    <a:pt x="1" y="61"/>
                    <a:pt x="31" y="91"/>
                  </a:cubicBezTo>
                  <a:cubicBezTo>
                    <a:pt x="42" y="102"/>
                    <a:pt x="57" y="107"/>
                    <a:pt x="72" y="107"/>
                  </a:cubicBezTo>
                  <a:cubicBezTo>
                    <a:pt x="87" y="107"/>
                    <a:pt x="102" y="102"/>
                    <a:pt x="113" y="91"/>
                  </a:cubicBezTo>
                  <a:cubicBezTo>
                    <a:pt x="141" y="55"/>
                    <a:pt x="116"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718;p24">
              <a:extLst>
                <a:ext uri="{FF2B5EF4-FFF2-40B4-BE49-F238E27FC236}">
                  <a16:creationId xmlns:a16="http://schemas.microsoft.com/office/drawing/2014/main" id="{15DB10AB-5A9A-914F-85DC-B6F5B59B96B0}"/>
                </a:ext>
              </a:extLst>
            </p:cNvPr>
            <p:cNvSpPr/>
            <p:nvPr/>
          </p:nvSpPr>
          <p:spPr>
            <a:xfrm rot="-2922755">
              <a:off x="8217166" y="2777780"/>
              <a:ext cx="17791" cy="13561"/>
            </a:xfrm>
            <a:custGeom>
              <a:avLst/>
              <a:gdLst/>
              <a:ahLst/>
              <a:cxnLst/>
              <a:rect l="l" t="t" r="r" b="b"/>
              <a:pathLst>
                <a:path w="143" h="109" extrusionOk="0">
                  <a:moveTo>
                    <a:pt x="75" y="0"/>
                  </a:moveTo>
                  <a:cubicBezTo>
                    <a:pt x="22" y="0"/>
                    <a:pt x="0" y="60"/>
                    <a:pt x="37" y="98"/>
                  </a:cubicBezTo>
                  <a:cubicBezTo>
                    <a:pt x="48" y="105"/>
                    <a:pt x="59" y="108"/>
                    <a:pt x="71" y="108"/>
                  </a:cubicBezTo>
                  <a:cubicBezTo>
                    <a:pt x="85" y="108"/>
                    <a:pt x="100" y="103"/>
                    <a:pt x="112" y="90"/>
                  </a:cubicBezTo>
                  <a:cubicBezTo>
                    <a:pt x="142"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719;p24">
              <a:extLst>
                <a:ext uri="{FF2B5EF4-FFF2-40B4-BE49-F238E27FC236}">
                  <a16:creationId xmlns:a16="http://schemas.microsoft.com/office/drawing/2014/main" id="{B225DCEE-94DF-FD46-AA4B-EBC9AE7C07D1}"/>
                </a:ext>
              </a:extLst>
            </p:cNvPr>
            <p:cNvSpPr/>
            <p:nvPr/>
          </p:nvSpPr>
          <p:spPr>
            <a:xfrm rot="-2922755">
              <a:off x="8215493" y="2758689"/>
              <a:ext cx="17915" cy="14307"/>
            </a:xfrm>
            <a:custGeom>
              <a:avLst/>
              <a:gdLst/>
              <a:ahLst/>
              <a:cxnLst/>
              <a:rect l="l" t="t" r="r" b="b"/>
              <a:pathLst>
                <a:path w="144" h="115" extrusionOk="0">
                  <a:moveTo>
                    <a:pt x="68" y="0"/>
                  </a:moveTo>
                  <a:cubicBezTo>
                    <a:pt x="23" y="8"/>
                    <a:pt x="1" y="68"/>
                    <a:pt x="31" y="98"/>
                  </a:cubicBezTo>
                  <a:cubicBezTo>
                    <a:pt x="42" y="109"/>
                    <a:pt x="57" y="114"/>
                    <a:pt x="72" y="114"/>
                  </a:cubicBezTo>
                  <a:cubicBezTo>
                    <a:pt x="87" y="114"/>
                    <a:pt x="102" y="109"/>
                    <a:pt x="113" y="98"/>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720;p24">
              <a:extLst>
                <a:ext uri="{FF2B5EF4-FFF2-40B4-BE49-F238E27FC236}">
                  <a16:creationId xmlns:a16="http://schemas.microsoft.com/office/drawing/2014/main" id="{5CA0F7FE-CC40-D746-9EB9-39A5B8B80882}"/>
                </a:ext>
              </a:extLst>
            </p:cNvPr>
            <p:cNvSpPr/>
            <p:nvPr/>
          </p:nvSpPr>
          <p:spPr>
            <a:xfrm rot="-2922755">
              <a:off x="8213268" y="2740776"/>
              <a:ext cx="18661" cy="13436"/>
            </a:xfrm>
            <a:custGeom>
              <a:avLst/>
              <a:gdLst/>
              <a:ahLst/>
              <a:cxnLst/>
              <a:rect l="l" t="t" r="r" b="b"/>
              <a:pathLst>
                <a:path w="150" h="108" extrusionOk="0">
                  <a:moveTo>
                    <a:pt x="75" y="0"/>
                  </a:moveTo>
                  <a:cubicBezTo>
                    <a:pt x="23" y="0"/>
                    <a:pt x="0" y="60"/>
                    <a:pt x="38" y="90"/>
                  </a:cubicBezTo>
                  <a:cubicBezTo>
                    <a:pt x="49" y="101"/>
                    <a:pt x="62" y="107"/>
                    <a:pt x="75" y="107"/>
                  </a:cubicBezTo>
                  <a:cubicBezTo>
                    <a:pt x="88" y="107"/>
                    <a:pt x="101" y="101"/>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721;p24">
              <a:extLst>
                <a:ext uri="{FF2B5EF4-FFF2-40B4-BE49-F238E27FC236}">
                  <a16:creationId xmlns:a16="http://schemas.microsoft.com/office/drawing/2014/main" id="{9978B546-7A07-7546-80AA-2D33ED2EE37D}"/>
                </a:ext>
              </a:extLst>
            </p:cNvPr>
            <p:cNvSpPr/>
            <p:nvPr/>
          </p:nvSpPr>
          <p:spPr>
            <a:xfrm rot="-2922755">
              <a:off x="8303816" y="2928047"/>
              <a:ext cx="37447" cy="37448"/>
            </a:xfrm>
            <a:custGeom>
              <a:avLst/>
              <a:gdLst/>
              <a:ahLst/>
              <a:cxnLst/>
              <a:rect l="l" t="t" r="r" b="b"/>
              <a:pathLst>
                <a:path w="301" h="301" extrusionOk="0">
                  <a:moveTo>
                    <a:pt x="150" y="1"/>
                  </a:moveTo>
                  <a:cubicBezTo>
                    <a:pt x="68" y="1"/>
                    <a:pt x="1" y="68"/>
                    <a:pt x="1" y="151"/>
                  </a:cubicBezTo>
                  <a:cubicBezTo>
                    <a:pt x="1" y="233"/>
                    <a:pt x="68" y="300"/>
                    <a:pt x="150" y="300"/>
                  </a:cubicBezTo>
                  <a:cubicBezTo>
                    <a:pt x="233" y="300"/>
                    <a:pt x="300" y="233"/>
                    <a:pt x="300" y="151"/>
                  </a:cubicBezTo>
                  <a:cubicBezTo>
                    <a:pt x="300" y="68"/>
                    <a:pt x="233"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722;p24">
              <a:extLst>
                <a:ext uri="{FF2B5EF4-FFF2-40B4-BE49-F238E27FC236}">
                  <a16:creationId xmlns:a16="http://schemas.microsoft.com/office/drawing/2014/main" id="{2A646623-FE0D-C048-84B3-4504F47348A9}"/>
                </a:ext>
              </a:extLst>
            </p:cNvPr>
            <p:cNvSpPr/>
            <p:nvPr/>
          </p:nvSpPr>
          <p:spPr>
            <a:xfrm rot="-2922755">
              <a:off x="8277979" y="2731894"/>
              <a:ext cx="49266" cy="36950"/>
            </a:xfrm>
            <a:custGeom>
              <a:avLst/>
              <a:gdLst/>
              <a:ahLst/>
              <a:cxnLst/>
              <a:rect l="l" t="t" r="r" b="b"/>
              <a:pathLst>
                <a:path w="396" h="297" extrusionOk="0">
                  <a:moveTo>
                    <a:pt x="204" y="0"/>
                  </a:moveTo>
                  <a:cubicBezTo>
                    <a:pt x="201" y="0"/>
                    <a:pt x="198" y="0"/>
                    <a:pt x="195" y="1"/>
                  </a:cubicBezTo>
                  <a:cubicBezTo>
                    <a:pt x="60" y="1"/>
                    <a:pt x="1" y="165"/>
                    <a:pt x="98" y="255"/>
                  </a:cubicBezTo>
                  <a:cubicBezTo>
                    <a:pt x="126" y="283"/>
                    <a:pt x="162" y="296"/>
                    <a:pt x="198" y="296"/>
                  </a:cubicBezTo>
                  <a:cubicBezTo>
                    <a:pt x="239" y="296"/>
                    <a:pt x="280" y="279"/>
                    <a:pt x="308" y="248"/>
                  </a:cubicBezTo>
                  <a:cubicBezTo>
                    <a:pt x="395" y="153"/>
                    <a:pt x="326"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723;p24">
              <a:extLst>
                <a:ext uri="{FF2B5EF4-FFF2-40B4-BE49-F238E27FC236}">
                  <a16:creationId xmlns:a16="http://schemas.microsoft.com/office/drawing/2014/main" id="{5ED937C8-9264-9D4B-82B8-99F19420035B}"/>
                </a:ext>
              </a:extLst>
            </p:cNvPr>
            <p:cNvSpPr/>
            <p:nvPr/>
          </p:nvSpPr>
          <p:spPr>
            <a:xfrm rot="-2922755">
              <a:off x="8311407" y="2921223"/>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8"/>
                    <a:pt x="78" y="108"/>
                  </a:cubicBezTo>
                  <a:cubicBezTo>
                    <a:pt x="92" y="108"/>
                    <a:pt x="105"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724;p24">
              <a:extLst>
                <a:ext uri="{FF2B5EF4-FFF2-40B4-BE49-F238E27FC236}">
                  <a16:creationId xmlns:a16="http://schemas.microsoft.com/office/drawing/2014/main" id="{662DFBFE-97D2-C14E-96E6-BB4CF60408FF}"/>
                </a:ext>
              </a:extLst>
            </p:cNvPr>
            <p:cNvSpPr/>
            <p:nvPr/>
          </p:nvSpPr>
          <p:spPr>
            <a:xfrm rot="-2922755">
              <a:off x="8310065" y="2906421"/>
              <a:ext cx="17791" cy="13810"/>
            </a:xfrm>
            <a:custGeom>
              <a:avLst/>
              <a:gdLst/>
              <a:ahLst/>
              <a:cxnLst/>
              <a:rect l="l" t="t" r="r" b="b"/>
              <a:pathLst>
                <a:path w="143" h="111" extrusionOk="0">
                  <a:moveTo>
                    <a:pt x="68" y="0"/>
                  </a:moveTo>
                  <a:cubicBezTo>
                    <a:pt x="23" y="8"/>
                    <a:pt x="1" y="60"/>
                    <a:pt x="38" y="97"/>
                  </a:cubicBezTo>
                  <a:cubicBezTo>
                    <a:pt x="47" y="107"/>
                    <a:pt x="58" y="111"/>
                    <a:pt x="69" y="111"/>
                  </a:cubicBezTo>
                  <a:cubicBezTo>
                    <a:pt x="84" y="111"/>
                    <a:pt x="100"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725;p24">
              <a:extLst>
                <a:ext uri="{FF2B5EF4-FFF2-40B4-BE49-F238E27FC236}">
                  <a16:creationId xmlns:a16="http://schemas.microsoft.com/office/drawing/2014/main" id="{11DD238D-6343-7047-AB45-494263782E3C}"/>
                </a:ext>
              </a:extLst>
            </p:cNvPr>
            <p:cNvSpPr/>
            <p:nvPr/>
          </p:nvSpPr>
          <p:spPr>
            <a:xfrm rot="-2922755">
              <a:off x="8308922" y="2891938"/>
              <a:ext cx="17915" cy="13561"/>
            </a:xfrm>
            <a:custGeom>
              <a:avLst/>
              <a:gdLst/>
              <a:ahLst/>
              <a:cxnLst/>
              <a:rect l="l" t="t" r="r" b="b"/>
              <a:pathLst>
                <a:path w="144" h="109" extrusionOk="0">
                  <a:moveTo>
                    <a:pt x="68" y="1"/>
                  </a:moveTo>
                  <a:cubicBezTo>
                    <a:pt x="16" y="1"/>
                    <a:pt x="1" y="61"/>
                    <a:pt x="31" y="98"/>
                  </a:cubicBezTo>
                  <a:cubicBezTo>
                    <a:pt x="41" y="105"/>
                    <a:pt x="54" y="108"/>
                    <a:pt x="68" y="108"/>
                  </a:cubicBezTo>
                  <a:cubicBezTo>
                    <a:pt x="84" y="108"/>
                    <a:pt x="101" y="103"/>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726;p24">
              <a:extLst>
                <a:ext uri="{FF2B5EF4-FFF2-40B4-BE49-F238E27FC236}">
                  <a16:creationId xmlns:a16="http://schemas.microsoft.com/office/drawing/2014/main" id="{10E4316C-9A28-144B-BF16-88E44E015E26}"/>
                </a:ext>
              </a:extLst>
            </p:cNvPr>
            <p:cNvSpPr/>
            <p:nvPr/>
          </p:nvSpPr>
          <p:spPr>
            <a:xfrm rot="-2922755">
              <a:off x="8307362" y="2878206"/>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49" y="102"/>
                    <a:pt x="63" y="108"/>
                    <a:pt x="76" y="108"/>
                  </a:cubicBezTo>
                  <a:cubicBezTo>
                    <a:pt x="89"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727;p24">
              <a:extLst>
                <a:ext uri="{FF2B5EF4-FFF2-40B4-BE49-F238E27FC236}">
                  <a16:creationId xmlns:a16="http://schemas.microsoft.com/office/drawing/2014/main" id="{A1500E7D-2D1E-024A-8371-2B8CA4D5343C}"/>
                </a:ext>
              </a:extLst>
            </p:cNvPr>
            <p:cNvSpPr/>
            <p:nvPr/>
          </p:nvSpPr>
          <p:spPr>
            <a:xfrm rot="-2922755">
              <a:off x="8305975" y="2863030"/>
              <a:ext cx="17791" cy="13934"/>
            </a:xfrm>
            <a:custGeom>
              <a:avLst/>
              <a:gdLst/>
              <a:ahLst/>
              <a:cxnLst/>
              <a:rect l="l" t="t" r="r" b="b"/>
              <a:pathLst>
                <a:path w="143" h="112" extrusionOk="0">
                  <a:moveTo>
                    <a:pt x="67" y="1"/>
                  </a:moveTo>
                  <a:cubicBezTo>
                    <a:pt x="23" y="8"/>
                    <a:pt x="0" y="60"/>
                    <a:pt x="30" y="98"/>
                  </a:cubicBezTo>
                  <a:cubicBezTo>
                    <a:pt x="39" y="107"/>
                    <a:pt x="52" y="111"/>
                    <a:pt x="64" y="111"/>
                  </a:cubicBezTo>
                  <a:cubicBezTo>
                    <a:pt x="81" y="111"/>
                    <a:pt x="99" y="103"/>
                    <a:pt x="112" y="90"/>
                  </a:cubicBezTo>
                  <a:cubicBezTo>
                    <a:pt x="142" y="60"/>
                    <a:pt x="112"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728;p24">
              <a:extLst>
                <a:ext uri="{FF2B5EF4-FFF2-40B4-BE49-F238E27FC236}">
                  <a16:creationId xmlns:a16="http://schemas.microsoft.com/office/drawing/2014/main" id="{110B01F9-B0E3-B542-8546-32DBF6817C32}"/>
                </a:ext>
              </a:extLst>
            </p:cNvPr>
            <p:cNvSpPr/>
            <p:nvPr/>
          </p:nvSpPr>
          <p:spPr>
            <a:xfrm rot="-2922755">
              <a:off x="8303981" y="2849113"/>
              <a:ext cx="18786" cy="13312"/>
            </a:xfrm>
            <a:custGeom>
              <a:avLst/>
              <a:gdLst/>
              <a:ahLst/>
              <a:cxnLst/>
              <a:rect l="l" t="t" r="r" b="b"/>
              <a:pathLst>
                <a:path w="151" h="107" extrusionOk="0">
                  <a:moveTo>
                    <a:pt x="76" y="0"/>
                  </a:moveTo>
                  <a:cubicBezTo>
                    <a:pt x="23" y="0"/>
                    <a:pt x="1" y="60"/>
                    <a:pt x="38" y="90"/>
                  </a:cubicBezTo>
                  <a:cubicBezTo>
                    <a:pt x="50" y="101"/>
                    <a:pt x="63" y="107"/>
                    <a:pt x="76" y="107"/>
                  </a:cubicBezTo>
                  <a:cubicBezTo>
                    <a:pt x="89" y="107"/>
                    <a:pt x="102" y="101"/>
                    <a:pt x="113" y="90"/>
                  </a:cubicBezTo>
                  <a:cubicBezTo>
                    <a:pt x="151" y="53"/>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729;p24">
              <a:extLst>
                <a:ext uri="{FF2B5EF4-FFF2-40B4-BE49-F238E27FC236}">
                  <a16:creationId xmlns:a16="http://schemas.microsoft.com/office/drawing/2014/main" id="{B5D3361F-BB82-AD4E-9B45-9983A29324AE}"/>
                </a:ext>
              </a:extLst>
            </p:cNvPr>
            <p:cNvSpPr/>
            <p:nvPr/>
          </p:nvSpPr>
          <p:spPr>
            <a:xfrm rot="-2922755">
              <a:off x="8303294" y="2834986"/>
              <a:ext cx="17542" cy="13436"/>
            </a:xfrm>
            <a:custGeom>
              <a:avLst/>
              <a:gdLst/>
              <a:ahLst/>
              <a:cxnLst/>
              <a:rect l="l" t="t" r="r" b="b"/>
              <a:pathLst>
                <a:path w="141" h="108" extrusionOk="0">
                  <a:moveTo>
                    <a:pt x="76" y="0"/>
                  </a:moveTo>
                  <a:cubicBezTo>
                    <a:pt x="74" y="0"/>
                    <a:pt x="71" y="0"/>
                    <a:pt x="68" y="1"/>
                  </a:cubicBezTo>
                  <a:cubicBezTo>
                    <a:pt x="23" y="1"/>
                    <a:pt x="0" y="61"/>
                    <a:pt x="30" y="91"/>
                  </a:cubicBezTo>
                  <a:cubicBezTo>
                    <a:pt x="41" y="102"/>
                    <a:pt x="56" y="108"/>
                    <a:pt x="71" y="108"/>
                  </a:cubicBezTo>
                  <a:cubicBezTo>
                    <a:pt x="86" y="108"/>
                    <a:pt x="101" y="102"/>
                    <a:pt x="113" y="91"/>
                  </a:cubicBezTo>
                  <a:cubicBezTo>
                    <a:pt x="141" y="55"/>
                    <a:pt x="123"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730;p24">
              <a:extLst>
                <a:ext uri="{FF2B5EF4-FFF2-40B4-BE49-F238E27FC236}">
                  <a16:creationId xmlns:a16="http://schemas.microsoft.com/office/drawing/2014/main" id="{149C1739-AD1B-A446-9253-94DCD2B25D6A}"/>
                </a:ext>
              </a:extLst>
            </p:cNvPr>
            <p:cNvSpPr/>
            <p:nvPr/>
          </p:nvSpPr>
          <p:spPr>
            <a:xfrm rot="-2922755">
              <a:off x="8301081" y="2820184"/>
              <a:ext cx="18661" cy="13810"/>
            </a:xfrm>
            <a:custGeom>
              <a:avLst/>
              <a:gdLst/>
              <a:ahLst/>
              <a:cxnLst/>
              <a:rect l="l" t="t" r="r" b="b"/>
              <a:pathLst>
                <a:path w="150" h="111" extrusionOk="0">
                  <a:moveTo>
                    <a:pt x="75" y="0"/>
                  </a:moveTo>
                  <a:cubicBezTo>
                    <a:pt x="23" y="0"/>
                    <a:pt x="0" y="60"/>
                    <a:pt x="38" y="97"/>
                  </a:cubicBezTo>
                  <a:cubicBezTo>
                    <a:pt x="47" y="107"/>
                    <a:pt x="58" y="111"/>
                    <a:pt x="69" y="111"/>
                  </a:cubicBezTo>
                  <a:cubicBezTo>
                    <a:pt x="84" y="111"/>
                    <a:pt x="99"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731;p24">
              <a:extLst>
                <a:ext uri="{FF2B5EF4-FFF2-40B4-BE49-F238E27FC236}">
                  <a16:creationId xmlns:a16="http://schemas.microsoft.com/office/drawing/2014/main" id="{491CB418-FA0A-2D4F-B81B-B23451D02BA9}"/>
                </a:ext>
              </a:extLst>
            </p:cNvPr>
            <p:cNvSpPr/>
            <p:nvPr/>
          </p:nvSpPr>
          <p:spPr>
            <a:xfrm rot="-2922755">
              <a:off x="8300061" y="2806095"/>
              <a:ext cx="17791" cy="13436"/>
            </a:xfrm>
            <a:custGeom>
              <a:avLst/>
              <a:gdLst/>
              <a:ahLst/>
              <a:cxnLst/>
              <a:rect l="l" t="t" r="r" b="b"/>
              <a:pathLst>
                <a:path w="143" h="108" extrusionOk="0">
                  <a:moveTo>
                    <a:pt x="68" y="1"/>
                  </a:moveTo>
                  <a:cubicBezTo>
                    <a:pt x="23" y="1"/>
                    <a:pt x="1" y="61"/>
                    <a:pt x="30" y="91"/>
                  </a:cubicBezTo>
                  <a:cubicBezTo>
                    <a:pt x="42" y="102"/>
                    <a:pt x="57" y="107"/>
                    <a:pt x="72" y="107"/>
                  </a:cubicBezTo>
                  <a:cubicBezTo>
                    <a:pt x="87" y="107"/>
                    <a:pt x="102" y="102"/>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732;p24">
              <a:extLst>
                <a:ext uri="{FF2B5EF4-FFF2-40B4-BE49-F238E27FC236}">
                  <a16:creationId xmlns:a16="http://schemas.microsoft.com/office/drawing/2014/main" id="{5B198EA2-4BC1-FE4D-909C-8F5F34255595}"/>
                </a:ext>
              </a:extLst>
            </p:cNvPr>
            <p:cNvSpPr/>
            <p:nvPr/>
          </p:nvSpPr>
          <p:spPr>
            <a:xfrm rot="-2922755">
              <a:off x="8298400" y="2792016"/>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2"/>
                    <a:pt x="64" y="108"/>
                    <a:pt x="78" y="108"/>
                  </a:cubicBezTo>
                  <a:cubicBezTo>
                    <a:pt x="92" y="108"/>
                    <a:pt x="105"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733;p24">
              <a:extLst>
                <a:ext uri="{FF2B5EF4-FFF2-40B4-BE49-F238E27FC236}">
                  <a16:creationId xmlns:a16="http://schemas.microsoft.com/office/drawing/2014/main" id="{0709330D-54EF-3D4A-92F8-6259CBC43B16}"/>
                </a:ext>
              </a:extLst>
            </p:cNvPr>
            <p:cNvSpPr/>
            <p:nvPr/>
          </p:nvSpPr>
          <p:spPr>
            <a:xfrm rot="-2922755">
              <a:off x="8296917" y="2777277"/>
              <a:ext cx="17791" cy="13561"/>
            </a:xfrm>
            <a:custGeom>
              <a:avLst/>
              <a:gdLst/>
              <a:ahLst/>
              <a:cxnLst/>
              <a:rect l="l" t="t" r="r" b="b"/>
              <a:pathLst>
                <a:path w="143" h="109" extrusionOk="0">
                  <a:moveTo>
                    <a:pt x="68" y="1"/>
                  </a:moveTo>
                  <a:cubicBezTo>
                    <a:pt x="23" y="1"/>
                    <a:pt x="1" y="60"/>
                    <a:pt x="38" y="98"/>
                  </a:cubicBezTo>
                  <a:cubicBezTo>
                    <a:pt x="45" y="105"/>
                    <a:pt x="56" y="108"/>
                    <a:pt x="69" y="108"/>
                  </a:cubicBezTo>
                  <a:cubicBezTo>
                    <a:pt x="84" y="108"/>
                    <a:pt x="101" y="103"/>
                    <a:pt x="113" y="90"/>
                  </a:cubicBezTo>
                  <a:cubicBezTo>
                    <a:pt x="143" y="60"/>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734;p24">
              <a:extLst>
                <a:ext uri="{FF2B5EF4-FFF2-40B4-BE49-F238E27FC236}">
                  <a16:creationId xmlns:a16="http://schemas.microsoft.com/office/drawing/2014/main" id="{7F57840C-91DA-4E44-AABC-292FD4D07D9B}"/>
                </a:ext>
              </a:extLst>
            </p:cNvPr>
            <p:cNvSpPr/>
            <p:nvPr/>
          </p:nvSpPr>
          <p:spPr>
            <a:xfrm rot="-2922755">
              <a:off x="8295145" y="2763203"/>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735;p24">
              <a:extLst>
                <a:ext uri="{FF2B5EF4-FFF2-40B4-BE49-F238E27FC236}">
                  <a16:creationId xmlns:a16="http://schemas.microsoft.com/office/drawing/2014/main" id="{F3F3AC92-EF3E-EC44-A9E3-56BB22608D54}"/>
                </a:ext>
              </a:extLst>
            </p:cNvPr>
            <p:cNvSpPr/>
            <p:nvPr/>
          </p:nvSpPr>
          <p:spPr>
            <a:xfrm rot="-2922755">
              <a:off x="8368811" y="2899068"/>
              <a:ext cx="50137" cy="37572"/>
            </a:xfrm>
            <a:custGeom>
              <a:avLst/>
              <a:gdLst/>
              <a:ahLst/>
              <a:cxnLst/>
              <a:rect l="l" t="t" r="r" b="b"/>
              <a:pathLst>
                <a:path w="403" h="302" extrusionOk="0">
                  <a:moveTo>
                    <a:pt x="204" y="1"/>
                  </a:moveTo>
                  <a:cubicBezTo>
                    <a:pt x="201" y="1"/>
                    <a:pt x="198" y="1"/>
                    <a:pt x="195" y="1"/>
                  </a:cubicBezTo>
                  <a:cubicBezTo>
                    <a:pt x="60" y="8"/>
                    <a:pt x="0" y="166"/>
                    <a:pt x="97" y="263"/>
                  </a:cubicBezTo>
                  <a:cubicBezTo>
                    <a:pt x="126" y="288"/>
                    <a:pt x="164" y="301"/>
                    <a:pt x="201" y="301"/>
                  </a:cubicBezTo>
                  <a:cubicBezTo>
                    <a:pt x="241" y="301"/>
                    <a:pt x="280" y="286"/>
                    <a:pt x="307" y="255"/>
                  </a:cubicBezTo>
                  <a:cubicBezTo>
                    <a:pt x="402" y="153"/>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736;p24">
              <a:extLst>
                <a:ext uri="{FF2B5EF4-FFF2-40B4-BE49-F238E27FC236}">
                  <a16:creationId xmlns:a16="http://schemas.microsoft.com/office/drawing/2014/main" id="{AD5C5C60-FF08-B140-8D89-DD3A0A3D610E}"/>
                </a:ext>
              </a:extLst>
            </p:cNvPr>
            <p:cNvSpPr/>
            <p:nvPr/>
          </p:nvSpPr>
          <p:spPr>
            <a:xfrm rot="-2922755">
              <a:off x="8354185" y="2758878"/>
              <a:ext cx="50137" cy="36950"/>
            </a:xfrm>
            <a:custGeom>
              <a:avLst/>
              <a:gdLst/>
              <a:ahLst/>
              <a:cxnLst/>
              <a:rect l="l" t="t" r="r" b="b"/>
              <a:pathLst>
                <a:path w="403" h="297" extrusionOk="0">
                  <a:moveTo>
                    <a:pt x="204" y="1"/>
                  </a:moveTo>
                  <a:cubicBezTo>
                    <a:pt x="201" y="1"/>
                    <a:pt x="198" y="1"/>
                    <a:pt x="195" y="1"/>
                  </a:cubicBezTo>
                  <a:cubicBezTo>
                    <a:pt x="68" y="1"/>
                    <a:pt x="0" y="166"/>
                    <a:pt x="97" y="255"/>
                  </a:cubicBezTo>
                  <a:cubicBezTo>
                    <a:pt x="129" y="284"/>
                    <a:pt x="166" y="297"/>
                    <a:pt x="202" y="297"/>
                  </a:cubicBezTo>
                  <a:cubicBezTo>
                    <a:pt x="242" y="297"/>
                    <a:pt x="283" y="280"/>
                    <a:pt x="315" y="248"/>
                  </a:cubicBezTo>
                  <a:cubicBezTo>
                    <a:pt x="402" y="153"/>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737;p24">
              <a:extLst>
                <a:ext uri="{FF2B5EF4-FFF2-40B4-BE49-F238E27FC236}">
                  <a16:creationId xmlns:a16="http://schemas.microsoft.com/office/drawing/2014/main" id="{CA79A1BD-228A-664A-BE53-9DECFEE99F56}"/>
                </a:ext>
              </a:extLst>
            </p:cNvPr>
            <p:cNvSpPr/>
            <p:nvPr/>
          </p:nvSpPr>
          <p:spPr>
            <a:xfrm rot="-2922755">
              <a:off x="8383124" y="2897439"/>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8"/>
                    <a:pt x="78" y="108"/>
                  </a:cubicBezTo>
                  <a:cubicBezTo>
                    <a:pt x="92" y="108"/>
                    <a:pt x="105"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738;p24">
              <a:extLst>
                <a:ext uri="{FF2B5EF4-FFF2-40B4-BE49-F238E27FC236}">
                  <a16:creationId xmlns:a16="http://schemas.microsoft.com/office/drawing/2014/main" id="{7DD73D62-4D19-134D-B029-E4CBCB59F782}"/>
                </a:ext>
              </a:extLst>
            </p:cNvPr>
            <p:cNvSpPr/>
            <p:nvPr/>
          </p:nvSpPr>
          <p:spPr>
            <a:xfrm rot="-2922755">
              <a:off x="8382588" y="2887232"/>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739;p24">
              <a:extLst>
                <a:ext uri="{FF2B5EF4-FFF2-40B4-BE49-F238E27FC236}">
                  <a16:creationId xmlns:a16="http://schemas.microsoft.com/office/drawing/2014/main" id="{693B3422-18F2-E740-B4F5-DA504BB28BBA}"/>
                </a:ext>
              </a:extLst>
            </p:cNvPr>
            <p:cNvSpPr/>
            <p:nvPr/>
          </p:nvSpPr>
          <p:spPr>
            <a:xfrm rot="-2922755">
              <a:off x="8380709" y="2876255"/>
              <a:ext cx="18786" cy="14307"/>
            </a:xfrm>
            <a:custGeom>
              <a:avLst/>
              <a:gdLst/>
              <a:ahLst/>
              <a:cxnLst/>
              <a:rect l="l" t="t" r="r" b="b"/>
              <a:pathLst>
                <a:path w="151" h="115" extrusionOk="0">
                  <a:moveTo>
                    <a:pt x="75" y="1"/>
                  </a:moveTo>
                  <a:cubicBezTo>
                    <a:pt x="23" y="8"/>
                    <a:pt x="1" y="68"/>
                    <a:pt x="38" y="98"/>
                  </a:cubicBezTo>
                  <a:cubicBezTo>
                    <a:pt x="49" y="109"/>
                    <a:pt x="64" y="115"/>
                    <a:pt x="78" y="115"/>
                  </a:cubicBezTo>
                  <a:cubicBezTo>
                    <a:pt x="92" y="115"/>
                    <a:pt x="105" y="109"/>
                    <a:pt x="113" y="98"/>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740;p24">
              <a:extLst>
                <a:ext uri="{FF2B5EF4-FFF2-40B4-BE49-F238E27FC236}">
                  <a16:creationId xmlns:a16="http://schemas.microsoft.com/office/drawing/2014/main" id="{435267D3-AC69-FB40-B3FD-776A602FC575}"/>
                </a:ext>
              </a:extLst>
            </p:cNvPr>
            <p:cNvSpPr/>
            <p:nvPr/>
          </p:nvSpPr>
          <p:spPr>
            <a:xfrm rot="-2922755">
              <a:off x="8380102" y="2866137"/>
              <a:ext cx="17791" cy="14058"/>
            </a:xfrm>
            <a:custGeom>
              <a:avLst/>
              <a:gdLst/>
              <a:ahLst/>
              <a:cxnLst/>
              <a:rect l="l" t="t" r="r" b="b"/>
              <a:pathLst>
                <a:path w="143" h="113" extrusionOk="0">
                  <a:moveTo>
                    <a:pt x="68" y="1"/>
                  </a:moveTo>
                  <a:cubicBezTo>
                    <a:pt x="23" y="8"/>
                    <a:pt x="0" y="68"/>
                    <a:pt x="38" y="98"/>
                  </a:cubicBezTo>
                  <a:cubicBezTo>
                    <a:pt x="48" y="108"/>
                    <a:pt x="60" y="112"/>
                    <a:pt x="71" y="112"/>
                  </a:cubicBezTo>
                  <a:cubicBezTo>
                    <a:pt x="86" y="112"/>
                    <a:pt x="100" y="106"/>
                    <a:pt x="113" y="98"/>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741;p24">
              <a:extLst>
                <a:ext uri="{FF2B5EF4-FFF2-40B4-BE49-F238E27FC236}">
                  <a16:creationId xmlns:a16="http://schemas.microsoft.com/office/drawing/2014/main" id="{72511562-728A-B048-BB2D-3F2C871E05D2}"/>
                </a:ext>
              </a:extLst>
            </p:cNvPr>
            <p:cNvSpPr/>
            <p:nvPr/>
          </p:nvSpPr>
          <p:spPr>
            <a:xfrm rot="-2922755">
              <a:off x="8378545" y="2855997"/>
              <a:ext cx="18786" cy="13934"/>
            </a:xfrm>
            <a:custGeom>
              <a:avLst/>
              <a:gdLst/>
              <a:ahLst/>
              <a:cxnLst/>
              <a:rect l="l" t="t" r="r" b="b"/>
              <a:pathLst>
                <a:path w="151" h="112" extrusionOk="0">
                  <a:moveTo>
                    <a:pt x="76" y="1"/>
                  </a:moveTo>
                  <a:cubicBezTo>
                    <a:pt x="23" y="1"/>
                    <a:pt x="1" y="61"/>
                    <a:pt x="38" y="98"/>
                  </a:cubicBezTo>
                  <a:cubicBezTo>
                    <a:pt x="48" y="108"/>
                    <a:pt x="60" y="112"/>
                    <a:pt x="72" y="112"/>
                  </a:cubicBezTo>
                  <a:cubicBezTo>
                    <a:pt x="88" y="112"/>
                    <a:pt x="104" y="104"/>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742;p24">
              <a:extLst>
                <a:ext uri="{FF2B5EF4-FFF2-40B4-BE49-F238E27FC236}">
                  <a16:creationId xmlns:a16="http://schemas.microsoft.com/office/drawing/2014/main" id="{7A5C22BA-571A-174D-A669-179D9AFFC9A1}"/>
                </a:ext>
              </a:extLst>
            </p:cNvPr>
            <p:cNvSpPr/>
            <p:nvPr/>
          </p:nvSpPr>
          <p:spPr>
            <a:xfrm rot="-2922755">
              <a:off x="8377891" y="2845900"/>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743;p24">
              <a:extLst>
                <a:ext uri="{FF2B5EF4-FFF2-40B4-BE49-F238E27FC236}">
                  <a16:creationId xmlns:a16="http://schemas.microsoft.com/office/drawing/2014/main" id="{F83C6D87-E586-CF4E-9F29-734BA68FC3C6}"/>
                </a:ext>
              </a:extLst>
            </p:cNvPr>
            <p:cNvSpPr/>
            <p:nvPr/>
          </p:nvSpPr>
          <p:spPr>
            <a:xfrm rot="-2922755">
              <a:off x="8377254" y="2835468"/>
              <a:ext cx="17791" cy="13436"/>
            </a:xfrm>
            <a:custGeom>
              <a:avLst/>
              <a:gdLst/>
              <a:ahLst/>
              <a:cxnLst/>
              <a:rect l="l" t="t" r="r" b="b"/>
              <a:pathLst>
                <a:path w="143" h="108" extrusionOk="0">
                  <a:moveTo>
                    <a:pt x="68" y="0"/>
                  </a:moveTo>
                  <a:cubicBezTo>
                    <a:pt x="16" y="0"/>
                    <a:pt x="1" y="60"/>
                    <a:pt x="31" y="97"/>
                  </a:cubicBezTo>
                  <a:cubicBezTo>
                    <a:pt x="41" y="104"/>
                    <a:pt x="54" y="108"/>
                    <a:pt x="67" y="108"/>
                  </a:cubicBezTo>
                  <a:cubicBezTo>
                    <a:pt x="84" y="108"/>
                    <a:pt x="100" y="102"/>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744;p24">
              <a:extLst>
                <a:ext uri="{FF2B5EF4-FFF2-40B4-BE49-F238E27FC236}">
                  <a16:creationId xmlns:a16="http://schemas.microsoft.com/office/drawing/2014/main" id="{73C81325-A8D4-F047-B527-5079FD0C85A1}"/>
                </a:ext>
              </a:extLst>
            </p:cNvPr>
            <p:cNvSpPr/>
            <p:nvPr/>
          </p:nvSpPr>
          <p:spPr>
            <a:xfrm rot="-2922755">
              <a:off x="8375846" y="2825656"/>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745;p24">
              <a:extLst>
                <a:ext uri="{FF2B5EF4-FFF2-40B4-BE49-F238E27FC236}">
                  <a16:creationId xmlns:a16="http://schemas.microsoft.com/office/drawing/2014/main" id="{8BD5A430-4A6E-064E-9A4C-4064C9E97D28}"/>
                </a:ext>
              </a:extLst>
            </p:cNvPr>
            <p:cNvSpPr/>
            <p:nvPr/>
          </p:nvSpPr>
          <p:spPr>
            <a:xfrm rot="-2922755">
              <a:off x="8375162" y="2815121"/>
              <a:ext cx="17915" cy="13312"/>
            </a:xfrm>
            <a:custGeom>
              <a:avLst/>
              <a:gdLst/>
              <a:ahLst/>
              <a:cxnLst/>
              <a:rect l="l" t="t" r="r" b="b"/>
              <a:pathLst>
                <a:path w="144" h="107" extrusionOk="0">
                  <a:moveTo>
                    <a:pt x="68" y="0"/>
                  </a:moveTo>
                  <a:cubicBezTo>
                    <a:pt x="23" y="0"/>
                    <a:pt x="1" y="60"/>
                    <a:pt x="31" y="90"/>
                  </a:cubicBezTo>
                  <a:cubicBezTo>
                    <a:pt x="42" y="101"/>
                    <a:pt x="57" y="107"/>
                    <a:pt x="72" y="107"/>
                  </a:cubicBezTo>
                  <a:cubicBezTo>
                    <a:pt x="87" y="107"/>
                    <a:pt x="102" y="101"/>
                    <a:pt x="113" y="90"/>
                  </a:cubicBezTo>
                  <a:cubicBezTo>
                    <a:pt x="143" y="53"/>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746;p24">
              <a:extLst>
                <a:ext uri="{FF2B5EF4-FFF2-40B4-BE49-F238E27FC236}">
                  <a16:creationId xmlns:a16="http://schemas.microsoft.com/office/drawing/2014/main" id="{8DFC1229-1DC6-0A4A-98C3-6A49573506CD}"/>
                </a:ext>
              </a:extLst>
            </p:cNvPr>
            <p:cNvSpPr/>
            <p:nvPr/>
          </p:nvSpPr>
          <p:spPr>
            <a:xfrm rot="-2922755">
              <a:off x="8373820" y="2804930"/>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747;p24">
              <a:extLst>
                <a:ext uri="{FF2B5EF4-FFF2-40B4-BE49-F238E27FC236}">
                  <a16:creationId xmlns:a16="http://schemas.microsoft.com/office/drawing/2014/main" id="{9BFEC6D5-6A4F-6B4A-916A-89B120B67A17}"/>
                </a:ext>
              </a:extLst>
            </p:cNvPr>
            <p:cNvSpPr/>
            <p:nvPr/>
          </p:nvSpPr>
          <p:spPr>
            <a:xfrm rot="-2922755">
              <a:off x="8373284" y="2794722"/>
              <a:ext cx="17542" cy="13561"/>
            </a:xfrm>
            <a:custGeom>
              <a:avLst/>
              <a:gdLst/>
              <a:ahLst/>
              <a:cxnLst/>
              <a:rect l="l" t="t" r="r" b="b"/>
              <a:pathLst>
                <a:path w="141" h="109" extrusionOk="0">
                  <a:moveTo>
                    <a:pt x="75" y="1"/>
                  </a:moveTo>
                  <a:cubicBezTo>
                    <a:pt x="73" y="1"/>
                    <a:pt x="70" y="1"/>
                    <a:pt x="68" y="1"/>
                  </a:cubicBezTo>
                  <a:cubicBezTo>
                    <a:pt x="23" y="1"/>
                    <a:pt x="0" y="61"/>
                    <a:pt x="30" y="91"/>
                  </a:cubicBezTo>
                  <a:cubicBezTo>
                    <a:pt x="41" y="103"/>
                    <a:pt x="56" y="108"/>
                    <a:pt x="71" y="108"/>
                  </a:cubicBezTo>
                  <a:cubicBezTo>
                    <a:pt x="86" y="108"/>
                    <a:pt x="101" y="103"/>
                    <a:pt x="112"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748;p24">
              <a:extLst>
                <a:ext uri="{FF2B5EF4-FFF2-40B4-BE49-F238E27FC236}">
                  <a16:creationId xmlns:a16="http://schemas.microsoft.com/office/drawing/2014/main" id="{21759492-C13C-F645-AB9B-D7120DBE4E15}"/>
                </a:ext>
              </a:extLst>
            </p:cNvPr>
            <p:cNvSpPr/>
            <p:nvPr/>
          </p:nvSpPr>
          <p:spPr>
            <a:xfrm rot="-2922755">
              <a:off x="8371452" y="2783849"/>
              <a:ext cx="18786" cy="14307"/>
            </a:xfrm>
            <a:custGeom>
              <a:avLst/>
              <a:gdLst/>
              <a:ahLst/>
              <a:cxnLst/>
              <a:rect l="l" t="t" r="r" b="b"/>
              <a:pathLst>
                <a:path w="151" h="115" extrusionOk="0">
                  <a:moveTo>
                    <a:pt x="75" y="0"/>
                  </a:moveTo>
                  <a:cubicBezTo>
                    <a:pt x="23" y="8"/>
                    <a:pt x="1" y="67"/>
                    <a:pt x="38" y="97"/>
                  </a:cubicBezTo>
                  <a:cubicBezTo>
                    <a:pt x="49" y="109"/>
                    <a:pt x="62" y="114"/>
                    <a:pt x="75" y="114"/>
                  </a:cubicBezTo>
                  <a:cubicBezTo>
                    <a:pt x="89" y="114"/>
                    <a:pt x="102" y="109"/>
                    <a:pt x="113"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749;p24">
              <a:extLst>
                <a:ext uri="{FF2B5EF4-FFF2-40B4-BE49-F238E27FC236}">
                  <a16:creationId xmlns:a16="http://schemas.microsoft.com/office/drawing/2014/main" id="{E8D6C007-9784-1747-9ED4-10959F9CCB7F}"/>
                </a:ext>
              </a:extLst>
            </p:cNvPr>
            <p:cNvSpPr/>
            <p:nvPr/>
          </p:nvSpPr>
          <p:spPr>
            <a:xfrm rot="-2922755">
              <a:off x="8441976" y="2869585"/>
              <a:ext cx="37323" cy="37448"/>
            </a:xfrm>
            <a:custGeom>
              <a:avLst/>
              <a:gdLst/>
              <a:ahLst/>
              <a:cxnLst/>
              <a:rect l="l" t="t" r="r" b="b"/>
              <a:pathLst>
                <a:path w="300" h="301" extrusionOk="0">
                  <a:moveTo>
                    <a:pt x="150" y="1"/>
                  </a:moveTo>
                  <a:cubicBezTo>
                    <a:pt x="67" y="1"/>
                    <a:pt x="0" y="68"/>
                    <a:pt x="0" y="151"/>
                  </a:cubicBezTo>
                  <a:cubicBezTo>
                    <a:pt x="0" y="233"/>
                    <a:pt x="67" y="300"/>
                    <a:pt x="150" y="300"/>
                  </a:cubicBezTo>
                  <a:cubicBezTo>
                    <a:pt x="232" y="300"/>
                    <a:pt x="299" y="233"/>
                    <a:pt x="299" y="151"/>
                  </a:cubicBezTo>
                  <a:cubicBezTo>
                    <a:pt x="299" y="68"/>
                    <a:pt x="232"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750;p24">
              <a:extLst>
                <a:ext uri="{FF2B5EF4-FFF2-40B4-BE49-F238E27FC236}">
                  <a16:creationId xmlns:a16="http://schemas.microsoft.com/office/drawing/2014/main" id="{A90A2F14-62B8-D542-A616-628B56E98ACB}"/>
                </a:ext>
              </a:extLst>
            </p:cNvPr>
            <p:cNvSpPr/>
            <p:nvPr/>
          </p:nvSpPr>
          <p:spPr>
            <a:xfrm rot="-2922755">
              <a:off x="8427527" y="2784846"/>
              <a:ext cx="49142" cy="37448"/>
            </a:xfrm>
            <a:custGeom>
              <a:avLst/>
              <a:gdLst/>
              <a:ahLst/>
              <a:cxnLst/>
              <a:rect l="l" t="t" r="r" b="b"/>
              <a:pathLst>
                <a:path w="395" h="301" extrusionOk="0">
                  <a:moveTo>
                    <a:pt x="203" y="0"/>
                  </a:moveTo>
                  <a:cubicBezTo>
                    <a:pt x="200" y="0"/>
                    <a:pt x="198" y="0"/>
                    <a:pt x="195" y="0"/>
                  </a:cubicBezTo>
                  <a:cubicBezTo>
                    <a:pt x="60" y="8"/>
                    <a:pt x="0" y="173"/>
                    <a:pt x="98" y="262"/>
                  </a:cubicBezTo>
                  <a:cubicBezTo>
                    <a:pt x="126" y="288"/>
                    <a:pt x="164" y="301"/>
                    <a:pt x="201" y="301"/>
                  </a:cubicBezTo>
                  <a:cubicBezTo>
                    <a:pt x="241" y="301"/>
                    <a:pt x="280" y="286"/>
                    <a:pt x="307" y="255"/>
                  </a:cubicBezTo>
                  <a:cubicBezTo>
                    <a:pt x="395" y="160"/>
                    <a:pt x="325"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751;p24">
              <a:extLst>
                <a:ext uri="{FF2B5EF4-FFF2-40B4-BE49-F238E27FC236}">
                  <a16:creationId xmlns:a16="http://schemas.microsoft.com/office/drawing/2014/main" id="{5D09C5EF-7226-674F-BA74-7FF0F8CAA07F}"/>
                </a:ext>
              </a:extLst>
            </p:cNvPr>
            <p:cNvSpPr/>
            <p:nvPr/>
          </p:nvSpPr>
          <p:spPr>
            <a:xfrm rot="-2922755">
              <a:off x="8450957" y="2872808"/>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2"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752;p24">
              <a:extLst>
                <a:ext uri="{FF2B5EF4-FFF2-40B4-BE49-F238E27FC236}">
                  <a16:creationId xmlns:a16="http://schemas.microsoft.com/office/drawing/2014/main" id="{7F584A58-6385-E54A-9114-B88E8E82E974}"/>
                </a:ext>
              </a:extLst>
            </p:cNvPr>
            <p:cNvSpPr/>
            <p:nvPr/>
          </p:nvSpPr>
          <p:spPr>
            <a:xfrm rot="-2922755">
              <a:off x="8449812" y="2866639"/>
              <a:ext cx="18661" cy="13561"/>
            </a:xfrm>
            <a:custGeom>
              <a:avLst/>
              <a:gdLst/>
              <a:ahLst/>
              <a:cxnLst/>
              <a:rect l="l" t="t" r="r" b="b"/>
              <a:pathLst>
                <a:path w="150" h="109" extrusionOk="0">
                  <a:moveTo>
                    <a:pt x="75" y="0"/>
                  </a:moveTo>
                  <a:cubicBezTo>
                    <a:pt x="23" y="0"/>
                    <a:pt x="0" y="60"/>
                    <a:pt x="38" y="98"/>
                  </a:cubicBezTo>
                  <a:cubicBezTo>
                    <a:pt x="48" y="104"/>
                    <a:pt x="61" y="108"/>
                    <a:pt x="74" y="108"/>
                  </a:cubicBezTo>
                  <a:cubicBezTo>
                    <a:pt x="89" y="108"/>
                    <a:pt x="104"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753;p24">
              <a:extLst>
                <a:ext uri="{FF2B5EF4-FFF2-40B4-BE49-F238E27FC236}">
                  <a16:creationId xmlns:a16="http://schemas.microsoft.com/office/drawing/2014/main" id="{91828474-AF13-8A4B-9E82-4899DF948C97}"/>
                </a:ext>
              </a:extLst>
            </p:cNvPr>
            <p:cNvSpPr/>
            <p:nvPr/>
          </p:nvSpPr>
          <p:spPr>
            <a:xfrm rot="-2922755">
              <a:off x="8449586" y="2860324"/>
              <a:ext cx="17791" cy="13934"/>
            </a:xfrm>
            <a:custGeom>
              <a:avLst/>
              <a:gdLst/>
              <a:ahLst/>
              <a:cxnLst/>
              <a:rect l="l" t="t" r="r" b="b"/>
              <a:pathLst>
                <a:path w="143" h="112" extrusionOk="0">
                  <a:moveTo>
                    <a:pt x="68" y="1"/>
                  </a:moveTo>
                  <a:cubicBezTo>
                    <a:pt x="23" y="1"/>
                    <a:pt x="1" y="61"/>
                    <a:pt x="38" y="98"/>
                  </a:cubicBezTo>
                  <a:cubicBezTo>
                    <a:pt x="47" y="108"/>
                    <a:pt x="58" y="112"/>
                    <a:pt x="69" y="112"/>
                  </a:cubicBezTo>
                  <a:cubicBezTo>
                    <a:pt x="84" y="112"/>
                    <a:pt x="100" y="104"/>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754;p24">
              <a:extLst>
                <a:ext uri="{FF2B5EF4-FFF2-40B4-BE49-F238E27FC236}">
                  <a16:creationId xmlns:a16="http://schemas.microsoft.com/office/drawing/2014/main" id="{9A98AA1B-B6AE-E040-84A6-B4B6BC5C657E}"/>
                </a:ext>
              </a:extLst>
            </p:cNvPr>
            <p:cNvSpPr/>
            <p:nvPr/>
          </p:nvSpPr>
          <p:spPr>
            <a:xfrm rot="-2922755">
              <a:off x="8448420" y="2854108"/>
              <a:ext cx="18786" cy="13934"/>
            </a:xfrm>
            <a:custGeom>
              <a:avLst/>
              <a:gdLst/>
              <a:ahLst/>
              <a:cxnLst/>
              <a:rect l="l" t="t" r="r" b="b"/>
              <a:pathLst>
                <a:path w="151" h="112" extrusionOk="0">
                  <a:moveTo>
                    <a:pt x="75" y="1"/>
                  </a:moveTo>
                  <a:cubicBezTo>
                    <a:pt x="23" y="8"/>
                    <a:pt x="1" y="60"/>
                    <a:pt x="38" y="98"/>
                  </a:cubicBezTo>
                  <a:cubicBezTo>
                    <a:pt x="47" y="107"/>
                    <a:pt x="59" y="111"/>
                    <a:pt x="71" y="111"/>
                  </a:cubicBezTo>
                  <a:cubicBezTo>
                    <a:pt x="88" y="111"/>
                    <a:pt x="104" y="103"/>
                    <a:pt x="113" y="90"/>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755;p24">
              <a:extLst>
                <a:ext uri="{FF2B5EF4-FFF2-40B4-BE49-F238E27FC236}">
                  <a16:creationId xmlns:a16="http://schemas.microsoft.com/office/drawing/2014/main" id="{C6EF2533-95F7-9A40-A520-63B1BBF5C654}"/>
                </a:ext>
              </a:extLst>
            </p:cNvPr>
            <p:cNvSpPr/>
            <p:nvPr/>
          </p:nvSpPr>
          <p:spPr>
            <a:xfrm rot="-2922755">
              <a:off x="8448391" y="2847829"/>
              <a:ext cx="17791" cy="14307"/>
            </a:xfrm>
            <a:custGeom>
              <a:avLst/>
              <a:gdLst/>
              <a:ahLst/>
              <a:cxnLst/>
              <a:rect l="l" t="t" r="r" b="b"/>
              <a:pathLst>
                <a:path w="143" h="115" extrusionOk="0">
                  <a:moveTo>
                    <a:pt x="67" y="0"/>
                  </a:moveTo>
                  <a:cubicBezTo>
                    <a:pt x="22" y="8"/>
                    <a:pt x="0" y="67"/>
                    <a:pt x="37" y="97"/>
                  </a:cubicBezTo>
                  <a:cubicBezTo>
                    <a:pt x="49" y="109"/>
                    <a:pt x="62" y="114"/>
                    <a:pt x="75" y="114"/>
                  </a:cubicBezTo>
                  <a:cubicBezTo>
                    <a:pt x="88" y="114"/>
                    <a:pt x="101" y="109"/>
                    <a:pt x="112" y="97"/>
                  </a:cubicBezTo>
                  <a:cubicBezTo>
                    <a:pt x="142" y="60"/>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756;p24">
              <a:extLst>
                <a:ext uri="{FF2B5EF4-FFF2-40B4-BE49-F238E27FC236}">
                  <a16:creationId xmlns:a16="http://schemas.microsoft.com/office/drawing/2014/main" id="{B2674E74-8309-7644-AEBC-4B3E54697D49}"/>
                </a:ext>
              </a:extLst>
            </p:cNvPr>
            <p:cNvSpPr/>
            <p:nvPr/>
          </p:nvSpPr>
          <p:spPr>
            <a:xfrm rot="-2922755">
              <a:off x="8448245" y="2842066"/>
              <a:ext cx="17542" cy="13436"/>
            </a:xfrm>
            <a:custGeom>
              <a:avLst/>
              <a:gdLst/>
              <a:ahLst/>
              <a:cxnLst/>
              <a:rect l="l" t="t" r="r" b="b"/>
              <a:pathLst>
                <a:path w="141" h="108" extrusionOk="0">
                  <a:moveTo>
                    <a:pt x="75" y="1"/>
                  </a:moveTo>
                  <a:cubicBezTo>
                    <a:pt x="73" y="1"/>
                    <a:pt x="70" y="1"/>
                    <a:pt x="68" y="1"/>
                  </a:cubicBezTo>
                  <a:cubicBezTo>
                    <a:pt x="15" y="1"/>
                    <a:pt x="0" y="61"/>
                    <a:pt x="30" y="91"/>
                  </a:cubicBezTo>
                  <a:cubicBezTo>
                    <a:pt x="42" y="102"/>
                    <a:pt x="57" y="108"/>
                    <a:pt x="72" y="108"/>
                  </a:cubicBezTo>
                  <a:cubicBezTo>
                    <a:pt x="87" y="108"/>
                    <a:pt x="101" y="102"/>
                    <a:pt x="113"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757;p24">
              <a:extLst>
                <a:ext uri="{FF2B5EF4-FFF2-40B4-BE49-F238E27FC236}">
                  <a16:creationId xmlns:a16="http://schemas.microsoft.com/office/drawing/2014/main" id="{AF6D996B-0846-6A43-A7CA-2B04D663123D}"/>
                </a:ext>
              </a:extLst>
            </p:cNvPr>
            <p:cNvSpPr/>
            <p:nvPr/>
          </p:nvSpPr>
          <p:spPr>
            <a:xfrm rot="-2922755">
              <a:off x="8447207" y="2836131"/>
              <a:ext cx="17791" cy="13436"/>
            </a:xfrm>
            <a:custGeom>
              <a:avLst/>
              <a:gdLst/>
              <a:ahLst/>
              <a:cxnLst/>
              <a:rect l="l" t="t" r="r" b="b"/>
              <a:pathLst>
                <a:path w="143" h="108" extrusionOk="0">
                  <a:moveTo>
                    <a:pt x="68" y="1"/>
                  </a:moveTo>
                  <a:cubicBezTo>
                    <a:pt x="23" y="1"/>
                    <a:pt x="0" y="61"/>
                    <a:pt x="38" y="91"/>
                  </a:cubicBezTo>
                  <a:cubicBezTo>
                    <a:pt x="49" y="102"/>
                    <a:pt x="62" y="107"/>
                    <a:pt x="75" y="107"/>
                  </a:cubicBezTo>
                  <a:cubicBezTo>
                    <a:pt x="88" y="107"/>
                    <a:pt x="101" y="102"/>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758;p24">
              <a:extLst>
                <a:ext uri="{FF2B5EF4-FFF2-40B4-BE49-F238E27FC236}">
                  <a16:creationId xmlns:a16="http://schemas.microsoft.com/office/drawing/2014/main" id="{1EAB3057-E86A-514A-8135-91F9980B02B2}"/>
                </a:ext>
              </a:extLst>
            </p:cNvPr>
            <p:cNvSpPr/>
            <p:nvPr/>
          </p:nvSpPr>
          <p:spPr>
            <a:xfrm rot="-2922755">
              <a:off x="8446717" y="2829609"/>
              <a:ext cx="17915" cy="13312"/>
            </a:xfrm>
            <a:custGeom>
              <a:avLst/>
              <a:gdLst/>
              <a:ahLst/>
              <a:cxnLst/>
              <a:rect l="l" t="t" r="r" b="b"/>
              <a:pathLst>
                <a:path w="144" h="107" extrusionOk="0">
                  <a:moveTo>
                    <a:pt x="68" y="0"/>
                  </a:moveTo>
                  <a:cubicBezTo>
                    <a:pt x="16" y="0"/>
                    <a:pt x="1" y="60"/>
                    <a:pt x="31" y="90"/>
                  </a:cubicBezTo>
                  <a:cubicBezTo>
                    <a:pt x="42" y="101"/>
                    <a:pt x="57" y="107"/>
                    <a:pt x="72" y="107"/>
                  </a:cubicBezTo>
                  <a:cubicBezTo>
                    <a:pt x="87" y="107"/>
                    <a:pt x="102" y="101"/>
                    <a:pt x="113" y="90"/>
                  </a:cubicBezTo>
                  <a:cubicBezTo>
                    <a:pt x="143" y="53"/>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759;p24">
              <a:extLst>
                <a:ext uri="{FF2B5EF4-FFF2-40B4-BE49-F238E27FC236}">
                  <a16:creationId xmlns:a16="http://schemas.microsoft.com/office/drawing/2014/main" id="{53D40B34-8F05-0B4A-B6E6-D7290A7C01BF}"/>
                </a:ext>
              </a:extLst>
            </p:cNvPr>
            <p:cNvSpPr/>
            <p:nvPr/>
          </p:nvSpPr>
          <p:spPr>
            <a:xfrm rot="-2922755">
              <a:off x="8445742" y="2823689"/>
              <a:ext cx="17791" cy="13561"/>
            </a:xfrm>
            <a:custGeom>
              <a:avLst/>
              <a:gdLst/>
              <a:ahLst/>
              <a:cxnLst/>
              <a:rect l="l" t="t" r="r" b="b"/>
              <a:pathLst>
                <a:path w="143" h="109" extrusionOk="0">
                  <a:moveTo>
                    <a:pt x="76" y="1"/>
                  </a:moveTo>
                  <a:cubicBezTo>
                    <a:pt x="23" y="1"/>
                    <a:pt x="1" y="61"/>
                    <a:pt x="38" y="98"/>
                  </a:cubicBezTo>
                  <a:cubicBezTo>
                    <a:pt x="48" y="105"/>
                    <a:pt x="60" y="109"/>
                    <a:pt x="72" y="109"/>
                  </a:cubicBezTo>
                  <a:cubicBezTo>
                    <a:pt x="86" y="109"/>
                    <a:pt x="101" y="103"/>
                    <a:pt x="113" y="91"/>
                  </a:cubicBezTo>
                  <a:cubicBezTo>
                    <a:pt x="143" y="53"/>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760;p24">
              <a:extLst>
                <a:ext uri="{FF2B5EF4-FFF2-40B4-BE49-F238E27FC236}">
                  <a16:creationId xmlns:a16="http://schemas.microsoft.com/office/drawing/2014/main" id="{A3AF1585-C13B-A24B-9EC0-A55E195C860E}"/>
                </a:ext>
              </a:extLst>
            </p:cNvPr>
            <p:cNvSpPr/>
            <p:nvPr/>
          </p:nvSpPr>
          <p:spPr>
            <a:xfrm rot="-2922755">
              <a:off x="8445403" y="2817099"/>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3"/>
                    <a:pt x="112" y="90"/>
                  </a:cubicBezTo>
                  <a:cubicBezTo>
                    <a:pt x="142" y="60"/>
                    <a:pt x="112"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761;p24">
              <a:extLst>
                <a:ext uri="{FF2B5EF4-FFF2-40B4-BE49-F238E27FC236}">
                  <a16:creationId xmlns:a16="http://schemas.microsoft.com/office/drawing/2014/main" id="{B4BAA13E-B249-D74B-A6A9-B123B8BD836E}"/>
                </a:ext>
              </a:extLst>
            </p:cNvPr>
            <p:cNvSpPr/>
            <p:nvPr/>
          </p:nvSpPr>
          <p:spPr>
            <a:xfrm rot="-2922755">
              <a:off x="8444500" y="2811215"/>
              <a:ext cx="17791" cy="13810"/>
            </a:xfrm>
            <a:custGeom>
              <a:avLst/>
              <a:gdLst/>
              <a:ahLst/>
              <a:cxnLst/>
              <a:rect l="l" t="t" r="r" b="b"/>
              <a:pathLst>
                <a:path w="143" h="111" extrusionOk="0">
                  <a:moveTo>
                    <a:pt x="67" y="0"/>
                  </a:moveTo>
                  <a:cubicBezTo>
                    <a:pt x="23" y="7"/>
                    <a:pt x="0" y="60"/>
                    <a:pt x="38" y="97"/>
                  </a:cubicBezTo>
                  <a:cubicBezTo>
                    <a:pt x="47" y="107"/>
                    <a:pt x="58" y="111"/>
                    <a:pt x="69" y="111"/>
                  </a:cubicBezTo>
                  <a:cubicBezTo>
                    <a:pt x="84" y="111"/>
                    <a:pt x="99" y="103"/>
                    <a:pt x="112" y="90"/>
                  </a:cubicBezTo>
                  <a:cubicBezTo>
                    <a:pt x="142" y="60"/>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762;p24">
              <a:extLst>
                <a:ext uri="{FF2B5EF4-FFF2-40B4-BE49-F238E27FC236}">
                  <a16:creationId xmlns:a16="http://schemas.microsoft.com/office/drawing/2014/main" id="{40D5336C-462C-6C42-ADE2-51712A6DDB08}"/>
                </a:ext>
              </a:extLst>
            </p:cNvPr>
            <p:cNvSpPr/>
            <p:nvPr/>
          </p:nvSpPr>
          <p:spPr>
            <a:xfrm rot="-2922755">
              <a:off x="8444172" y="2804552"/>
              <a:ext cx="17791" cy="14307"/>
            </a:xfrm>
            <a:custGeom>
              <a:avLst/>
              <a:gdLst/>
              <a:ahLst/>
              <a:cxnLst/>
              <a:rect l="l" t="t" r="r" b="b"/>
              <a:pathLst>
                <a:path w="143" h="115" extrusionOk="0">
                  <a:moveTo>
                    <a:pt x="68" y="1"/>
                  </a:moveTo>
                  <a:cubicBezTo>
                    <a:pt x="23" y="8"/>
                    <a:pt x="1" y="68"/>
                    <a:pt x="30" y="98"/>
                  </a:cubicBezTo>
                  <a:cubicBezTo>
                    <a:pt x="42" y="109"/>
                    <a:pt x="57" y="115"/>
                    <a:pt x="72" y="115"/>
                  </a:cubicBezTo>
                  <a:cubicBezTo>
                    <a:pt x="87" y="115"/>
                    <a:pt x="102" y="109"/>
                    <a:pt x="113" y="98"/>
                  </a:cubicBezTo>
                  <a:cubicBezTo>
                    <a:pt x="143" y="60"/>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763;p24">
              <a:extLst>
                <a:ext uri="{FF2B5EF4-FFF2-40B4-BE49-F238E27FC236}">
                  <a16:creationId xmlns:a16="http://schemas.microsoft.com/office/drawing/2014/main" id="{4289BA95-BAD1-9841-930C-C3A3FD9F2C2E}"/>
                </a:ext>
              </a:extLst>
            </p:cNvPr>
            <p:cNvSpPr/>
            <p:nvPr/>
          </p:nvSpPr>
          <p:spPr>
            <a:xfrm rot="-2922755">
              <a:off x="8500251" y="2838305"/>
              <a:ext cx="50386" cy="37821"/>
            </a:xfrm>
            <a:custGeom>
              <a:avLst/>
              <a:gdLst/>
              <a:ahLst/>
              <a:cxnLst/>
              <a:rect l="l" t="t" r="r" b="b"/>
              <a:pathLst>
                <a:path w="405" h="304" extrusionOk="0">
                  <a:moveTo>
                    <a:pt x="195" y="0"/>
                  </a:moveTo>
                  <a:cubicBezTo>
                    <a:pt x="60" y="8"/>
                    <a:pt x="0" y="173"/>
                    <a:pt x="97" y="262"/>
                  </a:cubicBezTo>
                  <a:cubicBezTo>
                    <a:pt x="125" y="291"/>
                    <a:pt x="162" y="304"/>
                    <a:pt x="198" y="304"/>
                  </a:cubicBezTo>
                  <a:cubicBezTo>
                    <a:pt x="239" y="304"/>
                    <a:pt x="279" y="287"/>
                    <a:pt x="307" y="255"/>
                  </a:cubicBezTo>
                  <a:cubicBezTo>
                    <a:pt x="404" y="158"/>
                    <a:pt x="329"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764;p24">
              <a:extLst>
                <a:ext uri="{FF2B5EF4-FFF2-40B4-BE49-F238E27FC236}">
                  <a16:creationId xmlns:a16="http://schemas.microsoft.com/office/drawing/2014/main" id="{BC95DCC9-B50E-D04B-8C9D-88AB1384DC51}"/>
                </a:ext>
              </a:extLst>
            </p:cNvPr>
            <p:cNvSpPr/>
            <p:nvPr/>
          </p:nvSpPr>
          <p:spPr>
            <a:xfrm rot="-2922755">
              <a:off x="8497770" y="2810452"/>
              <a:ext cx="49515" cy="37572"/>
            </a:xfrm>
            <a:custGeom>
              <a:avLst/>
              <a:gdLst/>
              <a:ahLst/>
              <a:cxnLst/>
              <a:rect l="l" t="t" r="r" b="b"/>
              <a:pathLst>
                <a:path w="398" h="302" extrusionOk="0">
                  <a:moveTo>
                    <a:pt x="195" y="1"/>
                  </a:moveTo>
                  <a:cubicBezTo>
                    <a:pt x="60" y="8"/>
                    <a:pt x="0" y="173"/>
                    <a:pt x="98" y="263"/>
                  </a:cubicBezTo>
                  <a:cubicBezTo>
                    <a:pt x="127" y="288"/>
                    <a:pt x="164" y="301"/>
                    <a:pt x="201" y="301"/>
                  </a:cubicBezTo>
                  <a:cubicBezTo>
                    <a:pt x="241" y="301"/>
                    <a:pt x="280" y="286"/>
                    <a:pt x="307" y="255"/>
                  </a:cubicBezTo>
                  <a:cubicBezTo>
                    <a:pt x="397"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765;p24">
              <a:extLst>
                <a:ext uri="{FF2B5EF4-FFF2-40B4-BE49-F238E27FC236}">
                  <a16:creationId xmlns:a16="http://schemas.microsoft.com/office/drawing/2014/main" id="{141629B3-0326-5F47-B05B-95093AE32A44}"/>
                </a:ext>
              </a:extLst>
            </p:cNvPr>
            <p:cNvSpPr/>
            <p:nvPr/>
          </p:nvSpPr>
          <p:spPr>
            <a:xfrm rot="-2922755">
              <a:off x="8515834" y="2847760"/>
              <a:ext cx="18786" cy="13561"/>
            </a:xfrm>
            <a:custGeom>
              <a:avLst/>
              <a:gdLst/>
              <a:ahLst/>
              <a:cxnLst/>
              <a:rect l="l" t="t" r="r" b="b"/>
              <a:pathLst>
                <a:path w="151" h="109" extrusionOk="0">
                  <a:moveTo>
                    <a:pt x="75" y="1"/>
                  </a:moveTo>
                  <a:cubicBezTo>
                    <a:pt x="23" y="1"/>
                    <a:pt x="0" y="61"/>
                    <a:pt x="38" y="98"/>
                  </a:cubicBezTo>
                  <a:cubicBezTo>
                    <a:pt x="48" y="105"/>
                    <a:pt x="59" y="109"/>
                    <a:pt x="71" y="109"/>
                  </a:cubicBezTo>
                  <a:cubicBezTo>
                    <a:pt x="86" y="109"/>
                    <a:pt x="100" y="103"/>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766;p24">
              <a:extLst>
                <a:ext uri="{FF2B5EF4-FFF2-40B4-BE49-F238E27FC236}">
                  <a16:creationId xmlns:a16="http://schemas.microsoft.com/office/drawing/2014/main" id="{3E210EE1-3C14-0E4D-82A9-0D78652C5891}"/>
                </a:ext>
              </a:extLst>
            </p:cNvPr>
            <p:cNvSpPr/>
            <p:nvPr/>
          </p:nvSpPr>
          <p:spPr>
            <a:xfrm rot="-2922755">
              <a:off x="8516113" y="2845374"/>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767;p24">
              <a:extLst>
                <a:ext uri="{FF2B5EF4-FFF2-40B4-BE49-F238E27FC236}">
                  <a16:creationId xmlns:a16="http://schemas.microsoft.com/office/drawing/2014/main" id="{D2557800-CB09-264C-803F-AAD81F5FF084}"/>
                </a:ext>
              </a:extLst>
            </p:cNvPr>
            <p:cNvSpPr/>
            <p:nvPr/>
          </p:nvSpPr>
          <p:spPr>
            <a:xfrm rot="-2922755">
              <a:off x="8515490" y="2843940"/>
              <a:ext cx="18786" cy="13312"/>
            </a:xfrm>
            <a:custGeom>
              <a:avLst/>
              <a:gdLst/>
              <a:ahLst/>
              <a:cxnLst/>
              <a:rect l="l" t="t" r="r" b="b"/>
              <a:pathLst>
                <a:path w="151" h="107" extrusionOk="0">
                  <a:moveTo>
                    <a:pt x="76" y="0"/>
                  </a:moveTo>
                  <a:cubicBezTo>
                    <a:pt x="23" y="0"/>
                    <a:pt x="1" y="60"/>
                    <a:pt x="38" y="90"/>
                  </a:cubicBezTo>
                  <a:cubicBezTo>
                    <a:pt x="49" y="101"/>
                    <a:pt x="63" y="107"/>
                    <a:pt x="76" y="107"/>
                  </a:cubicBezTo>
                  <a:cubicBezTo>
                    <a:pt x="89" y="107"/>
                    <a:pt x="102" y="101"/>
                    <a:pt x="113" y="90"/>
                  </a:cubicBezTo>
                  <a:cubicBezTo>
                    <a:pt x="150" y="53"/>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768;p24">
              <a:extLst>
                <a:ext uri="{FF2B5EF4-FFF2-40B4-BE49-F238E27FC236}">
                  <a16:creationId xmlns:a16="http://schemas.microsoft.com/office/drawing/2014/main" id="{4898E92A-B897-6940-9177-E37AAA911170}"/>
                </a:ext>
              </a:extLst>
            </p:cNvPr>
            <p:cNvSpPr/>
            <p:nvPr/>
          </p:nvSpPr>
          <p:spPr>
            <a:xfrm rot="-2922755">
              <a:off x="8515582" y="2841638"/>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769;p24">
              <a:extLst>
                <a:ext uri="{FF2B5EF4-FFF2-40B4-BE49-F238E27FC236}">
                  <a16:creationId xmlns:a16="http://schemas.microsoft.com/office/drawing/2014/main" id="{18B13867-1B69-4B4F-9CB0-4B4C7129DA85}"/>
                </a:ext>
              </a:extLst>
            </p:cNvPr>
            <p:cNvSpPr/>
            <p:nvPr/>
          </p:nvSpPr>
          <p:spPr>
            <a:xfrm rot="-2922755">
              <a:off x="8515338" y="2840021"/>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2" y="108"/>
                    <a:pt x="75" y="108"/>
                  </a:cubicBezTo>
                  <a:cubicBezTo>
                    <a:pt x="88" y="108"/>
                    <a:pt x="101"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770;p24">
              <a:extLst>
                <a:ext uri="{FF2B5EF4-FFF2-40B4-BE49-F238E27FC236}">
                  <a16:creationId xmlns:a16="http://schemas.microsoft.com/office/drawing/2014/main" id="{DDB04472-B6AB-DA4C-A936-6D9113AF9D99}"/>
                </a:ext>
              </a:extLst>
            </p:cNvPr>
            <p:cNvSpPr/>
            <p:nvPr/>
          </p:nvSpPr>
          <p:spPr>
            <a:xfrm rot="-2922755">
              <a:off x="8515320" y="2837600"/>
              <a:ext cx="17791" cy="13561"/>
            </a:xfrm>
            <a:custGeom>
              <a:avLst/>
              <a:gdLst/>
              <a:ahLst/>
              <a:cxnLst/>
              <a:rect l="l" t="t" r="r" b="b"/>
              <a:pathLst>
                <a:path w="143" h="109" extrusionOk="0">
                  <a:moveTo>
                    <a:pt x="68" y="1"/>
                  </a:moveTo>
                  <a:cubicBezTo>
                    <a:pt x="23" y="1"/>
                    <a:pt x="0" y="61"/>
                    <a:pt x="30" y="98"/>
                  </a:cubicBezTo>
                  <a:cubicBezTo>
                    <a:pt x="40" y="105"/>
                    <a:pt x="53" y="109"/>
                    <a:pt x="67" y="109"/>
                  </a:cubicBezTo>
                  <a:cubicBezTo>
                    <a:pt x="83" y="109"/>
                    <a:pt x="100" y="103"/>
                    <a:pt x="112" y="91"/>
                  </a:cubicBezTo>
                  <a:cubicBezTo>
                    <a:pt x="142" y="53"/>
                    <a:pt x="112"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771;p24">
              <a:extLst>
                <a:ext uri="{FF2B5EF4-FFF2-40B4-BE49-F238E27FC236}">
                  <a16:creationId xmlns:a16="http://schemas.microsoft.com/office/drawing/2014/main" id="{705A1DD5-8316-B94F-B55C-019933486ACE}"/>
                </a:ext>
              </a:extLst>
            </p:cNvPr>
            <p:cNvSpPr/>
            <p:nvPr/>
          </p:nvSpPr>
          <p:spPr>
            <a:xfrm rot="-2922755">
              <a:off x="8514463" y="2835277"/>
              <a:ext cx="18786" cy="13934"/>
            </a:xfrm>
            <a:custGeom>
              <a:avLst/>
              <a:gdLst/>
              <a:ahLst/>
              <a:cxnLst/>
              <a:rect l="l" t="t" r="r" b="b"/>
              <a:pathLst>
                <a:path w="151" h="112" extrusionOk="0">
                  <a:moveTo>
                    <a:pt x="76" y="1"/>
                  </a:moveTo>
                  <a:cubicBezTo>
                    <a:pt x="23" y="8"/>
                    <a:pt x="1" y="61"/>
                    <a:pt x="38" y="98"/>
                  </a:cubicBezTo>
                  <a:cubicBezTo>
                    <a:pt x="48" y="108"/>
                    <a:pt x="58" y="112"/>
                    <a:pt x="69" y="112"/>
                  </a:cubicBezTo>
                  <a:cubicBezTo>
                    <a:pt x="84" y="112"/>
                    <a:pt x="100" y="104"/>
                    <a:pt x="113" y="91"/>
                  </a:cubicBezTo>
                  <a:cubicBezTo>
                    <a:pt x="150" y="61"/>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772;p24">
              <a:extLst>
                <a:ext uri="{FF2B5EF4-FFF2-40B4-BE49-F238E27FC236}">
                  <a16:creationId xmlns:a16="http://schemas.microsoft.com/office/drawing/2014/main" id="{06F621E6-6504-A544-9FCF-DADFF90575FC}"/>
                </a:ext>
              </a:extLst>
            </p:cNvPr>
            <p:cNvSpPr/>
            <p:nvPr/>
          </p:nvSpPr>
          <p:spPr>
            <a:xfrm rot="-2922755">
              <a:off x="8514997" y="2833702"/>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3"/>
                    <a:pt x="57" y="108"/>
                    <a:pt x="72" y="108"/>
                  </a:cubicBezTo>
                  <a:cubicBezTo>
                    <a:pt x="87"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773;p24">
              <a:extLst>
                <a:ext uri="{FF2B5EF4-FFF2-40B4-BE49-F238E27FC236}">
                  <a16:creationId xmlns:a16="http://schemas.microsoft.com/office/drawing/2014/main" id="{22EBCA21-3EBE-D445-B1D9-B7D56D84E441}"/>
                </a:ext>
              </a:extLst>
            </p:cNvPr>
            <p:cNvSpPr/>
            <p:nvPr/>
          </p:nvSpPr>
          <p:spPr>
            <a:xfrm rot="-2922755">
              <a:off x="8514176" y="2831431"/>
              <a:ext cx="18661" cy="13561"/>
            </a:xfrm>
            <a:custGeom>
              <a:avLst/>
              <a:gdLst/>
              <a:ahLst/>
              <a:cxnLst/>
              <a:rect l="l" t="t" r="r" b="b"/>
              <a:pathLst>
                <a:path w="150" h="109" extrusionOk="0">
                  <a:moveTo>
                    <a:pt x="75" y="0"/>
                  </a:moveTo>
                  <a:cubicBezTo>
                    <a:pt x="23" y="0"/>
                    <a:pt x="0" y="60"/>
                    <a:pt x="38" y="98"/>
                  </a:cubicBezTo>
                  <a:cubicBezTo>
                    <a:pt x="48" y="105"/>
                    <a:pt x="59" y="108"/>
                    <a:pt x="71" y="108"/>
                  </a:cubicBezTo>
                  <a:cubicBezTo>
                    <a:pt x="85" y="108"/>
                    <a:pt x="100"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774;p24">
              <a:extLst>
                <a:ext uri="{FF2B5EF4-FFF2-40B4-BE49-F238E27FC236}">
                  <a16:creationId xmlns:a16="http://schemas.microsoft.com/office/drawing/2014/main" id="{E7A51F43-103D-4B46-B8C0-282B96CCB005}"/>
                </a:ext>
              </a:extLst>
            </p:cNvPr>
            <p:cNvSpPr/>
            <p:nvPr/>
          </p:nvSpPr>
          <p:spPr>
            <a:xfrm rot="-2922755">
              <a:off x="8514434" y="2828997"/>
              <a:ext cx="17791" cy="14307"/>
            </a:xfrm>
            <a:custGeom>
              <a:avLst/>
              <a:gdLst/>
              <a:ahLst/>
              <a:cxnLst/>
              <a:rect l="l" t="t" r="r" b="b"/>
              <a:pathLst>
                <a:path w="143" h="115" extrusionOk="0">
                  <a:moveTo>
                    <a:pt x="67" y="1"/>
                  </a:moveTo>
                  <a:cubicBezTo>
                    <a:pt x="23" y="8"/>
                    <a:pt x="0" y="68"/>
                    <a:pt x="30" y="98"/>
                  </a:cubicBezTo>
                  <a:cubicBezTo>
                    <a:pt x="41" y="109"/>
                    <a:pt x="56" y="115"/>
                    <a:pt x="71" y="115"/>
                  </a:cubicBezTo>
                  <a:cubicBezTo>
                    <a:pt x="86" y="115"/>
                    <a:pt x="101" y="109"/>
                    <a:pt x="112" y="98"/>
                  </a:cubicBezTo>
                  <a:cubicBezTo>
                    <a:pt x="142" y="60"/>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775;p24">
              <a:extLst>
                <a:ext uri="{FF2B5EF4-FFF2-40B4-BE49-F238E27FC236}">
                  <a16:creationId xmlns:a16="http://schemas.microsoft.com/office/drawing/2014/main" id="{0757852C-B357-BD43-9141-A743DC640DE1}"/>
                </a:ext>
              </a:extLst>
            </p:cNvPr>
            <p:cNvSpPr/>
            <p:nvPr/>
          </p:nvSpPr>
          <p:spPr>
            <a:xfrm rot="-2922755">
              <a:off x="8513811" y="2827563"/>
              <a:ext cx="18786" cy="13312"/>
            </a:xfrm>
            <a:custGeom>
              <a:avLst/>
              <a:gdLst/>
              <a:ahLst/>
              <a:cxnLst/>
              <a:rect l="l" t="t" r="r" b="b"/>
              <a:pathLst>
                <a:path w="151" h="107" extrusionOk="0">
                  <a:moveTo>
                    <a:pt x="75" y="0"/>
                  </a:moveTo>
                  <a:cubicBezTo>
                    <a:pt x="23" y="0"/>
                    <a:pt x="1" y="60"/>
                    <a:pt x="38" y="90"/>
                  </a:cubicBezTo>
                  <a:cubicBezTo>
                    <a:pt x="49" y="101"/>
                    <a:pt x="62" y="107"/>
                    <a:pt x="75" y="107"/>
                  </a:cubicBezTo>
                  <a:cubicBezTo>
                    <a:pt x="89" y="107"/>
                    <a:pt x="102" y="101"/>
                    <a:pt x="113" y="90"/>
                  </a:cubicBezTo>
                  <a:cubicBezTo>
                    <a:pt x="150" y="52"/>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776;p24">
              <a:extLst>
                <a:ext uri="{FF2B5EF4-FFF2-40B4-BE49-F238E27FC236}">
                  <a16:creationId xmlns:a16="http://schemas.microsoft.com/office/drawing/2014/main" id="{3899B989-3968-394C-BA36-3441D556FCB6}"/>
                </a:ext>
              </a:extLst>
            </p:cNvPr>
            <p:cNvSpPr/>
            <p:nvPr/>
          </p:nvSpPr>
          <p:spPr>
            <a:xfrm rot="-2922755">
              <a:off x="8513996" y="2825219"/>
              <a:ext cx="17791" cy="13810"/>
            </a:xfrm>
            <a:custGeom>
              <a:avLst/>
              <a:gdLst/>
              <a:ahLst/>
              <a:cxnLst/>
              <a:rect l="l" t="t" r="r" b="b"/>
              <a:pathLst>
                <a:path w="143" h="111" extrusionOk="0">
                  <a:moveTo>
                    <a:pt x="68" y="0"/>
                  </a:moveTo>
                  <a:cubicBezTo>
                    <a:pt x="23" y="0"/>
                    <a:pt x="1" y="60"/>
                    <a:pt x="31" y="97"/>
                  </a:cubicBezTo>
                  <a:cubicBezTo>
                    <a:pt x="40" y="107"/>
                    <a:pt x="52" y="111"/>
                    <a:pt x="64" y="111"/>
                  </a:cubicBezTo>
                  <a:cubicBezTo>
                    <a:pt x="82" y="111"/>
                    <a:pt x="100"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777;p24">
              <a:extLst>
                <a:ext uri="{FF2B5EF4-FFF2-40B4-BE49-F238E27FC236}">
                  <a16:creationId xmlns:a16="http://schemas.microsoft.com/office/drawing/2014/main" id="{7163B752-DB60-8B42-90B9-A6A27F9E0ADF}"/>
                </a:ext>
              </a:extLst>
            </p:cNvPr>
            <p:cNvSpPr/>
            <p:nvPr/>
          </p:nvSpPr>
          <p:spPr>
            <a:xfrm rot="-2922755">
              <a:off x="8564841" y="2808980"/>
              <a:ext cx="49142" cy="36950"/>
            </a:xfrm>
            <a:custGeom>
              <a:avLst/>
              <a:gdLst/>
              <a:ahLst/>
              <a:cxnLst/>
              <a:rect l="l" t="t" r="r" b="b"/>
              <a:pathLst>
                <a:path w="395" h="297" extrusionOk="0">
                  <a:moveTo>
                    <a:pt x="204" y="0"/>
                  </a:moveTo>
                  <a:cubicBezTo>
                    <a:pt x="201" y="0"/>
                    <a:pt x="198" y="0"/>
                    <a:pt x="195" y="1"/>
                  </a:cubicBezTo>
                  <a:cubicBezTo>
                    <a:pt x="60" y="1"/>
                    <a:pt x="0" y="165"/>
                    <a:pt x="97" y="255"/>
                  </a:cubicBezTo>
                  <a:cubicBezTo>
                    <a:pt x="125" y="283"/>
                    <a:pt x="162" y="296"/>
                    <a:pt x="198" y="296"/>
                  </a:cubicBezTo>
                  <a:cubicBezTo>
                    <a:pt x="239" y="296"/>
                    <a:pt x="279" y="279"/>
                    <a:pt x="307" y="248"/>
                  </a:cubicBezTo>
                  <a:cubicBezTo>
                    <a:pt x="395" y="152"/>
                    <a:pt x="332"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778;p24">
              <a:extLst>
                <a:ext uri="{FF2B5EF4-FFF2-40B4-BE49-F238E27FC236}">
                  <a16:creationId xmlns:a16="http://schemas.microsoft.com/office/drawing/2014/main" id="{BCEE7641-4557-594C-99C0-3F0D66EFC66B}"/>
                </a:ext>
              </a:extLst>
            </p:cNvPr>
            <p:cNvSpPr/>
            <p:nvPr/>
          </p:nvSpPr>
          <p:spPr>
            <a:xfrm rot="-2922755">
              <a:off x="8567198" y="2836709"/>
              <a:ext cx="50261" cy="37448"/>
            </a:xfrm>
            <a:custGeom>
              <a:avLst/>
              <a:gdLst/>
              <a:ahLst/>
              <a:cxnLst/>
              <a:rect l="l" t="t" r="r" b="b"/>
              <a:pathLst>
                <a:path w="404" h="301" extrusionOk="0">
                  <a:moveTo>
                    <a:pt x="205" y="1"/>
                  </a:moveTo>
                  <a:cubicBezTo>
                    <a:pt x="202" y="1"/>
                    <a:pt x="199" y="1"/>
                    <a:pt x="196" y="1"/>
                  </a:cubicBezTo>
                  <a:cubicBezTo>
                    <a:pt x="61" y="9"/>
                    <a:pt x="1" y="166"/>
                    <a:pt x="98" y="263"/>
                  </a:cubicBezTo>
                  <a:cubicBezTo>
                    <a:pt x="130" y="288"/>
                    <a:pt x="166" y="301"/>
                    <a:pt x="202" y="301"/>
                  </a:cubicBezTo>
                  <a:cubicBezTo>
                    <a:pt x="243" y="301"/>
                    <a:pt x="283" y="284"/>
                    <a:pt x="315" y="248"/>
                  </a:cubicBezTo>
                  <a:cubicBezTo>
                    <a:pt x="403" y="153"/>
                    <a:pt x="334"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779;p24">
              <a:extLst>
                <a:ext uri="{FF2B5EF4-FFF2-40B4-BE49-F238E27FC236}">
                  <a16:creationId xmlns:a16="http://schemas.microsoft.com/office/drawing/2014/main" id="{E97AC8F0-7CB4-884F-AFA4-ADED167773C5}"/>
                </a:ext>
              </a:extLst>
            </p:cNvPr>
            <p:cNvSpPr/>
            <p:nvPr/>
          </p:nvSpPr>
          <p:spPr>
            <a:xfrm rot="-2922755">
              <a:off x="8581046" y="2823576"/>
              <a:ext cx="17542" cy="13436"/>
            </a:xfrm>
            <a:custGeom>
              <a:avLst/>
              <a:gdLst/>
              <a:ahLst/>
              <a:cxnLst/>
              <a:rect l="l" t="t" r="r" b="b"/>
              <a:pathLst>
                <a:path w="141" h="108" extrusionOk="0">
                  <a:moveTo>
                    <a:pt x="77" y="0"/>
                  </a:moveTo>
                  <a:cubicBezTo>
                    <a:pt x="74" y="0"/>
                    <a:pt x="71" y="0"/>
                    <a:pt x="68" y="1"/>
                  </a:cubicBezTo>
                  <a:cubicBezTo>
                    <a:pt x="23" y="1"/>
                    <a:pt x="0" y="61"/>
                    <a:pt x="38" y="91"/>
                  </a:cubicBezTo>
                  <a:cubicBezTo>
                    <a:pt x="49" y="102"/>
                    <a:pt x="62" y="107"/>
                    <a:pt x="75" y="107"/>
                  </a:cubicBezTo>
                  <a:cubicBezTo>
                    <a:pt x="88" y="107"/>
                    <a:pt x="101" y="102"/>
                    <a:pt x="113" y="91"/>
                  </a:cubicBezTo>
                  <a:cubicBezTo>
                    <a:pt x="141" y="55"/>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780;p24">
              <a:extLst>
                <a:ext uri="{FF2B5EF4-FFF2-40B4-BE49-F238E27FC236}">
                  <a16:creationId xmlns:a16="http://schemas.microsoft.com/office/drawing/2014/main" id="{271F02ED-6F3B-C944-942F-4B91863A62DB}"/>
                </a:ext>
              </a:extLst>
            </p:cNvPr>
            <p:cNvSpPr/>
            <p:nvPr/>
          </p:nvSpPr>
          <p:spPr>
            <a:xfrm rot="-2922755">
              <a:off x="8580398" y="2825146"/>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2"/>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781;p24">
              <a:extLst>
                <a:ext uri="{FF2B5EF4-FFF2-40B4-BE49-F238E27FC236}">
                  <a16:creationId xmlns:a16="http://schemas.microsoft.com/office/drawing/2014/main" id="{6C11C35D-9D53-9643-A3E8-94766FD04F41}"/>
                </a:ext>
              </a:extLst>
            </p:cNvPr>
            <p:cNvSpPr/>
            <p:nvPr/>
          </p:nvSpPr>
          <p:spPr>
            <a:xfrm rot="-2922755">
              <a:off x="8581198" y="2827495"/>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782;p24">
              <a:extLst>
                <a:ext uri="{FF2B5EF4-FFF2-40B4-BE49-F238E27FC236}">
                  <a16:creationId xmlns:a16="http://schemas.microsoft.com/office/drawing/2014/main" id="{CC33E51F-0FF6-2C45-88D6-07C8CA5317A0}"/>
                </a:ext>
              </a:extLst>
            </p:cNvPr>
            <p:cNvSpPr/>
            <p:nvPr/>
          </p:nvSpPr>
          <p:spPr>
            <a:xfrm rot="-2922755">
              <a:off x="8580847" y="2828975"/>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783;p24">
              <a:extLst>
                <a:ext uri="{FF2B5EF4-FFF2-40B4-BE49-F238E27FC236}">
                  <a16:creationId xmlns:a16="http://schemas.microsoft.com/office/drawing/2014/main" id="{439698E4-1E0C-D947-AF49-B111F0D6BBB2}"/>
                </a:ext>
              </a:extLst>
            </p:cNvPr>
            <p:cNvSpPr/>
            <p:nvPr/>
          </p:nvSpPr>
          <p:spPr>
            <a:xfrm rot="-2922755">
              <a:off x="8581563" y="2831362"/>
              <a:ext cx="17791" cy="13561"/>
            </a:xfrm>
            <a:custGeom>
              <a:avLst/>
              <a:gdLst/>
              <a:ahLst/>
              <a:cxnLst/>
              <a:rect l="l" t="t" r="r" b="b"/>
              <a:pathLst>
                <a:path w="143" h="109" extrusionOk="0">
                  <a:moveTo>
                    <a:pt x="68" y="1"/>
                  </a:moveTo>
                  <a:cubicBezTo>
                    <a:pt x="23" y="1"/>
                    <a:pt x="0" y="61"/>
                    <a:pt x="38" y="98"/>
                  </a:cubicBezTo>
                  <a:cubicBezTo>
                    <a:pt x="48" y="105"/>
                    <a:pt x="60" y="108"/>
                    <a:pt x="71" y="108"/>
                  </a:cubicBezTo>
                  <a:cubicBezTo>
                    <a:pt x="86" y="108"/>
                    <a:pt x="100" y="103"/>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784;p24">
              <a:extLst>
                <a:ext uri="{FF2B5EF4-FFF2-40B4-BE49-F238E27FC236}">
                  <a16:creationId xmlns:a16="http://schemas.microsoft.com/office/drawing/2014/main" id="{B4DA16D9-AE48-4B42-A1CC-2C8DBCFA92CE}"/>
                </a:ext>
              </a:extLst>
            </p:cNvPr>
            <p:cNvSpPr/>
            <p:nvPr/>
          </p:nvSpPr>
          <p:spPr>
            <a:xfrm rot="-2922755">
              <a:off x="8581560" y="2833736"/>
              <a:ext cx="18537" cy="13436"/>
            </a:xfrm>
            <a:custGeom>
              <a:avLst/>
              <a:gdLst/>
              <a:ahLst/>
              <a:cxnLst/>
              <a:rect l="l" t="t" r="r" b="b"/>
              <a:pathLst>
                <a:path w="149" h="108" extrusionOk="0">
                  <a:moveTo>
                    <a:pt x="83" y="0"/>
                  </a:moveTo>
                  <a:cubicBezTo>
                    <a:pt x="80" y="0"/>
                    <a:pt x="78" y="0"/>
                    <a:pt x="75" y="1"/>
                  </a:cubicBezTo>
                  <a:cubicBezTo>
                    <a:pt x="23" y="1"/>
                    <a:pt x="0" y="61"/>
                    <a:pt x="38" y="91"/>
                  </a:cubicBezTo>
                  <a:cubicBezTo>
                    <a:pt x="49" y="102"/>
                    <a:pt x="64" y="107"/>
                    <a:pt x="78" y="107"/>
                  </a:cubicBezTo>
                  <a:cubicBezTo>
                    <a:pt x="92" y="107"/>
                    <a:pt x="105"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785;p24">
              <a:extLst>
                <a:ext uri="{FF2B5EF4-FFF2-40B4-BE49-F238E27FC236}">
                  <a16:creationId xmlns:a16="http://schemas.microsoft.com/office/drawing/2014/main" id="{A3C6A641-1E40-5544-8D23-A7F59C314C18}"/>
                </a:ext>
              </a:extLst>
            </p:cNvPr>
            <p:cNvSpPr/>
            <p:nvPr/>
          </p:nvSpPr>
          <p:spPr>
            <a:xfrm rot="-2922755">
              <a:off x="8581944" y="2835290"/>
              <a:ext cx="17915" cy="13934"/>
            </a:xfrm>
            <a:custGeom>
              <a:avLst/>
              <a:gdLst/>
              <a:ahLst/>
              <a:cxnLst/>
              <a:rect l="l" t="t" r="r" b="b"/>
              <a:pathLst>
                <a:path w="144" h="112" extrusionOk="0">
                  <a:moveTo>
                    <a:pt x="68" y="0"/>
                  </a:moveTo>
                  <a:cubicBezTo>
                    <a:pt x="23" y="8"/>
                    <a:pt x="1" y="60"/>
                    <a:pt x="38" y="97"/>
                  </a:cubicBezTo>
                  <a:cubicBezTo>
                    <a:pt x="49" y="108"/>
                    <a:pt x="60" y="112"/>
                    <a:pt x="72" y="112"/>
                  </a:cubicBezTo>
                  <a:cubicBezTo>
                    <a:pt x="86" y="112"/>
                    <a:pt x="101" y="106"/>
                    <a:pt x="113" y="97"/>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786;p24">
              <a:extLst>
                <a:ext uri="{FF2B5EF4-FFF2-40B4-BE49-F238E27FC236}">
                  <a16:creationId xmlns:a16="http://schemas.microsoft.com/office/drawing/2014/main" id="{85366ED1-990A-134B-906E-651B7F9E04EA}"/>
                </a:ext>
              </a:extLst>
            </p:cNvPr>
            <p:cNvSpPr/>
            <p:nvPr/>
          </p:nvSpPr>
          <p:spPr>
            <a:xfrm rot="-2922755">
              <a:off x="8581883" y="2837634"/>
              <a:ext cx="18661" cy="13436"/>
            </a:xfrm>
            <a:custGeom>
              <a:avLst/>
              <a:gdLst/>
              <a:ahLst/>
              <a:cxnLst/>
              <a:rect l="l" t="t" r="r" b="b"/>
              <a:pathLst>
                <a:path w="150" h="108" extrusionOk="0">
                  <a:moveTo>
                    <a:pt x="75" y="0"/>
                  </a:moveTo>
                  <a:cubicBezTo>
                    <a:pt x="22" y="0"/>
                    <a:pt x="0" y="60"/>
                    <a:pt x="37" y="97"/>
                  </a:cubicBezTo>
                  <a:cubicBezTo>
                    <a:pt x="48" y="104"/>
                    <a:pt x="61" y="108"/>
                    <a:pt x="73" y="108"/>
                  </a:cubicBezTo>
                  <a:cubicBezTo>
                    <a:pt x="89" y="108"/>
                    <a:pt x="104" y="102"/>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787;p24">
              <a:extLst>
                <a:ext uri="{FF2B5EF4-FFF2-40B4-BE49-F238E27FC236}">
                  <a16:creationId xmlns:a16="http://schemas.microsoft.com/office/drawing/2014/main" id="{D5287296-E4B6-7046-9DA8-C0D6AEF59F95}"/>
                </a:ext>
              </a:extLst>
            </p:cNvPr>
            <p:cNvSpPr/>
            <p:nvPr/>
          </p:nvSpPr>
          <p:spPr>
            <a:xfrm rot="-2922755">
              <a:off x="8582705" y="2839905"/>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8" y="108"/>
                    <a:pt x="102" y="102"/>
                    <a:pt x="113" y="91"/>
                  </a:cubicBezTo>
                  <a:cubicBezTo>
                    <a:pt x="141" y="56"/>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788;p24">
              <a:extLst>
                <a:ext uri="{FF2B5EF4-FFF2-40B4-BE49-F238E27FC236}">
                  <a16:creationId xmlns:a16="http://schemas.microsoft.com/office/drawing/2014/main" id="{2ECCDE4F-A602-4640-8AF5-52EF5AAC1A65}"/>
                </a:ext>
              </a:extLst>
            </p:cNvPr>
            <p:cNvSpPr/>
            <p:nvPr/>
          </p:nvSpPr>
          <p:spPr>
            <a:xfrm rot="-2922755">
              <a:off x="8582077" y="2841523"/>
              <a:ext cx="18786" cy="13561"/>
            </a:xfrm>
            <a:custGeom>
              <a:avLst/>
              <a:gdLst/>
              <a:ahLst/>
              <a:cxnLst/>
              <a:rect l="l" t="t" r="r" b="b"/>
              <a:pathLst>
                <a:path w="151" h="109" extrusionOk="0">
                  <a:moveTo>
                    <a:pt x="75" y="1"/>
                  </a:moveTo>
                  <a:cubicBezTo>
                    <a:pt x="23" y="1"/>
                    <a:pt x="1" y="60"/>
                    <a:pt x="38" y="98"/>
                  </a:cubicBezTo>
                  <a:cubicBezTo>
                    <a:pt x="48" y="105"/>
                    <a:pt x="61" y="108"/>
                    <a:pt x="74" y="108"/>
                  </a:cubicBezTo>
                  <a:cubicBezTo>
                    <a:pt x="90" y="108"/>
                    <a:pt x="105" y="103"/>
                    <a:pt x="113" y="90"/>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789;p24">
              <a:extLst>
                <a:ext uri="{FF2B5EF4-FFF2-40B4-BE49-F238E27FC236}">
                  <a16:creationId xmlns:a16="http://schemas.microsoft.com/office/drawing/2014/main" id="{18156B7A-3611-0D4E-9E20-DB41F5B0B220}"/>
                </a:ext>
              </a:extLst>
            </p:cNvPr>
            <p:cNvSpPr/>
            <p:nvPr/>
          </p:nvSpPr>
          <p:spPr>
            <a:xfrm rot="-2922755">
              <a:off x="8583028" y="2843804"/>
              <a:ext cx="17791" cy="13436"/>
            </a:xfrm>
            <a:custGeom>
              <a:avLst/>
              <a:gdLst/>
              <a:ahLst/>
              <a:cxnLst/>
              <a:rect l="l" t="t" r="r" b="b"/>
              <a:pathLst>
                <a:path w="143" h="108" extrusionOk="0">
                  <a:moveTo>
                    <a:pt x="67" y="1"/>
                  </a:moveTo>
                  <a:cubicBezTo>
                    <a:pt x="23" y="1"/>
                    <a:pt x="0" y="60"/>
                    <a:pt x="38" y="90"/>
                  </a:cubicBezTo>
                  <a:cubicBezTo>
                    <a:pt x="49" y="102"/>
                    <a:pt x="62" y="107"/>
                    <a:pt x="75" y="107"/>
                  </a:cubicBezTo>
                  <a:cubicBezTo>
                    <a:pt x="88" y="107"/>
                    <a:pt x="101" y="102"/>
                    <a:pt x="112" y="90"/>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790;p24">
              <a:extLst>
                <a:ext uri="{FF2B5EF4-FFF2-40B4-BE49-F238E27FC236}">
                  <a16:creationId xmlns:a16="http://schemas.microsoft.com/office/drawing/2014/main" id="{F2F1F852-7D85-334F-9006-AD5895A389D5}"/>
                </a:ext>
              </a:extLst>
            </p:cNvPr>
            <p:cNvSpPr/>
            <p:nvPr/>
          </p:nvSpPr>
          <p:spPr>
            <a:xfrm rot="-2922755">
              <a:off x="8582723" y="2845387"/>
              <a:ext cx="18661" cy="14307"/>
            </a:xfrm>
            <a:custGeom>
              <a:avLst/>
              <a:gdLst/>
              <a:ahLst/>
              <a:cxnLst/>
              <a:rect l="l" t="t" r="r" b="b"/>
              <a:pathLst>
                <a:path w="150" h="115" extrusionOk="0">
                  <a:moveTo>
                    <a:pt x="75" y="0"/>
                  </a:moveTo>
                  <a:cubicBezTo>
                    <a:pt x="23" y="8"/>
                    <a:pt x="0" y="67"/>
                    <a:pt x="38" y="97"/>
                  </a:cubicBezTo>
                  <a:cubicBezTo>
                    <a:pt x="49" y="109"/>
                    <a:pt x="64" y="114"/>
                    <a:pt x="78" y="114"/>
                  </a:cubicBezTo>
                  <a:cubicBezTo>
                    <a:pt x="92" y="114"/>
                    <a:pt x="105" y="109"/>
                    <a:pt x="112"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791;p24">
              <a:extLst>
                <a:ext uri="{FF2B5EF4-FFF2-40B4-BE49-F238E27FC236}">
                  <a16:creationId xmlns:a16="http://schemas.microsoft.com/office/drawing/2014/main" id="{3FA50640-326F-4A4F-8ACB-6FAB327E573F}"/>
                </a:ext>
              </a:extLst>
            </p:cNvPr>
            <p:cNvSpPr/>
            <p:nvPr/>
          </p:nvSpPr>
          <p:spPr>
            <a:xfrm rot="-2922755">
              <a:off x="8630100" y="2778338"/>
              <a:ext cx="49266" cy="36950"/>
            </a:xfrm>
            <a:custGeom>
              <a:avLst/>
              <a:gdLst/>
              <a:ahLst/>
              <a:cxnLst/>
              <a:rect l="l" t="t" r="r" b="b"/>
              <a:pathLst>
                <a:path w="396" h="297" extrusionOk="0">
                  <a:moveTo>
                    <a:pt x="197" y="0"/>
                  </a:moveTo>
                  <a:cubicBezTo>
                    <a:pt x="194" y="0"/>
                    <a:pt x="191" y="0"/>
                    <a:pt x="188" y="1"/>
                  </a:cubicBezTo>
                  <a:cubicBezTo>
                    <a:pt x="60" y="1"/>
                    <a:pt x="1" y="165"/>
                    <a:pt x="98" y="255"/>
                  </a:cubicBezTo>
                  <a:cubicBezTo>
                    <a:pt x="126" y="283"/>
                    <a:pt x="161" y="296"/>
                    <a:pt x="196" y="296"/>
                  </a:cubicBezTo>
                  <a:cubicBezTo>
                    <a:pt x="235" y="296"/>
                    <a:pt x="276" y="279"/>
                    <a:pt x="307" y="248"/>
                  </a:cubicBezTo>
                  <a:cubicBezTo>
                    <a:pt x="395" y="153"/>
                    <a:pt x="326"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792;p24">
              <a:extLst>
                <a:ext uri="{FF2B5EF4-FFF2-40B4-BE49-F238E27FC236}">
                  <a16:creationId xmlns:a16="http://schemas.microsoft.com/office/drawing/2014/main" id="{6C0DC863-AC10-8945-A3E9-7859CBBF22D4}"/>
                </a:ext>
              </a:extLst>
            </p:cNvPr>
            <p:cNvSpPr/>
            <p:nvPr/>
          </p:nvSpPr>
          <p:spPr>
            <a:xfrm rot="-2922755">
              <a:off x="8638475" y="2862027"/>
              <a:ext cx="49515" cy="37821"/>
            </a:xfrm>
            <a:custGeom>
              <a:avLst/>
              <a:gdLst/>
              <a:ahLst/>
              <a:cxnLst/>
              <a:rect l="l" t="t" r="r" b="b"/>
              <a:pathLst>
                <a:path w="398" h="304" extrusionOk="0">
                  <a:moveTo>
                    <a:pt x="195" y="1"/>
                  </a:moveTo>
                  <a:cubicBezTo>
                    <a:pt x="60" y="8"/>
                    <a:pt x="0" y="173"/>
                    <a:pt x="98" y="263"/>
                  </a:cubicBezTo>
                  <a:cubicBezTo>
                    <a:pt x="126" y="291"/>
                    <a:pt x="161" y="304"/>
                    <a:pt x="196" y="304"/>
                  </a:cubicBezTo>
                  <a:cubicBezTo>
                    <a:pt x="235" y="304"/>
                    <a:pt x="276" y="287"/>
                    <a:pt x="307" y="255"/>
                  </a:cubicBezTo>
                  <a:cubicBezTo>
                    <a:pt x="397" y="158"/>
                    <a:pt x="322"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793;p24">
              <a:extLst>
                <a:ext uri="{FF2B5EF4-FFF2-40B4-BE49-F238E27FC236}">
                  <a16:creationId xmlns:a16="http://schemas.microsoft.com/office/drawing/2014/main" id="{A886E76E-CE1A-FC4A-8AC8-12DC20EF7DCF}"/>
                </a:ext>
              </a:extLst>
            </p:cNvPr>
            <p:cNvSpPr/>
            <p:nvPr/>
          </p:nvSpPr>
          <p:spPr>
            <a:xfrm rot="-2922755">
              <a:off x="8645928" y="2798414"/>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794;p24">
              <a:extLst>
                <a:ext uri="{FF2B5EF4-FFF2-40B4-BE49-F238E27FC236}">
                  <a16:creationId xmlns:a16="http://schemas.microsoft.com/office/drawing/2014/main" id="{7309ED45-07CE-0B41-8B85-8E031AA3AEC0}"/>
                </a:ext>
              </a:extLst>
            </p:cNvPr>
            <p:cNvSpPr/>
            <p:nvPr/>
          </p:nvSpPr>
          <p:spPr>
            <a:xfrm rot="-2922755">
              <a:off x="8647140" y="2804733"/>
              <a:ext cx="17791" cy="13436"/>
            </a:xfrm>
            <a:custGeom>
              <a:avLst/>
              <a:gdLst/>
              <a:ahLst/>
              <a:cxnLst/>
              <a:rect l="l" t="t" r="r" b="b"/>
              <a:pathLst>
                <a:path w="143" h="108" extrusionOk="0">
                  <a:moveTo>
                    <a:pt x="68" y="0"/>
                  </a:moveTo>
                  <a:cubicBezTo>
                    <a:pt x="23" y="0"/>
                    <a:pt x="0" y="60"/>
                    <a:pt x="38" y="98"/>
                  </a:cubicBezTo>
                  <a:cubicBezTo>
                    <a:pt x="48" y="104"/>
                    <a:pt x="60" y="108"/>
                    <a:pt x="71" y="108"/>
                  </a:cubicBezTo>
                  <a:cubicBezTo>
                    <a:pt x="86" y="108"/>
                    <a:pt x="100" y="102"/>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795;p24">
              <a:extLst>
                <a:ext uri="{FF2B5EF4-FFF2-40B4-BE49-F238E27FC236}">
                  <a16:creationId xmlns:a16="http://schemas.microsoft.com/office/drawing/2014/main" id="{2FD3FF97-8F17-E340-A32D-731277ED7B68}"/>
                </a:ext>
              </a:extLst>
            </p:cNvPr>
            <p:cNvSpPr/>
            <p:nvPr/>
          </p:nvSpPr>
          <p:spPr>
            <a:xfrm rot="-2922755">
              <a:off x="8647414" y="2810902"/>
              <a:ext cx="18661" cy="13436"/>
            </a:xfrm>
            <a:custGeom>
              <a:avLst/>
              <a:gdLst/>
              <a:ahLst/>
              <a:cxnLst/>
              <a:rect l="l" t="t" r="r" b="b"/>
              <a:pathLst>
                <a:path w="150" h="108" extrusionOk="0">
                  <a:moveTo>
                    <a:pt x="75" y="1"/>
                  </a:moveTo>
                  <a:cubicBezTo>
                    <a:pt x="23" y="1"/>
                    <a:pt x="0" y="61"/>
                    <a:pt x="37" y="90"/>
                  </a:cubicBezTo>
                  <a:cubicBezTo>
                    <a:pt x="49" y="102"/>
                    <a:pt x="64" y="107"/>
                    <a:pt x="78" y="107"/>
                  </a:cubicBezTo>
                  <a:cubicBezTo>
                    <a:pt x="92" y="107"/>
                    <a:pt x="105" y="102"/>
                    <a:pt x="112"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796;p24">
              <a:extLst>
                <a:ext uri="{FF2B5EF4-FFF2-40B4-BE49-F238E27FC236}">
                  <a16:creationId xmlns:a16="http://schemas.microsoft.com/office/drawing/2014/main" id="{C333F896-1AC9-3B4B-B5EA-2A61751B47C4}"/>
                </a:ext>
              </a:extLst>
            </p:cNvPr>
            <p:cNvSpPr/>
            <p:nvPr/>
          </p:nvSpPr>
          <p:spPr>
            <a:xfrm rot="-2922755">
              <a:off x="8648600" y="2817165"/>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797;p24">
              <a:extLst>
                <a:ext uri="{FF2B5EF4-FFF2-40B4-BE49-F238E27FC236}">
                  <a16:creationId xmlns:a16="http://schemas.microsoft.com/office/drawing/2014/main" id="{162946C9-CD1B-244C-89F9-CCD213B86C48}"/>
                </a:ext>
              </a:extLst>
            </p:cNvPr>
            <p:cNvSpPr/>
            <p:nvPr/>
          </p:nvSpPr>
          <p:spPr>
            <a:xfrm rot="-2922755">
              <a:off x="8648817" y="2823359"/>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49" y="103"/>
                    <a:pt x="64" y="108"/>
                    <a:pt x="78" y="108"/>
                  </a:cubicBezTo>
                  <a:cubicBezTo>
                    <a:pt x="92" y="108"/>
                    <a:pt x="105" y="103"/>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798;p24">
              <a:extLst>
                <a:ext uri="{FF2B5EF4-FFF2-40B4-BE49-F238E27FC236}">
                  <a16:creationId xmlns:a16="http://schemas.microsoft.com/office/drawing/2014/main" id="{036156A9-275D-894B-A688-F26773C12DA9}"/>
                </a:ext>
              </a:extLst>
            </p:cNvPr>
            <p:cNvSpPr/>
            <p:nvPr/>
          </p:nvSpPr>
          <p:spPr>
            <a:xfrm rot="-2922755">
              <a:off x="8649660" y="2828862"/>
              <a:ext cx="17791" cy="14307"/>
            </a:xfrm>
            <a:custGeom>
              <a:avLst/>
              <a:gdLst/>
              <a:ahLst/>
              <a:cxnLst/>
              <a:rect l="l" t="t" r="r" b="b"/>
              <a:pathLst>
                <a:path w="143" h="115" extrusionOk="0">
                  <a:moveTo>
                    <a:pt x="68" y="0"/>
                  </a:moveTo>
                  <a:cubicBezTo>
                    <a:pt x="23" y="8"/>
                    <a:pt x="1" y="68"/>
                    <a:pt x="38" y="98"/>
                  </a:cubicBezTo>
                  <a:cubicBezTo>
                    <a:pt x="49" y="109"/>
                    <a:pt x="62" y="115"/>
                    <a:pt x="76" y="115"/>
                  </a:cubicBezTo>
                  <a:cubicBezTo>
                    <a:pt x="89" y="115"/>
                    <a:pt x="102" y="109"/>
                    <a:pt x="113" y="98"/>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799;p24">
              <a:extLst>
                <a:ext uri="{FF2B5EF4-FFF2-40B4-BE49-F238E27FC236}">
                  <a16:creationId xmlns:a16="http://schemas.microsoft.com/office/drawing/2014/main" id="{D8C38CF2-0A04-D04E-A8D3-BE98B91D26BA}"/>
                </a:ext>
              </a:extLst>
            </p:cNvPr>
            <p:cNvSpPr/>
            <p:nvPr/>
          </p:nvSpPr>
          <p:spPr>
            <a:xfrm rot="-2922755">
              <a:off x="8649772" y="2835048"/>
              <a:ext cx="18786" cy="13934"/>
            </a:xfrm>
            <a:custGeom>
              <a:avLst/>
              <a:gdLst/>
              <a:ahLst/>
              <a:cxnLst/>
              <a:rect l="l" t="t" r="r" b="b"/>
              <a:pathLst>
                <a:path w="151" h="112" extrusionOk="0">
                  <a:moveTo>
                    <a:pt x="75" y="1"/>
                  </a:moveTo>
                  <a:cubicBezTo>
                    <a:pt x="23" y="8"/>
                    <a:pt x="0" y="61"/>
                    <a:pt x="38" y="98"/>
                  </a:cubicBezTo>
                  <a:cubicBezTo>
                    <a:pt x="47" y="108"/>
                    <a:pt x="59" y="112"/>
                    <a:pt x="71" y="112"/>
                  </a:cubicBezTo>
                  <a:cubicBezTo>
                    <a:pt x="88" y="112"/>
                    <a:pt x="104" y="104"/>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800;p24">
              <a:extLst>
                <a:ext uri="{FF2B5EF4-FFF2-40B4-BE49-F238E27FC236}">
                  <a16:creationId xmlns:a16="http://schemas.microsoft.com/office/drawing/2014/main" id="{ADC181E8-99FE-E347-81B8-3035318372B0}"/>
                </a:ext>
              </a:extLst>
            </p:cNvPr>
            <p:cNvSpPr/>
            <p:nvPr/>
          </p:nvSpPr>
          <p:spPr>
            <a:xfrm rot="-2922755">
              <a:off x="8650890" y="2841410"/>
              <a:ext cx="17791" cy="13561"/>
            </a:xfrm>
            <a:custGeom>
              <a:avLst/>
              <a:gdLst/>
              <a:ahLst/>
              <a:cxnLst/>
              <a:rect l="l" t="t" r="r" b="b"/>
              <a:pathLst>
                <a:path w="143" h="109" extrusionOk="0">
                  <a:moveTo>
                    <a:pt x="68" y="0"/>
                  </a:moveTo>
                  <a:cubicBezTo>
                    <a:pt x="23" y="0"/>
                    <a:pt x="0" y="60"/>
                    <a:pt x="38" y="98"/>
                  </a:cubicBezTo>
                  <a:cubicBezTo>
                    <a:pt x="45" y="104"/>
                    <a:pt x="56" y="108"/>
                    <a:pt x="68" y="108"/>
                  </a:cubicBezTo>
                  <a:cubicBezTo>
                    <a:pt x="83" y="108"/>
                    <a:pt x="100" y="102"/>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801;p24">
              <a:extLst>
                <a:ext uri="{FF2B5EF4-FFF2-40B4-BE49-F238E27FC236}">
                  <a16:creationId xmlns:a16="http://schemas.microsoft.com/office/drawing/2014/main" id="{F7EE048E-7166-5C47-A180-CAB76960C574}"/>
                </a:ext>
              </a:extLst>
            </p:cNvPr>
            <p:cNvSpPr/>
            <p:nvPr/>
          </p:nvSpPr>
          <p:spPr>
            <a:xfrm rot="-2922755">
              <a:off x="8651061" y="2847626"/>
              <a:ext cx="18786" cy="13561"/>
            </a:xfrm>
            <a:custGeom>
              <a:avLst/>
              <a:gdLst/>
              <a:ahLst/>
              <a:cxnLst/>
              <a:rect l="l" t="t" r="r" b="b"/>
              <a:pathLst>
                <a:path w="151" h="109" extrusionOk="0">
                  <a:moveTo>
                    <a:pt x="76" y="1"/>
                  </a:moveTo>
                  <a:cubicBezTo>
                    <a:pt x="23" y="1"/>
                    <a:pt x="1" y="61"/>
                    <a:pt x="38" y="98"/>
                  </a:cubicBezTo>
                  <a:cubicBezTo>
                    <a:pt x="48" y="105"/>
                    <a:pt x="62" y="108"/>
                    <a:pt x="74" y="108"/>
                  </a:cubicBezTo>
                  <a:cubicBezTo>
                    <a:pt x="90" y="108"/>
                    <a:pt x="105" y="103"/>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802;p24">
              <a:extLst>
                <a:ext uri="{FF2B5EF4-FFF2-40B4-BE49-F238E27FC236}">
                  <a16:creationId xmlns:a16="http://schemas.microsoft.com/office/drawing/2014/main" id="{0DBC6776-1163-6A4F-8F34-03C644DF6A1F}"/>
                </a:ext>
              </a:extLst>
            </p:cNvPr>
            <p:cNvSpPr/>
            <p:nvPr/>
          </p:nvSpPr>
          <p:spPr>
            <a:xfrm rot="-2922755">
              <a:off x="8652205" y="2853919"/>
              <a:ext cx="17915" cy="13312"/>
            </a:xfrm>
            <a:custGeom>
              <a:avLst/>
              <a:gdLst/>
              <a:ahLst/>
              <a:cxnLst/>
              <a:rect l="l" t="t" r="r" b="b"/>
              <a:pathLst>
                <a:path w="144" h="107" extrusionOk="0">
                  <a:moveTo>
                    <a:pt x="68" y="0"/>
                  </a:moveTo>
                  <a:cubicBezTo>
                    <a:pt x="23" y="0"/>
                    <a:pt x="1" y="60"/>
                    <a:pt x="38" y="90"/>
                  </a:cubicBezTo>
                  <a:cubicBezTo>
                    <a:pt x="46" y="101"/>
                    <a:pt x="59" y="107"/>
                    <a:pt x="73" y="107"/>
                  </a:cubicBezTo>
                  <a:cubicBezTo>
                    <a:pt x="87"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803;p24">
              <a:extLst>
                <a:ext uri="{FF2B5EF4-FFF2-40B4-BE49-F238E27FC236}">
                  <a16:creationId xmlns:a16="http://schemas.microsoft.com/office/drawing/2014/main" id="{8F52B605-62B8-6845-9B40-4895E3F99B45}"/>
                </a:ext>
              </a:extLst>
            </p:cNvPr>
            <p:cNvSpPr/>
            <p:nvPr/>
          </p:nvSpPr>
          <p:spPr>
            <a:xfrm rot="-2922755">
              <a:off x="8652525" y="2860067"/>
              <a:ext cx="18786" cy="13436"/>
            </a:xfrm>
            <a:custGeom>
              <a:avLst/>
              <a:gdLst/>
              <a:ahLst/>
              <a:cxnLst/>
              <a:rect l="l" t="t" r="r" b="b"/>
              <a:pathLst>
                <a:path w="151" h="108" extrusionOk="0">
                  <a:moveTo>
                    <a:pt x="75" y="1"/>
                  </a:moveTo>
                  <a:cubicBezTo>
                    <a:pt x="23" y="1"/>
                    <a:pt x="1" y="60"/>
                    <a:pt x="38" y="90"/>
                  </a:cubicBezTo>
                  <a:cubicBezTo>
                    <a:pt x="49" y="102"/>
                    <a:pt x="64" y="107"/>
                    <a:pt x="78" y="107"/>
                  </a:cubicBezTo>
                  <a:cubicBezTo>
                    <a:pt x="92" y="107"/>
                    <a:pt x="105" y="102"/>
                    <a:pt x="113"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804;p24">
              <a:extLst>
                <a:ext uri="{FF2B5EF4-FFF2-40B4-BE49-F238E27FC236}">
                  <a16:creationId xmlns:a16="http://schemas.microsoft.com/office/drawing/2014/main" id="{EF9C85D5-BF94-8B42-9430-7AB58D345C00}"/>
                </a:ext>
              </a:extLst>
            </p:cNvPr>
            <p:cNvSpPr/>
            <p:nvPr/>
          </p:nvSpPr>
          <p:spPr>
            <a:xfrm rot="-2922755">
              <a:off x="8653712" y="2866330"/>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6" y="102"/>
                    <a:pt x="59" y="108"/>
                    <a:pt x="73" y="108"/>
                  </a:cubicBezTo>
                  <a:cubicBezTo>
                    <a:pt x="87" y="108"/>
                    <a:pt x="102" y="102"/>
                    <a:pt x="113" y="91"/>
                  </a:cubicBezTo>
                  <a:cubicBezTo>
                    <a:pt x="141" y="56"/>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805;p24">
              <a:extLst>
                <a:ext uri="{FF2B5EF4-FFF2-40B4-BE49-F238E27FC236}">
                  <a16:creationId xmlns:a16="http://schemas.microsoft.com/office/drawing/2014/main" id="{D36388B8-ECE2-644E-8736-67FDCBA20C69}"/>
                </a:ext>
              </a:extLst>
            </p:cNvPr>
            <p:cNvSpPr/>
            <p:nvPr/>
          </p:nvSpPr>
          <p:spPr>
            <a:xfrm rot="-2922755">
              <a:off x="8697723" y="2747985"/>
              <a:ext cx="49515" cy="37821"/>
            </a:xfrm>
            <a:custGeom>
              <a:avLst/>
              <a:gdLst/>
              <a:ahLst/>
              <a:cxnLst/>
              <a:rect l="l" t="t" r="r" b="b"/>
              <a:pathLst>
                <a:path w="398" h="304" extrusionOk="0">
                  <a:moveTo>
                    <a:pt x="195" y="1"/>
                  </a:moveTo>
                  <a:cubicBezTo>
                    <a:pt x="60" y="8"/>
                    <a:pt x="1" y="173"/>
                    <a:pt x="98" y="263"/>
                  </a:cubicBezTo>
                  <a:cubicBezTo>
                    <a:pt x="126" y="291"/>
                    <a:pt x="162" y="304"/>
                    <a:pt x="198" y="304"/>
                  </a:cubicBezTo>
                  <a:cubicBezTo>
                    <a:pt x="239" y="304"/>
                    <a:pt x="280" y="287"/>
                    <a:pt x="307" y="255"/>
                  </a:cubicBezTo>
                  <a:cubicBezTo>
                    <a:pt x="397"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806;p24">
              <a:extLst>
                <a:ext uri="{FF2B5EF4-FFF2-40B4-BE49-F238E27FC236}">
                  <a16:creationId xmlns:a16="http://schemas.microsoft.com/office/drawing/2014/main" id="{C81723A9-F4DD-0841-81BA-15C813BB5B0D}"/>
                </a:ext>
              </a:extLst>
            </p:cNvPr>
            <p:cNvSpPr/>
            <p:nvPr/>
          </p:nvSpPr>
          <p:spPr>
            <a:xfrm rot="-2922755">
              <a:off x="8712485" y="2889097"/>
              <a:ext cx="49266" cy="36950"/>
            </a:xfrm>
            <a:custGeom>
              <a:avLst/>
              <a:gdLst/>
              <a:ahLst/>
              <a:cxnLst/>
              <a:rect l="l" t="t" r="r" b="b"/>
              <a:pathLst>
                <a:path w="396" h="297" extrusionOk="0">
                  <a:moveTo>
                    <a:pt x="197" y="1"/>
                  </a:moveTo>
                  <a:cubicBezTo>
                    <a:pt x="194" y="1"/>
                    <a:pt x="191" y="1"/>
                    <a:pt x="188" y="1"/>
                  </a:cubicBezTo>
                  <a:cubicBezTo>
                    <a:pt x="60" y="1"/>
                    <a:pt x="1" y="166"/>
                    <a:pt x="98" y="255"/>
                  </a:cubicBezTo>
                  <a:cubicBezTo>
                    <a:pt x="126" y="284"/>
                    <a:pt x="161" y="297"/>
                    <a:pt x="196" y="297"/>
                  </a:cubicBezTo>
                  <a:cubicBezTo>
                    <a:pt x="235" y="297"/>
                    <a:pt x="276" y="280"/>
                    <a:pt x="307" y="248"/>
                  </a:cubicBezTo>
                  <a:cubicBezTo>
                    <a:pt x="395" y="153"/>
                    <a:pt x="326" y="1"/>
                    <a:pt x="1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807;p24">
              <a:extLst>
                <a:ext uri="{FF2B5EF4-FFF2-40B4-BE49-F238E27FC236}">
                  <a16:creationId xmlns:a16="http://schemas.microsoft.com/office/drawing/2014/main" id="{AD139D33-0653-9740-AEBC-0975D9D72515}"/>
                </a:ext>
              </a:extLst>
            </p:cNvPr>
            <p:cNvSpPr/>
            <p:nvPr/>
          </p:nvSpPr>
          <p:spPr>
            <a:xfrm rot="-2922755">
              <a:off x="8715033" y="2773920"/>
              <a:ext cx="17915" cy="13436"/>
            </a:xfrm>
            <a:custGeom>
              <a:avLst/>
              <a:gdLst/>
              <a:ahLst/>
              <a:cxnLst/>
              <a:rect l="l" t="t" r="r" b="b"/>
              <a:pathLst>
                <a:path w="144" h="108" extrusionOk="0">
                  <a:moveTo>
                    <a:pt x="68" y="0"/>
                  </a:moveTo>
                  <a:cubicBezTo>
                    <a:pt x="23" y="0"/>
                    <a:pt x="1" y="60"/>
                    <a:pt x="31" y="98"/>
                  </a:cubicBezTo>
                  <a:cubicBezTo>
                    <a:pt x="41" y="104"/>
                    <a:pt x="54" y="108"/>
                    <a:pt x="68" y="108"/>
                  </a:cubicBezTo>
                  <a:cubicBezTo>
                    <a:pt x="84" y="108"/>
                    <a:pt x="101" y="102"/>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808;p24">
              <a:extLst>
                <a:ext uri="{FF2B5EF4-FFF2-40B4-BE49-F238E27FC236}">
                  <a16:creationId xmlns:a16="http://schemas.microsoft.com/office/drawing/2014/main" id="{5A4AB480-8327-BA47-AF76-463E4D4376C9}"/>
                </a:ext>
              </a:extLst>
            </p:cNvPr>
            <p:cNvSpPr/>
            <p:nvPr/>
          </p:nvSpPr>
          <p:spPr>
            <a:xfrm rot="-2922755">
              <a:off x="8715960" y="2784344"/>
              <a:ext cx="17791" cy="13810"/>
            </a:xfrm>
            <a:custGeom>
              <a:avLst/>
              <a:gdLst/>
              <a:ahLst/>
              <a:cxnLst/>
              <a:rect l="l" t="t" r="r" b="b"/>
              <a:pathLst>
                <a:path w="143" h="111" extrusionOk="0">
                  <a:moveTo>
                    <a:pt x="67" y="0"/>
                  </a:moveTo>
                  <a:cubicBezTo>
                    <a:pt x="23" y="8"/>
                    <a:pt x="0" y="60"/>
                    <a:pt x="37" y="97"/>
                  </a:cubicBezTo>
                  <a:cubicBezTo>
                    <a:pt x="47" y="107"/>
                    <a:pt x="58" y="111"/>
                    <a:pt x="69" y="111"/>
                  </a:cubicBezTo>
                  <a:cubicBezTo>
                    <a:pt x="84" y="111"/>
                    <a:pt x="99" y="103"/>
                    <a:pt x="112" y="90"/>
                  </a:cubicBezTo>
                  <a:cubicBezTo>
                    <a:pt x="142" y="60"/>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809;p24">
              <a:extLst>
                <a:ext uri="{FF2B5EF4-FFF2-40B4-BE49-F238E27FC236}">
                  <a16:creationId xmlns:a16="http://schemas.microsoft.com/office/drawing/2014/main" id="{D42D5304-D81E-7E4E-A01B-FBA872D32660}"/>
                </a:ext>
              </a:extLst>
            </p:cNvPr>
            <p:cNvSpPr/>
            <p:nvPr/>
          </p:nvSpPr>
          <p:spPr>
            <a:xfrm rot="-2922755">
              <a:off x="8717405" y="2794140"/>
              <a:ext cx="17791" cy="14307"/>
            </a:xfrm>
            <a:custGeom>
              <a:avLst/>
              <a:gdLst/>
              <a:ahLst/>
              <a:cxnLst/>
              <a:rect l="l" t="t" r="r" b="b"/>
              <a:pathLst>
                <a:path w="143" h="115" extrusionOk="0">
                  <a:moveTo>
                    <a:pt x="68" y="0"/>
                  </a:moveTo>
                  <a:cubicBezTo>
                    <a:pt x="23" y="8"/>
                    <a:pt x="1" y="67"/>
                    <a:pt x="31" y="97"/>
                  </a:cubicBezTo>
                  <a:cubicBezTo>
                    <a:pt x="42" y="109"/>
                    <a:pt x="57" y="114"/>
                    <a:pt x="72" y="114"/>
                  </a:cubicBezTo>
                  <a:cubicBezTo>
                    <a:pt x="87" y="114"/>
                    <a:pt x="102" y="109"/>
                    <a:pt x="113" y="97"/>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810;p24">
              <a:extLst>
                <a:ext uri="{FF2B5EF4-FFF2-40B4-BE49-F238E27FC236}">
                  <a16:creationId xmlns:a16="http://schemas.microsoft.com/office/drawing/2014/main" id="{0B114884-C6D3-DD4D-99F8-5A82281EF9D2}"/>
                </a:ext>
              </a:extLst>
            </p:cNvPr>
            <p:cNvSpPr/>
            <p:nvPr/>
          </p:nvSpPr>
          <p:spPr>
            <a:xfrm rot="-2922755">
              <a:off x="8718390" y="2805341"/>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49" y="102"/>
                    <a:pt x="63" y="108"/>
                    <a:pt x="76" y="108"/>
                  </a:cubicBezTo>
                  <a:cubicBezTo>
                    <a:pt x="89"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811;p24">
              <a:extLst>
                <a:ext uri="{FF2B5EF4-FFF2-40B4-BE49-F238E27FC236}">
                  <a16:creationId xmlns:a16="http://schemas.microsoft.com/office/drawing/2014/main" id="{ACCFE192-39D9-0743-B7AB-87D56E8930B2}"/>
                </a:ext>
              </a:extLst>
            </p:cNvPr>
            <p:cNvSpPr/>
            <p:nvPr/>
          </p:nvSpPr>
          <p:spPr>
            <a:xfrm rot="-2922755">
              <a:off x="8719704" y="2815196"/>
              <a:ext cx="17542" cy="13436"/>
            </a:xfrm>
            <a:custGeom>
              <a:avLst/>
              <a:gdLst/>
              <a:ahLst/>
              <a:cxnLst/>
              <a:rect l="l" t="t" r="r" b="b"/>
              <a:pathLst>
                <a:path w="141" h="108" extrusionOk="0">
                  <a:moveTo>
                    <a:pt x="75" y="1"/>
                  </a:moveTo>
                  <a:cubicBezTo>
                    <a:pt x="73" y="1"/>
                    <a:pt x="70" y="1"/>
                    <a:pt x="68" y="1"/>
                  </a:cubicBezTo>
                  <a:cubicBezTo>
                    <a:pt x="15" y="1"/>
                    <a:pt x="0" y="61"/>
                    <a:pt x="30" y="91"/>
                  </a:cubicBezTo>
                  <a:cubicBezTo>
                    <a:pt x="42" y="102"/>
                    <a:pt x="57" y="108"/>
                    <a:pt x="71" y="108"/>
                  </a:cubicBezTo>
                  <a:cubicBezTo>
                    <a:pt x="85" y="108"/>
                    <a:pt x="98" y="102"/>
                    <a:pt x="105" y="91"/>
                  </a:cubicBezTo>
                  <a:cubicBezTo>
                    <a:pt x="140"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812;p24">
              <a:extLst>
                <a:ext uri="{FF2B5EF4-FFF2-40B4-BE49-F238E27FC236}">
                  <a16:creationId xmlns:a16="http://schemas.microsoft.com/office/drawing/2014/main" id="{CC6BDEAE-A549-A243-AA71-93B970ED2803}"/>
                </a:ext>
              </a:extLst>
            </p:cNvPr>
            <p:cNvSpPr/>
            <p:nvPr/>
          </p:nvSpPr>
          <p:spPr>
            <a:xfrm rot="-2922755">
              <a:off x="8720388" y="2825730"/>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9" y="102"/>
                    <a:pt x="62" y="108"/>
                    <a:pt x="75" y="108"/>
                  </a:cubicBezTo>
                  <a:cubicBezTo>
                    <a:pt x="88"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813;p24">
              <a:extLst>
                <a:ext uri="{FF2B5EF4-FFF2-40B4-BE49-F238E27FC236}">
                  <a16:creationId xmlns:a16="http://schemas.microsoft.com/office/drawing/2014/main" id="{45714B07-54F5-454A-8728-48A3A1A16F02}"/>
                </a:ext>
              </a:extLst>
            </p:cNvPr>
            <p:cNvSpPr/>
            <p:nvPr/>
          </p:nvSpPr>
          <p:spPr>
            <a:xfrm rot="-2922755">
              <a:off x="8720907" y="2835901"/>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2"/>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814;p24">
              <a:extLst>
                <a:ext uri="{FF2B5EF4-FFF2-40B4-BE49-F238E27FC236}">
                  <a16:creationId xmlns:a16="http://schemas.microsoft.com/office/drawing/2014/main" id="{FA9CD969-E46C-FF4B-9776-28608073894B}"/>
                </a:ext>
              </a:extLst>
            </p:cNvPr>
            <p:cNvSpPr/>
            <p:nvPr/>
          </p:nvSpPr>
          <p:spPr>
            <a:xfrm rot="-2922755">
              <a:off x="8722416" y="2845937"/>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5" y="109"/>
                    <a:pt x="100" y="103"/>
                    <a:pt x="112" y="91"/>
                  </a:cubicBezTo>
                  <a:cubicBezTo>
                    <a:pt x="142"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815;p24">
              <a:extLst>
                <a:ext uri="{FF2B5EF4-FFF2-40B4-BE49-F238E27FC236}">
                  <a16:creationId xmlns:a16="http://schemas.microsoft.com/office/drawing/2014/main" id="{F77DD046-12D5-A448-9611-CC552354B158}"/>
                </a:ext>
              </a:extLst>
            </p:cNvPr>
            <p:cNvSpPr/>
            <p:nvPr/>
          </p:nvSpPr>
          <p:spPr>
            <a:xfrm rot="-2922755">
              <a:off x="8722930" y="2856098"/>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816;p24">
              <a:extLst>
                <a:ext uri="{FF2B5EF4-FFF2-40B4-BE49-F238E27FC236}">
                  <a16:creationId xmlns:a16="http://schemas.microsoft.com/office/drawing/2014/main" id="{A353735D-68E9-0A4A-BBC5-2F4A5A800F47}"/>
                </a:ext>
              </a:extLst>
            </p:cNvPr>
            <p:cNvSpPr/>
            <p:nvPr/>
          </p:nvSpPr>
          <p:spPr>
            <a:xfrm rot="-2922755">
              <a:off x="8724337" y="2866305"/>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1"/>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817;p24">
              <a:extLst>
                <a:ext uri="{FF2B5EF4-FFF2-40B4-BE49-F238E27FC236}">
                  <a16:creationId xmlns:a16="http://schemas.microsoft.com/office/drawing/2014/main" id="{EF98680B-7884-6D48-BB37-B10EB8BFE00A}"/>
                </a:ext>
              </a:extLst>
            </p:cNvPr>
            <p:cNvSpPr/>
            <p:nvPr/>
          </p:nvSpPr>
          <p:spPr>
            <a:xfrm rot="-2922755">
              <a:off x="8725116" y="2876403"/>
              <a:ext cx="18661" cy="13934"/>
            </a:xfrm>
            <a:custGeom>
              <a:avLst/>
              <a:gdLst/>
              <a:ahLst/>
              <a:cxnLst/>
              <a:rect l="l" t="t" r="r" b="b"/>
              <a:pathLst>
                <a:path w="150" h="112" extrusionOk="0">
                  <a:moveTo>
                    <a:pt x="75" y="1"/>
                  </a:moveTo>
                  <a:cubicBezTo>
                    <a:pt x="22" y="8"/>
                    <a:pt x="0" y="60"/>
                    <a:pt x="37" y="98"/>
                  </a:cubicBezTo>
                  <a:cubicBezTo>
                    <a:pt x="47" y="107"/>
                    <a:pt x="59" y="111"/>
                    <a:pt x="71" y="111"/>
                  </a:cubicBezTo>
                  <a:cubicBezTo>
                    <a:pt x="87" y="111"/>
                    <a:pt x="104" y="103"/>
                    <a:pt x="112" y="90"/>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818;p24">
              <a:extLst>
                <a:ext uri="{FF2B5EF4-FFF2-40B4-BE49-F238E27FC236}">
                  <a16:creationId xmlns:a16="http://schemas.microsoft.com/office/drawing/2014/main" id="{2C312AA1-6846-6F43-B908-26B02DBF557C}"/>
                </a:ext>
              </a:extLst>
            </p:cNvPr>
            <p:cNvSpPr/>
            <p:nvPr/>
          </p:nvSpPr>
          <p:spPr>
            <a:xfrm rot="-2922755">
              <a:off x="8726662" y="2886546"/>
              <a:ext cx="17791" cy="14307"/>
            </a:xfrm>
            <a:custGeom>
              <a:avLst/>
              <a:gdLst/>
              <a:ahLst/>
              <a:cxnLst/>
              <a:rect l="l" t="t" r="r" b="b"/>
              <a:pathLst>
                <a:path w="143" h="115" extrusionOk="0">
                  <a:moveTo>
                    <a:pt x="68" y="0"/>
                  </a:moveTo>
                  <a:cubicBezTo>
                    <a:pt x="23" y="8"/>
                    <a:pt x="1" y="68"/>
                    <a:pt x="38" y="98"/>
                  </a:cubicBezTo>
                  <a:cubicBezTo>
                    <a:pt x="46" y="109"/>
                    <a:pt x="59" y="115"/>
                    <a:pt x="73" y="115"/>
                  </a:cubicBezTo>
                  <a:cubicBezTo>
                    <a:pt x="87" y="115"/>
                    <a:pt x="102" y="109"/>
                    <a:pt x="113" y="98"/>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819;p24">
              <a:extLst>
                <a:ext uri="{FF2B5EF4-FFF2-40B4-BE49-F238E27FC236}">
                  <a16:creationId xmlns:a16="http://schemas.microsoft.com/office/drawing/2014/main" id="{98271198-281A-D442-A8CF-D1C508D0D87B}"/>
                </a:ext>
              </a:extLst>
            </p:cNvPr>
            <p:cNvSpPr/>
            <p:nvPr/>
          </p:nvSpPr>
          <p:spPr>
            <a:xfrm rot="-2922755">
              <a:off x="8770280" y="2719000"/>
              <a:ext cx="49515" cy="37448"/>
            </a:xfrm>
            <a:custGeom>
              <a:avLst/>
              <a:gdLst/>
              <a:ahLst/>
              <a:cxnLst/>
              <a:rect l="l" t="t" r="r" b="b"/>
              <a:pathLst>
                <a:path w="398" h="301" extrusionOk="0">
                  <a:moveTo>
                    <a:pt x="196" y="0"/>
                  </a:moveTo>
                  <a:cubicBezTo>
                    <a:pt x="61" y="8"/>
                    <a:pt x="1" y="172"/>
                    <a:pt x="98" y="262"/>
                  </a:cubicBezTo>
                  <a:cubicBezTo>
                    <a:pt x="127" y="287"/>
                    <a:pt x="165" y="300"/>
                    <a:pt x="202" y="300"/>
                  </a:cubicBezTo>
                  <a:cubicBezTo>
                    <a:pt x="242" y="300"/>
                    <a:pt x="281" y="286"/>
                    <a:pt x="308" y="255"/>
                  </a:cubicBezTo>
                  <a:cubicBezTo>
                    <a:pt x="398" y="157"/>
                    <a:pt x="330" y="0"/>
                    <a:pt x="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820;p24">
              <a:extLst>
                <a:ext uri="{FF2B5EF4-FFF2-40B4-BE49-F238E27FC236}">
                  <a16:creationId xmlns:a16="http://schemas.microsoft.com/office/drawing/2014/main" id="{30DF1952-777E-2146-9E0B-74473D8C86F8}"/>
                </a:ext>
              </a:extLst>
            </p:cNvPr>
            <p:cNvSpPr/>
            <p:nvPr/>
          </p:nvSpPr>
          <p:spPr>
            <a:xfrm rot="-2922755">
              <a:off x="8790247" y="2915978"/>
              <a:ext cx="50137" cy="37572"/>
            </a:xfrm>
            <a:custGeom>
              <a:avLst/>
              <a:gdLst/>
              <a:ahLst/>
              <a:cxnLst/>
              <a:rect l="l" t="t" r="r" b="b"/>
              <a:pathLst>
                <a:path w="403" h="302" extrusionOk="0">
                  <a:moveTo>
                    <a:pt x="204" y="1"/>
                  </a:moveTo>
                  <a:cubicBezTo>
                    <a:pt x="201" y="1"/>
                    <a:pt x="198" y="1"/>
                    <a:pt x="195" y="1"/>
                  </a:cubicBezTo>
                  <a:cubicBezTo>
                    <a:pt x="60" y="8"/>
                    <a:pt x="1" y="173"/>
                    <a:pt x="98" y="263"/>
                  </a:cubicBezTo>
                  <a:cubicBezTo>
                    <a:pt x="127" y="288"/>
                    <a:pt x="164" y="301"/>
                    <a:pt x="202" y="301"/>
                  </a:cubicBezTo>
                  <a:cubicBezTo>
                    <a:pt x="243" y="301"/>
                    <a:pt x="284" y="286"/>
                    <a:pt x="315" y="255"/>
                  </a:cubicBezTo>
                  <a:cubicBezTo>
                    <a:pt x="403" y="160"/>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821;p24">
              <a:extLst>
                <a:ext uri="{FF2B5EF4-FFF2-40B4-BE49-F238E27FC236}">
                  <a16:creationId xmlns:a16="http://schemas.microsoft.com/office/drawing/2014/main" id="{D2460FB5-B746-854D-A1AB-2C1484F9C7AF}"/>
                </a:ext>
              </a:extLst>
            </p:cNvPr>
            <p:cNvSpPr/>
            <p:nvPr/>
          </p:nvSpPr>
          <p:spPr>
            <a:xfrm rot="-2922755">
              <a:off x="8787582" y="2750236"/>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822;p24">
              <a:extLst>
                <a:ext uri="{FF2B5EF4-FFF2-40B4-BE49-F238E27FC236}">
                  <a16:creationId xmlns:a16="http://schemas.microsoft.com/office/drawing/2014/main" id="{540699A3-2475-C542-B702-CDEFC3803968}"/>
                </a:ext>
              </a:extLst>
            </p:cNvPr>
            <p:cNvSpPr/>
            <p:nvPr/>
          </p:nvSpPr>
          <p:spPr>
            <a:xfrm rot="-2922755">
              <a:off x="8789759" y="2765054"/>
              <a:ext cx="17542" cy="13561"/>
            </a:xfrm>
            <a:custGeom>
              <a:avLst/>
              <a:gdLst/>
              <a:ahLst/>
              <a:cxnLst/>
              <a:rect l="l" t="t" r="r" b="b"/>
              <a:pathLst>
                <a:path w="141" h="109" extrusionOk="0">
                  <a:moveTo>
                    <a:pt x="76" y="1"/>
                  </a:moveTo>
                  <a:cubicBezTo>
                    <a:pt x="73" y="1"/>
                    <a:pt x="70" y="1"/>
                    <a:pt x="67" y="1"/>
                  </a:cubicBezTo>
                  <a:cubicBezTo>
                    <a:pt x="23" y="1"/>
                    <a:pt x="0" y="61"/>
                    <a:pt x="38" y="91"/>
                  </a:cubicBezTo>
                  <a:cubicBezTo>
                    <a:pt x="49" y="103"/>
                    <a:pt x="62" y="108"/>
                    <a:pt x="75" y="108"/>
                  </a:cubicBezTo>
                  <a:cubicBezTo>
                    <a:pt x="88" y="108"/>
                    <a:pt x="101" y="103"/>
                    <a:pt x="112" y="91"/>
                  </a:cubicBezTo>
                  <a:cubicBezTo>
                    <a:pt x="141" y="56"/>
                    <a:pt x="122"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823;p24">
              <a:extLst>
                <a:ext uri="{FF2B5EF4-FFF2-40B4-BE49-F238E27FC236}">
                  <a16:creationId xmlns:a16="http://schemas.microsoft.com/office/drawing/2014/main" id="{F87018D4-C925-0F49-9F9D-65681B3F6848}"/>
                </a:ext>
              </a:extLst>
            </p:cNvPr>
            <p:cNvSpPr/>
            <p:nvPr/>
          </p:nvSpPr>
          <p:spPr>
            <a:xfrm rot="-2922755">
              <a:off x="8790493" y="2779160"/>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824;p24">
              <a:extLst>
                <a:ext uri="{FF2B5EF4-FFF2-40B4-BE49-F238E27FC236}">
                  <a16:creationId xmlns:a16="http://schemas.microsoft.com/office/drawing/2014/main" id="{637E63EA-FCEE-4B40-8F50-CB04641EDC3A}"/>
                </a:ext>
              </a:extLst>
            </p:cNvPr>
            <p:cNvSpPr/>
            <p:nvPr/>
          </p:nvSpPr>
          <p:spPr>
            <a:xfrm rot="-2922755">
              <a:off x="8792524" y="2793185"/>
              <a:ext cx="17915" cy="14307"/>
            </a:xfrm>
            <a:custGeom>
              <a:avLst/>
              <a:gdLst/>
              <a:ahLst/>
              <a:cxnLst/>
              <a:rect l="l" t="t" r="r" b="b"/>
              <a:pathLst>
                <a:path w="144" h="115" extrusionOk="0">
                  <a:moveTo>
                    <a:pt x="68" y="0"/>
                  </a:moveTo>
                  <a:cubicBezTo>
                    <a:pt x="23" y="8"/>
                    <a:pt x="1" y="68"/>
                    <a:pt x="38" y="97"/>
                  </a:cubicBezTo>
                  <a:cubicBezTo>
                    <a:pt x="50" y="109"/>
                    <a:pt x="63" y="114"/>
                    <a:pt x="76" y="114"/>
                  </a:cubicBezTo>
                  <a:cubicBezTo>
                    <a:pt x="89" y="114"/>
                    <a:pt x="102" y="109"/>
                    <a:pt x="113" y="97"/>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825;p24">
              <a:extLst>
                <a:ext uri="{FF2B5EF4-FFF2-40B4-BE49-F238E27FC236}">
                  <a16:creationId xmlns:a16="http://schemas.microsoft.com/office/drawing/2014/main" id="{E375B3D5-8FF1-9344-B0D6-7241E7BCC005}"/>
                </a:ext>
              </a:extLst>
            </p:cNvPr>
            <p:cNvSpPr/>
            <p:nvPr/>
          </p:nvSpPr>
          <p:spPr>
            <a:xfrm rot="-2922755">
              <a:off x="8793637" y="2807978"/>
              <a:ext cx="18786" cy="13436"/>
            </a:xfrm>
            <a:custGeom>
              <a:avLst/>
              <a:gdLst/>
              <a:ahLst/>
              <a:cxnLst/>
              <a:rect l="l" t="t" r="r" b="b"/>
              <a:pathLst>
                <a:path w="151" h="108" extrusionOk="0">
                  <a:moveTo>
                    <a:pt x="75" y="1"/>
                  </a:moveTo>
                  <a:cubicBezTo>
                    <a:pt x="23" y="1"/>
                    <a:pt x="1" y="61"/>
                    <a:pt x="38" y="91"/>
                  </a:cubicBezTo>
                  <a:cubicBezTo>
                    <a:pt x="49" y="102"/>
                    <a:pt x="64" y="108"/>
                    <a:pt x="78" y="108"/>
                  </a:cubicBezTo>
                  <a:cubicBezTo>
                    <a:pt x="92" y="108"/>
                    <a:pt x="105" y="102"/>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826;p24">
              <a:extLst>
                <a:ext uri="{FF2B5EF4-FFF2-40B4-BE49-F238E27FC236}">
                  <a16:creationId xmlns:a16="http://schemas.microsoft.com/office/drawing/2014/main" id="{1F0F8DA2-D4F2-B044-9260-48D0209E6242}"/>
                </a:ext>
              </a:extLst>
            </p:cNvPr>
            <p:cNvSpPr/>
            <p:nvPr/>
          </p:nvSpPr>
          <p:spPr>
            <a:xfrm rot="-2922755">
              <a:off x="8795455" y="2822156"/>
              <a:ext cx="17791" cy="13561"/>
            </a:xfrm>
            <a:custGeom>
              <a:avLst/>
              <a:gdLst/>
              <a:ahLst/>
              <a:cxnLst/>
              <a:rect l="l" t="t" r="r" b="b"/>
              <a:pathLst>
                <a:path w="143" h="109" extrusionOk="0">
                  <a:moveTo>
                    <a:pt x="68" y="0"/>
                  </a:moveTo>
                  <a:cubicBezTo>
                    <a:pt x="23" y="0"/>
                    <a:pt x="1" y="60"/>
                    <a:pt x="38" y="98"/>
                  </a:cubicBezTo>
                  <a:cubicBezTo>
                    <a:pt x="45" y="104"/>
                    <a:pt x="56" y="108"/>
                    <a:pt x="69" y="108"/>
                  </a:cubicBezTo>
                  <a:cubicBezTo>
                    <a:pt x="84" y="108"/>
                    <a:pt x="101"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827;p24">
              <a:extLst>
                <a:ext uri="{FF2B5EF4-FFF2-40B4-BE49-F238E27FC236}">
                  <a16:creationId xmlns:a16="http://schemas.microsoft.com/office/drawing/2014/main" id="{4AA11B0C-DA6A-BC49-8DA7-D3527280DEE1}"/>
                </a:ext>
              </a:extLst>
            </p:cNvPr>
            <p:cNvSpPr/>
            <p:nvPr/>
          </p:nvSpPr>
          <p:spPr>
            <a:xfrm rot="-2922755">
              <a:off x="8796500" y="2836052"/>
              <a:ext cx="18786" cy="14307"/>
            </a:xfrm>
            <a:custGeom>
              <a:avLst/>
              <a:gdLst/>
              <a:ahLst/>
              <a:cxnLst/>
              <a:rect l="l" t="t" r="r" b="b"/>
              <a:pathLst>
                <a:path w="151" h="115" extrusionOk="0">
                  <a:moveTo>
                    <a:pt x="75" y="1"/>
                  </a:moveTo>
                  <a:cubicBezTo>
                    <a:pt x="23" y="8"/>
                    <a:pt x="0" y="68"/>
                    <a:pt x="38" y="98"/>
                  </a:cubicBezTo>
                  <a:cubicBezTo>
                    <a:pt x="49" y="109"/>
                    <a:pt x="62" y="115"/>
                    <a:pt x="75" y="115"/>
                  </a:cubicBezTo>
                  <a:cubicBezTo>
                    <a:pt x="88" y="115"/>
                    <a:pt x="101" y="109"/>
                    <a:pt x="113" y="98"/>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828;p24">
              <a:extLst>
                <a:ext uri="{FF2B5EF4-FFF2-40B4-BE49-F238E27FC236}">
                  <a16:creationId xmlns:a16="http://schemas.microsoft.com/office/drawing/2014/main" id="{C9D44EF6-70C5-554B-991A-18ECAEABD501}"/>
                </a:ext>
              </a:extLst>
            </p:cNvPr>
            <p:cNvSpPr/>
            <p:nvPr/>
          </p:nvSpPr>
          <p:spPr>
            <a:xfrm rot="-2922755">
              <a:off x="8798599" y="2850974"/>
              <a:ext cx="17791" cy="13436"/>
            </a:xfrm>
            <a:custGeom>
              <a:avLst/>
              <a:gdLst/>
              <a:ahLst/>
              <a:cxnLst/>
              <a:rect l="l" t="t" r="r" b="b"/>
              <a:pathLst>
                <a:path w="143" h="108" extrusionOk="0">
                  <a:moveTo>
                    <a:pt x="68" y="0"/>
                  </a:moveTo>
                  <a:cubicBezTo>
                    <a:pt x="23" y="0"/>
                    <a:pt x="0" y="60"/>
                    <a:pt x="30" y="90"/>
                  </a:cubicBezTo>
                  <a:cubicBezTo>
                    <a:pt x="42" y="102"/>
                    <a:pt x="57" y="107"/>
                    <a:pt x="72" y="107"/>
                  </a:cubicBezTo>
                  <a:cubicBezTo>
                    <a:pt x="87" y="107"/>
                    <a:pt x="102" y="102"/>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829;p24">
              <a:extLst>
                <a:ext uri="{FF2B5EF4-FFF2-40B4-BE49-F238E27FC236}">
                  <a16:creationId xmlns:a16="http://schemas.microsoft.com/office/drawing/2014/main" id="{D817E033-BDCF-0B4B-9C13-5429C2587351}"/>
                </a:ext>
              </a:extLst>
            </p:cNvPr>
            <p:cNvSpPr/>
            <p:nvPr/>
          </p:nvSpPr>
          <p:spPr>
            <a:xfrm rot="-2922755">
              <a:off x="8799572" y="2864959"/>
              <a:ext cx="18661" cy="13934"/>
            </a:xfrm>
            <a:custGeom>
              <a:avLst/>
              <a:gdLst/>
              <a:ahLst/>
              <a:cxnLst/>
              <a:rect l="l" t="t" r="r" b="b"/>
              <a:pathLst>
                <a:path w="150" h="112" extrusionOk="0">
                  <a:moveTo>
                    <a:pt x="75" y="1"/>
                  </a:moveTo>
                  <a:cubicBezTo>
                    <a:pt x="23" y="1"/>
                    <a:pt x="0" y="61"/>
                    <a:pt x="38" y="98"/>
                  </a:cubicBezTo>
                  <a:cubicBezTo>
                    <a:pt x="47" y="108"/>
                    <a:pt x="58" y="112"/>
                    <a:pt x="69" y="112"/>
                  </a:cubicBezTo>
                  <a:cubicBezTo>
                    <a:pt x="84" y="112"/>
                    <a:pt x="99" y="104"/>
                    <a:pt x="112"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830;p24">
              <a:extLst>
                <a:ext uri="{FF2B5EF4-FFF2-40B4-BE49-F238E27FC236}">
                  <a16:creationId xmlns:a16="http://schemas.microsoft.com/office/drawing/2014/main" id="{272A7B04-1EDF-F249-96CF-1E503F195774}"/>
                </a:ext>
              </a:extLst>
            </p:cNvPr>
            <p:cNvSpPr/>
            <p:nvPr/>
          </p:nvSpPr>
          <p:spPr>
            <a:xfrm rot="-2922755">
              <a:off x="8801832" y="2879864"/>
              <a:ext cx="17542" cy="13436"/>
            </a:xfrm>
            <a:custGeom>
              <a:avLst/>
              <a:gdLst/>
              <a:ahLst/>
              <a:cxnLst/>
              <a:rect l="l" t="t" r="r" b="b"/>
              <a:pathLst>
                <a:path w="141" h="108" extrusionOk="0">
                  <a:moveTo>
                    <a:pt x="75" y="0"/>
                  </a:moveTo>
                  <a:cubicBezTo>
                    <a:pt x="73" y="0"/>
                    <a:pt x="70" y="0"/>
                    <a:pt x="68" y="1"/>
                  </a:cubicBezTo>
                  <a:cubicBezTo>
                    <a:pt x="23" y="1"/>
                    <a:pt x="0" y="61"/>
                    <a:pt x="30" y="90"/>
                  </a:cubicBezTo>
                  <a:cubicBezTo>
                    <a:pt x="41" y="102"/>
                    <a:pt x="56" y="107"/>
                    <a:pt x="71" y="107"/>
                  </a:cubicBezTo>
                  <a:cubicBezTo>
                    <a:pt x="86" y="107"/>
                    <a:pt x="101" y="102"/>
                    <a:pt x="113" y="90"/>
                  </a:cubicBezTo>
                  <a:cubicBezTo>
                    <a:pt x="141" y="55"/>
                    <a:pt x="116"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831;p24">
              <a:extLst>
                <a:ext uri="{FF2B5EF4-FFF2-40B4-BE49-F238E27FC236}">
                  <a16:creationId xmlns:a16="http://schemas.microsoft.com/office/drawing/2014/main" id="{AB15E3FF-F6D8-3F44-8776-80CC46463A28}"/>
                </a:ext>
              </a:extLst>
            </p:cNvPr>
            <p:cNvSpPr/>
            <p:nvPr/>
          </p:nvSpPr>
          <p:spPr>
            <a:xfrm rot="-2922755">
              <a:off x="8802714" y="2894297"/>
              <a:ext cx="17915" cy="13436"/>
            </a:xfrm>
            <a:custGeom>
              <a:avLst/>
              <a:gdLst/>
              <a:ahLst/>
              <a:cxnLst/>
              <a:rect l="l" t="t" r="r" b="b"/>
              <a:pathLst>
                <a:path w="144" h="108" extrusionOk="0">
                  <a:moveTo>
                    <a:pt x="68" y="0"/>
                  </a:moveTo>
                  <a:cubicBezTo>
                    <a:pt x="23" y="0"/>
                    <a:pt x="1" y="60"/>
                    <a:pt x="38" y="97"/>
                  </a:cubicBezTo>
                  <a:cubicBezTo>
                    <a:pt x="48" y="104"/>
                    <a:pt x="60" y="108"/>
                    <a:pt x="72" y="108"/>
                  </a:cubicBezTo>
                  <a:cubicBezTo>
                    <a:pt x="86" y="108"/>
                    <a:pt x="101" y="102"/>
                    <a:pt x="113" y="90"/>
                  </a:cubicBezTo>
                  <a:cubicBezTo>
                    <a:pt x="143" y="52"/>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832;p24">
              <a:extLst>
                <a:ext uri="{FF2B5EF4-FFF2-40B4-BE49-F238E27FC236}">
                  <a16:creationId xmlns:a16="http://schemas.microsoft.com/office/drawing/2014/main" id="{43CA98C2-26E8-5D44-909C-0338A021B4E6}"/>
                </a:ext>
              </a:extLst>
            </p:cNvPr>
            <p:cNvSpPr/>
            <p:nvPr/>
          </p:nvSpPr>
          <p:spPr>
            <a:xfrm rot="-2922755">
              <a:off x="8804513" y="2907909"/>
              <a:ext cx="17791" cy="13934"/>
            </a:xfrm>
            <a:custGeom>
              <a:avLst/>
              <a:gdLst/>
              <a:ahLst/>
              <a:cxnLst/>
              <a:rect l="l" t="t" r="r" b="b"/>
              <a:pathLst>
                <a:path w="143" h="112" extrusionOk="0">
                  <a:moveTo>
                    <a:pt x="67" y="0"/>
                  </a:moveTo>
                  <a:cubicBezTo>
                    <a:pt x="15" y="8"/>
                    <a:pt x="0" y="60"/>
                    <a:pt x="30" y="98"/>
                  </a:cubicBezTo>
                  <a:cubicBezTo>
                    <a:pt x="40" y="108"/>
                    <a:pt x="53" y="112"/>
                    <a:pt x="67" y="112"/>
                  </a:cubicBezTo>
                  <a:cubicBezTo>
                    <a:pt x="83" y="112"/>
                    <a:pt x="100" y="106"/>
                    <a:pt x="112" y="98"/>
                  </a:cubicBezTo>
                  <a:cubicBezTo>
                    <a:pt x="142" y="60"/>
                    <a:pt x="112"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833;p24">
              <a:extLst>
                <a:ext uri="{FF2B5EF4-FFF2-40B4-BE49-F238E27FC236}">
                  <a16:creationId xmlns:a16="http://schemas.microsoft.com/office/drawing/2014/main" id="{9BCD8B7B-D26E-8742-8479-9F8A6370C25C}"/>
                </a:ext>
              </a:extLst>
            </p:cNvPr>
            <p:cNvSpPr/>
            <p:nvPr/>
          </p:nvSpPr>
          <p:spPr>
            <a:xfrm rot="-2922755">
              <a:off x="8848686" y="2691264"/>
              <a:ext cx="50137" cy="36950"/>
            </a:xfrm>
            <a:custGeom>
              <a:avLst/>
              <a:gdLst/>
              <a:ahLst/>
              <a:cxnLst/>
              <a:rect l="l" t="t" r="r" b="b"/>
              <a:pathLst>
                <a:path w="403" h="297" extrusionOk="0">
                  <a:moveTo>
                    <a:pt x="205" y="0"/>
                  </a:moveTo>
                  <a:cubicBezTo>
                    <a:pt x="202" y="0"/>
                    <a:pt x="199" y="0"/>
                    <a:pt x="195" y="0"/>
                  </a:cubicBezTo>
                  <a:cubicBezTo>
                    <a:pt x="68" y="0"/>
                    <a:pt x="1" y="165"/>
                    <a:pt x="106" y="255"/>
                  </a:cubicBezTo>
                  <a:cubicBezTo>
                    <a:pt x="134" y="283"/>
                    <a:pt x="168" y="296"/>
                    <a:pt x="203" y="296"/>
                  </a:cubicBezTo>
                  <a:cubicBezTo>
                    <a:pt x="243" y="296"/>
                    <a:pt x="283" y="279"/>
                    <a:pt x="315" y="247"/>
                  </a:cubicBezTo>
                  <a:cubicBezTo>
                    <a:pt x="403" y="152"/>
                    <a:pt x="334"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834;p24">
              <a:extLst>
                <a:ext uri="{FF2B5EF4-FFF2-40B4-BE49-F238E27FC236}">
                  <a16:creationId xmlns:a16="http://schemas.microsoft.com/office/drawing/2014/main" id="{547F9790-108E-AC4E-9462-8EADC330E90C}"/>
                </a:ext>
              </a:extLst>
            </p:cNvPr>
            <p:cNvSpPr/>
            <p:nvPr/>
          </p:nvSpPr>
          <p:spPr>
            <a:xfrm rot="-2922755">
              <a:off x="8875269" y="2943876"/>
              <a:ext cx="49266" cy="37448"/>
            </a:xfrm>
            <a:custGeom>
              <a:avLst/>
              <a:gdLst/>
              <a:ahLst/>
              <a:cxnLst/>
              <a:rect l="l" t="t" r="r" b="b"/>
              <a:pathLst>
                <a:path w="396" h="301" extrusionOk="0">
                  <a:moveTo>
                    <a:pt x="197" y="0"/>
                  </a:moveTo>
                  <a:cubicBezTo>
                    <a:pt x="194" y="0"/>
                    <a:pt x="191" y="0"/>
                    <a:pt x="188" y="1"/>
                  </a:cubicBezTo>
                  <a:cubicBezTo>
                    <a:pt x="61" y="8"/>
                    <a:pt x="1" y="165"/>
                    <a:pt x="98" y="263"/>
                  </a:cubicBezTo>
                  <a:cubicBezTo>
                    <a:pt x="127" y="288"/>
                    <a:pt x="163" y="301"/>
                    <a:pt x="199" y="301"/>
                  </a:cubicBezTo>
                  <a:cubicBezTo>
                    <a:pt x="238" y="301"/>
                    <a:pt x="277" y="286"/>
                    <a:pt x="308" y="255"/>
                  </a:cubicBezTo>
                  <a:cubicBezTo>
                    <a:pt x="396" y="160"/>
                    <a:pt x="326"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835;p24">
              <a:extLst>
                <a:ext uri="{FF2B5EF4-FFF2-40B4-BE49-F238E27FC236}">
                  <a16:creationId xmlns:a16="http://schemas.microsoft.com/office/drawing/2014/main" id="{53758A13-4674-264B-8560-F7CE4289EEE9}"/>
                </a:ext>
              </a:extLst>
            </p:cNvPr>
            <p:cNvSpPr/>
            <p:nvPr/>
          </p:nvSpPr>
          <p:spPr>
            <a:xfrm rot="-2922755">
              <a:off x="8867309" y="2727606"/>
              <a:ext cx="17791" cy="13934"/>
            </a:xfrm>
            <a:custGeom>
              <a:avLst/>
              <a:gdLst/>
              <a:ahLst/>
              <a:cxnLst/>
              <a:rect l="l" t="t" r="r" b="b"/>
              <a:pathLst>
                <a:path w="143" h="112" extrusionOk="0">
                  <a:moveTo>
                    <a:pt x="68" y="1"/>
                  </a:moveTo>
                  <a:cubicBezTo>
                    <a:pt x="23" y="8"/>
                    <a:pt x="0" y="61"/>
                    <a:pt x="38" y="98"/>
                  </a:cubicBezTo>
                  <a:cubicBezTo>
                    <a:pt x="47" y="108"/>
                    <a:pt x="58" y="112"/>
                    <a:pt x="69" y="112"/>
                  </a:cubicBezTo>
                  <a:cubicBezTo>
                    <a:pt x="84" y="112"/>
                    <a:pt x="100" y="104"/>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836;p24">
              <a:extLst>
                <a:ext uri="{FF2B5EF4-FFF2-40B4-BE49-F238E27FC236}">
                  <a16:creationId xmlns:a16="http://schemas.microsoft.com/office/drawing/2014/main" id="{E4A7EB06-BE1B-9A40-B4BF-22946AF20C8B}"/>
                </a:ext>
              </a:extLst>
            </p:cNvPr>
            <p:cNvSpPr/>
            <p:nvPr/>
          </p:nvSpPr>
          <p:spPr>
            <a:xfrm rot="-2922755">
              <a:off x="8868850" y="2746430"/>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837;p24">
              <a:extLst>
                <a:ext uri="{FF2B5EF4-FFF2-40B4-BE49-F238E27FC236}">
                  <a16:creationId xmlns:a16="http://schemas.microsoft.com/office/drawing/2014/main" id="{4F1DBE28-48B0-6640-8B98-DE9329A20D73}"/>
                </a:ext>
              </a:extLst>
            </p:cNvPr>
            <p:cNvSpPr/>
            <p:nvPr/>
          </p:nvSpPr>
          <p:spPr>
            <a:xfrm rot="-2922755">
              <a:off x="8871246" y="2764322"/>
              <a:ext cx="17791" cy="14307"/>
            </a:xfrm>
            <a:custGeom>
              <a:avLst/>
              <a:gdLst/>
              <a:ahLst/>
              <a:cxnLst/>
              <a:rect l="l" t="t" r="r" b="b"/>
              <a:pathLst>
                <a:path w="143" h="115" extrusionOk="0">
                  <a:moveTo>
                    <a:pt x="68" y="0"/>
                  </a:moveTo>
                  <a:cubicBezTo>
                    <a:pt x="23" y="8"/>
                    <a:pt x="0" y="67"/>
                    <a:pt x="38" y="97"/>
                  </a:cubicBezTo>
                  <a:cubicBezTo>
                    <a:pt x="49" y="109"/>
                    <a:pt x="62" y="114"/>
                    <a:pt x="75" y="114"/>
                  </a:cubicBezTo>
                  <a:cubicBezTo>
                    <a:pt x="88" y="114"/>
                    <a:pt x="101" y="109"/>
                    <a:pt x="113" y="97"/>
                  </a:cubicBezTo>
                  <a:cubicBezTo>
                    <a:pt x="142"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838;p24">
              <a:extLst>
                <a:ext uri="{FF2B5EF4-FFF2-40B4-BE49-F238E27FC236}">
                  <a16:creationId xmlns:a16="http://schemas.microsoft.com/office/drawing/2014/main" id="{B48F2C88-0897-5143-B60C-7BDA64C1A069}"/>
                </a:ext>
              </a:extLst>
            </p:cNvPr>
            <p:cNvSpPr/>
            <p:nvPr/>
          </p:nvSpPr>
          <p:spPr>
            <a:xfrm rot="-2922755">
              <a:off x="8872647" y="2783086"/>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3"/>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839;p24">
              <a:extLst>
                <a:ext uri="{FF2B5EF4-FFF2-40B4-BE49-F238E27FC236}">
                  <a16:creationId xmlns:a16="http://schemas.microsoft.com/office/drawing/2014/main" id="{9135BDAE-CD88-BD47-BAAC-B2979EEB4D31}"/>
                </a:ext>
              </a:extLst>
            </p:cNvPr>
            <p:cNvSpPr/>
            <p:nvPr/>
          </p:nvSpPr>
          <p:spPr>
            <a:xfrm rot="-2922755">
              <a:off x="8875272" y="2801733"/>
              <a:ext cx="17542" cy="13561"/>
            </a:xfrm>
            <a:custGeom>
              <a:avLst/>
              <a:gdLst/>
              <a:ahLst/>
              <a:cxnLst/>
              <a:rect l="l" t="t" r="r" b="b"/>
              <a:pathLst>
                <a:path w="141" h="109" extrusionOk="0">
                  <a:moveTo>
                    <a:pt x="76" y="1"/>
                  </a:moveTo>
                  <a:cubicBezTo>
                    <a:pt x="73" y="1"/>
                    <a:pt x="71" y="1"/>
                    <a:pt x="67" y="2"/>
                  </a:cubicBezTo>
                  <a:cubicBezTo>
                    <a:pt x="23" y="2"/>
                    <a:pt x="0" y="61"/>
                    <a:pt x="38" y="91"/>
                  </a:cubicBezTo>
                  <a:cubicBezTo>
                    <a:pt x="45" y="103"/>
                    <a:pt x="58" y="108"/>
                    <a:pt x="72" y="108"/>
                  </a:cubicBezTo>
                  <a:cubicBezTo>
                    <a:pt x="86" y="108"/>
                    <a:pt x="101" y="103"/>
                    <a:pt x="112" y="91"/>
                  </a:cubicBezTo>
                  <a:cubicBezTo>
                    <a:pt x="141" y="56"/>
                    <a:pt x="122"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840;p24">
              <a:extLst>
                <a:ext uri="{FF2B5EF4-FFF2-40B4-BE49-F238E27FC236}">
                  <a16:creationId xmlns:a16="http://schemas.microsoft.com/office/drawing/2014/main" id="{F0DF6BF7-ABD0-EF4B-8A3C-57FAFDA5BAFA}"/>
                </a:ext>
              </a:extLst>
            </p:cNvPr>
            <p:cNvSpPr/>
            <p:nvPr/>
          </p:nvSpPr>
          <p:spPr>
            <a:xfrm rot="-2922755">
              <a:off x="8876490" y="2819720"/>
              <a:ext cx="18786" cy="13934"/>
            </a:xfrm>
            <a:custGeom>
              <a:avLst/>
              <a:gdLst/>
              <a:ahLst/>
              <a:cxnLst/>
              <a:rect l="l" t="t" r="r" b="b"/>
              <a:pathLst>
                <a:path w="151" h="112" extrusionOk="0">
                  <a:moveTo>
                    <a:pt x="75" y="0"/>
                  </a:moveTo>
                  <a:cubicBezTo>
                    <a:pt x="23" y="0"/>
                    <a:pt x="0" y="60"/>
                    <a:pt x="38" y="98"/>
                  </a:cubicBezTo>
                  <a:cubicBezTo>
                    <a:pt x="47" y="107"/>
                    <a:pt x="59" y="111"/>
                    <a:pt x="71" y="111"/>
                  </a:cubicBezTo>
                  <a:cubicBezTo>
                    <a:pt x="88" y="111"/>
                    <a:pt x="104" y="103"/>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841;p24">
              <a:extLst>
                <a:ext uri="{FF2B5EF4-FFF2-40B4-BE49-F238E27FC236}">
                  <a16:creationId xmlns:a16="http://schemas.microsoft.com/office/drawing/2014/main" id="{0E726099-45C6-5847-856E-BA394969DFAB}"/>
                </a:ext>
              </a:extLst>
            </p:cNvPr>
            <p:cNvSpPr/>
            <p:nvPr/>
          </p:nvSpPr>
          <p:spPr>
            <a:xfrm rot="-2922755">
              <a:off x="8878980" y="2838441"/>
              <a:ext cx="17791" cy="13436"/>
            </a:xfrm>
            <a:custGeom>
              <a:avLst/>
              <a:gdLst/>
              <a:ahLst/>
              <a:cxnLst/>
              <a:rect l="l" t="t" r="r" b="b"/>
              <a:pathLst>
                <a:path w="143" h="108" extrusionOk="0">
                  <a:moveTo>
                    <a:pt x="67" y="1"/>
                  </a:moveTo>
                  <a:cubicBezTo>
                    <a:pt x="22" y="1"/>
                    <a:pt x="0" y="61"/>
                    <a:pt x="30" y="91"/>
                  </a:cubicBezTo>
                  <a:cubicBezTo>
                    <a:pt x="41" y="102"/>
                    <a:pt x="56" y="107"/>
                    <a:pt x="71" y="107"/>
                  </a:cubicBezTo>
                  <a:cubicBezTo>
                    <a:pt x="86" y="107"/>
                    <a:pt x="101" y="102"/>
                    <a:pt x="112" y="91"/>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842;p24">
              <a:extLst>
                <a:ext uri="{FF2B5EF4-FFF2-40B4-BE49-F238E27FC236}">
                  <a16:creationId xmlns:a16="http://schemas.microsoft.com/office/drawing/2014/main" id="{821F9F23-18CD-8F4D-8392-3710890550D8}"/>
                </a:ext>
              </a:extLst>
            </p:cNvPr>
            <p:cNvSpPr/>
            <p:nvPr/>
          </p:nvSpPr>
          <p:spPr>
            <a:xfrm rot="-2922755">
              <a:off x="8880355" y="2856401"/>
              <a:ext cx="18661" cy="14307"/>
            </a:xfrm>
            <a:custGeom>
              <a:avLst/>
              <a:gdLst/>
              <a:ahLst/>
              <a:cxnLst/>
              <a:rect l="l" t="t" r="r" b="b"/>
              <a:pathLst>
                <a:path w="150" h="115" extrusionOk="0">
                  <a:moveTo>
                    <a:pt x="75" y="0"/>
                  </a:moveTo>
                  <a:cubicBezTo>
                    <a:pt x="23" y="8"/>
                    <a:pt x="0" y="68"/>
                    <a:pt x="38" y="98"/>
                  </a:cubicBezTo>
                  <a:cubicBezTo>
                    <a:pt x="49" y="109"/>
                    <a:pt x="62" y="115"/>
                    <a:pt x="75" y="115"/>
                  </a:cubicBezTo>
                  <a:cubicBezTo>
                    <a:pt x="88" y="115"/>
                    <a:pt x="101" y="109"/>
                    <a:pt x="113"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843;p24">
              <a:extLst>
                <a:ext uri="{FF2B5EF4-FFF2-40B4-BE49-F238E27FC236}">
                  <a16:creationId xmlns:a16="http://schemas.microsoft.com/office/drawing/2014/main" id="{B2B79FCC-8A4C-E744-9AB8-B7D84514644A}"/>
                </a:ext>
              </a:extLst>
            </p:cNvPr>
            <p:cNvSpPr/>
            <p:nvPr/>
          </p:nvSpPr>
          <p:spPr>
            <a:xfrm rot="-2922755">
              <a:off x="8882627" y="2875165"/>
              <a:ext cx="17915" cy="13561"/>
            </a:xfrm>
            <a:custGeom>
              <a:avLst/>
              <a:gdLst/>
              <a:ahLst/>
              <a:cxnLst/>
              <a:rect l="l" t="t" r="r" b="b"/>
              <a:pathLst>
                <a:path w="144" h="109" extrusionOk="0">
                  <a:moveTo>
                    <a:pt x="68" y="1"/>
                  </a:moveTo>
                  <a:cubicBezTo>
                    <a:pt x="23" y="1"/>
                    <a:pt x="1" y="61"/>
                    <a:pt x="31" y="98"/>
                  </a:cubicBezTo>
                  <a:cubicBezTo>
                    <a:pt x="41" y="105"/>
                    <a:pt x="54" y="109"/>
                    <a:pt x="67" y="109"/>
                  </a:cubicBezTo>
                  <a:cubicBezTo>
                    <a:pt x="84" y="109"/>
                    <a:pt x="101" y="103"/>
                    <a:pt x="113" y="91"/>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844;p24">
              <a:extLst>
                <a:ext uri="{FF2B5EF4-FFF2-40B4-BE49-F238E27FC236}">
                  <a16:creationId xmlns:a16="http://schemas.microsoft.com/office/drawing/2014/main" id="{12420930-A8FB-FF43-A86B-5C9949E77F59}"/>
                </a:ext>
              </a:extLst>
            </p:cNvPr>
            <p:cNvSpPr/>
            <p:nvPr/>
          </p:nvSpPr>
          <p:spPr>
            <a:xfrm rot="-2922755">
              <a:off x="8884576" y="2894243"/>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845;p24">
              <a:extLst>
                <a:ext uri="{FF2B5EF4-FFF2-40B4-BE49-F238E27FC236}">
                  <a16:creationId xmlns:a16="http://schemas.microsoft.com/office/drawing/2014/main" id="{9170ABAD-3621-3E4C-A0EB-4C2DDF763E24}"/>
                </a:ext>
              </a:extLst>
            </p:cNvPr>
            <p:cNvSpPr/>
            <p:nvPr/>
          </p:nvSpPr>
          <p:spPr>
            <a:xfrm rot="-2922755">
              <a:off x="8886470" y="2911799"/>
              <a:ext cx="17915" cy="13934"/>
            </a:xfrm>
            <a:custGeom>
              <a:avLst/>
              <a:gdLst/>
              <a:ahLst/>
              <a:cxnLst/>
              <a:rect l="l" t="t" r="r" b="b"/>
              <a:pathLst>
                <a:path w="144" h="112" extrusionOk="0">
                  <a:moveTo>
                    <a:pt x="68" y="1"/>
                  </a:moveTo>
                  <a:cubicBezTo>
                    <a:pt x="16" y="8"/>
                    <a:pt x="1" y="61"/>
                    <a:pt x="31" y="98"/>
                  </a:cubicBezTo>
                  <a:cubicBezTo>
                    <a:pt x="40" y="108"/>
                    <a:pt x="52" y="112"/>
                    <a:pt x="65" y="112"/>
                  </a:cubicBezTo>
                  <a:cubicBezTo>
                    <a:pt x="82" y="112"/>
                    <a:pt x="100" y="104"/>
                    <a:pt x="113" y="91"/>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846;p24">
              <a:extLst>
                <a:ext uri="{FF2B5EF4-FFF2-40B4-BE49-F238E27FC236}">
                  <a16:creationId xmlns:a16="http://schemas.microsoft.com/office/drawing/2014/main" id="{A334F06D-7BDC-934E-9029-247C121C64C7}"/>
                </a:ext>
              </a:extLst>
            </p:cNvPr>
            <p:cNvSpPr/>
            <p:nvPr/>
          </p:nvSpPr>
          <p:spPr>
            <a:xfrm rot="-2922755">
              <a:off x="8888181" y="2930998"/>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847;p24">
              <a:extLst>
                <a:ext uri="{FF2B5EF4-FFF2-40B4-BE49-F238E27FC236}">
                  <a16:creationId xmlns:a16="http://schemas.microsoft.com/office/drawing/2014/main" id="{534A9F20-946B-B544-8F26-7F71719DF406}"/>
                </a:ext>
              </a:extLst>
            </p:cNvPr>
            <p:cNvSpPr/>
            <p:nvPr/>
          </p:nvSpPr>
          <p:spPr>
            <a:xfrm rot="-2922755">
              <a:off x="8935766" y="2663229"/>
              <a:ext cx="49515" cy="37945"/>
            </a:xfrm>
            <a:custGeom>
              <a:avLst/>
              <a:gdLst/>
              <a:ahLst/>
              <a:cxnLst/>
              <a:rect l="l" t="t" r="r" b="b"/>
              <a:pathLst>
                <a:path w="398" h="305" extrusionOk="0">
                  <a:moveTo>
                    <a:pt x="195" y="1"/>
                  </a:moveTo>
                  <a:cubicBezTo>
                    <a:pt x="61" y="8"/>
                    <a:pt x="1" y="173"/>
                    <a:pt x="98" y="263"/>
                  </a:cubicBezTo>
                  <a:cubicBezTo>
                    <a:pt x="126" y="291"/>
                    <a:pt x="162" y="304"/>
                    <a:pt x="198" y="304"/>
                  </a:cubicBezTo>
                  <a:cubicBezTo>
                    <a:pt x="239" y="304"/>
                    <a:pt x="280" y="287"/>
                    <a:pt x="308" y="255"/>
                  </a:cubicBezTo>
                  <a:cubicBezTo>
                    <a:pt x="397"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848;p24">
              <a:extLst>
                <a:ext uri="{FF2B5EF4-FFF2-40B4-BE49-F238E27FC236}">
                  <a16:creationId xmlns:a16="http://schemas.microsoft.com/office/drawing/2014/main" id="{8A924EE7-DB47-5E4C-9A3E-6EE6795FA6C9}"/>
                </a:ext>
              </a:extLst>
            </p:cNvPr>
            <p:cNvSpPr/>
            <p:nvPr/>
          </p:nvSpPr>
          <p:spPr>
            <a:xfrm rot="-2922755">
              <a:off x="8973322" y="2973076"/>
              <a:ext cx="37323" cy="37448"/>
            </a:xfrm>
            <a:custGeom>
              <a:avLst/>
              <a:gdLst/>
              <a:ahLst/>
              <a:cxnLst/>
              <a:rect l="l" t="t" r="r" b="b"/>
              <a:pathLst>
                <a:path w="300" h="301" extrusionOk="0">
                  <a:moveTo>
                    <a:pt x="150" y="1"/>
                  </a:moveTo>
                  <a:cubicBezTo>
                    <a:pt x="68" y="1"/>
                    <a:pt x="0" y="68"/>
                    <a:pt x="0" y="150"/>
                  </a:cubicBezTo>
                  <a:cubicBezTo>
                    <a:pt x="0" y="233"/>
                    <a:pt x="68" y="300"/>
                    <a:pt x="150" y="300"/>
                  </a:cubicBezTo>
                  <a:cubicBezTo>
                    <a:pt x="232" y="300"/>
                    <a:pt x="300" y="233"/>
                    <a:pt x="300" y="150"/>
                  </a:cubicBezTo>
                  <a:cubicBezTo>
                    <a:pt x="300" y="68"/>
                    <a:pt x="232"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849;p24">
              <a:extLst>
                <a:ext uri="{FF2B5EF4-FFF2-40B4-BE49-F238E27FC236}">
                  <a16:creationId xmlns:a16="http://schemas.microsoft.com/office/drawing/2014/main" id="{14AC8301-682C-3340-94FE-DD11D256B7B8}"/>
                </a:ext>
              </a:extLst>
            </p:cNvPr>
            <p:cNvSpPr/>
            <p:nvPr/>
          </p:nvSpPr>
          <p:spPr>
            <a:xfrm rot="-2922755">
              <a:off x="8954312" y="2705741"/>
              <a:ext cx="18786" cy="14307"/>
            </a:xfrm>
            <a:custGeom>
              <a:avLst/>
              <a:gdLst/>
              <a:ahLst/>
              <a:cxnLst/>
              <a:rect l="l" t="t" r="r" b="b"/>
              <a:pathLst>
                <a:path w="151" h="115" extrusionOk="0">
                  <a:moveTo>
                    <a:pt x="76" y="1"/>
                  </a:moveTo>
                  <a:cubicBezTo>
                    <a:pt x="23" y="8"/>
                    <a:pt x="1" y="68"/>
                    <a:pt x="38" y="98"/>
                  </a:cubicBezTo>
                  <a:cubicBezTo>
                    <a:pt x="49" y="109"/>
                    <a:pt x="64" y="115"/>
                    <a:pt x="78" y="115"/>
                  </a:cubicBezTo>
                  <a:cubicBezTo>
                    <a:pt x="92" y="115"/>
                    <a:pt x="106" y="109"/>
                    <a:pt x="113" y="98"/>
                  </a:cubicBezTo>
                  <a:cubicBezTo>
                    <a:pt x="150" y="61"/>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850;p24">
              <a:extLst>
                <a:ext uri="{FF2B5EF4-FFF2-40B4-BE49-F238E27FC236}">
                  <a16:creationId xmlns:a16="http://schemas.microsoft.com/office/drawing/2014/main" id="{EE819E9C-6952-6048-B3C4-392772A13ED7}"/>
                </a:ext>
              </a:extLst>
            </p:cNvPr>
            <p:cNvSpPr/>
            <p:nvPr/>
          </p:nvSpPr>
          <p:spPr>
            <a:xfrm rot="-2922755">
              <a:off x="8957089" y="2728432"/>
              <a:ext cx="17915" cy="13934"/>
            </a:xfrm>
            <a:custGeom>
              <a:avLst/>
              <a:gdLst/>
              <a:ahLst/>
              <a:cxnLst/>
              <a:rect l="l" t="t" r="r" b="b"/>
              <a:pathLst>
                <a:path w="144" h="112" extrusionOk="0">
                  <a:moveTo>
                    <a:pt x="68" y="0"/>
                  </a:moveTo>
                  <a:cubicBezTo>
                    <a:pt x="23" y="8"/>
                    <a:pt x="1" y="60"/>
                    <a:pt x="31" y="98"/>
                  </a:cubicBezTo>
                  <a:cubicBezTo>
                    <a:pt x="40" y="107"/>
                    <a:pt x="52" y="111"/>
                    <a:pt x="65" y="111"/>
                  </a:cubicBezTo>
                  <a:cubicBezTo>
                    <a:pt x="82"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851;p24">
              <a:extLst>
                <a:ext uri="{FF2B5EF4-FFF2-40B4-BE49-F238E27FC236}">
                  <a16:creationId xmlns:a16="http://schemas.microsoft.com/office/drawing/2014/main" id="{691B205B-36A6-3546-A50F-F79E40400E4C}"/>
                </a:ext>
              </a:extLst>
            </p:cNvPr>
            <p:cNvSpPr/>
            <p:nvPr/>
          </p:nvSpPr>
          <p:spPr>
            <a:xfrm rot="-2922755">
              <a:off x="8958949" y="2751145"/>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0" y="53"/>
                    <a:pt x="12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852;p24">
              <a:extLst>
                <a:ext uri="{FF2B5EF4-FFF2-40B4-BE49-F238E27FC236}">
                  <a16:creationId xmlns:a16="http://schemas.microsoft.com/office/drawing/2014/main" id="{D8B79286-3280-0446-9F2B-3E3CC3BF2857}"/>
                </a:ext>
              </a:extLst>
            </p:cNvPr>
            <p:cNvSpPr/>
            <p:nvPr/>
          </p:nvSpPr>
          <p:spPr>
            <a:xfrm rot="-2922755">
              <a:off x="8961820" y="2773669"/>
              <a:ext cx="17915" cy="13561"/>
            </a:xfrm>
            <a:custGeom>
              <a:avLst/>
              <a:gdLst/>
              <a:ahLst/>
              <a:cxnLst/>
              <a:rect l="l" t="t" r="r" b="b"/>
              <a:pathLst>
                <a:path w="144" h="109" extrusionOk="0">
                  <a:moveTo>
                    <a:pt x="68" y="1"/>
                  </a:moveTo>
                  <a:cubicBezTo>
                    <a:pt x="23" y="1"/>
                    <a:pt x="1" y="61"/>
                    <a:pt x="31" y="98"/>
                  </a:cubicBezTo>
                  <a:cubicBezTo>
                    <a:pt x="41" y="105"/>
                    <a:pt x="54" y="109"/>
                    <a:pt x="68" y="109"/>
                  </a:cubicBezTo>
                  <a:cubicBezTo>
                    <a:pt x="84" y="109"/>
                    <a:pt x="101" y="103"/>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853;p24">
              <a:extLst>
                <a:ext uri="{FF2B5EF4-FFF2-40B4-BE49-F238E27FC236}">
                  <a16:creationId xmlns:a16="http://schemas.microsoft.com/office/drawing/2014/main" id="{04E8A969-D26D-0048-95DC-82C3623B2479}"/>
                </a:ext>
              </a:extLst>
            </p:cNvPr>
            <p:cNvSpPr/>
            <p:nvPr/>
          </p:nvSpPr>
          <p:spPr>
            <a:xfrm rot="-2922755">
              <a:off x="8963989" y="2796692"/>
              <a:ext cx="17791" cy="13436"/>
            </a:xfrm>
            <a:custGeom>
              <a:avLst/>
              <a:gdLst/>
              <a:ahLst/>
              <a:cxnLst/>
              <a:rect l="l" t="t" r="r" b="b"/>
              <a:pathLst>
                <a:path w="143" h="108" extrusionOk="0">
                  <a:moveTo>
                    <a:pt x="68" y="1"/>
                  </a:moveTo>
                  <a:cubicBezTo>
                    <a:pt x="23" y="1"/>
                    <a:pt x="1" y="61"/>
                    <a:pt x="38" y="90"/>
                  </a:cubicBezTo>
                  <a:cubicBezTo>
                    <a:pt x="49" y="102"/>
                    <a:pt x="62" y="107"/>
                    <a:pt x="76" y="107"/>
                  </a:cubicBezTo>
                  <a:cubicBezTo>
                    <a:pt x="89" y="107"/>
                    <a:pt x="102" y="102"/>
                    <a:pt x="113" y="90"/>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854;p24">
              <a:extLst>
                <a:ext uri="{FF2B5EF4-FFF2-40B4-BE49-F238E27FC236}">
                  <a16:creationId xmlns:a16="http://schemas.microsoft.com/office/drawing/2014/main" id="{D836974E-373E-6D42-BE33-CBCACED60B69}"/>
                </a:ext>
              </a:extLst>
            </p:cNvPr>
            <p:cNvSpPr/>
            <p:nvPr/>
          </p:nvSpPr>
          <p:spPr>
            <a:xfrm rot="-2922755">
              <a:off x="8966031" y="2819310"/>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2"/>
                    <a:pt x="64" y="108"/>
                    <a:pt x="78" y="108"/>
                  </a:cubicBezTo>
                  <a:cubicBezTo>
                    <a:pt x="92" y="108"/>
                    <a:pt x="105"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855;p24">
              <a:extLst>
                <a:ext uri="{FF2B5EF4-FFF2-40B4-BE49-F238E27FC236}">
                  <a16:creationId xmlns:a16="http://schemas.microsoft.com/office/drawing/2014/main" id="{76026194-0483-6342-9CBA-FCD7EC82DD7F}"/>
                </a:ext>
              </a:extLst>
            </p:cNvPr>
            <p:cNvSpPr/>
            <p:nvPr/>
          </p:nvSpPr>
          <p:spPr>
            <a:xfrm rot="-2922755">
              <a:off x="8968532" y="2841143"/>
              <a:ext cx="17791" cy="14307"/>
            </a:xfrm>
            <a:custGeom>
              <a:avLst/>
              <a:gdLst/>
              <a:ahLst/>
              <a:cxnLst/>
              <a:rect l="l" t="t" r="r" b="b"/>
              <a:pathLst>
                <a:path w="143" h="115" extrusionOk="0">
                  <a:moveTo>
                    <a:pt x="68" y="1"/>
                  </a:moveTo>
                  <a:cubicBezTo>
                    <a:pt x="23" y="8"/>
                    <a:pt x="1" y="68"/>
                    <a:pt x="38" y="98"/>
                  </a:cubicBezTo>
                  <a:cubicBezTo>
                    <a:pt x="49" y="109"/>
                    <a:pt x="62" y="115"/>
                    <a:pt x="75" y="115"/>
                  </a:cubicBezTo>
                  <a:cubicBezTo>
                    <a:pt x="89" y="115"/>
                    <a:pt x="102" y="109"/>
                    <a:pt x="113" y="98"/>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856;p24">
              <a:extLst>
                <a:ext uri="{FF2B5EF4-FFF2-40B4-BE49-F238E27FC236}">
                  <a16:creationId xmlns:a16="http://schemas.microsoft.com/office/drawing/2014/main" id="{9273FF1D-195D-DD4F-9C7F-00EAF40E4193}"/>
                </a:ext>
              </a:extLst>
            </p:cNvPr>
            <p:cNvSpPr/>
            <p:nvPr/>
          </p:nvSpPr>
          <p:spPr>
            <a:xfrm rot="-2922755">
              <a:off x="8970417" y="2863788"/>
              <a:ext cx="18786" cy="13934"/>
            </a:xfrm>
            <a:custGeom>
              <a:avLst/>
              <a:gdLst/>
              <a:ahLst/>
              <a:cxnLst/>
              <a:rect l="l" t="t" r="r" b="b"/>
              <a:pathLst>
                <a:path w="151" h="112" extrusionOk="0">
                  <a:moveTo>
                    <a:pt x="75" y="0"/>
                  </a:moveTo>
                  <a:cubicBezTo>
                    <a:pt x="23" y="8"/>
                    <a:pt x="0" y="68"/>
                    <a:pt x="38" y="98"/>
                  </a:cubicBezTo>
                  <a:cubicBezTo>
                    <a:pt x="48" y="108"/>
                    <a:pt x="61" y="112"/>
                    <a:pt x="74" y="112"/>
                  </a:cubicBezTo>
                  <a:cubicBezTo>
                    <a:pt x="89" y="112"/>
                    <a:pt x="104" y="106"/>
                    <a:pt x="113"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857;p24">
              <a:extLst>
                <a:ext uri="{FF2B5EF4-FFF2-40B4-BE49-F238E27FC236}">
                  <a16:creationId xmlns:a16="http://schemas.microsoft.com/office/drawing/2014/main" id="{C8825D04-CECD-884F-BF0A-3958C6280343}"/>
                </a:ext>
              </a:extLst>
            </p:cNvPr>
            <p:cNvSpPr/>
            <p:nvPr/>
          </p:nvSpPr>
          <p:spPr>
            <a:xfrm rot="-2922755">
              <a:off x="8973169" y="2886547"/>
              <a:ext cx="17791" cy="13436"/>
            </a:xfrm>
            <a:custGeom>
              <a:avLst/>
              <a:gdLst/>
              <a:ahLst/>
              <a:cxnLst/>
              <a:rect l="l" t="t" r="r" b="b"/>
              <a:pathLst>
                <a:path w="143" h="108" extrusionOk="0">
                  <a:moveTo>
                    <a:pt x="68" y="0"/>
                  </a:moveTo>
                  <a:cubicBezTo>
                    <a:pt x="23" y="0"/>
                    <a:pt x="1" y="60"/>
                    <a:pt x="38" y="97"/>
                  </a:cubicBezTo>
                  <a:cubicBezTo>
                    <a:pt x="45" y="104"/>
                    <a:pt x="56" y="108"/>
                    <a:pt x="68" y="108"/>
                  </a:cubicBezTo>
                  <a:cubicBezTo>
                    <a:pt x="84" y="108"/>
                    <a:pt x="101" y="102"/>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858;p24">
              <a:extLst>
                <a:ext uri="{FF2B5EF4-FFF2-40B4-BE49-F238E27FC236}">
                  <a16:creationId xmlns:a16="http://schemas.microsoft.com/office/drawing/2014/main" id="{2FF7D11C-0BE5-5946-B695-60CCA57A5155}"/>
                </a:ext>
              </a:extLst>
            </p:cNvPr>
            <p:cNvSpPr/>
            <p:nvPr/>
          </p:nvSpPr>
          <p:spPr>
            <a:xfrm rot="-2922755">
              <a:off x="8975147" y="2909025"/>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859;p24">
              <a:extLst>
                <a:ext uri="{FF2B5EF4-FFF2-40B4-BE49-F238E27FC236}">
                  <a16:creationId xmlns:a16="http://schemas.microsoft.com/office/drawing/2014/main" id="{7827025C-54CD-5E43-B7E1-A81513CBA49C}"/>
                </a:ext>
              </a:extLst>
            </p:cNvPr>
            <p:cNvSpPr/>
            <p:nvPr/>
          </p:nvSpPr>
          <p:spPr>
            <a:xfrm rot="-2922755">
              <a:off x="8978039" y="2931721"/>
              <a:ext cx="17791" cy="13436"/>
            </a:xfrm>
            <a:custGeom>
              <a:avLst/>
              <a:gdLst/>
              <a:ahLst/>
              <a:cxnLst/>
              <a:rect l="l" t="t" r="r" b="b"/>
              <a:pathLst>
                <a:path w="143" h="108" extrusionOk="0">
                  <a:moveTo>
                    <a:pt x="68" y="1"/>
                  </a:moveTo>
                  <a:cubicBezTo>
                    <a:pt x="23" y="1"/>
                    <a:pt x="1" y="60"/>
                    <a:pt x="31" y="90"/>
                  </a:cubicBezTo>
                  <a:cubicBezTo>
                    <a:pt x="42" y="102"/>
                    <a:pt x="57" y="107"/>
                    <a:pt x="72" y="107"/>
                  </a:cubicBezTo>
                  <a:cubicBezTo>
                    <a:pt x="87" y="107"/>
                    <a:pt x="102" y="102"/>
                    <a:pt x="113" y="90"/>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860;p24">
              <a:extLst>
                <a:ext uri="{FF2B5EF4-FFF2-40B4-BE49-F238E27FC236}">
                  <a16:creationId xmlns:a16="http://schemas.microsoft.com/office/drawing/2014/main" id="{F7DFC478-A9E5-6649-9BE2-18A250D73D4C}"/>
                </a:ext>
              </a:extLst>
            </p:cNvPr>
            <p:cNvSpPr/>
            <p:nvPr/>
          </p:nvSpPr>
          <p:spPr>
            <a:xfrm rot="-2922755">
              <a:off x="8980035" y="2954360"/>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861;p24">
              <a:extLst>
                <a:ext uri="{FF2B5EF4-FFF2-40B4-BE49-F238E27FC236}">
                  <a16:creationId xmlns:a16="http://schemas.microsoft.com/office/drawing/2014/main" id="{50724D42-A4C5-2746-A063-FF76468A8508}"/>
                </a:ext>
              </a:extLst>
            </p:cNvPr>
            <p:cNvSpPr/>
            <p:nvPr/>
          </p:nvSpPr>
          <p:spPr>
            <a:xfrm rot="-2922755">
              <a:off x="9032316" y="2637984"/>
              <a:ext cx="49266" cy="37572"/>
            </a:xfrm>
            <a:custGeom>
              <a:avLst/>
              <a:gdLst/>
              <a:ahLst/>
              <a:cxnLst/>
              <a:rect l="l" t="t" r="r" b="b"/>
              <a:pathLst>
                <a:path w="396" h="302" extrusionOk="0">
                  <a:moveTo>
                    <a:pt x="204" y="1"/>
                  </a:moveTo>
                  <a:cubicBezTo>
                    <a:pt x="201" y="1"/>
                    <a:pt x="198" y="1"/>
                    <a:pt x="195" y="1"/>
                  </a:cubicBezTo>
                  <a:cubicBezTo>
                    <a:pt x="61" y="8"/>
                    <a:pt x="1" y="173"/>
                    <a:pt x="98" y="263"/>
                  </a:cubicBezTo>
                  <a:cubicBezTo>
                    <a:pt x="127" y="288"/>
                    <a:pt x="165" y="301"/>
                    <a:pt x="202" y="301"/>
                  </a:cubicBezTo>
                  <a:cubicBezTo>
                    <a:pt x="242" y="301"/>
                    <a:pt x="281" y="286"/>
                    <a:pt x="308" y="255"/>
                  </a:cubicBezTo>
                  <a:cubicBezTo>
                    <a:pt x="396" y="160"/>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862;p24">
              <a:extLst>
                <a:ext uri="{FF2B5EF4-FFF2-40B4-BE49-F238E27FC236}">
                  <a16:creationId xmlns:a16="http://schemas.microsoft.com/office/drawing/2014/main" id="{AFA15FBF-2EE5-8E49-8EED-9A8C377E7E8E}"/>
                </a:ext>
              </a:extLst>
            </p:cNvPr>
            <p:cNvSpPr/>
            <p:nvPr/>
          </p:nvSpPr>
          <p:spPr>
            <a:xfrm rot="-2922755">
              <a:off x="9069127" y="3003418"/>
              <a:ext cx="50386" cy="37448"/>
            </a:xfrm>
            <a:custGeom>
              <a:avLst/>
              <a:gdLst/>
              <a:ahLst/>
              <a:cxnLst/>
              <a:rect l="l" t="t" r="r" b="b"/>
              <a:pathLst>
                <a:path w="405" h="301" extrusionOk="0">
                  <a:moveTo>
                    <a:pt x="195" y="0"/>
                  </a:moveTo>
                  <a:cubicBezTo>
                    <a:pt x="68" y="8"/>
                    <a:pt x="0" y="172"/>
                    <a:pt x="98" y="262"/>
                  </a:cubicBezTo>
                  <a:cubicBezTo>
                    <a:pt x="130" y="288"/>
                    <a:pt x="168" y="301"/>
                    <a:pt x="205" y="301"/>
                  </a:cubicBezTo>
                  <a:cubicBezTo>
                    <a:pt x="245" y="301"/>
                    <a:pt x="284" y="286"/>
                    <a:pt x="315" y="255"/>
                  </a:cubicBezTo>
                  <a:cubicBezTo>
                    <a:pt x="404" y="157"/>
                    <a:pt x="330"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863;p24">
              <a:extLst>
                <a:ext uri="{FF2B5EF4-FFF2-40B4-BE49-F238E27FC236}">
                  <a16:creationId xmlns:a16="http://schemas.microsoft.com/office/drawing/2014/main" id="{3020F2E0-C77F-2D46-B666-2C00228FECEC}"/>
                </a:ext>
              </a:extLst>
            </p:cNvPr>
            <p:cNvSpPr/>
            <p:nvPr/>
          </p:nvSpPr>
          <p:spPr>
            <a:xfrm rot="-2922755">
              <a:off x="9051406" y="2685560"/>
              <a:ext cx="18661" cy="14307"/>
            </a:xfrm>
            <a:custGeom>
              <a:avLst/>
              <a:gdLst/>
              <a:ahLst/>
              <a:cxnLst/>
              <a:rect l="l" t="t" r="r" b="b"/>
              <a:pathLst>
                <a:path w="150" h="115" extrusionOk="0">
                  <a:moveTo>
                    <a:pt x="75" y="1"/>
                  </a:moveTo>
                  <a:cubicBezTo>
                    <a:pt x="22" y="8"/>
                    <a:pt x="0" y="68"/>
                    <a:pt x="37" y="98"/>
                  </a:cubicBezTo>
                  <a:cubicBezTo>
                    <a:pt x="49" y="109"/>
                    <a:pt x="64" y="115"/>
                    <a:pt x="78" y="115"/>
                  </a:cubicBezTo>
                  <a:cubicBezTo>
                    <a:pt x="92" y="115"/>
                    <a:pt x="105" y="109"/>
                    <a:pt x="112" y="98"/>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864;p24">
              <a:extLst>
                <a:ext uri="{FF2B5EF4-FFF2-40B4-BE49-F238E27FC236}">
                  <a16:creationId xmlns:a16="http://schemas.microsoft.com/office/drawing/2014/main" id="{A894433A-D099-F04B-A0A8-0CED05C409D0}"/>
                </a:ext>
              </a:extLst>
            </p:cNvPr>
            <p:cNvSpPr/>
            <p:nvPr/>
          </p:nvSpPr>
          <p:spPr>
            <a:xfrm rot="-2922755">
              <a:off x="9054538" y="2712123"/>
              <a:ext cx="17791" cy="14432"/>
            </a:xfrm>
            <a:custGeom>
              <a:avLst/>
              <a:gdLst/>
              <a:ahLst/>
              <a:cxnLst/>
              <a:rect l="l" t="t" r="r" b="b"/>
              <a:pathLst>
                <a:path w="143" h="116" extrusionOk="0">
                  <a:moveTo>
                    <a:pt x="68" y="1"/>
                  </a:moveTo>
                  <a:cubicBezTo>
                    <a:pt x="23" y="8"/>
                    <a:pt x="1" y="68"/>
                    <a:pt x="31" y="98"/>
                  </a:cubicBezTo>
                  <a:cubicBezTo>
                    <a:pt x="42" y="109"/>
                    <a:pt x="57" y="115"/>
                    <a:pt x="72" y="115"/>
                  </a:cubicBezTo>
                  <a:cubicBezTo>
                    <a:pt x="87" y="115"/>
                    <a:pt x="102" y="109"/>
                    <a:pt x="113" y="98"/>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865;p24">
              <a:extLst>
                <a:ext uri="{FF2B5EF4-FFF2-40B4-BE49-F238E27FC236}">
                  <a16:creationId xmlns:a16="http://schemas.microsoft.com/office/drawing/2014/main" id="{4396F8B7-2E13-514A-8586-EDA0E2E6018F}"/>
                </a:ext>
              </a:extLst>
            </p:cNvPr>
            <p:cNvSpPr/>
            <p:nvPr/>
          </p:nvSpPr>
          <p:spPr>
            <a:xfrm rot="-2922755">
              <a:off x="9057205" y="2739429"/>
              <a:ext cx="18413" cy="13561"/>
            </a:xfrm>
            <a:custGeom>
              <a:avLst/>
              <a:gdLst/>
              <a:ahLst/>
              <a:cxnLst/>
              <a:rect l="l" t="t" r="r" b="b"/>
              <a:pathLst>
                <a:path w="148" h="109" extrusionOk="0">
                  <a:moveTo>
                    <a:pt x="83" y="1"/>
                  </a:moveTo>
                  <a:cubicBezTo>
                    <a:pt x="80" y="1"/>
                    <a:pt x="78" y="1"/>
                    <a:pt x="75" y="2"/>
                  </a:cubicBezTo>
                  <a:cubicBezTo>
                    <a:pt x="23" y="2"/>
                    <a:pt x="0" y="62"/>
                    <a:pt x="37" y="91"/>
                  </a:cubicBezTo>
                  <a:cubicBezTo>
                    <a:pt x="49" y="103"/>
                    <a:pt x="62" y="108"/>
                    <a:pt x="75" y="108"/>
                  </a:cubicBezTo>
                  <a:cubicBezTo>
                    <a:pt x="88" y="108"/>
                    <a:pt x="101" y="103"/>
                    <a:pt x="112"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866;p24">
              <a:extLst>
                <a:ext uri="{FF2B5EF4-FFF2-40B4-BE49-F238E27FC236}">
                  <a16:creationId xmlns:a16="http://schemas.microsoft.com/office/drawing/2014/main" id="{C4AB9D28-F660-BC43-BD41-4C80D5C7DADD}"/>
                </a:ext>
              </a:extLst>
            </p:cNvPr>
            <p:cNvSpPr/>
            <p:nvPr/>
          </p:nvSpPr>
          <p:spPr>
            <a:xfrm rot="-2922755">
              <a:off x="9060317" y="2766070"/>
              <a:ext cx="17666" cy="13436"/>
            </a:xfrm>
            <a:custGeom>
              <a:avLst/>
              <a:gdLst/>
              <a:ahLst/>
              <a:cxnLst/>
              <a:rect l="l" t="t" r="r" b="b"/>
              <a:pathLst>
                <a:path w="142" h="108" extrusionOk="0">
                  <a:moveTo>
                    <a:pt x="76" y="0"/>
                  </a:moveTo>
                  <a:cubicBezTo>
                    <a:pt x="73" y="0"/>
                    <a:pt x="71" y="0"/>
                    <a:pt x="68" y="1"/>
                  </a:cubicBezTo>
                  <a:cubicBezTo>
                    <a:pt x="23" y="1"/>
                    <a:pt x="1" y="61"/>
                    <a:pt x="31" y="91"/>
                  </a:cubicBezTo>
                  <a:cubicBezTo>
                    <a:pt x="42" y="102"/>
                    <a:pt x="57" y="108"/>
                    <a:pt x="72" y="108"/>
                  </a:cubicBezTo>
                  <a:cubicBezTo>
                    <a:pt x="87" y="108"/>
                    <a:pt x="102" y="102"/>
                    <a:pt x="113" y="91"/>
                  </a:cubicBezTo>
                  <a:cubicBezTo>
                    <a:pt x="141" y="55"/>
                    <a:pt x="116"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867;p24">
              <a:extLst>
                <a:ext uri="{FF2B5EF4-FFF2-40B4-BE49-F238E27FC236}">
                  <a16:creationId xmlns:a16="http://schemas.microsoft.com/office/drawing/2014/main" id="{CE063337-30D0-F842-B7CD-98A4BB5E0704}"/>
                </a:ext>
              </a:extLst>
            </p:cNvPr>
            <p:cNvSpPr/>
            <p:nvPr/>
          </p:nvSpPr>
          <p:spPr>
            <a:xfrm rot="-2922755">
              <a:off x="9062783" y="2792935"/>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868;p24">
              <a:extLst>
                <a:ext uri="{FF2B5EF4-FFF2-40B4-BE49-F238E27FC236}">
                  <a16:creationId xmlns:a16="http://schemas.microsoft.com/office/drawing/2014/main" id="{97EA4FB1-25D3-4543-9218-1DF0BF3532AF}"/>
                </a:ext>
              </a:extLst>
            </p:cNvPr>
            <p:cNvSpPr/>
            <p:nvPr/>
          </p:nvSpPr>
          <p:spPr>
            <a:xfrm rot="-2922755">
              <a:off x="9064981" y="2819482"/>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869;p24">
              <a:extLst>
                <a:ext uri="{FF2B5EF4-FFF2-40B4-BE49-F238E27FC236}">
                  <a16:creationId xmlns:a16="http://schemas.microsoft.com/office/drawing/2014/main" id="{18B358DD-7D5E-C54B-8828-16B35AAC72F4}"/>
                </a:ext>
              </a:extLst>
            </p:cNvPr>
            <p:cNvSpPr/>
            <p:nvPr/>
          </p:nvSpPr>
          <p:spPr>
            <a:xfrm rot="-2922755">
              <a:off x="9068264" y="2845977"/>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5" y="108"/>
                    <a:pt x="100" y="103"/>
                    <a:pt x="112" y="90"/>
                  </a:cubicBezTo>
                  <a:cubicBezTo>
                    <a:pt x="142"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870;p24">
              <a:extLst>
                <a:ext uri="{FF2B5EF4-FFF2-40B4-BE49-F238E27FC236}">
                  <a16:creationId xmlns:a16="http://schemas.microsoft.com/office/drawing/2014/main" id="{C5BFE588-64BE-C348-8D85-C79481F53DB8}"/>
                </a:ext>
              </a:extLst>
            </p:cNvPr>
            <p:cNvSpPr/>
            <p:nvPr/>
          </p:nvSpPr>
          <p:spPr>
            <a:xfrm rot="-2922755">
              <a:off x="9070458" y="2872514"/>
              <a:ext cx="18786" cy="13561"/>
            </a:xfrm>
            <a:custGeom>
              <a:avLst/>
              <a:gdLst/>
              <a:ahLst/>
              <a:cxnLst/>
              <a:rect l="l" t="t" r="r" b="b"/>
              <a:pathLst>
                <a:path w="151" h="109" extrusionOk="0">
                  <a:moveTo>
                    <a:pt x="75" y="1"/>
                  </a:moveTo>
                  <a:cubicBezTo>
                    <a:pt x="23" y="1"/>
                    <a:pt x="0" y="61"/>
                    <a:pt x="38" y="98"/>
                  </a:cubicBezTo>
                  <a:cubicBezTo>
                    <a:pt x="48" y="105"/>
                    <a:pt x="61" y="108"/>
                    <a:pt x="74" y="108"/>
                  </a:cubicBezTo>
                  <a:cubicBezTo>
                    <a:pt x="89" y="108"/>
                    <a:pt x="105" y="103"/>
                    <a:pt x="113"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871;p24">
              <a:extLst>
                <a:ext uri="{FF2B5EF4-FFF2-40B4-BE49-F238E27FC236}">
                  <a16:creationId xmlns:a16="http://schemas.microsoft.com/office/drawing/2014/main" id="{1B8B51AC-F71B-9D42-BBC7-E88F3EB2A446}"/>
                </a:ext>
              </a:extLst>
            </p:cNvPr>
            <p:cNvSpPr/>
            <p:nvPr/>
          </p:nvSpPr>
          <p:spPr>
            <a:xfrm rot="-2922755">
              <a:off x="9073647" y="2899051"/>
              <a:ext cx="17791" cy="13561"/>
            </a:xfrm>
            <a:custGeom>
              <a:avLst/>
              <a:gdLst/>
              <a:ahLst/>
              <a:cxnLst/>
              <a:rect l="l" t="t" r="r" b="b"/>
              <a:pathLst>
                <a:path w="143" h="109" extrusionOk="0">
                  <a:moveTo>
                    <a:pt x="68" y="1"/>
                  </a:moveTo>
                  <a:cubicBezTo>
                    <a:pt x="23" y="1"/>
                    <a:pt x="0" y="61"/>
                    <a:pt x="30" y="98"/>
                  </a:cubicBezTo>
                  <a:cubicBezTo>
                    <a:pt x="40" y="105"/>
                    <a:pt x="53" y="109"/>
                    <a:pt x="67" y="109"/>
                  </a:cubicBezTo>
                  <a:cubicBezTo>
                    <a:pt x="83" y="109"/>
                    <a:pt x="100" y="103"/>
                    <a:pt x="113" y="91"/>
                  </a:cubicBezTo>
                  <a:cubicBezTo>
                    <a:pt x="142"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872;p24">
              <a:extLst>
                <a:ext uri="{FF2B5EF4-FFF2-40B4-BE49-F238E27FC236}">
                  <a16:creationId xmlns:a16="http://schemas.microsoft.com/office/drawing/2014/main" id="{125FB63E-8DF5-9846-B9DA-11F4FC9BAB95}"/>
                </a:ext>
              </a:extLst>
            </p:cNvPr>
            <p:cNvSpPr/>
            <p:nvPr/>
          </p:nvSpPr>
          <p:spPr>
            <a:xfrm rot="-2922755">
              <a:off x="9075888" y="2925692"/>
              <a:ext cx="18786" cy="13436"/>
            </a:xfrm>
            <a:custGeom>
              <a:avLst/>
              <a:gdLst/>
              <a:ahLst/>
              <a:cxnLst/>
              <a:rect l="l" t="t" r="r" b="b"/>
              <a:pathLst>
                <a:path w="151" h="108" extrusionOk="0">
                  <a:moveTo>
                    <a:pt x="75" y="0"/>
                  </a:moveTo>
                  <a:cubicBezTo>
                    <a:pt x="23" y="0"/>
                    <a:pt x="1" y="60"/>
                    <a:pt x="38" y="97"/>
                  </a:cubicBezTo>
                  <a:cubicBezTo>
                    <a:pt x="48" y="104"/>
                    <a:pt x="60" y="108"/>
                    <a:pt x="71" y="108"/>
                  </a:cubicBezTo>
                  <a:cubicBezTo>
                    <a:pt x="86" y="108"/>
                    <a:pt x="100" y="102"/>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873;p24">
              <a:extLst>
                <a:ext uri="{FF2B5EF4-FFF2-40B4-BE49-F238E27FC236}">
                  <a16:creationId xmlns:a16="http://schemas.microsoft.com/office/drawing/2014/main" id="{3B878A26-D878-AB40-B3C7-FCC662462362}"/>
                </a:ext>
              </a:extLst>
            </p:cNvPr>
            <p:cNvSpPr/>
            <p:nvPr/>
          </p:nvSpPr>
          <p:spPr>
            <a:xfrm rot="-2922755">
              <a:off x="9079264" y="2952145"/>
              <a:ext cx="17791" cy="13934"/>
            </a:xfrm>
            <a:custGeom>
              <a:avLst/>
              <a:gdLst/>
              <a:ahLst/>
              <a:cxnLst/>
              <a:rect l="l" t="t" r="r" b="b"/>
              <a:pathLst>
                <a:path w="143" h="112" extrusionOk="0">
                  <a:moveTo>
                    <a:pt x="68" y="0"/>
                  </a:moveTo>
                  <a:cubicBezTo>
                    <a:pt x="23" y="8"/>
                    <a:pt x="0" y="60"/>
                    <a:pt x="30" y="98"/>
                  </a:cubicBezTo>
                  <a:cubicBezTo>
                    <a:pt x="40" y="107"/>
                    <a:pt x="52" y="111"/>
                    <a:pt x="64" y="111"/>
                  </a:cubicBezTo>
                  <a:cubicBezTo>
                    <a:pt x="81" y="111"/>
                    <a:pt x="100"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874;p24">
              <a:extLst>
                <a:ext uri="{FF2B5EF4-FFF2-40B4-BE49-F238E27FC236}">
                  <a16:creationId xmlns:a16="http://schemas.microsoft.com/office/drawing/2014/main" id="{1A196335-24DB-4944-9B33-00A6AC7AE2B0}"/>
                </a:ext>
              </a:extLst>
            </p:cNvPr>
            <p:cNvSpPr/>
            <p:nvPr/>
          </p:nvSpPr>
          <p:spPr>
            <a:xfrm rot="-2922755">
              <a:off x="9081627" y="2979056"/>
              <a:ext cx="17791" cy="13934"/>
            </a:xfrm>
            <a:custGeom>
              <a:avLst/>
              <a:gdLst/>
              <a:ahLst/>
              <a:cxnLst/>
              <a:rect l="l" t="t" r="r" b="b"/>
              <a:pathLst>
                <a:path w="143" h="112" extrusionOk="0">
                  <a:moveTo>
                    <a:pt x="68" y="0"/>
                  </a:moveTo>
                  <a:cubicBezTo>
                    <a:pt x="23" y="8"/>
                    <a:pt x="1" y="68"/>
                    <a:pt x="38" y="98"/>
                  </a:cubicBezTo>
                  <a:cubicBezTo>
                    <a:pt x="48" y="108"/>
                    <a:pt x="60" y="112"/>
                    <a:pt x="72" y="112"/>
                  </a:cubicBezTo>
                  <a:cubicBezTo>
                    <a:pt x="86" y="112"/>
                    <a:pt x="101" y="106"/>
                    <a:pt x="113" y="98"/>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875;p24">
              <a:extLst>
                <a:ext uri="{FF2B5EF4-FFF2-40B4-BE49-F238E27FC236}">
                  <a16:creationId xmlns:a16="http://schemas.microsoft.com/office/drawing/2014/main" id="{F6437D48-600B-0D41-BD57-C6F4D4A92E81}"/>
                </a:ext>
              </a:extLst>
            </p:cNvPr>
            <p:cNvSpPr/>
            <p:nvPr/>
          </p:nvSpPr>
          <p:spPr>
            <a:xfrm rot="-2922755">
              <a:off x="9140327" y="2613785"/>
              <a:ext cx="49266" cy="37572"/>
            </a:xfrm>
            <a:custGeom>
              <a:avLst/>
              <a:gdLst/>
              <a:ahLst/>
              <a:cxnLst/>
              <a:rect l="l" t="t" r="r" b="b"/>
              <a:pathLst>
                <a:path w="396" h="302" extrusionOk="0">
                  <a:moveTo>
                    <a:pt x="204" y="1"/>
                  </a:moveTo>
                  <a:cubicBezTo>
                    <a:pt x="201" y="1"/>
                    <a:pt x="198" y="1"/>
                    <a:pt x="195" y="1"/>
                  </a:cubicBezTo>
                  <a:cubicBezTo>
                    <a:pt x="60" y="8"/>
                    <a:pt x="0" y="166"/>
                    <a:pt x="98" y="263"/>
                  </a:cubicBezTo>
                  <a:cubicBezTo>
                    <a:pt x="127" y="288"/>
                    <a:pt x="164" y="301"/>
                    <a:pt x="202" y="301"/>
                  </a:cubicBezTo>
                  <a:cubicBezTo>
                    <a:pt x="241" y="301"/>
                    <a:pt x="280" y="286"/>
                    <a:pt x="307" y="255"/>
                  </a:cubicBezTo>
                  <a:cubicBezTo>
                    <a:pt x="395" y="153"/>
                    <a:pt x="326"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876;p24">
              <a:extLst>
                <a:ext uri="{FF2B5EF4-FFF2-40B4-BE49-F238E27FC236}">
                  <a16:creationId xmlns:a16="http://schemas.microsoft.com/office/drawing/2014/main" id="{FD9FEED9-D4A9-8D45-A7E8-CAC3F238D038}"/>
                </a:ext>
              </a:extLst>
            </p:cNvPr>
            <p:cNvSpPr/>
            <p:nvPr/>
          </p:nvSpPr>
          <p:spPr>
            <a:xfrm rot="-2922755">
              <a:off x="9183267" y="3036101"/>
              <a:ext cx="49266" cy="36950"/>
            </a:xfrm>
            <a:custGeom>
              <a:avLst/>
              <a:gdLst/>
              <a:ahLst/>
              <a:cxnLst/>
              <a:rect l="l" t="t" r="r" b="b"/>
              <a:pathLst>
                <a:path w="396" h="297" extrusionOk="0">
                  <a:moveTo>
                    <a:pt x="205" y="1"/>
                  </a:moveTo>
                  <a:cubicBezTo>
                    <a:pt x="202" y="1"/>
                    <a:pt x="199" y="1"/>
                    <a:pt x="196" y="1"/>
                  </a:cubicBezTo>
                  <a:cubicBezTo>
                    <a:pt x="61" y="1"/>
                    <a:pt x="1" y="166"/>
                    <a:pt x="98" y="256"/>
                  </a:cubicBezTo>
                  <a:cubicBezTo>
                    <a:pt x="126" y="284"/>
                    <a:pt x="163" y="297"/>
                    <a:pt x="199" y="297"/>
                  </a:cubicBezTo>
                  <a:cubicBezTo>
                    <a:pt x="240" y="297"/>
                    <a:pt x="280" y="280"/>
                    <a:pt x="308" y="248"/>
                  </a:cubicBezTo>
                  <a:cubicBezTo>
                    <a:pt x="396" y="153"/>
                    <a:pt x="333"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877;p24">
              <a:extLst>
                <a:ext uri="{FF2B5EF4-FFF2-40B4-BE49-F238E27FC236}">
                  <a16:creationId xmlns:a16="http://schemas.microsoft.com/office/drawing/2014/main" id="{83A67BB9-3CB3-C843-B724-02B8838CAB9E}"/>
                </a:ext>
              </a:extLst>
            </p:cNvPr>
            <p:cNvSpPr/>
            <p:nvPr/>
          </p:nvSpPr>
          <p:spPr>
            <a:xfrm rot="-2922755">
              <a:off x="9160198" y="2667874"/>
              <a:ext cx="17791" cy="13312"/>
            </a:xfrm>
            <a:custGeom>
              <a:avLst/>
              <a:gdLst/>
              <a:ahLst/>
              <a:cxnLst/>
              <a:rect l="l" t="t" r="r" b="b"/>
              <a:pathLst>
                <a:path w="143" h="107" extrusionOk="0">
                  <a:moveTo>
                    <a:pt x="68" y="0"/>
                  </a:moveTo>
                  <a:cubicBezTo>
                    <a:pt x="23" y="0"/>
                    <a:pt x="1" y="60"/>
                    <a:pt x="38" y="90"/>
                  </a:cubicBezTo>
                  <a:cubicBezTo>
                    <a:pt x="49" y="101"/>
                    <a:pt x="62" y="107"/>
                    <a:pt x="76" y="107"/>
                  </a:cubicBezTo>
                  <a:cubicBezTo>
                    <a:pt x="89" y="107"/>
                    <a:pt x="102" y="101"/>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878;p24">
              <a:extLst>
                <a:ext uri="{FF2B5EF4-FFF2-40B4-BE49-F238E27FC236}">
                  <a16:creationId xmlns:a16="http://schemas.microsoft.com/office/drawing/2014/main" id="{E37D6593-CA6C-3C49-B1F0-CED44DA22EE8}"/>
                </a:ext>
              </a:extLst>
            </p:cNvPr>
            <p:cNvSpPr/>
            <p:nvPr/>
          </p:nvSpPr>
          <p:spPr>
            <a:xfrm rot="-2922755">
              <a:off x="9162736" y="2698232"/>
              <a:ext cx="18786" cy="13561"/>
            </a:xfrm>
            <a:custGeom>
              <a:avLst/>
              <a:gdLst/>
              <a:ahLst/>
              <a:cxnLst/>
              <a:rect l="l" t="t" r="r" b="b"/>
              <a:pathLst>
                <a:path w="151" h="109" extrusionOk="0">
                  <a:moveTo>
                    <a:pt x="75" y="1"/>
                  </a:moveTo>
                  <a:cubicBezTo>
                    <a:pt x="23" y="1"/>
                    <a:pt x="1" y="61"/>
                    <a:pt x="38" y="98"/>
                  </a:cubicBezTo>
                  <a:cubicBezTo>
                    <a:pt x="48" y="105"/>
                    <a:pt x="61" y="109"/>
                    <a:pt x="74" y="109"/>
                  </a:cubicBezTo>
                  <a:cubicBezTo>
                    <a:pt x="90" y="109"/>
                    <a:pt x="105" y="103"/>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879;p24">
              <a:extLst>
                <a:ext uri="{FF2B5EF4-FFF2-40B4-BE49-F238E27FC236}">
                  <a16:creationId xmlns:a16="http://schemas.microsoft.com/office/drawing/2014/main" id="{61504386-4C1B-AF43-856E-71EE61135F72}"/>
                </a:ext>
              </a:extLst>
            </p:cNvPr>
            <p:cNvSpPr/>
            <p:nvPr/>
          </p:nvSpPr>
          <p:spPr>
            <a:xfrm rot="-2922755">
              <a:off x="9166447" y="2728634"/>
              <a:ext cx="17915" cy="14307"/>
            </a:xfrm>
            <a:custGeom>
              <a:avLst/>
              <a:gdLst/>
              <a:ahLst/>
              <a:cxnLst/>
              <a:rect l="l" t="t" r="r" b="b"/>
              <a:pathLst>
                <a:path w="144" h="115" extrusionOk="0">
                  <a:moveTo>
                    <a:pt x="68" y="0"/>
                  </a:moveTo>
                  <a:cubicBezTo>
                    <a:pt x="23" y="8"/>
                    <a:pt x="1" y="68"/>
                    <a:pt x="38" y="98"/>
                  </a:cubicBezTo>
                  <a:cubicBezTo>
                    <a:pt x="49" y="109"/>
                    <a:pt x="63" y="115"/>
                    <a:pt x="76" y="115"/>
                  </a:cubicBezTo>
                  <a:cubicBezTo>
                    <a:pt x="89" y="115"/>
                    <a:pt x="102" y="109"/>
                    <a:pt x="113" y="98"/>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880;p24">
              <a:extLst>
                <a:ext uri="{FF2B5EF4-FFF2-40B4-BE49-F238E27FC236}">
                  <a16:creationId xmlns:a16="http://schemas.microsoft.com/office/drawing/2014/main" id="{CD54B0A2-CE15-144B-A026-69BB4ED7335B}"/>
                </a:ext>
              </a:extLst>
            </p:cNvPr>
            <p:cNvSpPr/>
            <p:nvPr/>
          </p:nvSpPr>
          <p:spPr>
            <a:xfrm rot="-2922755">
              <a:off x="9169333" y="2759886"/>
              <a:ext cx="18786" cy="13436"/>
            </a:xfrm>
            <a:custGeom>
              <a:avLst/>
              <a:gdLst/>
              <a:ahLst/>
              <a:cxnLst/>
              <a:rect l="l" t="t" r="r" b="b"/>
              <a:pathLst>
                <a:path w="151" h="108" extrusionOk="0">
                  <a:moveTo>
                    <a:pt x="76" y="1"/>
                  </a:moveTo>
                  <a:cubicBezTo>
                    <a:pt x="23" y="1"/>
                    <a:pt x="1" y="61"/>
                    <a:pt x="38" y="90"/>
                  </a:cubicBezTo>
                  <a:cubicBezTo>
                    <a:pt x="49" y="102"/>
                    <a:pt x="64" y="107"/>
                    <a:pt x="78" y="107"/>
                  </a:cubicBezTo>
                  <a:cubicBezTo>
                    <a:pt x="92" y="107"/>
                    <a:pt x="105" y="102"/>
                    <a:pt x="113" y="90"/>
                  </a:cubicBezTo>
                  <a:cubicBezTo>
                    <a:pt x="150" y="53"/>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881;p24">
              <a:extLst>
                <a:ext uri="{FF2B5EF4-FFF2-40B4-BE49-F238E27FC236}">
                  <a16:creationId xmlns:a16="http://schemas.microsoft.com/office/drawing/2014/main" id="{946C9164-A0FD-4040-A1CD-7A025A388E27}"/>
                </a:ext>
              </a:extLst>
            </p:cNvPr>
            <p:cNvSpPr/>
            <p:nvPr/>
          </p:nvSpPr>
          <p:spPr>
            <a:xfrm rot="-2922755">
              <a:off x="9172810" y="2790393"/>
              <a:ext cx="17915" cy="13561"/>
            </a:xfrm>
            <a:custGeom>
              <a:avLst/>
              <a:gdLst/>
              <a:ahLst/>
              <a:cxnLst/>
              <a:rect l="l" t="t" r="r" b="b"/>
              <a:pathLst>
                <a:path w="144" h="109" extrusionOk="0">
                  <a:moveTo>
                    <a:pt x="68" y="0"/>
                  </a:moveTo>
                  <a:cubicBezTo>
                    <a:pt x="23" y="0"/>
                    <a:pt x="1" y="60"/>
                    <a:pt x="31" y="98"/>
                  </a:cubicBezTo>
                  <a:cubicBezTo>
                    <a:pt x="41" y="104"/>
                    <a:pt x="54" y="108"/>
                    <a:pt x="68" y="108"/>
                  </a:cubicBezTo>
                  <a:cubicBezTo>
                    <a:pt x="84" y="108"/>
                    <a:pt x="101" y="102"/>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882;p24">
              <a:extLst>
                <a:ext uri="{FF2B5EF4-FFF2-40B4-BE49-F238E27FC236}">
                  <a16:creationId xmlns:a16="http://schemas.microsoft.com/office/drawing/2014/main" id="{A3603724-521C-8A49-AD56-842910597755}"/>
                </a:ext>
              </a:extLst>
            </p:cNvPr>
            <p:cNvSpPr/>
            <p:nvPr/>
          </p:nvSpPr>
          <p:spPr>
            <a:xfrm rot="-2922755">
              <a:off x="9175751" y="2821019"/>
              <a:ext cx="17915" cy="14432"/>
            </a:xfrm>
            <a:custGeom>
              <a:avLst/>
              <a:gdLst/>
              <a:ahLst/>
              <a:cxnLst/>
              <a:rect l="l" t="t" r="r" b="b"/>
              <a:pathLst>
                <a:path w="144" h="116" extrusionOk="0">
                  <a:moveTo>
                    <a:pt x="68" y="1"/>
                  </a:moveTo>
                  <a:cubicBezTo>
                    <a:pt x="23" y="8"/>
                    <a:pt x="1" y="68"/>
                    <a:pt x="38" y="98"/>
                  </a:cubicBezTo>
                  <a:cubicBezTo>
                    <a:pt x="49" y="109"/>
                    <a:pt x="63" y="115"/>
                    <a:pt x="76" y="115"/>
                  </a:cubicBezTo>
                  <a:cubicBezTo>
                    <a:pt x="89" y="115"/>
                    <a:pt x="102" y="109"/>
                    <a:pt x="113" y="98"/>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883;p24">
              <a:extLst>
                <a:ext uri="{FF2B5EF4-FFF2-40B4-BE49-F238E27FC236}">
                  <a16:creationId xmlns:a16="http://schemas.microsoft.com/office/drawing/2014/main" id="{8DCA52F2-BFCF-6341-8377-78EB6DCCAA6F}"/>
                </a:ext>
              </a:extLst>
            </p:cNvPr>
            <p:cNvSpPr/>
            <p:nvPr/>
          </p:nvSpPr>
          <p:spPr>
            <a:xfrm rot="-2922755">
              <a:off x="9179463" y="2852021"/>
              <a:ext cx="17791" cy="13312"/>
            </a:xfrm>
            <a:custGeom>
              <a:avLst/>
              <a:gdLst/>
              <a:ahLst/>
              <a:cxnLst/>
              <a:rect l="l" t="t" r="r" b="b"/>
              <a:pathLst>
                <a:path w="143" h="107" extrusionOk="0">
                  <a:moveTo>
                    <a:pt x="67" y="0"/>
                  </a:moveTo>
                  <a:cubicBezTo>
                    <a:pt x="15" y="0"/>
                    <a:pt x="0" y="60"/>
                    <a:pt x="30" y="90"/>
                  </a:cubicBezTo>
                  <a:cubicBezTo>
                    <a:pt x="41" y="101"/>
                    <a:pt x="56" y="107"/>
                    <a:pt x="71" y="107"/>
                  </a:cubicBezTo>
                  <a:cubicBezTo>
                    <a:pt x="86" y="107"/>
                    <a:pt x="101" y="101"/>
                    <a:pt x="112" y="90"/>
                  </a:cubicBezTo>
                  <a:cubicBezTo>
                    <a:pt x="142" y="52"/>
                    <a:pt x="112"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884;p24">
              <a:extLst>
                <a:ext uri="{FF2B5EF4-FFF2-40B4-BE49-F238E27FC236}">
                  <a16:creationId xmlns:a16="http://schemas.microsoft.com/office/drawing/2014/main" id="{8042600E-18C9-7B41-B5FE-EB35A0E4F34B}"/>
                </a:ext>
              </a:extLst>
            </p:cNvPr>
            <p:cNvSpPr/>
            <p:nvPr/>
          </p:nvSpPr>
          <p:spPr>
            <a:xfrm rot="-2922755">
              <a:off x="9182067" y="2882800"/>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1"/>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885;p24">
              <a:extLst>
                <a:ext uri="{FF2B5EF4-FFF2-40B4-BE49-F238E27FC236}">
                  <a16:creationId xmlns:a16="http://schemas.microsoft.com/office/drawing/2014/main" id="{E7D288FD-584F-2D40-8175-AEB0F40E560B}"/>
                </a:ext>
              </a:extLst>
            </p:cNvPr>
            <p:cNvSpPr/>
            <p:nvPr/>
          </p:nvSpPr>
          <p:spPr>
            <a:xfrm rot="-2922755">
              <a:off x="9184907" y="2913202"/>
              <a:ext cx="18786" cy="14307"/>
            </a:xfrm>
            <a:custGeom>
              <a:avLst/>
              <a:gdLst/>
              <a:ahLst/>
              <a:cxnLst/>
              <a:rect l="l" t="t" r="r" b="b"/>
              <a:pathLst>
                <a:path w="151" h="115" extrusionOk="0">
                  <a:moveTo>
                    <a:pt x="76" y="0"/>
                  </a:moveTo>
                  <a:cubicBezTo>
                    <a:pt x="23" y="8"/>
                    <a:pt x="1" y="68"/>
                    <a:pt x="38" y="98"/>
                  </a:cubicBezTo>
                  <a:cubicBezTo>
                    <a:pt x="49" y="109"/>
                    <a:pt x="64" y="115"/>
                    <a:pt x="78" y="115"/>
                  </a:cubicBezTo>
                  <a:cubicBezTo>
                    <a:pt x="92" y="115"/>
                    <a:pt x="106" y="109"/>
                    <a:pt x="113" y="98"/>
                  </a:cubicBezTo>
                  <a:cubicBezTo>
                    <a:pt x="150"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886;p24">
              <a:extLst>
                <a:ext uri="{FF2B5EF4-FFF2-40B4-BE49-F238E27FC236}">
                  <a16:creationId xmlns:a16="http://schemas.microsoft.com/office/drawing/2014/main" id="{E9B2AD4B-E5EF-3F4A-AB09-C2AAC95F32F9}"/>
                </a:ext>
              </a:extLst>
            </p:cNvPr>
            <p:cNvSpPr/>
            <p:nvPr/>
          </p:nvSpPr>
          <p:spPr>
            <a:xfrm rot="-2922755">
              <a:off x="9188767" y="2944407"/>
              <a:ext cx="17791" cy="13436"/>
            </a:xfrm>
            <a:custGeom>
              <a:avLst/>
              <a:gdLst/>
              <a:ahLst/>
              <a:cxnLst/>
              <a:rect l="l" t="t" r="r" b="b"/>
              <a:pathLst>
                <a:path w="143" h="108" extrusionOk="0">
                  <a:moveTo>
                    <a:pt x="67" y="1"/>
                  </a:moveTo>
                  <a:cubicBezTo>
                    <a:pt x="23" y="1"/>
                    <a:pt x="0" y="60"/>
                    <a:pt x="38" y="90"/>
                  </a:cubicBezTo>
                  <a:cubicBezTo>
                    <a:pt x="45" y="102"/>
                    <a:pt x="58" y="107"/>
                    <a:pt x="72" y="107"/>
                  </a:cubicBezTo>
                  <a:cubicBezTo>
                    <a:pt x="86" y="107"/>
                    <a:pt x="101" y="102"/>
                    <a:pt x="112" y="90"/>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887;p24">
              <a:extLst>
                <a:ext uri="{FF2B5EF4-FFF2-40B4-BE49-F238E27FC236}">
                  <a16:creationId xmlns:a16="http://schemas.microsoft.com/office/drawing/2014/main" id="{13A4D047-EA4D-1741-B7D4-C72F301AE615}"/>
                </a:ext>
              </a:extLst>
            </p:cNvPr>
            <p:cNvSpPr/>
            <p:nvPr/>
          </p:nvSpPr>
          <p:spPr>
            <a:xfrm rot="-2922755">
              <a:off x="9191223" y="2974982"/>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888;p24">
              <a:extLst>
                <a:ext uri="{FF2B5EF4-FFF2-40B4-BE49-F238E27FC236}">
                  <a16:creationId xmlns:a16="http://schemas.microsoft.com/office/drawing/2014/main" id="{AB86D8B2-2244-B44A-87FB-9738D7FBAE2D}"/>
                </a:ext>
              </a:extLst>
            </p:cNvPr>
            <p:cNvSpPr/>
            <p:nvPr/>
          </p:nvSpPr>
          <p:spPr>
            <a:xfrm rot="-2922755">
              <a:off x="9194990" y="3005234"/>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2"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889;p24">
              <a:extLst>
                <a:ext uri="{FF2B5EF4-FFF2-40B4-BE49-F238E27FC236}">
                  <a16:creationId xmlns:a16="http://schemas.microsoft.com/office/drawing/2014/main" id="{0B54B1F9-D3DC-1049-A0E9-114EF205AF91}"/>
                </a:ext>
              </a:extLst>
            </p:cNvPr>
            <p:cNvSpPr/>
            <p:nvPr/>
          </p:nvSpPr>
          <p:spPr>
            <a:xfrm rot="-2922755">
              <a:off x="9260825" y="2591807"/>
              <a:ext cx="50137" cy="37448"/>
            </a:xfrm>
            <a:custGeom>
              <a:avLst/>
              <a:gdLst/>
              <a:ahLst/>
              <a:cxnLst/>
              <a:rect l="l" t="t" r="r" b="b"/>
              <a:pathLst>
                <a:path w="403" h="301" extrusionOk="0">
                  <a:moveTo>
                    <a:pt x="204" y="0"/>
                  </a:moveTo>
                  <a:cubicBezTo>
                    <a:pt x="201" y="0"/>
                    <a:pt x="198" y="0"/>
                    <a:pt x="195" y="1"/>
                  </a:cubicBezTo>
                  <a:cubicBezTo>
                    <a:pt x="60" y="8"/>
                    <a:pt x="1" y="165"/>
                    <a:pt x="98" y="263"/>
                  </a:cubicBezTo>
                  <a:cubicBezTo>
                    <a:pt x="126" y="287"/>
                    <a:pt x="162" y="300"/>
                    <a:pt x="199" y="300"/>
                  </a:cubicBezTo>
                  <a:cubicBezTo>
                    <a:pt x="241" y="300"/>
                    <a:pt x="283" y="283"/>
                    <a:pt x="315" y="248"/>
                  </a:cubicBezTo>
                  <a:cubicBezTo>
                    <a:pt x="403" y="153"/>
                    <a:pt x="333"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890;p24">
              <a:extLst>
                <a:ext uri="{FF2B5EF4-FFF2-40B4-BE49-F238E27FC236}">
                  <a16:creationId xmlns:a16="http://schemas.microsoft.com/office/drawing/2014/main" id="{D49975FD-B283-344B-8876-FBD327FCAF75}"/>
                </a:ext>
              </a:extLst>
            </p:cNvPr>
            <p:cNvSpPr/>
            <p:nvPr/>
          </p:nvSpPr>
          <p:spPr>
            <a:xfrm rot="-2922755">
              <a:off x="9309687" y="3069620"/>
              <a:ext cx="50386" cy="37448"/>
            </a:xfrm>
            <a:custGeom>
              <a:avLst/>
              <a:gdLst/>
              <a:ahLst/>
              <a:cxnLst/>
              <a:rect l="l" t="t" r="r" b="b"/>
              <a:pathLst>
                <a:path w="405" h="301" extrusionOk="0">
                  <a:moveTo>
                    <a:pt x="195" y="0"/>
                  </a:moveTo>
                  <a:cubicBezTo>
                    <a:pt x="60" y="8"/>
                    <a:pt x="0" y="172"/>
                    <a:pt x="97" y="262"/>
                  </a:cubicBezTo>
                  <a:cubicBezTo>
                    <a:pt x="126" y="288"/>
                    <a:pt x="164" y="301"/>
                    <a:pt x="202" y="301"/>
                  </a:cubicBezTo>
                  <a:cubicBezTo>
                    <a:pt x="243" y="301"/>
                    <a:pt x="283" y="286"/>
                    <a:pt x="314" y="255"/>
                  </a:cubicBezTo>
                  <a:cubicBezTo>
                    <a:pt x="404" y="157"/>
                    <a:pt x="329"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891;p24">
              <a:extLst>
                <a:ext uri="{FF2B5EF4-FFF2-40B4-BE49-F238E27FC236}">
                  <a16:creationId xmlns:a16="http://schemas.microsoft.com/office/drawing/2014/main" id="{46C484B6-43E3-D04F-BE7B-903C5CEA056C}"/>
                </a:ext>
              </a:extLst>
            </p:cNvPr>
            <p:cNvSpPr/>
            <p:nvPr/>
          </p:nvSpPr>
          <p:spPr>
            <a:xfrm rot="-2922755">
              <a:off x="9281890" y="2650597"/>
              <a:ext cx="17791" cy="13561"/>
            </a:xfrm>
            <a:custGeom>
              <a:avLst/>
              <a:gdLst/>
              <a:ahLst/>
              <a:cxnLst/>
              <a:rect l="l" t="t" r="r" b="b"/>
              <a:pathLst>
                <a:path w="143" h="109" extrusionOk="0">
                  <a:moveTo>
                    <a:pt x="68" y="1"/>
                  </a:moveTo>
                  <a:cubicBezTo>
                    <a:pt x="15" y="1"/>
                    <a:pt x="0" y="61"/>
                    <a:pt x="30" y="98"/>
                  </a:cubicBezTo>
                  <a:cubicBezTo>
                    <a:pt x="40" y="105"/>
                    <a:pt x="53" y="109"/>
                    <a:pt x="66" y="109"/>
                  </a:cubicBezTo>
                  <a:cubicBezTo>
                    <a:pt x="82" y="109"/>
                    <a:pt x="97" y="103"/>
                    <a:pt x="105" y="91"/>
                  </a:cubicBezTo>
                  <a:cubicBezTo>
                    <a:pt x="142"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892;p24">
              <a:extLst>
                <a:ext uri="{FF2B5EF4-FFF2-40B4-BE49-F238E27FC236}">
                  <a16:creationId xmlns:a16="http://schemas.microsoft.com/office/drawing/2014/main" id="{4776D7C2-5FEE-5B42-947E-A8AC467D44A8}"/>
                </a:ext>
              </a:extLst>
            </p:cNvPr>
            <p:cNvSpPr/>
            <p:nvPr/>
          </p:nvSpPr>
          <p:spPr>
            <a:xfrm rot="-2922755">
              <a:off x="9285441" y="2686031"/>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9" y="103"/>
                    <a:pt x="62" y="108"/>
                    <a:pt x="75" y="108"/>
                  </a:cubicBezTo>
                  <a:cubicBezTo>
                    <a:pt x="89"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893;p24">
              <a:extLst>
                <a:ext uri="{FF2B5EF4-FFF2-40B4-BE49-F238E27FC236}">
                  <a16:creationId xmlns:a16="http://schemas.microsoft.com/office/drawing/2014/main" id="{B2664D1D-CB7B-FD4D-B7BD-756EB3E814C5}"/>
                </a:ext>
              </a:extLst>
            </p:cNvPr>
            <p:cNvSpPr/>
            <p:nvPr/>
          </p:nvSpPr>
          <p:spPr>
            <a:xfrm rot="-2922755">
              <a:off x="9288360" y="2720441"/>
              <a:ext cx="18786" cy="13934"/>
            </a:xfrm>
            <a:custGeom>
              <a:avLst/>
              <a:gdLst/>
              <a:ahLst/>
              <a:cxnLst/>
              <a:rect l="l" t="t" r="r" b="b"/>
              <a:pathLst>
                <a:path w="151" h="112" extrusionOk="0">
                  <a:moveTo>
                    <a:pt x="76" y="1"/>
                  </a:moveTo>
                  <a:cubicBezTo>
                    <a:pt x="23" y="8"/>
                    <a:pt x="1" y="61"/>
                    <a:pt x="38" y="98"/>
                  </a:cubicBezTo>
                  <a:cubicBezTo>
                    <a:pt x="48" y="107"/>
                    <a:pt x="60" y="112"/>
                    <a:pt x="72" y="112"/>
                  </a:cubicBezTo>
                  <a:cubicBezTo>
                    <a:pt x="88" y="112"/>
                    <a:pt x="105" y="104"/>
                    <a:pt x="113" y="90"/>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894;p24">
              <a:extLst>
                <a:ext uri="{FF2B5EF4-FFF2-40B4-BE49-F238E27FC236}">
                  <a16:creationId xmlns:a16="http://schemas.microsoft.com/office/drawing/2014/main" id="{2E1908CE-316B-1C47-ADDE-C101B3EB1B36}"/>
                </a:ext>
              </a:extLst>
            </p:cNvPr>
            <p:cNvSpPr/>
            <p:nvPr/>
          </p:nvSpPr>
          <p:spPr>
            <a:xfrm rot="-2922755">
              <a:off x="9292555" y="2755595"/>
              <a:ext cx="17915" cy="13312"/>
            </a:xfrm>
            <a:custGeom>
              <a:avLst/>
              <a:gdLst/>
              <a:ahLst/>
              <a:cxnLst/>
              <a:rect l="l" t="t" r="r" b="b"/>
              <a:pathLst>
                <a:path w="144" h="107" extrusionOk="0">
                  <a:moveTo>
                    <a:pt x="68" y="0"/>
                  </a:moveTo>
                  <a:cubicBezTo>
                    <a:pt x="23" y="0"/>
                    <a:pt x="1" y="60"/>
                    <a:pt x="31" y="90"/>
                  </a:cubicBezTo>
                  <a:cubicBezTo>
                    <a:pt x="42" y="101"/>
                    <a:pt x="57" y="107"/>
                    <a:pt x="72" y="107"/>
                  </a:cubicBezTo>
                  <a:cubicBezTo>
                    <a:pt x="87"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895;p24">
              <a:extLst>
                <a:ext uri="{FF2B5EF4-FFF2-40B4-BE49-F238E27FC236}">
                  <a16:creationId xmlns:a16="http://schemas.microsoft.com/office/drawing/2014/main" id="{AE13B1C4-879F-2045-91D8-57F375680A62}"/>
                </a:ext>
              </a:extLst>
            </p:cNvPr>
            <p:cNvSpPr/>
            <p:nvPr/>
          </p:nvSpPr>
          <p:spPr>
            <a:xfrm rot="-2922755">
              <a:off x="9295760" y="2789864"/>
              <a:ext cx="18661" cy="14307"/>
            </a:xfrm>
            <a:custGeom>
              <a:avLst/>
              <a:gdLst/>
              <a:ahLst/>
              <a:cxnLst/>
              <a:rect l="l" t="t" r="r" b="b"/>
              <a:pathLst>
                <a:path w="150" h="115" extrusionOk="0">
                  <a:moveTo>
                    <a:pt x="75" y="0"/>
                  </a:moveTo>
                  <a:cubicBezTo>
                    <a:pt x="23" y="8"/>
                    <a:pt x="0" y="68"/>
                    <a:pt x="38" y="98"/>
                  </a:cubicBezTo>
                  <a:cubicBezTo>
                    <a:pt x="49" y="109"/>
                    <a:pt x="62" y="115"/>
                    <a:pt x="75" y="115"/>
                  </a:cubicBezTo>
                  <a:cubicBezTo>
                    <a:pt x="88" y="115"/>
                    <a:pt x="101" y="109"/>
                    <a:pt x="113"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896;p24">
              <a:extLst>
                <a:ext uri="{FF2B5EF4-FFF2-40B4-BE49-F238E27FC236}">
                  <a16:creationId xmlns:a16="http://schemas.microsoft.com/office/drawing/2014/main" id="{7D38047E-6643-FB49-B418-347E4E88FFB0}"/>
                </a:ext>
              </a:extLst>
            </p:cNvPr>
            <p:cNvSpPr/>
            <p:nvPr/>
          </p:nvSpPr>
          <p:spPr>
            <a:xfrm rot="-2922755">
              <a:off x="9299815" y="2824957"/>
              <a:ext cx="17791" cy="13561"/>
            </a:xfrm>
            <a:custGeom>
              <a:avLst/>
              <a:gdLst/>
              <a:ahLst/>
              <a:cxnLst/>
              <a:rect l="l" t="t" r="r" b="b"/>
              <a:pathLst>
                <a:path w="143" h="109" extrusionOk="0">
                  <a:moveTo>
                    <a:pt x="67" y="1"/>
                  </a:moveTo>
                  <a:cubicBezTo>
                    <a:pt x="15" y="1"/>
                    <a:pt x="0" y="61"/>
                    <a:pt x="30" y="98"/>
                  </a:cubicBezTo>
                  <a:cubicBezTo>
                    <a:pt x="40" y="105"/>
                    <a:pt x="53" y="109"/>
                    <a:pt x="67" y="109"/>
                  </a:cubicBezTo>
                  <a:cubicBezTo>
                    <a:pt x="83" y="109"/>
                    <a:pt x="100" y="103"/>
                    <a:pt x="112" y="91"/>
                  </a:cubicBezTo>
                  <a:cubicBezTo>
                    <a:pt x="142" y="53"/>
                    <a:pt x="112"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897;p24">
              <a:extLst>
                <a:ext uri="{FF2B5EF4-FFF2-40B4-BE49-F238E27FC236}">
                  <a16:creationId xmlns:a16="http://schemas.microsoft.com/office/drawing/2014/main" id="{46AF5B51-6190-2744-B339-141E96B13CE6}"/>
                </a:ext>
              </a:extLst>
            </p:cNvPr>
            <p:cNvSpPr/>
            <p:nvPr/>
          </p:nvSpPr>
          <p:spPr>
            <a:xfrm rot="-2922755">
              <a:off x="9303387" y="2860438"/>
              <a:ext cx="17542" cy="13561"/>
            </a:xfrm>
            <a:custGeom>
              <a:avLst/>
              <a:gdLst/>
              <a:ahLst/>
              <a:cxnLst/>
              <a:rect l="l" t="t" r="r" b="b"/>
              <a:pathLst>
                <a:path w="141" h="109" extrusionOk="0">
                  <a:moveTo>
                    <a:pt x="77" y="1"/>
                  </a:moveTo>
                  <a:cubicBezTo>
                    <a:pt x="74" y="1"/>
                    <a:pt x="71" y="1"/>
                    <a:pt x="68" y="2"/>
                  </a:cubicBezTo>
                  <a:cubicBezTo>
                    <a:pt x="23" y="2"/>
                    <a:pt x="0" y="61"/>
                    <a:pt x="38" y="91"/>
                  </a:cubicBezTo>
                  <a:cubicBezTo>
                    <a:pt x="49" y="103"/>
                    <a:pt x="62" y="108"/>
                    <a:pt x="75" y="108"/>
                  </a:cubicBezTo>
                  <a:cubicBezTo>
                    <a:pt x="88"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898;p24">
              <a:extLst>
                <a:ext uri="{FF2B5EF4-FFF2-40B4-BE49-F238E27FC236}">
                  <a16:creationId xmlns:a16="http://schemas.microsoft.com/office/drawing/2014/main" id="{3E19CE69-0C05-D647-AF10-E79CF28EE501}"/>
                </a:ext>
              </a:extLst>
            </p:cNvPr>
            <p:cNvSpPr/>
            <p:nvPr/>
          </p:nvSpPr>
          <p:spPr>
            <a:xfrm rot="-2922755">
              <a:off x="9306145" y="2894865"/>
              <a:ext cx="18786" cy="13561"/>
            </a:xfrm>
            <a:custGeom>
              <a:avLst/>
              <a:gdLst/>
              <a:ahLst/>
              <a:cxnLst/>
              <a:rect l="l" t="t" r="r" b="b"/>
              <a:pathLst>
                <a:path w="151" h="109" extrusionOk="0">
                  <a:moveTo>
                    <a:pt x="76" y="1"/>
                  </a:moveTo>
                  <a:cubicBezTo>
                    <a:pt x="23" y="1"/>
                    <a:pt x="1" y="61"/>
                    <a:pt x="38" y="98"/>
                  </a:cubicBezTo>
                  <a:cubicBezTo>
                    <a:pt x="48" y="105"/>
                    <a:pt x="61" y="108"/>
                    <a:pt x="74" y="108"/>
                  </a:cubicBezTo>
                  <a:cubicBezTo>
                    <a:pt x="90" y="108"/>
                    <a:pt x="105" y="103"/>
                    <a:pt x="113" y="90"/>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899;p24">
              <a:extLst>
                <a:ext uri="{FF2B5EF4-FFF2-40B4-BE49-F238E27FC236}">
                  <a16:creationId xmlns:a16="http://schemas.microsoft.com/office/drawing/2014/main" id="{75694D7F-C250-BC4F-98A0-D68D4865835F}"/>
                </a:ext>
              </a:extLst>
            </p:cNvPr>
            <p:cNvSpPr/>
            <p:nvPr/>
          </p:nvSpPr>
          <p:spPr>
            <a:xfrm rot="-2922755">
              <a:off x="9310476" y="2929946"/>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6" y="102"/>
                    <a:pt x="59" y="108"/>
                    <a:pt x="73" y="108"/>
                  </a:cubicBezTo>
                  <a:cubicBezTo>
                    <a:pt x="87"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900;p24">
              <a:extLst>
                <a:ext uri="{FF2B5EF4-FFF2-40B4-BE49-F238E27FC236}">
                  <a16:creationId xmlns:a16="http://schemas.microsoft.com/office/drawing/2014/main" id="{82720960-5B67-7747-81C6-5C297813997B}"/>
                </a:ext>
              </a:extLst>
            </p:cNvPr>
            <p:cNvSpPr/>
            <p:nvPr/>
          </p:nvSpPr>
          <p:spPr>
            <a:xfrm rot="-2922755">
              <a:off x="9313545" y="2964288"/>
              <a:ext cx="18661" cy="13934"/>
            </a:xfrm>
            <a:custGeom>
              <a:avLst/>
              <a:gdLst/>
              <a:ahLst/>
              <a:cxnLst/>
              <a:rect l="l" t="t" r="r" b="b"/>
              <a:pathLst>
                <a:path w="150" h="112" extrusionOk="0">
                  <a:moveTo>
                    <a:pt x="75" y="0"/>
                  </a:moveTo>
                  <a:cubicBezTo>
                    <a:pt x="23" y="8"/>
                    <a:pt x="0" y="60"/>
                    <a:pt x="37" y="98"/>
                  </a:cubicBezTo>
                  <a:cubicBezTo>
                    <a:pt x="48" y="108"/>
                    <a:pt x="59" y="112"/>
                    <a:pt x="71" y="112"/>
                  </a:cubicBezTo>
                  <a:cubicBezTo>
                    <a:pt x="85" y="112"/>
                    <a:pt x="100" y="106"/>
                    <a:pt x="112"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901;p24">
              <a:extLst>
                <a:ext uri="{FF2B5EF4-FFF2-40B4-BE49-F238E27FC236}">
                  <a16:creationId xmlns:a16="http://schemas.microsoft.com/office/drawing/2014/main" id="{4DC7FA10-5122-5F45-946E-51152844CDB9}"/>
                </a:ext>
              </a:extLst>
            </p:cNvPr>
            <p:cNvSpPr/>
            <p:nvPr/>
          </p:nvSpPr>
          <p:spPr>
            <a:xfrm rot="-2922755">
              <a:off x="9317590" y="2999386"/>
              <a:ext cx="17915" cy="13436"/>
            </a:xfrm>
            <a:custGeom>
              <a:avLst/>
              <a:gdLst/>
              <a:ahLst/>
              <a:cxnLst/>
              <a:rect l="l" t="t" r="r" b="b"/>
              <a:pathLst>
                <a:path w="144" h="108" extrusionOk="0">
                  <a:moveTo>
                    <a:pt x="68" y="1"/>
                  </a:moveTo>
                  <a:cubicBezTo>
                    <a:pt x="23" y="1"/>
                    <a:pt x="1" y="61"/>
                    <a:pt x="31" y="91"/>
                  </a:cubicBezTo>
                  <a:cubicBezTo>
                    <a:pt x="42" y="102"/>
                    <a:pt x="57" y="108"/>
                    <a:pt x="72" y="108"/>
                  </a:cubicBezTo>
                  <a:cubicBezTo>
                    <a:pt x="87" y="108"/>
                    <a:pt x="102" y="102"/>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902;p24">
              <a:extLst>
                <a:ext uri="{FF2B5EF4-FFF2-40B4-BE49-F238E27FC236}">
                  <a16:creationId xmlns:a16="http://schemas.microsoft.com/office/drawing/2014/main" id="{CF17F883-9F78-E94D-9387-EEF5AA01F2C9}"/>
                </a:ext>
              </a:extLst>
            </p:cNvPr>
            <p:cNvSpPr/>
            <p:nvPr/>
          </p:nvSpPr>
          <p:spPr>
            <a:xfrm rot="-2922755">
              <a:off x="9320989" y="3034085"/>
              <a:ext cx="17791" cy="14307"/>
            </a:xfrm>
            <a:custGeom>
              <a:avLst/>
              <a:gdLst/>
              <a:ahLst/>
              <a:cxnLst/>
              <a:rect l="l" t="t" r="r" b="b"/>
              <a:pathLst>
                <a:path w="143" h="115" extrusionOk="0">
                  <a:moveTo>
                    <a:pt x="68" y="0"/>
                  </a:moveTo>
                  <a:cubicBezTo>
                    <a:pt x="23" y="8"/>
                    <a:pt x="0" y="67"/>
                    <a:pt x="38" y="97"/>
                  </a:cubicBezTo>
                  <a:cubicBezTo>
                    <a:pt x="49" y="109"/>
                    <a:pt x="62" y="114"/>
                    <a:pt x="75" y="114"/>
                  </a:cubicBezTo>
                  <a:cubicBezTo>
                    <a:pt x="88" y="114"/>
                    <a:pt x="101" y="109"/>
                    <a:pt x="113" y="97"/>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903;p24">
              <a:extLst>
                <a:ext uri="{FF2B5EF4-FFF2-40B4-BE49-F238E27FC236}">
                  <a16:creationId xmlns:a16="http://schemas.microsoft.com/office/drawing/2014/main" id="{041289C7-12F7-F241-9206-53ADA8B32408}"/>
                </a:ext>
              </a:extLst>
            </p:cNvPr>
            <p:cNvSpPr/>
            <p:nvPr/>
          </p:nvSpPr>
          <p:spPr>
            <a:xfrm rot="-2922755">
              <a:off x="9402617" y="2571694"/>
              <a:ext cx="37323" cy="37448"/>
            </a:xfrm>
            <a:custGeom>
              <a:avLst/>
              <a:gdLst/>
              <a:ahLst/>
              <a:cxnLst/>
              <a:rect l="l" t="t" r="r" b="b"/>
              <a:pathLst>
                <a:path w="300" h="301" extrusionOk="0">
                  <a:moveTo>
                    <a:pt x="150" y="1"/>
                  </a:moveTo>
                  <a:cubicBezTo>
                    <a:pt x="68" y="1"/>
                    <a:pt x="0" y="68"/>
                    <a:pt x="0" y="151"/>
                  </a:cubicBezTo>
                  <a:cubicBezTo>
                    <a:pt x="0" y="233"/>
                    <a:pt x="68" y="300"/>
                    <a:pt x="150" y="300"/>
                  </a:cubicBezTo>
                  <a:cubicBezTo>
                    <a:pt x="232" y="300"/>
                    <a:pt x="300" y="233"/>
                    <a:pt x="300" y="151"/>
                  </a:cubicBezTo>
                  <a:cubicBezTo>
                    <a:pt x="300" y="68"/>
                    <a:pt x="232"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904;p24">
              <a:extLst>
                <a:ext uri="{FF2B5EF4-FFF2-40B4-BE49-F238E27FC236}">
                  <a16:creationId xmlns:a16="http://schemas.microsoft.com/office/drawing/2014/main" id="{D4A21619-68EA-3148-A125-424EF7DE61DE}"/>
                </a:ext>
              </a:extLst>
            </p:cNvPr>
            <p:cNvSpPr/>
            <p:nvPr/>
          </p:nvSpPr>
          <p:spPr>
            <a:xfrm rot="-2922755">
              <a:off x="9451250" y="3106013"/>
              <a:ext cx="50386" cy="37448"/>
            </a:xfrm>
            <a:custGeom>
              <a:avLst/>
              <a:gdLst/>
              <a:ahLst/>
              <a:cxnLst/>
              <a:rect l="l" t="t" r="r" b="b"/>
              <a:pathLst>
                <a:path w="405" h="301" extrusionOk="0">
                  <a:moveTo>
                    <a:pt x="195" y="0"/>
                  </a:moveTo>
                  <a:cubicBezTo>
                    <a:pt x="60" y="8"/>
                    <a:pt x="1" y="172"/>
                    <a:pt x="98" y="262"/>
                  </a:cubicBezTo>
                  <a:cubicBezTo>
                    <a:pt x="127" y="288"/>
                    <a:pt x="164" y="301"/>
                    <a:pt x="202" y="301"/>
                  </a:cubicBezTo>
                  <a:cubicBezTo>
                    <a:pt x="243" y="301"/>
                    <a:pt x="284" y="286"/>
                    <a:pt x="315" y="255"/>
                  </a:cubicBezTo>
                  <a:cubicBezTo>
                    <a:pt x="405" y="157"/>
                    <a:pt x="330"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905;p24">
              <a:extLst>
                <a:ext uri="{FF2B5EF4-FFF2-40B4-BE49-F238E27FC236}">
                  <a16:creationId xmlns:a16="http://schemas.microsoft.com/office/drawing/2014/main" id="{4E70D8C5-B998-5548-B902-C713ABBCDBD8}"/>
                </a:ext>
              </a:extLst>
            </p:cNvPr>
            <p:cNvSpPr/>
            <p:nvPr/>
          </p:nvSpPr>
          <p:spPr>
            <a:xfrm rot="-2922755">
              <a:off x="9418241" y="2636549"/>
              <a:ext cx="17791" cy="13561"/>
            </a:xfrm>
            <a:custGeom>
              <a:avLst/>
              <a:gdLst/>
              <a:ahLst/>
              <a:cxnLst/>
              <a:rect l="l" t="t" r="r" b="b"/>
              <a:pathLst>
                <a:path w="143" h="109" extrusionOk="0">
                  <a:moveTo>
                    <a:pt x="68" y="1"/>
                  </a:moveTo>
                  <a:cubicBezTo>
                    <a:pt x="23" y="1"/>
                    <a:pt x="1" y="60"/>
                    <a:pt x="31" y="98"/>
                  </a:cubicBezTo>
                  <a:cubicBezTo>
                    <a:pt x="41" y="105"/>
                    <a:pt x="54" y="108"/>
                    <a:pt x="67" y="108"/>
                  </a:cubicBezTo>
                  <a:cubicBezTo>
                    <a:pt x="84" y="108"/>
                    <a:pt x="101" y="103"/>
                    <a:pt x="113" y="90"/>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906;p24">
              <a:extLst>
                <a:ext uri="{FF2B5EF4-FFF2-40B4-BE49-F238E27FC236}">
                  <a16:creationId xmlns:a16="http://schemas.microsoft.com/office/drawing/2014/main" id="{96FF5824-0A4E-5F43-B11C-0914BA9E11BD}"/>
                </a:ext>
              </a:extLst>
            </p:cNvPr>
            <p:cNvSpPr/>
            <p:nvPr/>
          </p:nvSpPr>
          <p:spPr>
            <a:xfrm rot="-2922755">
              <a:off x="9421899" y="2675527"/>
              <a:ext cx="18786" cy="13436"/>
            </a:xfrm>
            <a:custGeom>
              <a:avLst/>
              <a:gdLst/>
              <a:ahLst/>
              <a:cxnLst/>
              <a:rect l="l" t="t" r="r" b="b"/>
              <a:pathLst>
                <a:path w="151" h="108" extrusionOk="0">
                  <a:moveTo>
                    <a:pt x="75" y="1"/>
                  </a:moveTo>
                  <a:cubicBezTo>
                    <a:pt x="23" y="1"/>
                    <a:pt x="1" y="60"/>
                    <a:pt x="38" y="90"/>
                  </a:cubicBezTo>
                  <a:cubicBezTo>
                    <a:pt x="49" y="102"/>
                    <a:pt x="62" y="107"/>
                    <a:pt x="75" y="107"/>
                  </a:cubicBezTo>
                  <a:cubicBezTo>
                    <a:pt x="89" y="107"/>
                    <a:pt x="102" y="102"/>
                    <a:pt x="113"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907;p24">
              <a:extLst>
                <a:ext uri="{FF2B5EF4-FFF2-40B4-BE49-F238E27FC236}">
                  <a16:creationId xmlns:a16="http://schemas.microsoft.com/office/drawing/2014/main" id="{1C47F602-C109-B845-8A66-7845A4854A66}"/>
                </a:ext>
              </a:extLst>
            </p:cNvPr>
            <p:cNvSpPr/>
            <p:nvPr/>
          </p:nvSpPr>
          <p:spPr>
            <a:xfrm rot="-2922755">
              <a:off x="9426595" y="2714475"/>
              <a:ext cx="17542" cy="13561"/>
            </a:xfrm>
            <a:custGeom>
              <a:avLst/>
              <a:gdLst/>
              <a:ahLst/>
              <a:cxnLst/>
              <a:rect l="l" t="t" r="r" b="b"/>
              <a:pathLst>
                <a:path w="141" h="109" extrusionOk="0">
                  <a:moveTo>
                    <a:pt x="75" y="1"/>
                  </a:moveTo>
                  <a:cubicBezTo>
                    <a:pt x="73" y="1"/>
                    <a:pt x="70" y="1"/>
                    <a:pt x="67" y="2"/>
                  </a:cubicBezTo>
                  <a:cubicBezTo>
                    <a:pt x="22" y="2"/>
                    <a:pt x="0" y="61"/>
                    <a:pt x="30" y="91"/>
                  </a:cubicBezTo>
                  <a:cubicBezTo>
                    <a:pt x="41" y="103"/>
                    <a:pt x="56" y="108"/>
                    <a:pt x="71" y="108"/>
                  </a:cubicBezTo>
                  <a:cubicBezTo>
                    <a:pt x="86" y="108"/>
                    <a:pt x="101" y="103"/>
                    <a:pt x="112"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908;p24">
              <a:extLst>
                <a:ext uri="{FF2B5EF4-FFF2-40B4-BE49-F238E27FC236}">
                  <a16:creationId xmlns:a16="http://schemas.microsoft.com/office/drawing/2014/main" id="{68004AA6-139F-714D-B219-A04DB34396C1}"/>
                </a:ext>
              </a:extLst>
            </p:cNvPr>
            <p:cNvSpPr/>
            <p:nvPr/>
          </p:nvSpPr>
          <p:spPr>
            <a:xfrm rot="-2922755">
              <a:off x="9430044" y="2753141"/>
              <a:ext cx="17915" cy="14307"/>
            </a:xfrm>
            <a:custGeom>
              <a:avLst/>
              <a:gdLst/>
              <a:ahLst/>
              <a:cxnLst/>
              <a:rect l="l" t="t" r="r" b="b"/>
              <a:pathLst>
                <a:path w="144" h="115" extrusionOk="0">
                  <a:moveTo>
                    <a:pt x="68" y="0"/>
                  </a:moveTo>
                  <a:cubicBezTo>
                    <a:pt x="23" y="8"/>
                    <a:pt x="1" y="68"/>
                    <a:pt x="38" y="97"/>
                  </a:cubicBezTo>
                  <a:cubicBezTo>
                    <a:pt x="50" y="109"/>
                    <a:pt x="63" y="114"/>
                    <a:pt x="76" y="114"/>
                  </a:cubicBezTo>
                  <a:cubicBezTo>
                    <a:pt x="89" y="114"/>
                    <a:pt x="102" y="109"/>
                    <a:pt x="113" y="97"/>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909;p24">
              <a:extLst>
                <a:ext uri="{FF2B5EF4-FFF2-40B4-BE49-F238E27FC236}">
                  <a16:creationId xmlns:a16="http://schemas.microsoft.com/office/drawing/2014/main" id="{3424329D-756F-5D43-AA84-A2AA65F712D9}"/>
                </a:ext>
              </a:extLst>
            </p:cNvPr>
            <p:cNvSpPr/>
            <p:nvPr/>
          </p:nvSpPr>
          <p:spPr>
            <a:xfrm rot="-2922755">
              <a:off x="9433630" y="2792209"/>
              <a:ext cx="18786" cy="13934"/>
            </a:xfrm>
            <a:custGeom>
              <a:avLst/>
              <a:gdLst/>
              <a:ahLst/>
              <a:cxnLst/>
              <a:rect l="l" t="t" r="r" b="b"/>
              <a:pathLst>
                <a:path w="151" h="112" extrusionOk="0">
                  <a:moveTo>
                    <a:pt x="76" y="0"/>
                  </a:moveTo>
                  <a:cubicBezTo>
                    <a:pt x="23" y="8"/>
                    <a:pt x="1" y="60"/>
                    <a:pt x="38" y="98"/>
                  </a:cubicBezTo>
                  <a:cubicBezTo>
                    <a:pt x="48" y="107"/>
                    <a:pt x="60" y="111"/>
                    <a:pt x="72" y="111"/>
                  </a:cubicBezTo>
                  <a:cubicBezTo>
                    <a:pt x="88" y="111"/>
                    <a:pt x="104"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910;p24">
              <a:extLst>
                <a:ext uri="{FF2B5EF4-FFF2-40B4-BE49-F238E27FC236}">
                  <a16:creationId xmlns:a16="http://schemas.microsoft.com/office/drawing/2014/main" id="{D4B699A9-E6CE-FC44-B570-19182313A943}"/>
                </a:ext>
              </a:extLst>
            </p:cNvPr>
            <p:cNvSpPr/>
            <p:nvPr/>
          </p:nvSpPr>
          <p:spPr>
            <a:xfrm rot="-2922755">
              <a:off x="9438190" y="2831230"/>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2"/>
                    <a:pt x="113" y="90"/>
                  </a:cubicBezTo>
                  <a:cubicBezTo>
                    <a:pt x="142"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911;p24">
              <a:extLst>
                <a:ext uri="{FF2B5EF4-FFF2-40B4-BE49-F238E27FC236}">
                  <a16:creationId xmlns:a16="http://schemas.microsoft.com/office/drawing/2014/main" id="{EEF20DD1-75D0-2743-BD88-9D54F0BE6E5F}"/>
                </a:ext>
              </a:extLst>
            </p:cNvPr>
            <p:cNvSpPr/>
            <p:nvPr/>
          </p:nvSpPr>
          <p:spPr>
            <a:xfrm rot="-2922755">
              <a:off x="9441869" y="2870256"/>
              <a:ext cx="18661" cy="13436"/>
            </a:xfrm>
            <a:custGeom>
              <a:avLst/>
              <a:gdLst/>
              <a:ahLst/>
              <a:cxnLst/>
              <a:rect l="l" t="t" r="r" b="b"/>
              <a:pathLst>
                <a:path w="150" h="108" extrusionOk="0">
                  <a:moveTo>
                    <a:pt x="75" y="0"/>
                  </a:moveTo>
                  <a:cubicBezTo>
                    <a:pt x="23" y="0"/>
                    <a:pt x="0" y="60"/>
                    <a:pt x="38" y="90"/>
                  </a:cubicBezTo>
                  <a:cubicBezTo>
                    <a:pt x="49" y="101"/>
                    <a:pt x="62" y="107"/>
                    <a:pt x="75" y="107"/>
                  </a:cubicBezTo>
                  <a:cubicBezTo>
                    <a:pt x="88" y="107"/>
                    <a:pt x="101" y="101"/>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912;p24">
              <a:extLst>
                <a:ext uri="{FF2B5EF4-FFF2-40B4-BE49-F238E27FC236}">
                  <a16:creationId xmlns:a16="http://schemas.microsoft.com/office/drawing/2014/main" id="{26AD1506-487B-9B40-8C19-0C06F4322536}"/>
                </a:ext>
              </a:extLst>
            </p:cNvPr>
            <p:cNvSpPr/>
            <p:nvPr/>
          </p:nvSpPr>
          <p:spPr>
            <a:xfrm rot="-2922755">
              <a:off x="9446441" y="2909204"/>
              <a:ext cx="17666" cy="13561"/>
            </a:xfrm>
            <a:custGeom>
              <a:avLst/>
              <a:gdLst/>
              <a:ahLst/>
              <a:cxnLst/>
              <a:rect l="l" t="t" r="r" b="b"/>
              <a:pathLst>
                <a:path w="142" h="109" extrusionOk="0">
                  <a:moveTo>
                    <a:pt x="76" y="1"/>
                  </a:moveTo>
                  <a:cubicBezTo>
                    <a:pt x="73" y="1"/>
                    <a:pt x="71" y="1"/>
                    <a:pt x="68" y="1"/>
                  </a:cubicBezTo>
                  <a:cubicBezTo>
                    <a:pt x="16"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913;p24">
              <a:extLst>
                <a:ext uri="{FF2B5EF4-FFF2-40B4-BE49-F238E27FC236}">
                  <a16:creationId xmlns:a16="http://schemas.microsoft.com/office/drawing/2014/main" id="{2011E5B9-8FA8-9545-8116-83AFB3C15B6E}"/>
                </a:ext>
              </a:extLst>
            </p:cNvPr>
            <p:cNvSpPr/>
            <p:nvPr/>
          </p:nvSpPr>
          <p:spPr>
            <a:xfrm rot="-2922755">
              <a:off x="9450336" y="2948582"/>
              <a:ext cx="17542" cy="13561"/>
            </a:xfrm>
            <a:custGeom>
              <a:avLst/>
              <a:gdLst/>
              <a:ahLst/>
              <a:cxnLst/>
              <a:rect l="l" t="t" r="r" b="b"/>
              <a:pathLst>
                <a:path w="141" h="109" extrusionOk="0">
                  <a:moveTo>
                    <a:pt x="77" y="1"/>
                  </a:moveTo>
                  <a:cubicBezTo>
                    <a:pt x="74" y="1"/>
                    <a:pt x="71" y="1"/>
                    <a:pt x="68" y="1"/>
                  </a:cubicBezTo>
                  <a:cubicBezTo>
                    <a:pt x="23" y="1"/>
                    <a:pt x="0" y="61"/>
                    <a:pt x="38" y="91"/>
                  </a:cubicBezTo>
                  <a:cubicBezTo>
                    <a:pt x="49" y="103"/>
                    <a:pt x="62" y="108"/>
                    <a:pt x="75" y="108"/>
                  </a:cubicBezTo>
                  <a:cubicBezTo>
                    <a:pt x="88"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914;p24">
              <a:extLst>
                <a:ext uri="{FF2B5EF4-FFF2-40B4-BE49-F238E27FC236}">
                  <a16:creationId xmlns:a16="http://schemas.microsoft.com/office/drawing/2014/main" id="{8523E526-F39C-D442-8963-40455B5F724D}"/>
                </a:ext>
              </a:extLst>
            </p:cNvPr>
            <p:cNvSpPr/>
            <p:nvPr/>
          </p:nvSpPr>
          <p:spPr>
            <a:xfrm rot="-2922755">
              <a:off x="9453718" y="2986827"/>
              <a:ext cx="18786" cy="14307"/>
            </a:xfrm>
            <a:custGeom>
              <a:avLst/>
              <a:gdLst/>
              <a:ahLst/>
              <a:cxnLst/>
              <a:rect l="l" t="t" r="r" b="b"/>
              <a:pathLst>
                <a:path w="151" h="115" extrusionOk="0">
                  <a:moveTo>
                    <a:pt x="75" y="0"/>
                  </a:moveTo>
                  <a:cubicBezTo>
                    <a:pt x="23" y="8"/>
                    <a:pt x="0" y="67"/>
                    <a:pt x="38" y="97"/>
                  </a:cubicBezTo>
                  <a:cubicBezTo>
                    <a:pt x="49" y="109"/>
                    <a:pt x="64" y="114"/>
                    <a:pt x="78" y="114"/>
                  </a:cubicBezTo>
                  <a:cubicBezTo>
                    <a:pt x="92" y="114"/>
                    <a:pt x="105" y="109"/>
                    <a:pt x="113"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915;p24">
              <a:extLst>
                <a:ext uri="{FF2B5EF4-FFF2-40B4-BE49-F238E27FC236}">
                  <a16:creationId xmlns:a16="http://schemas.microsoft.com/office/drawing/2014/main" id="{B593D012-D4EE-6948-93CA-C88F81D17808}"/>
                </a:ext>
              </a:extLst>
            </p:cNvPr>
            <p:cNvSpPr/>
            <p:nvPr/>
          </p:nvSpPr>
          <p:spPr>
            <a:xfrm rot="-2922755">
              <a:off x="9458128" y="3025916"/>
              <a:ext cx="17915" cy="13810"/>
            </a:xfrm>
            <a:custGeom>
              <a:avLst/>
              <a:gdLst/>
              <a:ahLst/>
              <a:cxnLst/>
              <a:rect l="l" t="t" r="r" b="b"/>
              <a:pathLst>
                <a:path w="144" h="111" extrusionOk="0">
                  <a:moveTo>
                    <a:pt x="68" y="0"/>
                  </a:moveTo>
                  <a:cubicBezTo>
                    <a:pt x="23" y="0"/>
                    <a:pt x="1" y="60"/>
                    <a:pt x="31" y="97"/>
                  </a:cubicBezTo>
                  <a:cubicBezTo>
                    <a:pt x="40" y="107"/>
                    <a:pt x="52" y="111"/>
                    <a:pt x="65" y="111"/>
                  </a:cubicBezTo>
                  <a:cubicBezTo>
                    <a:pt x="82"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916;p24">
              <a:extLst>
                <a:ext uri="{FF2B5EF4-FFF2-40B4-BE49-F238E27FC236}">
                  <a16:creationId xmlns:a16="http://schemas.microsoft.com/office/drawing/2014/main" id="{9ABE7EEC-8699-114A-9DC8-44EE83289D1D}"/>
                </a:ext>
              </a:extLst>
            </p:cNvPr>
            <p:cNvSpPr/>
            <p:nvPr/>
          </p:nvSpPr>
          <p:spPr>
            <a:xfrm rot="-2922755">
              <a:off x="9461884" y="3065358"/>
              <a:ext cx="17791" cy="13436"/>
            </a:xfrm>
            <a:custGeom>
              <a:avLst/>
              <a:gdLst/>
              <a:ahLst/>
              <a:cxnLst/>
              <a:rect l="l" t="t" r="r" b="b"/>
              <a:pathLst>
                <a:path w="143" h="108" extrusionOk="0">
                  <a:moveTo>
                    <a:pt x="76" y="0"/>
                  </a:moveTo>
                  <a:cubicBezTo>
                    <a:pt x="23" y="0"/>
                    <a:pt x="1" y="60"/>
                    <a:pt x="38" y="97"/>
                  </a:cubicBezTo>
                  <a:cubicBezTo>
                    <a:pt x="48" y="104"/>
                    <a:pt x="60" y="108"/>
                    <a:pt x="72" y="108"/>
                  </a:cubicBezTo>
                  <a:cubicBezTo>
                    <a:pt x="86" y="108"/>
                    <a:pt x="101" y="102"/>
                    <a:pt x="113" y="90"/>
                  </a:cubicBezTo>
                  <a:cubicBezTo>
                    <a:pt x="143" y="53"/>
                    <a:pt x="12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917;p24">
              <a:extLst>
                <a:ext uri="{FF2B5EF4-FFF2-40B4-BE49-F238E27FC236}">
                  <a16:creationId xmlns:a16="http://schemas.microsoft.com/office/drawing/2014/main" id="{9BA99BEC-3FA4-E74F-90DA-15C0C12F6AD7}"/>
                </a:ext>
              </a:extLst>
            </p:cNvPr>
            <p:cNvSpPr/>
            <p:nvPr/>
          </p:nvSpPr>
          <p:spPr>
            <a:xfrm rot="-2922755">
              <a:off x="9553484" y="2554650"/>
              <a:ext cx="39935" cy="37945"/>
            </a:xfrm>
            <a:custGeom>
              <a:avLst/>
              <a:gdLst/>
              <a:ahLst/>
              <a:cxnLst/>
              <a:rect l="l" t="t" r="r" b="b"/>
              <a:pathLst>
                <a:path w="321" h="305" extrusionOk="0">
                  <a:moveTo>
                    <a:pt x="169" y="1"/>
                  </a:moveTo>
                  <a:cubicBezTo>
                    <a:pt x="130" y="1"/>
                    <a:pt x="91" y="16"/>
                    <a:pt x="60" y="49"/>
                  </a:cubicBezTo>
                  <a:cubicBezTo>
                    <a:pt x="1" y="108"/>
                    <a:pt x="8" y="206"/>
                    <a:pt x="68" y="266"/>
                  </a:cubicBezTo>
                  <a:cubicBezTo>
                    <a:pt x="97" y="293"/>
                    <a:pt x="132" y="305"/>
                    <a:pt x="166" y="305"/>
                  </a:cubicBezTo>
                  <a:cubicBezTo>
                    <a:pt x="245" y="305"/>
                    <a:pt x="320" y="240"/>
                    <a:pt x="315" y="146"/>
                  </a:cubicBezTo>
                  <a:cubicBezTo>
                    <a:pt x="315" y="57"/>
                    <a:pt x="243" y="1"/>
                    <a:pt x="1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918;p24">
              <a:extLst>
                <a:ext uri="{FF2B5EF4-FFF2-40B4-BE49-F238E27FC236}">
                  <a16:creationId xmlns:a16="http://schemas.microsoft.com/office/drawing/2014/main" id="{55365B7F-4737-8D46-94A9-8EB196BA180C}"/>
                </a:ext>
              </a:extLst>
            </p:cNvPr>
            <p:cNvSpPr/>
            <p:nvPr/>
          </p:nvSpPr>
          <p:spPr>
            <a:xfrm rot="-2922755">
              <a:off x="9614698" y="3145634"/>
              <a:ext cx="39189" cy="37075"/>
            </a:xfrm>
            <a:custGeom>
              <a:avLst/>
              <a:gdLst/>
              <a:ahLst/>
              <a:cxnLst/>
              <a:rect l="l" t="t" r="r" b="b"/>
              <a:pathLst>
                <a:path w="315" h="298" extrusionOk="0">
                  <a:moveTo>
                    <a:pt x="161" y="1"/>
                  </a:moveTo>
                  <a:cubicBezTo>
                    <a:pt x="122" y="1"/>
                    <a:pt x="83" y="16"/>
                    <a:pt x="53" y="49"/>
                  </a:cubicBezTo>
                  <a:cubicBezTo>
                    <a:pt x="0" y="109"/>
                    <a:pt x="0" y="199"/>
                    <a:pt x="60" y="258"/>
                  </a:cubicBezTo>
                  <a:cubicBezTo>
                    <a:pt x="90" y="286"/>
                    <a:pt x="125" y="298"/>
                    <a:pt x="160" y="298"/>
                  </a:cubicBezTo>
                  <a:cubicBezTo>
                    <a:pt x="239" y="298"/>
                    <a:pt x="315" y="235"/>
                    <a:pt x="315" y="146"/>
                  </a:cubicBezTo>
                  <a:cubicBezTo>
                    <a:pt x="310" y="57"/>
                    <a:pt x="236"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919;p24">
              <a:extLst>
                <a:ext uri="{FF2B5EF4-FFF2-40B4-BE49-F238E27FC236}">
                  <a16:creationId xmlns:a16="http://schemas.microsoft.com/office/drawing/2014/main" id="{FB4DFCBB-37D0-194E-B950-1AB7332C080F}"/>
                </a:ext>
              </a:extLst>
            </p:cNvPr>
            <p:cNvSpPr/>
            <p:nvPr/>
          </p:nvSpPr>
          <p:spPr>
            <a:xfrm rot="-2922755">
              <a:off x="9572388" y="2624942"/>
              <a:ext cx="15054" cy="13685"/>
            </a:xfrm>
            <a:custGeom>
              <a:avLst/>
              <a:gdLst/>
              <a:ahLst/>
              <a:cxnLst/>
              <a:rect l="l" t="t" r="r" b="b"/>
              <a:pathLst>
                <a:path w="121" h="110" extrusionOk="0">
                  <a:moveTo>
                    <a:pt x="64" y="0"/>
                  </a:moveTo>
                  <a:cubicBezTo>
                    <a:pt x="50" y="0"/>
                    <a:pt x="36" y="5"/>
                    <a:pt x="23" y="15"/>
                  </a:cubicBezTo>
                  <a:cubicBezTo>
                    <a:pt x="0" y="38"/>
                    <a:pt x="8" y="75"/>
                    <a:pt x="30" y="98"/>
                  </a:cubicBezTo>
                  <a:cubicBezTo>
                    <a:pt x="39" y="106"/>
                    <a:pt x="49" y="110"/>
                    <a:pt x="61" y="110"/>
                  </a:cubicBezTo>
                  <a:cubicBezTo>
                    <a:pt x="89" y="110"/>
                    <a:pt x="120" y="85"/>
                    <a:pt x="120" y="53"/>
                  </a:cubicBezTo>
                  <a:cubicBezTo>
                    <a:pt x="115" y="18"/>
                    <a:pt x="91"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920;p24">
              <a:extLst>
                <a:ext uri="{FF2B5EF4-FFF2-40B4-BE49-F238E27FC236}">
                  <a16:creationId xmlns:a16="http://schemas.microsoft.com/office/drawing/2014/main" id="{319C7348-5F4E-1244-AAA9-B59F37D0D747}"/>
                </a:ext>
              </a:extLst>
            </p:cNvPr>
            <p:cNvSpPr/>
            <p:nvPr/>
          </p:nvSpPr>
          <p:spPr>
            <a:xfrm rot="-2922755">
              <a:off x="9577398" y="2668041"/>
              <a:ext cx="14058" cy="13561"/>
            </a:xfrm>
            <a:custGeom>
              <a:avLst/>
              <a:gdLst/>
              <a:ahLst/>
              <a:cxnLst/>
              <a:rect l="l" t="t" r="r" b="b"/>
              <a:pathLst>
                <a:path w="113" h="109" extrusionOk="0">
                  <a:moveTo>
                    <a:pt x="57" y="0"/>
                  </a:moveTo>
                  <a:cubicBezTo>
                    <a:pt x="45" y="0"/>
                    <a:pt x="32" y="4"/>
                    <a:pt x="23" y="14"/>
                  </a:cubicBezTo>
                  <a:cubicBezTo>
                    <a:pt x="0" y="36"/>
                    <a:pt x="0" y="74"/>
                    <a:pt x="23" y="96"/>
                  </a:cubicBezTo>
                  <a:cubicBezTo>
                    <a:pt x="33" y="105"/>
                    <a:pt x="45" y="108"/>
                    <a:pt x="56" y="108"/>
                  </a:cubicBezTo>
                  <a:cubicBezTo>
                    <a:pt x="85" y="108"/>
                    <a:pt x="113" y="84"/>
                    <a:pt x="113" y="51"/>
                  </a:cubicBezTo>
                  <a:cubicBezTo>
                    <a:pt x="113" y="20"/>
                    <a:pt x="85" y="0"/>
                    <a:pt x="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921;p24">
              <a:extLst>
                <a:ext uri="{FF2B5EF4-FFF2-40B4-BE49-F238E27FC236}">
                  <a16:creationId xmlns:a16="http://schemas.microsoft.com/office/drawing/2014/main" id="{6D3595AE-5787-BA4C-80A2-7C0746F1BA71}"/>
                </a:ext>
              </a:extLst>
            </p:cNvPr>
            <p:cNvSpPr/>
            <p:nvPr/>
          </p:nvSpPr>
          <p:spPr>
            <a:xfrm rot="-2922755">
              <a:off x="9581407" y="2711007"/>
              <a:ext cx="14805" cy="13810"/>
            </a:xfrm>
            <a:custGeom>
              <a:avLst/>
              <a:gdLst/>
              <a:ahLst/>
              <a:cxnLst/>
              <a:rect l="l" t="t" r="r" b="b"/>
              <a:pathLst>
                <a:path w="119" h="111" extrusionOk="0">
                  <a:moveTo>
                    <a:pt x="58" y="1"/>
                  </a:moveTo>
                  <a:cubicBezTo>
                    <a:pt x="45" y="1"/>
                    <a:pt x="33" y="5"/>
                    <a:pt x="23" y="14"/>
                  </a:cubicBezTo>
                  <a:cubicBezTo>
                    <a:pt x="1" y="37"/>
                    <a:pt x="1" y="74"/>
                    <a:pt x="23" y="97"/>
                  </a:cubicBezTo>
                  <a:cubicBezTo>
                    <a:pt x="35" y="106"/>
                    <a:pt x="48" y="110"/>
                    <a:pt x="61" y="110"/>
                  </a:cubicBezTo>
                  <a:cubicBezTo>
                    <a:pt x="91" y="110"/>
                    <a:pt x="118" y="88"/>
                    <a:pt x="113" y="52"/>
                  </a:cubicBezTo>
                  <a:cubicBezTo>
                    <a:pt x="113" y="21"/>
                    <a:pt x="85"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922;p24">
              <a:extLst>
                <a:ext uri="{FF2B5EF4-FFF2-40B4-BE49-F238E27FC236}">
                  <a16:creationId xmlns:a16="http://schemas.microsoft.com/office/drawing/2014/main" id="{088638DA-7927-7046-860B-DAE7A683EAA6}"/>
                </a:ext>
              </a:extLst>
            </p:cNvPr>
            <p:cNvSpPr/>
            <p:nvPr/>
          </p:nvSpPr>
          <p:spPr>
            <a:xfrm rot="-2922755">
              <a:off x="9586259" y="2753884"/>
              <a:ext cx="14183" cy="13685"/>
            </a:xfrm>
            <a:custGeom>
              <a:avLst/>
              <a:gdLst/>
              <a:ahLst/>
              <a:cxnLst/>
              <a:rect l="l" t="t" r="r" b="b"/>
              <a:pathLst>
                <a:path w="114" h="110" extrusionOk="0">
                  <a:moveTo>
                    <a:pt x="55" y="0"/>
                  </a:moveTo>
                  <a:cubicBezTo>
                    <a:pt x="42" y="0"/>
                    <a:pt x="28" y="4"/>
                    <a:pt x="16" y="14"/>
                  </a:cubicBezTo>
                  <a:cubicBezTo>
                    <a:pt x="1" y="36"/>
                    <a:pt x="1" y="74"/>
                    <a:pt x="23" y="96"/>
                  </a:cubicBezTo>
                  <a:cubicBezTo>
                    <a:pt x="32" y="105"/>
                    <a:pt x="44" y="110"/>
                    <a:pt x="57" y="110"/>
                  </a:cubicBezTo>
                  <a:cubicBezTo>
                    <a:pt x="84" y="110"/>
                    <a:pt x="113" y="88"/>
                    <a:pt x="113" y="51"/>
                  </a:cubicBezTo>
                  <a:cubicBezTo>
                    <a:pt x="113" y="20"/>
                    <a:pt x="85" y="0"/>
                    <a:pt x="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923;p24">
              <a:extLst>
                <a:ext uri="{FF2B5EF4-FFF2-40B4-BE49-F238E27FC236}">
                  <a16:creationId xmlns:a16="http://schemas.microsoft.com/office/drawing/2014/main" id="{E8FF8CC2-1F99-DF4D-8244-51714C8AA615}"/>
                </a:ext>
              </a:extLst>
            </p:cNvPr>
            <p:cNvSpPr/>
            <p:nvPr/>
          </p:nvSpPr>
          <p:spPr>
            <a:xfrm rot="-2922755">
              <a:off x="9590440" y="2797076"/>
              <a:ext cx="14680" cy="13561"/>
            </a:xfrm>
            <a:custGeom>
              <a:avLst/>
              <a:gdLst/>
              <a:ahLst/>
              <a:cxnLst/>
              <a:rect l="l" t="t" r="r" b="b"/>
              <a:pathLst>
                <a:path w="118" h="109" extrusionOk="0">
                  <a:moveTo>
                    <a:pt x="61" y="1"/>
                  </a:moveTo>
                  <a:cubicBezTo>
                    <a:pt x="47" y="1"/>
                    <a:pt x="33" y="7"/>
                    <a:pt x="23" y="20"/>
                  </a:cubicBezTo>
                  <a:cubicBezTo>
                    <a:pt x="0" y="35"/>
                    <a:pt x="0" y="72"/>
                    <a:pt x="23" y="95"/>
                  </a:cubicBezTo>
                  <a:cubicBezTo>
                    <a:pt x="34" y="104"/>
                    <a:pt x="48" y="108"/>
                    <a:pt x="61" y="108"/>
                  </a:cubicBezTo>
                  <a:cubicBezTo>
                    <a:pt x="91" y="108"/>
                    <a:pt x="118" y="86"/>
                    <a:pt x="113" y="50"/>
                  </a:cubicBezTo>
                  <a:cubicBezTo>
                    <a:pt x="113" y="21"/>
                    <a:pt x="87"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924;p24">
              <a:extLst>
                <a:ext uri="{FF2B5EF4-FFF2-40B4-BE49-F238E27FC236}">
                  <a16:creationId xmlns:a16="http://schemas.microsoft.com/office/drawing/2014/main" id="{4A621E92-D735-8249-BB07-867CEC81DEF9}"/>
                </a:ext>
              </a:extLst>
            </p:cNvPr>
            <p:cNvSpPr/>
            <p:nvPr/>
          </p:nvSpPr>
          <p:spPr>
            <a:xfrm rot="-2922755">
              <a:off x="9594466" y="2840327"/>
              <a:ext cx="15054" cy="13436"/>
            </a:xfrm>
            <a:custGeom>
              <a:avLst/>
              <a:gdLst/>
              <a:ahLst/>
              <a:cxnLst/>
              <a:rect l="l" t="t" r="r" b="b"/>
              <a:pathLst>
                <a:path w="121" h="108" extrusionOk="0">
                  <a:moveTo>
                    <a:pt x="62" y="0"/>
                  </a:moveTo>
                  <a:cubicBezTo>
                    <a:pt x="48" y="0"/>
                    <a:pt x="34" y="6"/>
                    <a:pt x="23" y="19"/>
                  </a:cubicBezTo>
                  <a:cubicBezTo>
                    <a:pt x="1" y="42"/>
                    <a:pt x="8" y="72"/>
                    <a:pt x="23" y="94"/>
                  </a:cubicBezTo>
                  <a:cubicBezTo>
                    <a:pt x="35" y="103"/>
                    <a:pt x="48" y="108"/>
                    <a:pt x="61" y="108"/>
                  </a:cubicBezTo>
                  <a:cubicBezTo>
                    <a:pt x="92" y="108"/>
                    <a:pt x="121" y="86"/>
                    <a:pt x="121" y="49"/>
                  </a:cubicBezTo>
                  <a:cubicBezTo>
                    <a:pt x="116" y="20"/>
                    <a:pt x="89" y="0"/>
                    <a:pt x="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925;p24">
              <a:extLst>
                <a:ext uri="{FF2B5EF4-FFF2-40B4-BE49-F238E27FC236}">
                  <a16:creationId xmlns:a16="http://schemas.microsoft.com/office/drawing/2014/main" id="{D2832BC1-E090-D742-B82C-10E82F2C05DB}"/>
                </a:ext>
              </a:extLst>
            </p:cNvPr>
            <p:cNvSpPr/>
            <p:nvPr/>
          </p:nvSpPr>
          <p:spPr>
            <a:xfrm rot="-2922755">
              <a:off x="9599381" y="2883220"/>
              <a:ext cx="14058" cy="13561"/>
            </a:xfrm>
            <a:custGeom>
              <a:avLst/>
              <a:gdLst/>
              <a:ahLst/>
              <a:cxnLst/>
              <a:rect l="l" t="t" r="r" b="b"/>
              <a:pathLst>
                <a:path w="113" h="109" extrusionOk="0">
                  <a:moveTo>
                    <a:pt x="60" y="1"/>
                  </a:moveTo>
                  <a:cubicBezTo>
                    <a:pt x="45" y="1"/>
                    <a:pt x="29" y="7"/>
                    <a:pt x="16" y="20"/>
                  </a:cubicBezTo>
                  <a:cubicBezTo>
                    <a:pt x="1" y="42"/>
                    <a:pt x="1" y="72"/>
                    <a:pt x="23" y="95"/>
                  </a:cubicBezTo>
                  <a:cubicBezTo>
                    <a:pt x="35" y="104"/>
                    <a:pt x="47" y="108"/>
                    <a:pt x="60" y="108"/>
                  </a:cubicBezTo>
                  <a:cubicBezTo>
                    <a:pt x="88" y="108"/>
                    <a:pt x="113" y="86"/>
                    <a:pt x="113" y="50"/>
                  </a:cubicBezTo>
                  <a:cubicBezTo>
                    <a:pt x="113" y="21"/>
                    <a:pt x="88" y="1"/>
                    <a:pt x="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926;p24">
              <a:extLst>
                <a:ext uri="{FF2B5EF4-FFF2-40B4-BE49-F238E27FC236}">
                  <a16:creationId xmlns:a16="http://schemas.microsoft.com/office/drawing/2014/main" id="{083C3390-58C9-C846-8AE7-EBEE01934489}"/>
                </a:ext>
              </a:extLst>
            </p:cNvPr>
            <p:cNvSpPr/>
            <p:nvPr/>
          </p:nvSpPr>
          <p:spPr>
            <a:xfrm rot="-2922755">
              <a:off x="9603447" y="2926284"/>
              <a:ext cx="14680" cy="13436"/>
            </a:xfrm>
            <a:custGeom>
              <a:avLst/>
              <a:gdLst/>
              <a:ahLst/>
              <a:cxnLst/>
              <a:rect l="l" t="t" r="r" b="b"/>
              <a:pathLst>
                <a:path w="118" h="108" extrusionOk="0">
                  <a:moveTo>
                    <a:pt x="61" y="0"/>
                  </a:moveTo>
                  <a:cubicBezTo>
                    <a:pt x="47" y="0"/>
                    <a:pt x="33" y="6"/>
                    <a:pt x="23" y="19"/>
                  </a:cubicBezTo>
                  <a:cubicBezTo>
                    <a:pt x="0" y="42"/>
                    <a:pt x="0" y="72"/>
                    <a:pt x="23" y="94"/>
                  </a:cubicBezTo>
                  <a:cubicBezTo>
                    <a:pt x="34" y="103"/>
                    <a:pt x="48" y="108"/>
                    <a:pt x="61" y="108"/>
                  </a:cubicBezTo>
                  <a:cubicBezTo>
                    <a:pt x="90" y="108"/>
                    <a:pt x="118" y="86"/>
                    <a:pt x="112" y="49"/>
                  </a:cubicBezTo>
                  <a:cubicBezTo>
                    <a:pt x="112" y="20"/>
                    <a:pt x="87" y="0"/>
                    <a:pt x="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927;p24">
              <a:extLst>
                <a:ext uri="{FF2B5EF4-FFF2-40B4-BE49-F238E27FC236}">
                  <a16:creationId xmlns:a16="http://schemas.microsoft.com/office/drawing/2014/main" id="{016D6E2B-99D6-FE4F-A658-55321D3DEAF1}"/>
                </a:ext>
              </a:extLst>
            </p:cNvPr>
            <p:cNvSpPr/>
            <p:nvPr/>
          </p:nvSpPr>
          <p:spPr>
            <a:xfrm rot="-2922755">
              <a:off x="9608346" y="2969140"/>
              <a:ext cx="14058" cy="13436"/>
            </a:xfrm>
            <a:custGeom>
              <a:avLst/>
              <a:gdLst/>
              <a:ahLst/>
              <a:cxnLst/>
              <a:rect l="l" t="t" r="r" b="b"/>
              <a:pathLst>
                <a:path w="113" h="108" extrusionOk="0">
                  <a:moveTo>
                    <a:pt x="59" y="0"/>
                  </a:moveTo>
                  <a:cubicBezTo>
                    <a:pt x="44" y="0"/>
                    <a:pt x="28" y="6"/>
                    <a:pt x="15" y="19"/>
                  </a:cubicBezTo>
                  <a:cubicBezTo>
                    <a:pt x="0" y="41"/>
                    <a:pt x="0" y="71"/>
                    <a:pt x="23" y="94"/>
                  </a:cubicBezTo>
                  <a:cubicBezTo>
                    <a:pt x="32" y="103"/>
                    <a:pt x="44" y="107"/>
                    <a:pt x="56" y="107"/>
                  </a:cubicBezTo>
                  <a:cubicBezTo>
                    <a:pt x="84" y="107"/>
                    <a:pt x="112" y="85"/>
                    <a:pt x="112" y="49"/>
                  </a:cubicBezTo>
                  <a:cubicBezTo>
                    <a:pt x="112" y="20"/>
                    <a:pt x="87" y="0"/>
                    <a:pt x="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928;p24">
              <a:extLst>
                <a:ext uri="{FF2B5EF4-FFF2-40B4-BE49-F238E27FC236}">
                  <a16:creationId xmlns:a16="http://schemas.microsoft.com/office/drawing/2014/main" id="{D4BFBE60-7F8A-134E-992F-58B85D52D9C3}"/>
                </a:ext>
              </a:extLst>
            </p:cNvPr>
            <p:cNvSpPr/>
            <p:nvPr/>
          </p:nvSpPr>
          <p:spPr>
            <a:xfrm rot="-2922755">
              <a:off x="9612576" y="3012343"/>
              <a:ext cx="14058" cy="13934"/>
            </a:xfrm>
            <a:custGeom>
              <a:avLst/>
              <a:gdLst/>
              <a:ahLst/>
              <a:cxnLst/>
              <a:rect l="l" t="t" r="r" b="b"/>
              <a:pathLst>
                <a:path w="113" h="112" extrusionOk="0">
                  <a:moveTo>
                    <a:pt x="61" y="1"/>
                  </a:moveTo>
                  <a:cubicBezTo>
                    <a:pt x="47" y="1"/>
                    <a:pt x="33" y="7"/>
                    <a:pt x="23" y="19"/>
                  </a:cubicBezTo>
                  <a:cubicBezTo>
                    <a:pt x="1" y="42"/>
                    <a:pt x="1" y="72"/>
                    <a:pt x="23" y="94"/>
                  </a:cubicBezTo>
                  <a:cubicBezTo>
                    <a:pt x="35" y="106"/>
                    <a:pt x="48" y="111"/>
                    <a:pt x="61" y="111"/>
                  </a:cubicBezTo>
                  <a:cubicBezTo>
                    <a:pt x="88" y="111"/>
                    <a:pt x="113" y="88"/>
                    <a:pt x="113" y="57"/>
                  </a:cubicBezTo>
                  <a:cubicBezTo>
                    <a:pt x="113" y="22"/>
                    <a:pt x="87"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929;p24">
              <a:extLst>
                <a:ext uri="{FF2B5EF4-FFF2-40B4-BE49-F238E27FC236}">
                  <a16:creationId xmlns:a16="http://schemas.microsoft.com/office/drawing/2014/main" id="{5D402892-B86B-AC44-BBAB-D010F7FEBB68}"/>
                </a:ext>
              </a:extLst>
            </p:cNvPr>
            <p:cNvSpPr/>
            <p:nvPr/>
          </p:nvSpPr>
          <p:spPr>
            <a:xfrm rot="-2922755">
              <a:off x="9616599" y="3055314"/>
              <a:ext cx="14929" cy="13810"/>
            </a:xfrm>
            <a:custGeom>
              <a:avLst/>
              <a:gdLst/>
              <a:ahLst/>
              <a:cxnLst/>
              <a:rect l="l" t="t" r="r" b="b"/>
              <a:pathLst>
                <a:path w="120" h="111" extrusionOk="0">
                  <a:moveTo>
                    <a:pt x="60" y="0"/>
                  </a:moveTo>
                  <a:cubicBezTo>
                    <a:pt x="46" y="0"/>
                    <a:pt x="33" y="6"/>
                    <a:pt x="22" y="19"/>
                  </a:cubicBezTo>
                  <a:cubicBezTo>
                    <a:pt x="0" y="41"/>
                    <a:pt x="0" y="71"/>
                    <a:pt x="22" y="94"/>
                  </a:cubicBezTo>
                  <a:cubicBezTo>
                    <a:pt x="34" y="106"/>
                    <a:pt x="48" y="111"/>
                    <a:pt x="62" y="111"/>
                  </a:cubicBezTo>
                  <a:cubicBezTo>
                    <a:pt x="92" y="111"/>
                    <a:pt x="120" y="87"/>
                    <a:pt x="120" y="56"/>
                  </a:cubicBezTo>
                  <a:cubicBezTo>
                    <a:pt x="115" y="22"/>
                    <a:pt x="87"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930;p24">
              <a:extLst>
                <a:ext uri="{FF2B5EF4-FFF2-40B4-BE49-F238E27FC236}">
                  <a16:creationId xmlns:a16="http://schemas.microsoft.com/office/drawing/2014/main" id="{65D2D28B-5D48-E64C-9E4F-708A8F208230}"/>
                </a:ext>
              </a:extLst>
            </p:cNvPr>
            <p:cNvSpPr/>
            <p:nvPr/>
          </p:nvSpPr>
          <p:spPr>
            <a:xfrm rot="-2922755">
              <a:off x="9621390" y="3098206"/>
              <a:ext cx="14183" cy="13934"/>
            </a:xfrm>
            <a:custGeom>
              <a:avLst/>
              <a:gdLst/>
              <a:ahLst/>
              <a:cxnLst/>
              <a:rect l="l" t="t" r="r" b="b"/>
              <a:pathLst>
                <a:path w="114" h="112" extrusionOk="0">
                  <a:moveTo>
                    <a:pt x="59" y="1"/>
                  </a:moveTo>
                  <a:cubicBezTo>
                    <a:pt x="44" y="1"/>
                    <a:pt x="29" y="7"/>
                    <a:pt x="16" y="19"/>
                  </a:cubicBezTo>
                  <a:cubicBezTo>
                    <a:pt x="1" y="42"/>
                    <a:pt x="1" y="79"/>
                    <a:pt x="23" y="94"/>
                  </a:cubicBezTo>
                  <a:cubicBezTo>
                    <a:pt x="35" y="106"/>
                    <a:pt x="49" y="111"/>
                    <a:pt x="61" y="111"/>
                  </a:cubicBezTo>
                  <a:cubicBezTo>
                    <a:pt x="89" y="111"/>
                    <a:pt x="113" y="88"/>
                    <a:pt x="113" y="57"/>
                  </a:cubicBezTo>
                  <a:cubicBezTo>
                    <a:pt x="113" y="22"/>
                    <a:pt x="87"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698;p24">
            <a:extLst>
              <a:ext uri="{FF2B5EF4-FFF2-40B4-BE49-F238E27FC236}">
                <a16:creationId xmlns:a16="http://schemas.microsoft.com/office/drawing/2014/main" id="{17428F23-AF09-6445-9C79-4E6935136899}"/>
              </a:ext>
            </a:extLst>
          </p:cNvPr>
          <p:cNvGrpSpPr/>
          <p:nvPr/>
        </p:nvGrpSpPr>
        <p:grpSpPr>
          <a:xfrm rot="5400000">
            <a:off x="5431550" y="2540520"/>
            <a:ext cx="6281898" cy="436418"/>
            <a:chOff x="808801" y="2320751"/>
            <a:chExt cx="8852350" cy="870375"/>
          </a:xfrm>
        </p:grpSpPr>
        <p:sp>
          <p:nvSpPr>
            <p:cNvPr id="1267" name="Google Shape;699;p24">
              <a:extLst>
                <a:ext uri="{FF2B5EF4-FFF2-40B4-BE49-F238E27FC236}">
                  <a16:creationId xmlns:a16="http://schemas.microsoft.com/office/drawing/2014/main" id="{10A55266-C3FB-A941-8298-DD5FDA000756}"/>
                </a:ext>
              </a:extLst>
            </p:cNvPr>
            <p:cNvSpPr/>
            <p:nvPr/>
          </p:nvSpPr>
          <p:spPr>
            <a:xfrm rot="-2922755">
              <a:off x="874633" y="2924360"/>
              <a:ext cx="50137" cy="36950"/>
            </a:xfrm>
            <a:custGeom>
              <a:avLst/>
              <a:gdLst/>
              <a:ahLst/>
              <a:cxnLst/>
              <a:rect l="l" t="t" r="r" b="b"/>
              <a:pathLst>
                <a:path w="403" h="297" extrusionOk="0">
                  <a:moveTo>
                    <a:pt x="204" y="0"/>
                  </a:moveTo>
                  <a:cubicBezTo>
                    <a:pt x="163" y="0"/>
                    <a:pt x="120" y="17"/>
                    <a:pt x="88" y="49"/>
                  </a:cubicBezTo>
                  <a:cubicBezTo>
                    <a:pt x="1" y="144"/>
                    <a:pt x="70" y="297"/>
                    <a:pt x="199" y="297"/>
                  </a:cubicBezTo>
                  <a:cubicBezTo>
                    <a:pt x="202" y="297"/>
                    <a:pt x="205" y="296"/>
                    <a:pt x="208" y="296"/>
                  </a:cubicBezTo>
                  <a:cubicBezTo>
                    <a:pt x="343" y="296"/>
                    <a:pt x="403" y="132"/>
                    <a:pt x="305" y="42"/>
                  </a:cubicBezTo>
                  <a:cubicBezTo>
                    <a:pt x="277" y="14"/>
                    <a:pt x="241"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700;p24">
              <a:extLst>
                <a:ext uri="{FF2B5EF4-FFF2-40B4-BE49-F238E27FC236}">
                  <a16:creationId xmlns:a16="http://schemas.microsoft.com/office/drawing/2014/main" id="{FA7EFBA9-18AA-DC40-B71F-F88AEFADD3B6}"/>
                </a:ext>
              </a:extLst>
            </p:cNvPr>
            <p:cNvSpPr/>
            <p:nvPr/>
          </p:nvSpPr>
          <p:spPr>
            <a:xfrm rot="-2922755">
              <a:off x="814343" y="2333219"/>
              <a:ext cx="50137" cy="37448"/>
            </a:xfrm>
            <a:custGeom>
              <a:avLst/>
              <a:gdLst/>
              <a:ahLst/>
              <a:cxnLst/>
              <a:rect l="l" t="t" r="r" b="b"/>
              <a:pathLst>
                <a:path w="403" h="301" extrusionOk="0">
                  <a:moveTo>
                    <a:pt x="197" y="0"/>
                  </a:moveTo>
                  <a:cubicBezTo>
                    <a:pt x="158" y="0"/>
                    <a:pt x="119" y="15"/>
                    <a:pt x="88" y="46"/>
                  </a:cubicBezTo>
                  <a:cubicBezTo>
                    <a:pt x="0" y="141"/>
                    <a:pt x="70" y="301"/>
                    <a:pt x="199" y="301"/>
                  </a:cubicBezTo>
                  <a:cubicBezTo>
                    <a:pt x="202" y="301"/>
                    <a:pt x="205" y="301"/>
                    <a:pt x="208" y="301"/>
                  </a:cubicBezTo>
                  <a:cubicBezTo>
                    <a:pt x="335" y="293"/>
                    <a:pt x="403" y="128"/>
                    <a:pt x="298" y="39"/>
                  </a:cubicBezTo>
                  <a:cubicBezTo>
                    <a:pt x="269" y="13"/>
                    <a:pt x="23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701;p24">
              <a:extLst>
                <a:ext uri="{FF2B5EF4-FFF2-40B4-BE49-F238E27FC236}">
                  <a16:creationId xmlns:a16="http://schemas.microsoft.com/office/drawing/2014/main" id="{0F4CC2E6-C7B4-7E4D-B15E-50AA8CBE75E2}"/>
                </a:ext>
              </a:extLst>
            </p:cNvPr>
            <p:cNvSpPr/>
            <p:nvPr/>
          </p:nvSpPr>
          <p:spPr>
            <a:xfrm rot="-2922755">
              <a:off x="884175" y="2877581"/>
              <a:ext cx="18786" cy="13436"/>
            </a:xfrm>
            <a:custGeom>
              <a:avLst/>
              <a:gdLst/>
              <a:ahLst/>
              <a:cxnLst/>
              <a:rect l="l" t="t" r="r" b="b"/>
              <a:pathLst>
                <a:path w="151" h="108" extrusionOk="0">
                  <a:moveTo>
                    <a:pt x="76" y="1"/>
                  </a:moveTo>
                  <a:cubicBezTo>
                    <a:pt x="62" y="1"/>
                    <a:pt x="49" y="7"/>
                    <a:pt x="38" y="18"/>
                  </a:cubicBezTo>
                  <a:cubicBezTo>
                    <a:pt x="1" y="55"/>
                    <a:pt x="31" y="108"/>
                    <a:pt x="76" y="108"/>
                  </a:cubicBezTo>
                  <a:cubicBezTo>
                    <a:pt x="128" y="108"/>
                    <a:pt x="150" y="48"/>
                    <a:pt x="113" y="18"/>
                  </a:cubicBezTo>
                  <a:cubicBezTo>
                    <a:pt x="102" y="7"/>
                    <a:pt x="89"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702;p24">
              <a:extLst>
                <a:ext uri="{FF2B5EF4-FFF2-40B4-BE49-F238E27FC236}">
                  <a16:creationId xmlns:a16="http://schemas.microsoft.com/office/drawing/2014/main" id="{BADE3F2D-38D3-5849-81FD-232810575ACF}"/>
                </a:ext>
              </a:extLst>
            </p:cNvPr>
            <p:cNvSpPr/>
            <p:nvPr/>
          </p:nvSpPr>
          <p:spPr>
            <a:xfrm rot="-2922755">
              <a:off x="880301" y="2834667"/>
              <a:ext cx="17791" cy="13436"/>
            </a:xfrm>
            <a:custGeom>
              <a:avLst/>
              <a:gdLst/>
              <a:ahLst/>
              <a:cxnLst/>
              <a:rect l="l" t="t" r="r" b="b"/>
              <a:pathLst>
                <a:path w="143" h="108" extrusionOk="0">
                  <a:moveTo>
                    <a:pt x="71" y="0"/>
                  </a:moveTo>
                  <a:cubicBezTo>
                    <a:pt x="56" y="0"/>
                    <a:pt x="41" y="6"/>
                    <a:pt x="30" y="17"/>
                  </a:cubicBezTo>
                  <a:cubicBezTo>
                    <a:pt x="0" y="55"/>
                    <a:pt x="30" y="107"/>
                    <a:pt x="75" y="107"/>
                  </a:cubicBezTo>
                  <a:cubicBezTo>
                    <a:pt x="120" y="107"/>
                    <a:pt x="142" y="47"/>
                    <a:pt x="113" y="17"/>
                  </a:cubicBezTo>
                  <a:cubicBezTo>
                    <a:pt x="101" y="6"/>
                    <a:pt x="86"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703;p24">
              <a:extLst>
                <a:ext uri="{FF2B5EF4-FFF2-40B4-BE49-F238E27FC236}">
                  <a16:creationId xmlns:a16="http://schemas.microsoft.com/office/drawing/2014/main" id="{D2512D84-7B1C-C14E-9FB9-E0668ECCB062}"/>
                </a:ext>
              </a:extLst>
            </p:cNvPr>
            <p:cNvSpPr/>
            <p:nvPr/>
          </p:nvSpPr>
          <p:spPr>
            <a:xfrm rot="-2922755">
              <a:off x="876062" y="2791344"/>
              <a:ext cx="17915" cy="13436"/>
            </a:xfrm>
            <a:custGeom>
              <a:avLst/>
              <a:gdLst/>
              <a:ahLst/>
              <a:cxnLst/>
              <a:rect l="l" t="t" r="r" b="b"/>
              <a:pathLst>
                <a:path w="144" h="108" extrusionOk="0">
                  <a:moveTo>
                    <a:pt x="68" y="1"/>
                  </a:moveTo>
                  <a:cubicBezTo>
                    <a:pt x="55" y="1"/>
                    <a:pt x="42" y="7"/>
                    <a:pt x="31" y="18"/>
                  </a:cubicBezTo>
                  <a:cubicBezTo>
                    <a:pt x="1" y="55"/>
                    <a:pt x="23" y="108"/>
                    <a:pt x="76" y="108"/>
                  </a:cubicBezTo>
                  <a:cubicBezTo>
                    <a:pt x="121" y="108"/>
                    <a:pt x="143" y="48"/>
                    <a:pt x="106" y="18"/>
                  </a:cubicBezTo>
                  <a:cubicBezTo>
                    <a:pt x="94" y="7"/>
                    <a:pt x="8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704;p24">
              <a:extLst>
                <a:ext uri="{FF2B5EF4-FFF2-40B4-BE49-F238E27FC236}">
                  <a16:creationId xmlns:a16="http://schemas.microsoft.com/office/drawing/2014/main" id="{CE678FF8-E1AA-C341-9FDD-A2091ED4FA22}"/>
                </a:ext>
              </a:extLst>
            </p:cNvPr>
            <p:cNvSpPr/>
            <p:nvPr/>
          </p:nvSpPr>
          <p:spPr>
            <a:xfrm rot="-2922755">
              <a:off x="871167" y="2748373"/>
              <a:ext cx="18786" cy="13561"/>
            </a:xfrm>
            <a:custGeom>
              <a:avLst/>
              <a:gdLst/>
              <a:ahLst/>
              <a:cxnLst/>
              <a:rect l="l" t="t" r="r" b="b"/>
              <a:pathLst>
                <a:path w="151" h="109" extrusionOk="0">
                  <a:moveTo>
                    <a:pt x="77" y="0"/>
                  </a:moveTo>
                  <a:cubicBezTo>
                    <a:pt x="62" y="0"/>
                    <a:pt x="47" y="6"/>
                    <a:pt x="38" y="18"/>
                  </a:cubicBezTo>
                  <a:cubicBezTo>
                    <a:pt x="1" y="56"/>
                    <a:pt x="31" y="108"/>
                    <a:pt x="76" y="108"/>
                  </a:cubicBezTo>
                  <a:cubicBezTo>
                    <a:pt x="128" y="108"/>
                    <a:pt x="151" y="48"/>
                    <a:pt x="113" y="11"/>
                  </a:cubicBezTo>
                  <a:cubicBezTo>
                    <a:pt x="103" y="4"/>
                    <a:pt x="90"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705;p24">
              <a:extLst>
                <a:ext uri="{FF2B5EF4-FFF2-40B4-BE49-F238E27FC236}">
                  <a16:creationId xmlns:a16="http://schemas.microsoft.com/office/drawing/2014/main" id="{766BBEAE-474E-274C-972B-A72065F85E0F}"/>
                </a:ext>
              </a:extLst>
            </p:cNvPr>
            <p:cNvSpPr/>
            <p:nvPr/>
          </p:nvSpPr>
          <p:spPr>
            <a:xfrm rot="-2922755">
              <a:off x="867200" y="2705377"/>
              <a:ext cx="17791" cy="13561"/>
            </a:xfrm>
            <a:custGeom>
              <a:avLst/>
              <a:gdLst/>
              <a:ahLst/>
              <a:cxnLst/>
              <a:rect l="l" t="t" r="r" b="b"/>
              <a:pathLst>
                <a:path w="143" h="109" extrusionOk="0">
                  <a:moveTo>
                    <a:pt x="75" y="1"/>
                  </a:moveTo>
                  <a:cubicBezTo>
                    <a:pt x="60" y="1"/>
                    <a:pt x="43" y="6"/>
                    <a:pt x="30" y="19"/>
                  </a:cubicBezTo>
                  <a:cubicBezTo>
                    <a:pt x="0" y="56"/>
                    <a:pt x="23" y="109"/>
                    <a:pt x="75" y="109"/>
                  </a:cubicBezTo>
                  <a:cubicBezTo>
                    <a:pt x="120" y="109"/>
                    <a:pt x="143" y="49"/>
                    <a:pt x="105" y="11"/>
                  </a:cubicBezTo>
                  <a:cubicBezTo>
                    <a:pt x="98" y="5"/>
                    <a:pt x="87"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706;p24">
              <a:extLst>
                <a:ext uri="{FF2B5EF4-FFF2-40B4-BE49-F238E27FC236}">
                  <a16:creationId xmlns:a16="http://schemas.microsoft.com/office/drawing/2014/main" id="{F61CA14E-4C4F-104B-8D42-5E252A20BD3D}"/>
                </a:ext>
              </a:extLst>
            </p:cNvPr>
            <p:cNvSpPr/>
            <p:nvPr/>
          </p:nvSpPr>
          <p:spPr>
            <a:xfrm rot="-2922755">
              <a:off x="862331" y="2662463"/>
              <a:ext cx="18786" cy="13561"/>
            </a:xfrm>
            <a:custGeom>
              <a:avLst/>
              <a:gdLst/>
              <a:ahLst/>
              <a:cxnLst/>
              <a:rect l="l" t="t" r="r" b="b"/>
              <a:pathLst>
                <a:path w="151" h="109" extrusionOk="0">
                  <a:moveTo>
                    <a:pt x="79" y="0"/>
                  </a:moveTo>
                  <a:cubicBezTo>
                    <a:pt x="65" y="0"/>
                    <a:pt x="50" y="6"/>
                    <a:pt x="38" y="18"/>
                  </a:cubicBezTo>
                  <a:cubicBezTo>
                    <a:pt x="0" y="48"/>
                    <a:pt x="30" y="108"/>
                    <a:pt x="75" y="108"/>
                  </a:cubicBezTo>
                  <a:cubicBezTo>
                    <a:pt x="128" y="108"/>
                    <a:pt x="150" y="48"/>
                    <a:pt x="113" y="11"/>
                  </a:cubicBezTo>
                  <a:cubicBezTo>
                    <a:pt x="103" y="4"/>
                    <a:pt x="91" y="0"/>
                    <a:pt x="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707;p24">
              <a:extLst>
                <a:ext uri="{FF2B5EF4-FFF2-40B4-BE49-F238E27FC236}">
                  <a16:creationId xmlns:a16="http://schemas.microsoft.com/office/drawing/2014/main" id="{64F3D451-DBAC-A041-9768-23CCD4B77971}"/>
                </a:ext>
              </a:extLst>
            </p:cNvPr>
            <p:cNvSpPr/>
            <p:nvPr/>
          </p:nvSpPr>
          <p:spPr>
            <a:xfrm rot="-2922755">
              <a:off x="858261" y="2619514"/>
              <a:ext cx="17915" cy="13561"/>
            </a:xfrm>
            <a:custGeom>
              <a:avLst/>
              <a:gdLst/>
              <a:ahLst/>
              <a:cxnLst/>
              <a:rect l="l" t="t" r="r" b="b"/>
              <a:pathLst>
                <a:path w="144" h="109" extrusionOk="0">
                  <a:moveTo>
                    <a:pt x="77" y="1"/>
                  </a:moveTo>
                  <a:cubicBezTo>
                    <a:pt x="60" y="1"/>
                    <a:pt x="43" y="6"/>
                    <a:pt x="31" y="19"/>
                  </a:cubicBezTo>
                  <a:cubicBezTo>
                    <a:pt x="1" y="49"/>
                    <a:pt x="31" y="109"/>
                    <a:pt x="76" y="109"/>
                  </a:cubicBezTo>
                  <a:cubicBezTo>
                    <a:pt x="128" y="109"/>
                    <a:pt x="143" y="49"/>
                    <a:pt x="113" y="11"/>
                  </a:cubicBezTo>
                  <a:cubicBezTo>
                    <a:pt x="103" y="5"/>
                    <a:pt x="90"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708;p24">
              <a:extLst>
                <a:ext uri="{FF2B5EF4-FFF2-40B4-BE49-F238E27FC236}">
                  <a16:creationId xmlns:a16="http://schemas.microsoft.com/office/drawing/2014/main" id="{33D7B81B-559E-4E41-B35E-D4FB18C5430B}"/>
                </a:ext>
              </a:extLst>
            </p:cNvPr>
            <p:cNvSpPr/>
            <p:nvPr/>
          </p:nvSpPr>
          <p:spPr>
            <a:xfrm rot="-2922755">
              <a:off x="854099" y="2575963"/>
              <a:ext cx="17791" cy="13934"/>
            </a:xfrm>
            <a:custGeom>
              <a:avLst/>
              <a:gdLst/>
              <a:ahLst/>
              <a:cxnLst/>
              <a:rect l="l" t="t" r="r" b="b"/>
              <a:pathLst>
                <a:path w="143" h="112" extrusionOk="0">
                  <a:moveTo>
                    <a:pt x="74" y="0"/>
                  </a:moveTo>
                  <a:cubicBezTo>
                    <a:pt x="59" y="0"/>
                    <a:pt x="44" y="8"/>
                    <a:pt x="30" y="21"/>
                  </a:cubicBezTo>
                  <a:cubicBezTo>
                    <a:pt x="1" y="51"/>
                    <a:pt x="23" y="111"/>
                    <a:pt x="75" y="111"/>
                  </a:cubicBezTo>
                  <a:cubicBezTo>
                    <a:pt x="120" y="111"/>
                    <a:pt x="143" y="51"/>
                    <a:pt x="105" y="14"/>
                  </a:cubicBezTo>
                  <a:cubicBezTo>
                    <a:pt x="96" y="4"/>
                    <a:pt x="85" y="0"/>
                    <a:pt x="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709;p24">
              <a:extLst>
                <a:ext uri="{FF2B5EF4-FFF2-40B4-BE49-F238E27FC236}">
                  <a16:creationId xmlns:a16="http://schemas.microsoft.com/office/drawing/2014/main" id="{3FEA1489-D2AA-C54C-9ECF-3881E0B2871F}"/>
                </a:ext>
              </a:extLst>
            </p:cNvPr>
            <p:cNvSpPr/>
            <p:nvPr/>
          </p:nvSpPr>
          <p:spPr>
            <a:xfrm rot="-2922755">
              <a:off x="849137" y="2532967"/>
              <a:ext cx="18786" cy="13934"/>
            </a:xfrm>
            <a:custGeom>
              <a:avLst/>
              <a:gdLst/>
              <a:ahLst/>
              <a:cxnLst/>
              <a:rect l="l" t="t" r="r" b="b"/>
              <a:pathLst>
                <a:path w="151" h="112" extrusionOk="0">
                  <a:moveTo>
                    <a:pt x="80" y="1"/>
                  </a:moveTo>
                  <a:cubicBezTo>
                    <a:pt x="63" y="1"/>
                    <a:pt x="47" y="9"/>
                    <a:pt x="38" y="22"/>
                  </a:cubicBezTo>
                  <a:cubicBezTo>
                    <a:pt x="1" y="52"/>
                    <a:pt x="31" y="112"/>
                    <a:pt x="75" y="112"/>
                  </a:cubicBezTo>
                  <a:cubicBezTo>
                    <a:pt x="128" y="104"/>
                    <a:pt x="150" y="52"/>
                    <a:pt x="113" y="14"/>
                  </a:cubicBezTo>
                  <a:cubicBezTo>
                    <a:pt x="103" y="5"/>
                    <a:pt x="91" y="1"/>
                    <a:pt x="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710;p24">
              <a:extLst>
                <a:ext uri="{FF2B5EF4-FFF2-40B4-BE49-F238E27FC236}">
                  <a16:creationId xmlns:a16="http://schemas.microsoft.com/office/drawing/2014/main" id="{D3C3CD15-49E9-B449-91FC-4A3252B47694}"/>
                </a:ext>
              </a:extLst>
            </p:cNvPr>
            <p:cNvSpPr/>
            <p:nvPr/>
          </p:nvSpPr>
          <p:spPr>
            <a:xfrm rot="-2922755">
              <a:off x="845263" y="2490053"/>
              <a:ext cx="17791" cy="13934"/>
            </a:xfrm>
            <a:custGeom>
              <a:avLst/>
              <a:gdLst/>
              <a:ahLst/>
              <a:cxnLst/>
              <a:rect l="l" t="t" r="r" b="b"/>
              <a:pathLst>
                <a:path w="143" h="112" extrusionOk="0">
                  <a:moveTo>
                    <a:pt x="79" y="0"/>
                  </a:moveTo>
                  <a:cubicBezTo>
                    <a:pt x="61" y="0"/>
                    <a:pt x="43" y="8"/>
                    <a:pt x="30" y="21"/>
                  </a:cubicBezTo>
                  <a:cubicBezTo>
                    <a:pt x="0" y="51"/>
                    <a:pt x="23" y="111"/>
                    <a:pt x="75" y="111"/>
                  </a:cubicBezTo>
                  <a:cubicBezTo>
                    <a:pt x="120" y="104"/>
                    <a:pt x="142" y="51"/>
                    <a:pt x="112" y="14"/>
                  </a:cubicBezTo>
                  <a:cubicBezTo>
                    <a:pt x="103" y="4"/>
                    <a:pt x="91" y="0"/>
                    <a:pt x="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711;p24">
              <a:extLst>
                <a:ext uri="{FF2B5EF4-FFF2-40B4-BE49-F238E27FC236}">
                  <a16:creationId xmlns:a16="http://schemas.microsoft.com/office/drawing/2014/main" id="{3F5029BD-C561-D843-8692-78C2B2AF5649}"/>
                </a:ext>
              </a:extLst>
            </p:cNvPr>
            <p:cNvSpPr/>
            <p:nvPr/>
          </p:nvSpPr>
          <p:spPr>
            <a:xfrm rot="-2922755">
              <a:off x="840904" y="2446467"/>
              <a:ext cx="17791" cy="14307"/>
            </a:xfrm>
            <a:custGeom>
              <a:avLst/>
              <a:gdLst/>
              <a:ahLst/>
              <a:cxnLst/>
              <a:rect l="l" t="t" r="r" b="b"/>
              <a:pathLst>
                <a:path w="143" h="115" extrusionOk="0">
                  <a:moveTo>
                    <a:pt x="68" y="0"/>
                  </a:moveTo>
                  <a:cubicBezTo>
                    <a:pt x="55" y="0"/>
                    <a:pt x="42" y="6"/>
                    <a:pt x="31" y="17"/>
                  </a:cubicBezTo>
                  <a:cubicBezTo>
                    <a:pt x="1" y="55"/>
                    <a:pt x="23" y="115"/>
                    <a:pt x="76" y="115"/>
                  </a:cubicBezTo>
                  <a:cubicBezTo>
                    <a:pt x="120" y="107"/>
                    <a:pt x="143" y="47"/>
                    <a:pt x="105" y="17"/>
                  </a:cubicBezTo>
                  <a:cubicBezTo>
                    <a:pt x="94" y="6"/>
                    <a:pt x="8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712;p24">
              <a:extLst>
                <a:ext uri="{FF2B5EF4-FFF2-40B4-BE49-F238E27FC236}">
                  <a16:creationId xmlns:a16="http://schemas.microsoft.com/office/drawing/2014/main" id="{45F12E5A-4630-8842-AF1E-E0B6AC9BB699}"/>
                </a:ext>
              </a:extLst>
            </p:cNvPr>
            <p:cNvSpPr/>
            <p:nvPr/>
          </p:nvSpPr>
          <p:spPr>
            <a:xfrm rot="-2922755">
              <a:off x="835989" y="2403450"/>
              <a:ext cx="18786" cy="14432"/>
            </a:xfrm>
            <a:custGeom>
              <a:avLst/>
              <a:gdLst/>
              <a:ahLst/>
              <a:cxnLst/>
              <a:rect l="l" t="t" r="r" b="b"/>
              <a:pathLst>
                <a:path w="151" h="116" extrusionOk="0">
                  <a:moveTo>
                    <a:pt x="73" y="1"/>
                  </a:moveTo>
                  <a:cubicBezTo>
                    <a:pt x="59" y="1"/>
                    <a:pt x="46" y="6"/>
                    <a:pt x="38" y="18"/>
                  </a:cubicBezTo>
                  <a:cubicBezTo>
                    <a:pt x="1" y="55"/>
                    <a:pt x="31" y="115"/>
                    <a:pt x="76" y="115"/>
                  </a:cubicBezTo>
                  <a:cubicBezTo>
                    <a:pt x="128" y="108"/>
                    <a:pt x="150" y="48"/>
                    <a:pt x="113" y="18"/>
                  </a:cubicBezTo>
                  <a:cubicBezTo>
                    <a:pt x="102" y="6"/>
                    <a:pt x="8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713;p24">
              <a:extLst>
                <a:ext uri="{FF2B5EF4-FFF2-40B4-BE49-F238E27FC236}">
                  <a16:creationId xmlns:a16="http://schemas.microsoft.com/office/drawing/2014/main" id="{82474CA9-7415-334F-8DE5-7BDB789449D2}"/>
                </a:ext>
              </a:extLst>
            </p:cNvPr>
            <p:cNvSpPr/>
            <p:nvPr/>
          </p:nvSpPr>
          <p:spPr>
            <a:xfrm rot="-2922755">
              <a:off x="1022843" y="2906353"/>
              <a:ext cx="49266" cy="36950"/>
            </a:xfrm>
            <a:custGeom>
              <a:avLst/>
              <a:gdLst/>
              <a:ahLst/>
              <a:cxnLst/>
              <a:rect l="l" t="t" r="r" b="b"/>
              <a:pathLst>
                <a:path w="396" h="297" extrusionOk="0">
                  <a:moveTo>
                    <a:pt x="197" y="1"/>
                  </a:moveTo>
                  <a:cubicBezTo>
                    <a:pt x="194" y="1"/>
                    <a:pt x="191" y="1"/>
                    <a:pt x="188" y="1"/>
                  </a:cubicBezTo>
                  <a:cubicBezTo>
                    <a:pt x="61" y="1"/>
                    <a:pt x="1" y="166"/>
                    <a:pt x="98" y="255"/>
                  </a:cubicBezTo>
                  <a:cubicBezTo>
                    <a:pt x="126" y="283"/>
                    <a:pt x="161" y="297"/>
                    <a:pt x="196" y="297"/>
                  </a:cubicBezTo>
                  <a:cubicBezTo>
                    <a:pt x="236" y="297"/>
                    <a:pt x="276" y="280"/>
                    <a:pt x="308" y="248"/>
                  </a:cubicBezTo>
                  <a:cubicBezTo>
                    <a:pt x="396" y="153"/>
                    <a:pt x="32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714;p24">
              <a:extLst>
                <a:ext uri="{FF2B5EF4-FFF2-40B4-BE49-F238E27FC236}">
                  <a16:creationId xmlns:a16="http://schemas.microsoft.com/office/drawing/2014/main" id="{33E2D826-A676-B84B-8013-EF62F8E4C713}"/>
                </a:ext>
              </a:extLst>
            </p:cNvPr>
            <p:cNvSpPr/>
            <p:nvPr/>
          </p:nvSpPr>
          <p:spPr>
            <a:xfrm rot="-2922755">
              <a:off x="968021" y="2372031"/>
              <a:ext cx="49142" cy="37448"/>
            </a:xfrm>
            <a:custGeom>
              <a:avLst/>
              <a:gdLst/>
              <a:ahLst/>
              <a:cxnLst/>
              <a:rect l="l" t="t" r="r" b="b"/>
              <a:pathLst>
                <a:path w="395" h="301" extrusionOk="0">
                  <a:moveTo>
                    <a:pt x="204" y="0"/>
                  </a:moveTo>
                  <a:cubicBezTo>
                    <a:pt x="201" y="0"/>
                    <a:pt x="198" y="0"/>
                    <a:pt x="195" y="0"/>
                  </a:cubicBezTo>
                  <a:cubicBezTo>
                    <a:pt x="60" y="8"/>
                    <a:pt x="0" y="165"/>
                    <a:pt x="98" y="262"/>
                  </a:cubicBezTo>
                  <a:cubicBezTo>
                    <a:pt x="126" y="288"/>
                    <a:pt x="164" y="301"/>
                    <a:pt x="201" y="301"/>
                  </a:cubicBezTo>
                  <a:cubicBezTo>
                    <a:pt x="241" y="301"/>
                    <a:pt x="280" y="286"/>
                    <a:pt x="307" y="255"/>
                  </a:cubicBezTo>
                  <a:cubicBezTo>
                    <a:pt x="395" y="160"/>
                    <a:pt x="332"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715;p24">
              <a:extLst>
                <a:ext uri="{FF2B5EF4-FFF2-40B4-BE49-F238E27FC236}">
                  <a16:creationId xmlns:a16="http://schemas.microsoft.com/office/drawing/2014/main" id="{2C4A6549-3D62-CB4F-BFAC-15CEAF70A566}"/>
                </a:ext>
              </a:extLst>
            </p:cNvPr>
            <p:cNvSpPr/>
            <p:nvPr/>
          </p:nvSpPr>
          <p:spPr>
            <a:xfrm rot="-2922755">
              <a:off x="1032772" y="2865567"/>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7"/>
                    <a:pt x="78" y="107"/>
                  </a:cubicBezTo>
                  <a:cubicBezTo>
                    <a:pt x="92" y="107"/>
                    <a:pt x="105" y="102"/>
                    <a:pt x="113" y="91"/>
                  </a:cubicBezTo>
                  <a:cubicBezTo>
                    <a:pt x="148" y="55"/>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716;p24">
              <a:extLst>
                <a:ext uri="{FF2B5EF4-FFF2-40B4-BE49-F238E27FC236}">
                  <a16:creationId xmlns:a16="http://schemas.microsoft.com/office/drawing/2014/main" id="{7580A62F-5075-3B43-B987-36C36C087826}"/>
                </a:ext>
              </a:extLst>
            </p:cNvPr>
            <p:cNvSpPr/>
            <p:nvPr/>
          </p:nvSpPr>
          <p:spPr>
            <a:xfrm rot="-2922755">
              <a:off x="1029024" y="2826516"/>
              <a:ext cx="17791" cy="13436"/>
            </a:xfrm>
            <a:custGeom>
              <a:avLst/>
              <a:gdLst/>
              <a:ahLst/>
              <a:cxnLst/>
              <a:rect l="l" t="t" r="r" b="b"/>
              <a:pathLst>
                <a:path w="143" h="108" extrusionOk="0">
                  <a:moveTo>
                    <a:pt x="68" y="1"/>
                  </a:moveTo>
                  <a:cubicBezTo>
                    <a:pt x="23" y="1"/>
                    <a:pt x="1" y="61"/>
                    <a:pt x="38" y="91"/>
                  </a:cubicBezTo>
                  <a:cubicBezTo>
                    <a:pt x="49" y="102"/>
                    <a:pt x="62" y="107"/>
                    <a:pt x="75" y="107"/>
                  </a:cubicBezTo>
                  <a:cubicBezTo>
                    <a:pt x="89"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717;p24">
              <a:extLst>
                <a:ext uri="{FF2B5EF4-FFF2-40B4-BE49-F238E27FC236}">
                  <a16:creationId xmlns:a16="http://schemas.microsoft.com/office/drawing/2014/main" id="{CDF157B8-28D2-794C-8A62-6950CC149B28}"/>
                </a:ext>
              </a:extLst>
            </p:cNvPr>
            <p:cNvSpPr/>
            <p:nvPr/>
          </p:nvSpPr>
          <p:spPr>
            <a:xfrm rot="-2922755">
              <a:off x="1025197" y="2787163"/>
              <a:ext cx="17791" cy="13561"/>
            </a:xfrm>
            <a:custGeom>
              <a:avLst/>
              <a:gdLst/>
              <a:ahLst/>
              <a:cxnLst/>
              <a:rect l="l" t="t" r="r" b="b"/>
              <a:pathLst>
                <a:path w="143" h="109" extrusionOk="0">
                  <a:moveTo>
                    <a:pt x="68" y="1"/>
                  </a:moveTo>
                  <a:cubicBezTo>
                    <a:pt x="23" y="1"/>
                    <a:pt x="1" y="61"/>
                    <a:pt x="31" y="98"/>
                  </a:cubicBezTo>
                  <a:cubicBezTo>
                    <a:pt x="41" y="105"/>
                    <a:pt x="54" y="108"/>
                    <a:pt x="67" y="108"/>
                  </a:cubicBezTo>
                  <a:cubicBezTo>
                    <a:pt x="84" y="108"/>
                    <a:pt x="101" y="103"/>
                    <a:pt x="113" y="90"/>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718;p24">
              <a:extLst>
                <a:ext uri="{FF2B5EF4-FFF2-40B4-BE49-F238E27FC236}">
                  <a16:creationId xmlns:a16="http://schemas.microsoft.com/office/drawing/2014/main" id="{E88D4003-B651-0243-B915-58C9404F1E5D}"/>
                </a:ext>
              </a:extLst>
            </p:cNvPr>
            <p:cNvSpPr/>
            <p:nvPr/>
          </p:nvSpPr>
          <p:spPr>
            <a:xfrm rot="-2922755">
              <a:off x="1020579" y="2748112"/>
              <a:ext cx="18786" cy="13561"/>
            </a:xfrm>
            <a:custGeom>
              <a:avLst/>
              <a:gdLst/>
              <a:ahLst/>
              <a:cxnLst/>
              <a:rect l="l" t="t" r="r" b="b"/>
              <a:pathLst>
                <a:path w="151" h="109" extrusionOk="0">
                  <a:moveTo>
                    <a:pt x="75" y="1"/>
                  </a:moveTo>
                  <a:cubicBezTo>
                    <a:pt x="23" y="1"/>
                    <a:pt x="0" y="60"/>
                    <a:pt x="38" y="98"/>
                  </a:cubicBezTo>
                  <a:cubicBezTo>
                    <a:pt x="48" y="105"/>
                    <a:pt x="59" y="108"/>
                    <a:pt x="71" y="108"/>
                  </a:cubicBezTo>
                  <a:cubicBezTo>
                    <a:pt x="86" y="108"/>
                    <a:pt x="100" y="103"/>
                    <a:pt x="113"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719;p24">
              <a:extLst>
                <a:ext uri="{FF2B5EF4-FFF2-40B4-BE49-F238E27FC236}">
                  <a16:creationId xmlns:a16="http://schemas.microsoft.com/office/drawing/2014/main" id="{2F7E4B63-F553-354E-A6D8-A1DAE5B7D723}"/>
                </a:ext>
              </a:extLst>
            </p:cNvPr>
            <p:cNvSpPr/>
            <p:nvPr/>
          </p:nvSpPr>
          <p:spPr>
            <a:xfrm rot="-2922755">
              <a:off x="1017154" y="2709027"/>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3" y="98"/>
                  </a:cubicBezTo>
                  <a:cubicBezTo>
                    <a:pt x="143"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720;p24">
              <a:extLst>
                <a:ext uri="{FF2B5EF4-FFF2-40B4-BE49-F238E27FC236}">
                  <a16:creationId xmlns:a16="http://schemas.microsoft.com/office/drawing/2014/main" id="{AFE42814-5F8F-E84F-B89C-255F15B597CE}"/>
                </a:ext>
              </a:extLst>
            </p:cNvPr>
            <p:cNvSpPr/>
            <p:nvPr/>
          </p:nvSpPr>
          <p:spPr>
            <a:xfrm rot="-2922755">
              <a:off x="1012926" y="2670839"/>
              <a:ext cx="18413" cy="13436"/>
            </a:xfrm>
            <a:custGeom>
              <a:avLst/>
              <a:gdLst/>
              <a:ahLst/>
              <a:cxnLst/>
              <a:rect l="l" t="t" r="r" b="b"/>
              <a:pathLst>
                <a:path w="148" h="108" extrusionOk="0">
                  <a:moveTo>
                    <a:pt x="82" y="0"/>
                  </a:moveTo>
                  <a:cubicBezTo>
                    <a:pt x="80" y="0"/>
                    <a:pt x="77" y="1"/>
                    <a:pt x="75" y="1"/>
                  </a:cubicBezTo>
                  <a:cubicBezTo>
                    <a:pt x="22" y="1"/>
                    <a:pt x="0" y="61"/>
                    <a:pt x="37" y="91"/>
                  </a:cubicBezTo>
                  <a:cubicBezTo>
                    <a:pt x="49" y="102"/>
                    <a:pt x="64" y="108"/>
                    <a:pt x="78" y="108"/>
                  </a:cubicBezTo>
                  <a:cubicBezTo>
                    <a:pt x="92" y="108"/>
                    <a:pt x="105" y="102"/>
                    <a:pt x="112" y="91"/>
                  </a:cubicBezTo>
                  <a:cubicBezTo>
                    <a:pt x="148" y="56"/>
                    <a:pt x="123" y="0"/>
                    <a:pt x="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721;p24">
              <a:extLst>
                <a:ext uri="{FF2B5EF4-FFF2-40B4-BE49-F238E27FC236}">
                  <a16:creationId xmlns:a16="http://schemas.microsoft.com/office/drawing/2014/main" id="{944EBA31-B77F-4141-AF35-6B086F61AA4C}"/>
                </a:ext>
              </a:extLst>
            </p:cNvPr>
            <p:cNvSpPr/>
            <p:nvPr/>
          </p:nvSpPr>
          <p:spPr>
            <a:xfrm rot="-2922755">
              <a:off x="1009158" y="2631741"/>
              <a:ext cx="17791" cy="13436"/>
            </a:xfrm>
            <a:custGeom>
              <a:avLst/>
              <a:gdLst/>
              <a:ahLst/>
              <a:cxnLst/>
              <a:rect l="l" t="t" r="r" b="b"/>
              <a:pathLst>
                <a:path w="143" h="108" extrusionOk="0">
                  <a:moveTo>
                    <a:pt x="67" y="1"/>
                  </a:moveTo>
                  <a:cubicBezTo>
                    <a:pt x="23" y="1"/>
                    <a:pt x="0" y="61"/>
                    <a:pt x="38" y="91"/>
                  </a:cubicBezTo>
                  <a:cubicBezTo>
                    <a:pt x="49" y="102"/>
                    <a:pt x="62" y="108"/>
                    <a:pt x="75" y="108"/>
                  </a:cubicBezTo>
                  <a:cubicBezTo>
                    <a:pt x="88" y="108"/>
                    <a:pt x="101" y="102"/>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722;p24">
              <a:extLst>
                <a:ext uri="{FF2B5EF4-FFF2-40B4-BE49-F238E27FC236}">
                  <a16:creationId xmlns:a16="http://schemas.microsoft.com/office/drawing/2014/main" id="{634E9DBD-CA43-6D45-BA18-9C49BCAF0AFC}"/>
                </a:ext>
              </a:extLst>
            </p:cNvPr>
            <p:cNvSpPr/>
            <p:nvPr/>
          </p:nvSpPr>
          <p:spPr>
            <a:xfrm rot="-2922755">
              <a:off x="1005284" y="2592409"/>
              <a:ext cx="17791" cy="13436"/>
            </a:xfrm>
            <a:custGeom>
              <a:avLst/>
              <a:gdLst/>
              <a:ahLst/>
              <a:cxnLst/>
              <a:rect l="l" t="t" r="r" b="b"/>
              <a:pathLst>
                <a:path w="143" h="108" extrusionOk="0">
                  <a:moveTo>
                    <a:pt x="68" y="1"/>
                  </a:moveTo>
                  <a:cubicBezTo>
                    <a:pt x="23" y="1"/>
                    <a:pt x="0" y="61"/>
                    <a:pt x="30" y="91"/>
                  </a:cubicBezTo>
                  <a:cubicBezTo>
                    <a:pt x="41" y="102"/>
                    <a:pt x="56" y="108"/>
                    <a:pt x="71" y="108"/>
                  </a:cubicBezTo>
                  <a:cubicBezTo>
                    <a:pt x="86" y="108"/>
                    <a:pt x="101" y="102"/>
                    <a:pt x="112" y="91"/>
                  </a:cubicBezTo>
                  <a:cubicBezTo>
                    <a:pt x="142" y="53"/>
                    <a:pt x="112"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723;p24">
              <a:extLst>
                <a:ext uri="{FF2B5EF4-FFF2-40B4-BE49-F238E27FC236}">
                  <a16:creationId xmlns:a16="http://schemas.microsoft.com/office/drawing/2014/main" id="{AF59BDDD-E523-3444-AE65-D6444B15C887}"/>
                </a:ext>
              </a:extLst>
            </p:cNvPr>
            <p:cNvSpPr/>
            <p:nvPr/>
          </p:nvSpPr>
          <p:spPr>
            <a:xfrm rot="-2922755">
              <a:off x="1000630" y="2553430"/>
              <a:ext cx="18786" cy="13561"/>
            </a:xfrm>
            <a:custGeom>
              <a:avLst/>
              <a:gdLst/>
              <a:ahLst/>
              <a:cxnLst/>
              <a:rect l="l" t="t" r="r" b="b"/>
              <a:pathLst>
                <a:path w="151" h="109" extrusionOk="0">
                  <a:moveTo>
                    <a:pt x="76" y="1"/>
                  </a:moveTo>
                  <a:cubicBezTo>
                    <a:pt x="23" y="1"/>
                    <a:pt x="1" y="61"/>
                    <a:pt x="38" y="98"/>
                  </a:cubicBezTo>
                  <a:cubicBezTo>
                    <a:pt x="48" y="105"/>
                    <a:pt x="60" y="109"/>
                    <a:pt x="72" y="109"/>
                  </a:cubicBezTo>
                  <a:cubicBezTo>
                    <a:pt x="86" y="109"/>
                    <a:pt x="101" y="103"/>
                    <a:pt x="113" y="91"/>
                  </a:cubicBezTo>
                  <a:cubicBezTo>
                    <a:pt x="150" y="61"/>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724;p24">
              <a:extLst>
                <a:ext uri="{FF2B5EF4-FFF2-40B4-BE49-F238E27FC236}">
                  <a16:creationId xmlns:a16="http://schemas.microsoft.com/office/drawing/2014/main" id="{A8FADE10-450F-2848-A2A4-A9B643681320}"/>
                </a:ext>
              </a:extLst>
            </p:cNvPr>
            <p:cNvSpPr/>
            <p:nvPr/>
          </p:nvSpPr>
          <p:spPr>
            <a:xfrm rot="-2922755">
              <a:off x="997044" y="2514362"/>
              <a:ext cx="17915" cy="13934"/>
            </a:xfrm>
            <a:custGeom>
              <a:avLst/>
              <a:gdLst/>
              <a:ahLst/>
              <a:cxnLst/>
              <a:rect l="l" t="t" r="r" b="b"/>
              <a:pathLst>
                <a:path w="144" h="112" extrusionOk="0">
                  <a:moveTo>
                    <a:pt x="68" y="1"/>
                  </a:moveTo>
                  <a:cubicBezTo>
                    <a:pt x="23" y="8"/>
                    <a:pt x="1" y="61"/>
                    <a:pt x="38" y="98"/>
                  </a:cubicBezTo>
                  <a:cubicBezTo>
                    <a:pt x="45" y="107"/>
                    <a:pt x="55" y="112"/>
                    <a:pt x="66" y="112"/>
                  </a:cubicBezTo>
                  <a:cubicBezTo>
                    <a:pt x="82" y="112"/>
                    <a:pt x="100" y="104"/>
                    <a:pt x="113" y="91"/>
                  </a:cubicBezTo>
                  <a:cubicBezTo>
                    <a:pt x="143" y="61"/>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725;p24">
              <a:extLst>
                <a:ext uri="{FF2B5EF4-FFF2-40B4-BE49-F238E27FC236}">
                  <a16:creationId xmlns:a16="http://schemas.microsoft.com/office/drawing/2014/main" id="{79D55FC1-091E-3D45-BDF9-A12C6ED15750}"/>
                </a:ext>
              </a:extLst>
            </p:cNvPr>
            <p:cNvSpPr/>
            <p:nvPr/>
          </p:nvSpPr>
          <p:spPr>
            <a:xfrm rot="-2922755">
              <a:off x="992587" y="2475294"/>
              <a:ext cx="18786" cy="14307"/>
            </a:xfrm>
            <a:custGeom>
              <a:avLst/>
              <a:gdLst/>
              <a:ahLst/>
              <a:cxnLst/>
              <a:rect l="l" t="t" r="r" b="b"/>
              <a:pathLst>
                <a:path w="151" h="115" extrusionOk="0">
                  <a:moveTo>
                    <a:pt x="75" y="1"/>
                  </a:moveTo>
                  <a:cubicBezTo>
                    <a:pt x="23" y="8"/>
                    <a:pt x="0" y="68"/>
                    <a:pt x="38" y="98"/>
                  </a:cubicBezTo>
                  <a:cubicBezTo>
                    <a:pt x="49" y="109"/>
                    <a:pt x="64" y="115"/>
                    <a:pt x="78" y="115"/>
                  </a:cubicBezTo>
                  <a:cubicBezTo>
                    <a:pt x="92" y="115"/>
                    <a:pt x="105" y="109"/>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726;p24">
              <a:extLst>
                <a:ext uri="{FF2B5EF4-FFF2-40B4-BE49-F238E27FC236}">
                  <a16:creationId xmlns:a16="http://schemas.microsoft.com/office/drawing/2014/main" id="{71EFE2E0-181A-D64A-9C05-FBDB69677555}"/>
                </a:ext>
              </a:extLst>
            </p:cNvPr>
            <p:cNvSpPr/>
            <p:nvPr/>
          </p:nvSpPr>
          <p:spPr>
            <a:xfrm rot="-2922755">
              <a:off x="989231" y="2437106"/>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8"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727;p24">
              <a:extLst>
                <a:ext uri="{FF2B5EF4-FFF2-40B4-BE49-F238E27FC236}">
                  <a16:creationId xmlns:a16="http://schemas.microsoft.com/office/drawing/2014/main" id="{350C30E8-1BCA-D741-8EE8-DD1F16D9F96C}"/>
                </a:ext>
              </a:extLst>
            </p:cNvPr>
            <p:cNvSpPr/>
            <p:nvPr/>
          </p:nvSpPr>
          <p:spPr>
            <a:xfrm rot="-2922755">
              <a:off x="1154094" y="2886303"/>
              <a:ext cx="50137" cy="36950"/>
            </a:xfrm>
            <a:custGeom>
              <a:avLst/>
              <a:gdLst/>
              <a:ahLst/>
              <a:cxnLst/>
              <a:rect l="l" t="t" r="r" b="b"/>
              <a:pathLst>
                <a:path w="403" h="297" extrusionOk="0">
                  <a:moveTo>
                    <a:pt x="205" y="0"/>
                  </a:moveTo>
                  <a:cubicBezTo>
                    <a:pt x="202" y="0"/>
                    <a:pt x="199" y="0"/>
                    <a:pt x="195" y="1"/>
                  </a:cubicBezTo>
                  <a:cubicBezTo>
                    <a:pt x="61" y="1"/>
                    <a:pt x="1" y="165"/>
                    <a:pt x="98" y="255"/>
                  </a:cubicBezTo>
                  <a:cubicBezTo>
                    <a:pt x="126" y="283"/>
                    <a:pt x="162" y="296"/>
                    <a:pt x="199" y="296"/>
                  </a:cubicBezTo>
                  <a:cubicBezTo>
                    <a:pt x="239" y="296"/>
                    <a:pt x="280" y="279"/>
                    <a:pt x="308" y="248"/>
                  </a:cubicBezTo>
                  <a:cubicBezTo>
                    <a:pt x="403" y="152"/>
                    <a:pt x="334"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728;p24">
              <a:extLst>
                <a:ext uri="{FF2B5EF4-FFF2-40B4-BE49-F238E27FC236}">
                  <a16:creationId xmlns:a16="http://schemas.microsoft.com/office/drawing/2014/main" id="{D13941FB-75A1-534D-A27D-69174F09C4DD}"/>
                </a:ext>
              </a:extLst>
            </p:cNvPr>
            <p:cNvSpPr/>
            <p:nvPr/>
          </p:nvSpPr>
          <p:spPr>
            <a:xfrm rot="-2922755">
              <a:off x="1104762" y="2407550"/>
              <a:ext cx="50386" cy="37448"/>
            </a:xfrm>
            <a:custGeom>
              <a:avLst/>
              <a:gdLst/>
              <a:ahLst/>
              <a:cxnLst/>
              <a:rect l="l" t="t" r="r" b="b"/>
              <a:pathLst>
                <a:path w="405" h="301" extrusionOk="0">
                  <a:moveTo>
                    <a:pt x="195" y="0"/>
                  </a:moveTo>
                  <a:cubicBezTo>
                    <a:pt x="60" y="8"/>
                    <a:pt x="0" y="173"/>
                    <a:pt x="98" y="262"/>
                  </a:cubicBezTo>
                  <a:cubicBezTo>
                    <a:pt x="127" y="288"/>
                    <a:pt x="164" y="301"/>
                    <a:pt x="202" y="301"/>
                  </a:cubicBezTo>
                  <a:cubicBezTo>
                    <a:pt x="243" y="301"/>
                    <a:pt x="284" y="286"/>
                    <a:pt x="315" y="255"/>
                  </a:cubicBezTo>
                  <a:cubicBezTo>
                    <a:pt x="404"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729;p24">
              <a:extLst>
                <a:ext uri="{FF2B5EF4-FFF2-40B4-BE49-F238E27FC236}">
                  <a16:creationId xmlns:a16="http://schemas.microsoft.com/office/drawing/2014/main" id="{A3C71971-1E8F-5F48-B0E6-9315104B0375}"/>
                </a:ext>
              </a:extLst>
            </p:cNvPr>
            <p:cNvSpPr/>
            <p:nvPr/>
          </p:nvSpPr>
          <p:spPr>
            <a:xfrm rot="-2922755">
              <a:off x="1165296" y="2850645"/>
              <a:ext cx="17791" cy="13436"/>
            </a:xfrm>
            <a:custGeom>
              <a:avLst/>
              <a:gdLst/>
              <a:ahLst/>
              <a:cxnLst/>
              <a:rect l="l" t="t" r="r" b="b"/>
              <a:pathLst>
                <a:path w="143" h="108" extrusionOk="0">
                  <a:moveTo>
                    <a:pt x="67" y="0"/>
                  </a:moveTo>
                  <a:cubicBezTo>
                    <a:pt x="22" y="0"/>
                    <a:pt x="0" y="60"/>
                    <a:pt x="37" y="90"/>
                  </a:cubicBezTo>
                  <a:cubicBezTo>
                    <a:pt x="49" y="101"/>
                    <a:pt x="62" y="107"/>
                    <a:pt x="75" y="107"/>
                  </a:cubicBezTo>
                  <a:cubicBezTo>
                    <a:pt x="88" y="107"/>
                    <a:pt x="101" y="101"/>
                    <a:pt x="112" y="90"/>
                  </a:cubicBezTo>
                  <a:cubicBezTo>
                    <a:pt x="142" y="53"/>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730;p24">
              <a:extLst>
                <a:ext uri="{FF2B5EF4-FFF2-40B4-BE49-F238E27FC236}">
                  <a16:creationId xmlns:a16="http://schemas.microsoft.com/office/drawing/2014/main" id="{44C48CB2-DEDD-8842-9A7F-7ED1EFFA251E}"/>
                </a:ext>
              </a:extLst>
            </p:cNvPr>
            <p:cNvSpPr/>
            <p:nvPr/>
          </p:nvSpPr>
          <p:spPr>
            <a:xfrm rot="-2922755">
              <a:off x="1161101" y="2815491"/>
              <a:ext cx="18661" cy="14058"/>
            </a:xfrm>
            <a:custGeom>
              <a:avLst/>
              <a:gdLst/>
              <a:ahLst/>
              <a:cxnLst/>
              <a:rect l="l" t="t" r="r" b="b"/>
              <a:pathLst>
                <a:path w="150" h="113" extrusionOk="0">
                  <a:moveTo>
                    <a:pt x="75" y="1"/>
                  </a:moveTo>
                  <a:cubicBezTo>
                    <a:pt x="23" y="8"/>
                    <a:pt x="0" y="61"/>
                    <a:pt x="38" y="98"/>
                  </a:cubicBezTo>
                  <a:cubicBezTo>
                    <a:pt x="48" y="108"/>
                    <a:pt x="61" y="112"/>
                    <a:pt x="74" y="112"/>
                  </a:cubicBezTo>
                  <a:cubicBezTo>
                    <a:pt x="89" y="112"/>
                    <a:pt x="104" y="106"/>
                    <a:pt x="112"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731;p24">
              <a:extLst>
                <a:ext uri="{FF2B5EF4-FFF2-40B4-BE49-F238E27FC236}">
                  <a16:creationId xmlns:a16="http://schemas.microsoft.com/office/drawing/2014/main" id="{7327F5F8-9B36-CB46-94E0-E89E164DB2A0}"/>
                </a:ext>
              </a:extLst>
            </p:cNvPr>
            <p:cNvSpPr/>
            <p:nvPr/>
          </p:nvSpPr>
          <p:spPr>
            <a:xfrm rot="-2922755">
              <a:off x="1158079" y="2781252"/>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3" y="107"/>
                    <a:pt x="76" y="107"/>
                  </a:cubicBezTo>
                  <a:cubicBezTo>
                    <a:pt x="89" y="107"/>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732;p24">
              <a:extLst>
                <a:ext uri="{FF2B5EF4-FFF2-40B4-BE49-F238E27FC236}">
                  <a16:creationId xmlns:a16="http://schemas.microsoft.com/office/drawing/2014/main" id="{EE0DAC03-C863-134E-81D2-B88C3960C648}"/>
                </a:ext>
              </a:extLst>
            </p:cNvPr>
            <p:cNvSpPr/>
            <p:nvPr/>
          </p:nvSpPr>
          <p:spPr>
            <a:xfrm rot="-2922755">
              <a:off x="1154527" y="2745818"/>
              <a:ext cx="17791" cy="13436"/>
            </a:xfrm>
            <a:custGeom>
              <a:avLst/>
              <a:gdLst/>
              <a:ahLst/>
              <a:cxnLst/>
              <a:rect l="l" t="t" r="r" b="b"/>
              <a:pathLst>
                <a:path w="143" h="108" extrusionOk="0">
                  <a:moveTo>
                    <a:pt x="68" y="0"/>
                  </a:moveTo>
                  <a:cubicBezTo>
                    <a:pt x="23" y="0"/>
                    <a:pt x="0" y="60"/>
                    <a:pt x="30" y="97"/>
                  </a:cubicBezTo>
                  <a:cubicBezTo>
                    <a:pt x="40" y="104"/>
                    <a:pt x="54" y="108"/>
                    <a:pt x="67" y="108"/>
                  </a:cubicBezTo>
                  <a:cubicBezTo>
                    <a:pt x="83" y="108"/>
                    <a:pt x="100" y="102"/>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733;p24">
              <a:extLst>
                <a:ext uri="{FF2B5EF4-FFF2-40B4-BE49-F238E27FC236}">
                  <a16:creationId xmlns:a16="http://schemas.microsoft.com/office/drawing/2014/main" id="{815C5EDC-DD3E-084A-AC51-29AB87E7D272}"/>
                </a:ext>
              </a:extLst>
            </p:cNvPr>
            <p:cNvSpPr/>
            <p:nvPr/>
          </p:nvSpPr>
          <p:spPr>
            <a:xfrm rot="-2922755">
              <a:off x="1150774" y="2711391"/>
              <a:ext cx="18537" cy="13436"/>
            </a:xfrm>
            <a:custGeom>
              <a:avLst/>
              <a:gdLst/>
              <a:ahLst/>
              <a:cxnLst/>
              <a:rect l="l" t="t" r="r" b="b"/>
              <a:pathLst>
                <a:path w="149" h="108" extrusionOk="0">
                  <a:moveTo>
                    <a:pt x="83" y="0"/>
                  </a:moveTo>
                  <a:cubicBezTo>
                    <a:pt x="81" y="0"/>
                    <a:pt x="78" y="1"/>
                    <a:pt x="75" y="1"/>
                  </a:cubicBezTo>
                  <a:cubicBezTo>
                    <a:pt x="23" y="1"/>
                    <a:pt x="1" y="61"/>
                    <a:pt x="38" y="91"/>
                  </a:cubicBezTo>
                  <a:cubicBezTo>
                    <a:pt x="49" y="102"/>
                    <a:pt x="64" y="108"/>
                    <a:pt x="78" y="108"/>
                  </a:cubicBezTo>
                  <a:cubicBezTo>
                    <a:pt x="92" y="108"/>
                    <a:pt x="105"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734;p24">
              <a:extLst>
                <a:ext uri="{FF2B5EF4-FFF2-40B4-BE49-F238E27FC236}">
                  <a16:creationId xmlns:a16="http://schemas.microsoft.com/office/drawing/2014/main" id="{9A96196A-15F0-A447-A568-B2C12D3C4EF3}"/>
                </a:ext>
              </a:extLst>
            </p:cNvPr>
            <p:cNvSpPr/>
            <p:nvPr/>
          </p:nvSpPr>
          <p:spPr>
            <a:xfrm rot="-2922755">
              <a:off x="1147418" y="2676263"/>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5" y="108"/>
                    <a:pt x="100" y="103"/>
                    <a:pt x="112" y="90"/>
                  </a:cubicBezTo>
                  <a:cubicBezTo>
                    <a:pt x="142"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735;p24">
              <a:extLst>
                <a:ext uri="{FF2B5EF4-FFF2-40B4-BE49-F238E27FC236}">
                  <a16:creationId xmlns:a16="http://schemas.microsoft.com/office/drawing/2014/main" id="{A5754B05-6D55-814C-ACD3-F14C7391C401}"/>
                </a:ext>
              </a:extLst>
            </p:cNvPr>
            <p:cNvSpPr/>
            <p:nvPr/>
          </p:nvSpPr>
          <p:spPr>
            <a:xfrm rot="-2922755">
              <a:off x="1143249" y="2641041"/>
              <a:ext cx="18786" cy="14307"/>
            </a:xfrm>
            <a:custGeom>
              <a:avLst/>
              <a:gdLst/>
              <a:ahLst/>
              <a:cxnLst/>
              <a:rect l="l" t="t" r="r" b="b"/>
              <a:pathLst>
                <a:path w="151" h="115" extrusionOk="0">
                  <a:moveTo>
                    <a:pt x="75" y="1"/>
                  </a:moveTo>
                  <a:cubicBezTo>
                    <a:pt x="23" y="8"/>
                    <a:pt x="0" y="68"/>
                    <a:pt x="38" y="98"/>
                  </a:cubicBezTo>
                  <a:cubicBezTo>
                    <a:pt x="49" y="109"/>
                    <a:pt x="64" y="115"/>
                    <a:pt x="78" y="115"/>
                  </a:cubicBezTo>
                  <a:cubicBezTo>
                    <a:pt x="92" y="115"/>
                    <a:pt x="105" y="109"/>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736;p24">
              <a:extLst>
                <a:ext uri="{FF2B5EF4-FFF2-40B4-BE49-F238E27FC236}">
                  <a16:creationId xmlns:a16="http://schemas.microsoft.com/office/drawing/2014/main" id="{55181E65-6D70-DC4B-858B-D5DA0A6E0429}"/>
                </a:ext>
              </a:extLst>
            </p:cNvPr>
            <p:cNvSpPr/>
            <p:nvPr/>
          </p:nvSpPr>
          <p:spPr>
            <a:xfrm rot="-2922755">
              <a:off x="1140112" y="2606798"/>
              <a:ext cx="17915" cy="13436"/>
            </a:xfrm>
            <a:custGeom>
              <a:avLst/>
              <a:gdLst/>
              <a:ahLst/>
              <a:cxnLst/>
              <a:rect l="l" t="t" r="r" b="b"/>
              <a:pathLst>
                <a:path w="144" h="108" extrusionOk="0">
                  <a:moveTo>
                    <a:pt x="68" y="1"/>
                  </a:moveTo>
                  <a:cubicBezTo>
                    <a:pt x="23" y="1"/>
                    <a:pt x="1" y="61"/>
                    <a:pt x="38" y="90"/>
                  </a:cubicBezTo>
                  <a:cubicBezTo>
                    <a:pt x="50" y="102"/>
                    <a:pt x="63" y="107"/>
                    <a:pt x="76" y="107"/>
                  </a:cubicBezTo>
                  <a:cubicBezTo>
                    <a:pt x="89" y="107"/>
                    <a:pt x="102" y="102"/>
                    <a:pt x="113" y="90"/>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737;p24">
              <a:extLst>
                <a:ext uri="{FF2B5EF4-FFF2-40B4-BE49-F238E27FC236}">
                  <a16:creationId xmlns:a16="http://schemas.microsoft.com/office/drawing/2014/main" id="{AEC83666-EA94-1F48-B72B-2C9749923668}"/>
                </a:ext>
              </a:extLst>
            </p:cNvPr>
            <p:cNvSpPr/>
            <p:nvPr/>
          </p:nvSpPr>
          <p:spPr>
            <a:xfrm rot="-2922755">
              <a:off x="1136790" y="2571373"/>
              <a:ext cx="17791" cy="13934"/>
            </a:xfrm>
            <a:custGeom>
              <a:avLst/>
              <a:gdLst/>
              <a:ahLst/>
              <a:cxnLst/>
              <a:rect l="l" t="t" r="r" b="b"/>
              <a:pathLst>
                <a:path w="143" h="112" extrusionOk="0">
                  <a:moveTo>
                    <a:pt x="68" y="0"/>
                  </a:moveTo>
                  <a:cubicBezTo>
                    <a:pt x="23" y="8"/>
                    <a:pt x="1" y="60"/>
                    <a:pt x="31" y="97"/>
                  </a:cubicBezTo>
                  <a:cubicBezTo>
                    <a:pt x="41" y="108"/>
                    <a:pt x="54" y="112"/>
                    <a:pt x="67" y="112"/>
                  </a:cubicBezTo>
                  <a:cubicBezTo>
                    <a:pt x="84" y="112"/>
                    <a:pt x="101" y="106"/>
                    <a:pt x="113" y="97"/>
                  </a:cubicBezTo>
                  <a:cubicBezTo>
                    <a:pt x="143" y="60"/>
                    <a:pt x="113"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738;p24">
              <a:extLst>
                <a:ext uri="{FF2B5EF4-FFF2-40B4-BE49-F238E27FC236}">
                  <a16:creationId xmlns:a16="http://schemas.microsoft.com/office/drawing/2014/main" id="{6C4F4C87-F137-AB4C-94AA-49FB225699E6}"/>
                </a:ext>
              </a:extLst>
            </p:cNvPr>
            <p:cNvSpPr/>
            <p:nvPr/>
          </p:nvSpPr>
          <p:spPr>
            <a:xfrm rot="-2922755">
              <a:off x="1132850" y="2537031"/>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2" y="108"/>
                    <a:pt x="76" y="108"/>
                  </a:cubicBezTo>
                  <a:cubicBezTo>
                    <a:pt x="89" y="108"/>
                    <a:pt x="102"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739;p24">
              <a:extLst>
                <a:ext uri="{FF2B5EF4-FFF2-40B4-BE49-F238E27FC236}">
                  <a16:creationId xmlns:a16="http://schemas.microsoft.com/office/drawing/2014/main" id="{254A866D-0A30-4943-82B8-9D7376922003}"/>
                </a:ext>
              </a:extLst>
            </p:cNvPr>
            <p:cNvSpPr/>
            <p:nvPr/>
          </p:nvSpPr>
          <p:spPr>
            <a:xfrm rot="-2922755">
              <a:off x="1129493" y="2501903"/>
              <a:ext cx="17791" cy="13561"/>
            </a:xfrm>
            <a:custGeom>
              <a:avLst/>
              <a:gdLst/>
              <a:ahLst/>
              <a:cxnLst/>
              <a:rect l="l" t="t" r="r" b="b"/>
              <a:pathLst>
                <a:path w="143" h="109" extrusionOk="0">
                  <a:moveTo>
                    <a:pt x="68" y="0"/>
                  </a:moveTo>
                  <a:cubicBezTo>
                    <a:pt x="23" y="0"/>
                    <a:pt x="0" y="60"/>
                    <a:pt x="38" y="98"/>
                  </a:cubicBezTo>
                  <a:cubicBezTo>
                    <a:pt x="45" y="104"/>
                    <a:pt x="56" y="108"/>
                    <a:pt x="68" y="108"/>
                  </a:cubicBezTo>
                  <a:cubicBezTo>
                    <a:pt x="83" y="108"/>
                    <a:pt x="100" y="103"/>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740;p24">
              <a:extLst>
                <a:ext uri="{FF2B5EF4-FFF2-40B4-BE49-F238E27FC236}">
                  <a16:creationId xmlns:a16="http://schemas.microsoft.com/office/drawing/2014/main" id="{46734F4B-0F3C-F949-9D80-163B42C9443F}"/>
                </a:ext>
              </a:extLst>
            </p:cNvPr>
            <p:cNvSpPr/>
            <p:nvPr/>
          </p:nvSpPr>
          <p:spPr>
            <a:xfrm rot="-2922755">
              <a:off x="1125693" y="2467497"/>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4" y="108"/>
                    <a:pt x="78" y="108"/>
                  </a:cubicBezTo>
                  <a:cubicBezTo>
                    <a:pt x="92" y="108"/>
                    <a:pt x="105"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741;p24">
              <a:extLst>
                <a:ext uri="{FF2B5EF4-FFF2-40B4-BE49-F238E27FC236}">
                  <a16:creationId xmlns:a16="http://schemas.microsoft.com/office/drawing/2014/main" id="{DC323B76-32DD-3A48-B44B-C0278C80740A}"/>
                </a:ext>
              </a:extLst>
            </p:cNvPr>
            <p:cNvSpPr/>
            <p:nvPr/>
          </p:nvSpPr>
          <p:spPr>
            <a:xfrm rot="-2922755">
              <a:off x="1277422" y="2863367"/>
              <a:ext cx="37323" cy="37323"/>
            </a:xfrm>
            <a:custGeom>
              <a:avLst/>
              <a:gdLst/>
              <a:ahLst/>
              <a:cxnLst/>
              <a:rect l="l" t="t" r="r" b="b"/>
              <a:pathLst>
                <a:path w="300" h="300" extrusionOk="0">
                  <a:moveTo>
                    <a:pt x="150" y="0"/>
                  </a:moveTo>
                  <a:cubicBezTo>
                    <a:pt x="68" y="0"/>
                    <a:pt x="0" y="68"/>
                    <a:pt x="0" y="150"/>
                  </a:cubicBezTo>
                  <a:cubicBezTo>
                    <a:pt x="0" y="232"/>
                    <a:pt x="68" y="300"/>
                    <a:pt x="150" y="300"/>
                  </a:cubicBezTo>
                  <a:cubicBezTo>
                    <a:pt x="232" y="300"/>
                    <a:pt x="300" y="232"/>
                    <a:pt x="300" y="150"/>
                  </a:cubicBezTo>
                  <a:cubicBezTo>
                    <a:pt x="300" y="68"/>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742;p24">
              <a:extLst>
                <a:ext uri="{FF2B5EF4-FFF2-40B4-BE49-F238E27FC236}">
                  <a16:creationId xmlns:a16="http://schemas.microsoft.com/office/drawing/2014/main" id="{EA33A65A-5462-8343-B69D-47AA961A1DF6}"/>
                </a:ext>
              </a:extLst>
            </p:cNvPr>
            <p:cNvSpPr/>
            <p:nvPr/>
          </p:nvSpPr>
          <p:spPr>
            <a:xfrm rot="-2922755">
              <a:off x="1228010" y="2441446"/>
              <a:ext cx="49515" cy="37821"/>
            </a:xfrm>
            <a:custGeom>
              <a:avLst/>
              <a:gdLst/>
              <a:ahLst/>
              <a:cxnLst/>
              <a:rect l="l" t="t" r="r" b="b"/>
              <a:pathLst>
                <a:path w="398" h="304" extrusionOk="0">
                  <a:moveTo>
                    <a:pt x="195" y="0"/>
                  </a:moveTo>
                  <a:cubicBezTo>
                    <a:pt x="60" y="8"/>
                    <a:pt x="0" y="172"/>
                    <a:pt x="98" y="262"/>
                  </a:cubicBezTo>
                  <a:cubicBezTo>
                    <a:pt x="126" y="290"/>
                    <a:pt x="162" y="304"/>
                    <a:pt x="198" y="304"/>
                  </a:cubicBezTo>
                  <a:cubicBezTo>
                    <a:pt x="239" y="304"/>
                    <a:pt x="279" y="287"/>
                    <a:pt x="307" y="255"/>
                  </a:cubicBezTo>
                  <a:cubicBezTo>
                    <a:pt x="397" y="157"/>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743;p24">
              <a:extLst>
                <a:ext uri="{FF2B5EF4-FFF2-40B4-BE49-F238E27FC236}">
                  <a16:creationId xmlns:a16="http://schemas.microsoft.com/office/drawing/2014/main" id="{6B615EEF-9CE9-EC40-B7EE-B6DD92B5E4A4}"/>
                </a:ext>
              </a:extLst>
            </p:cNvPr>
            <p:cNvSpPr/>
            <p:nvPr/>
          </p:nvSpPr>
          <p:spPr>
            <a:xfrm rot="-2922755">
              <a:off x="1282996" y="2833733"/>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5" y="108"/>
                    <a:pt x="100" y="103"/>
                    <a:pt x="112" y="91"/>
                  </a:cubicBezTo>
                  <a:cubicBezTo>
                    <a:pt x="142"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744;p24">
              <a:extLst>
                <a:ext uri="{FF2B5EF4-FFF2-40B4-BE49-F238E27FC236}">
                  <a16:creationId xmlns:a16="http://schemas.microsoft.com/office/drawing/2014/main" id="{C9AB8A3D-492F-4D4F-AB55-C8CFF90C054F}"/>
                </a:ext>
              </a:extLst>
            </p:cNvPr>
            <p:cNvSpPr/>
            <p:nvPr/>
          </p:nvSpPr>
          <p:spPr>
            <a:xfrm rot="-2922755">
              <a:off x="1280284" y="2802991"/>
              <a:ext cx="17542" cy="13436"/>
            </a:xfrm>
            <a:custGeom>
              <a:avLst/>
              <a:gdLst/>
              <a:ahLst/>
              <a:cxnLst/>
              <a:rect l="l" t="t" r="r" b="b"/>
              <a:pathLst>
                <a:path w="141" h="108" extrusionOk="0">
                  <a:moveTo>
                    <a:pt x="75" y="0"/>
                  </a:moveTo>
                  <a:cubicBezTo>
                    <a:pt x="73" y="0"/>
                    <a:pt x="70" y="1"/>
                    <a:pt x="68" y="1"/>
                  </a:cubicBezTo>
                  <a:cubicBezTo>
                    <a:pt x="15" y="1"/>
                    <a:pt x="0" y="61"/>
                    <a:pt x="30" y="91"/>
                  </a:cubicBezTo>
                  <a:cubicBezTo>
                    <a:pt x="41" y="102"/>
                    <a:pt x="56" y="108"/>
                    <a:pt x="71" y="108"/>
                  </a:cubicBezTo>
                  <a:cubicBezTo>
                    <a:pt x="86" y="108"/>
                    <a:pt x="101" y="102"/>
                    <a:pt x="113" y="91"/>
                  </a:cubicBezTo>
                  <a:cubicBezTo>
                    <a:pt x="141" y="56"/>
                    <a:pt x="116"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745;p24">
              <a:extLst>
                <a:ext uri="{FF2B5EF4-FFF2-40B4-BE49-F238E27FC236}">
                  <a16:creationId xmlns:a16="http://schemas.microsoft.com/office/drawing/2014/main" id="{991E930B-26CF-DD4D-8FE8-34EBECC9B5C4}"/>
                </a:ext>
              </a:extLst>
            </p:cNvPr>
            <p:cNvSpPr/>
            <p:nvPr/>
          </p:nvSpPr>
          <p:spPr>
            <a:xfrm rot="-2922755">
              <a:off x="1276493" y="2772037"/>
              <a:ext cx="17791" cy="13934"/>
            </a:xfrm>
            <a:custGeom>
              <a:avLst/>
              <a:gdLst/>
              <a:ahLst/>
              <a:cxnLst/>
              <a:rect l="l" t="t" r="r" b="b"/>
              <a:pathLst>
                <a:path w="143" h="112" extrusionOk="0">
                  <a:moveTo>
                    <a:pt x="67" y="1"/>
                  </a:moveTo>
                  <a:cubicBezTo>
                    <a:pt x="22" y="8"/>
                    <a:pt x="0" y="61"/>
                    <a:pt x="37" y="98"/>
                  </a:cubicBezTo>
                  <a:cubicBezTo>
                    <a:pt x="47" y="108"/>
                    <a:pt x="58" y="112"/>
                    <a:pt x="68" y="112"/>
                  </a:cubicBezTo>
                  <a:cubicBezTo>
                    <a:pt x="84" y="112"/>
                    <a:pt x="99" y="104"/>
                    <a:pt x="112" y="91"/>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746;p24">
              <a:extLst>
                <a:ext uri="{FF2B5EF4-FFF2-40B4-BE49-F238E27FC236}">
                  <a16:creationId xmlns:a16="http://schemas.microsoft.com/office/drawing/2014/main" id="{CC83B7CC-2475-2949-B9AE-B8EE9C35193F}"/>
                </a:ext>
              </a:extLst>
            </p:cNvPr>
            <p:cNvSpPr/>
            <p:nvPr/>
          </p:nvSpPr>
          <p:spPr>
            <a:xfrm rot="-2922755">
              <a:off x="1273692" y="2741348"/>
              <a:ext cx="17791" cy="13436"/>
            </a:xfrm>
            <a:custGeom>
              <a:avLst/>
              <a:gdLst/>
              <a:ahLst/>
              <a:cxnLst/>
              <a:rect l="l" t="t" r="r" b="b"/>
              <a:pathLst>
                <a:path w="143" h="108" extrusionOk="0">
                  <a:moveTo>
                    <a:pt x="68" y="0"/>
                  </a:moveTo>
                  <a:cubicBezTo>
                    <a:pt x="23" y="0"/>
                    <a:pt x="0" y="60"/>
                    <a:pt x="30" y="98"/>
                  </a:cubicBezTo>
                  <a:cubicBezTo>
                    <a:pt x="40" y="104"/>
                    <a:pt x="53" y="108"/>
                    <a:pt x="67" y="108"/>
                  </a:cubicBezTo>
                  <a:cubicBezTo>
                    <a:pt x="83" y="108"/>
                    <a:pt x="100" y="102"/>
                    <a:pt x="112" y="90"/>
                  </a:cubicBezTo>
                  <a:cubicBezTo>
                    <a:pt x="142"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747;p24">
              <a:extLst>
                <a:ext uri="{FF2B5EF4-FFF2-40B4-BE49-F238E27FC236}">
                  <a16:creationId xmlns:a16="http://schemas.microsoft.com/office/drawing/2014/main" id="{B8BDE9A3-5B23-D14C-9FA1-44F2222380E7}"/>
                </a:ext>
              </a:extLst>
            </p:cNvPr>
            <p:cNvSpPr/>
            <p:nvPr/>
          </p:nvSpPr>
          <p:spPr>
            <a:xfrm rot="-2922755">
              <a:off x="1270154" y="2710856"/>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50" y="103"/>
                    <a:pt x="64" y="108"/>
                    <a:pt x="79" y="108"/>
                  </a:cubicBezTo>
                  <a:cubicBezTo>
                    <a:pt x="93" y="108"/>
                    <a:pt x="106" y="103"/>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748;p24">
              <a:extLst>
                <a:ext uri="{FF2B5EF4-FFF2-40B4-BE49-F238E27FC236}">
                  <a16:creationId xmlns:a16="http://schemas.microsoft.com/office/drawing/2014/main" id="{C4A57E27-6658-2949-837B-0B0BDC6441E2}"/>
                </a:ext>
              </a:extLst>
            </p:cNvPr>
            <p:cNvSpPr/>
            <p:nvPr/>
          </p:nvSpPr>
          <p:spPr>
            <a:xfrm rot="-2922755">
              <a:off x="1267235" y="2679631"/>
              <a:ext cx="17791" cy="13934"/>
            </a:xfrm>
            <a:custGeom>
              <a:avLst/>
              <a:gdLst/>
              <a:ahLst/>
              <a:cxnLst/>
              <a:rect l="l" t="t" r="r" b="b"/>
              <a:pathLst>
                <a:path w="143" h="112" extrusionOk="0">
                  <a:moveTo>
                    <a:pt x="67" y="0"/>
                  </a:moveTo>
                  <a:cubicBezTo>
                    <a:pt x="22" y="8"/>
                    <a:pt x="0" y="60"/>
                    <a:pt x="37" y="98"/>
                  </a:cubicBezTo>
                  <a:cubicBezTo>
                    <a:pt x="48" y="108"/>
                    <a:pt x="59" y="112"/>
                    <a:pt x="71" y="112"/>
                  </a:cubicBezTo>
                  <a:cubicBezTo>
                    <a:pt x="85" y="112"/>
                    <a:pt x="100" y="106"/>
                    <a:pt x="112" y="98"/>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749;p24">
              <a:extLst>
                <a:ext uri="{FF2B5EF4-FFF2-40B4-BE49-F238E27FC236}">
                  <a16:creationId xmlns:a16="http://schemas.microsoft.com/office/drawing/2014/main" id="{BD4D9DBD-C55F-9B40-AAA6-AB5E56A559B5}"/>
                </a:ext>
              </a:extLst>
            </p:cNvPr>
            <p:cNvSpPr/>
            <p:nvPr/>
          </p:nvSpPr>
          <p:spPr>
            <a:xfrm rot="-2922755">
              <a:off x="1263562" y="2649212"/>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750;p24">
              <a:extLst>
                <a:ext uri="{FF2B5EF4-FFF2-40B4-BE49-F238E27FC236}">
                  <a16:creationId xmlns:a16="http://schemas.microsoft.com/office/drawing/2014/main" id="{98E5392B-784F-E94A-BFB6-DB007EE9D563}"/>
                </a:ext>
              </a:extLst>
            </p:cNvPr>
            <p:cNvSpPr/>
            <p:nvPr/>
          </p:nvSpPr>
          <p:spPr>
            <a:xfrm rot="-2922755">
              <a:off x="1260998" y="261879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751;p24">
              <a:extLst>
                <a:ext uri="{FF2B5EF4-FFF2-40B4-BE49-F238E27FC236}">
                  <a16:creationId xmlns:a16="http://schemas.microsoft.com/office/drawing/2014/main" id="{9AC2C5A4-E444-7349-A4A2-729E7A514FBE}"/>
                </a:ext>
              </a:extLst>
            </p:cNvPr>
            <p:cNvSpPr/>
            <p:nvPr/>
          </p:nvSpPr>
          <p:spPr>
            <a:xfrm rot="-2922755">
              <a:off x="1257931" y="2587121"/>
              <a:ext cx="17791" cy="14058"/>
            </a:xfrm>
            <a:custGeom>
              <a:avLst/>
              <a:gdLst/>
              <a:ahLst/>
              <a:cxnLst/>
              <a:rect l="l" t="t" r="r" b="b"/>
              <a:pathLst>
                <a:path w="143" h="113" extrusionOk="0">
                  <a:moveTo>
                    <a:pt x="67" y="1"/>
                  </a:moveTo>
                  <a:cubicBezTo>
                    <a:pt x="23" y="8"/>
                    <a:pt x="0" y="61"/>
                    <a:pt x="30" y="98"/>
                  </a:cubicBezTo>
                  <a:cubicBezTo>
                    <a:pt x="40" y="108"/>
                    <a:pt x="53" y="112"/>
                    <a:pt x="67" y="112"/>
                  </a:cubicBezTo>
                  <a:cubicBezTo>
                    <a:pt x="83" y="112"/>
                    <a:pt x="100" y="107"/>
                    <a:pt x="112" y="98"/>
                  </a:cubicBezTo>
                  <a:cubicBezTo>
                    <a:pt x="142" y="61"/>
                    <a:pt x="112"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752;p24">
              <a:extLst>
                <a:ext uri="{FF2B5EF4-FFF2-40B4-BE49-F238E27FC236}">
                  <a16:creationId xmlns:a16="http://schemas.microsoft.com/office/drawing/2014/main" id="{FACB6E1F-9425-0448-9DB7-045B8DD71021}"/>
                </a:ext>
              </a:extLst>
            </p:cNvPr>
            <p:cNvSpPr/>
            <p:nvPr/>
          </p:nvSpPr>
          <p:spPr>
            <a:xfrm rot="-2922755">
              <a:off x="1254304" y="2556806"/>
              <a:ext cx="18786" cy="13561"/>
            </a:xfrm>
            <a:custGeom>
              <a:avLst/>
              <a:gdLst/>
              <a:ahLst/>
              <a:cxnLst/>
              <a:rect l="l" t="t" r="r" b="b"/>
              <a:pathLst>
                <a:path w="151" h="109" extrusionOk="0">
                  <a:moveTo>
                    <a:pt x="76" y="0"/>
                  </a:moveTo>
                  <a:cubicBezTo>
                    <a:pt x="23" y="0"/>
                    <a:pt x="1" y="60"/>
                    <a:pt x="38" y="98"/>
                  </a:cubicBezTo>
                  <a:cubicBezTo>
                    <a:pt x="48" y="104"/>
                    <a:pt x="60" y="108"/>
                    <a:pt x="72" y="108"/>
                  </a:cubicBezTo>
                  <a:cubicBezTo>
                    <a:pt x="86" y="108"/>
                    <a:pt x="101" y="103"/>
                    <a:pt x="113" y="90"/>
                  </a:cubicBezTo>
                  <a:cubicBezTo>
                    <a:pt x="150"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753;p24">
              <a:extLst>
                <a:ext uri="{FF2B5EF4-FFF2-40B4-BE49-F238E27FC236}">
                  <a16:creationId xmlns:a16="http://schemas.microsoft.com/office/drawing/2014/main" id="{534DF32E-9CD8-AD4E-9985-EECCF80A916D}"/>
                </a:ext>
              </a:extLst>
            </p:cNvPr>
            <p:cNvSpPr/>
            <p:nvPr/>
          </p:nvSpPr>
          <p:spPr>
            <a:xfrm rot="-2922755">
              <a:off x="1251741" y="2526391"/>
              <a:ext cx="17666" cy="13436"/>
            </a:xfrm>
            <a:custGeom>
              <a:avLst/>
              <a:gdLst/>
              <a:ahLst/>
              <a:cxnLst/>
              <a:rect l="l" t="t" r="r" b="b"/>
              <a:pathLst>
                <a:path w="142" h="108" extrusionOk="0">
                  <a:moveTo>
                    <a:pt x="77" y="0"/>
                  </a:moveTo>
                  <a:cubicBezTo>
                    <a:pt x="74" y="0"/>
                    <a:pt x="71" y="0"/>
                    <a:pt x="68" y="1"/>
                  </a:cubicBezTo>
                  <a:cubicBezTo>
                    <a:pt x="23" y="1"/>
                    <a:pt x="1" y="61"/>
                    <a:pt x="31" y="91"/>
                  </a:cubicBezTo>
                  <a:cubicBezTo>
                    <a:pt x="42" y="102"/>
                    <a:pt x="57" y="107"/>
                    <a:pt x="72" y="107"/>
                  </a:cubicBezTo>
                  <a:cubicBezTo>
                    <a:pt x="87" y="107"/>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754;p24">
              <a:extLst>
                <a:ext uri="{FF2B5EF4-FFF2-40B4-BE49-F238E27FC236}">
                  <a16:creationId xmlns:a16="http://schemas.microsoft.com/office/drawing/2014/main" id="{58025A90-53A1-1542-9ADE-3E6BB792CE54}"/>
                </a:ext>
              </a:extLst>
            </p:cNvPr>
            <p:cNvSpPr/>
            <p:nvPr/>
          </p:nvSpPr>
          <p:spPr>
            <a:xfrm rot="-2922755">
              <a:off x="1247848" y="2495089"/>
              <a:ext cx="18786" cy="14058"/>
            </a:xfrm>
            <a:custGeom>
              <a:avLst/>
              <a:gdLst/>
              <a:ahLst/>
              <a:cxnLst/>
              <a:rect l="l" t="t" r="r" b="b"/>
              <a:pathLst>
                <a:path w="151" h="113" extrusionOk="0">
                  <a:moveTo>
                    <a:pt x="75" y="1"/>
                  </a:moveTo>
                  <a:cubicBezTo>
                    <a:pt x="23" y="8"/>
                    <a:pt x="1" y="68"/>
                    <a:pt x="38" y="98"/>
                  </a:cubicBezTo>
                  <a:cubicBezTo>
                    <a:pt x="48" y="108"/>
                    <a:pt x="61" y="112"/>
                    <a:pt x="74" y="112"/>
                  </a:cubicBezTo>
                  <a:cubicBezTo>
                    <a:pt x="90" y="112"/>
                    <a:pt x="105" y="106"/>
                    <a:pt x="113" y="98"/>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755;p24">
              <a:extLst>
                <a:ext uri="{FF2B5EF4-FFF2-40B4-BE49-F238E27FC236}">
                  <a16:creationId xmlns:a16="http://schemas.microsoft.com/office/drawing/2014/main" id="{76804FAE-2F03-AD41-97BD-AA320F32B069}"/>
                </a:ext>
              </a:extLst>
            </p:cNvPr>
            <p:cNvSpPr/>
            <p:nvPr/>
          </p:nvSpPr>
          <p:spPr>
            <a:xfrm rot="-2922755">
              <a:off x="1381994" y="2838707"/>
              <a:ext cx="37447" cy="37448"/>
            </a:xfrm>
            <a:custGeom>
              <a:avLst/>
              <a:gdLst/>
              <a:ahLst/>
              <a:cxnLst/>
              <a:rect l="l" t="t" r="r" b="b"/>
              <a:pathLst>
                <a:path w="301" h="301" extrusionOk="0">
                  <a:moveTo>
                    <a:pt x="151" y="1"/>
                  </a:moveTo>
                  <a:cubicBezTo>
                    <a:pt x="68" y="1"/>
                    <a:pt x="1" y="68"/>
                    <a:pt x="1" y="151"/>
                  </a:cubicBezTo>
                  <a:cubicBezTo>
                    <a:pt x="1" y="233"/>
                    <a:pt x="68" y="300"/>
                    <a:pt x="151" y="300"/>
                  </a:cubicBezTo>
                  <a:cubicBezTo>
                    <a:pt x="233" y="300"/>
                    <a:pt x="300" y="233"/>
                    <a:pt x="300" y="151"/>
                  </a:cubicBezTo>
                  <a:cubicBezTo>
                    <a:pt x="300" y="68"/>
                    <a:pt x="233" y="1"/>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756;p24">
              <a:extLst>
                <a:ext uri="{FF2B5EF4-FFF2-40B4-BE49-F238E27FC236}">
                  <a16:creationId xmlns:a16="http://schemas.microsoft.com/office/drawing/2014/main" id="{23A3BDE6-3E70-4743-8237-F4790957DD5C}"/>
                </a:ext>
              </a:extLst>
            </p:cNvPr>
            <p:cNvSpPr/>
            <p:nvPr/>
          </p:nvSpPr>
          <p:spPr>
            <a:xfrm rot="-2922755">
              <a:off x="1344569" y="2473563"/>
              <a:ext cx="37323" cy="37448"/>
            </a:xfrm>
            <a:custGeom>
              <a:avLst/>
              <a:gdLst/>
              <a:ahLst/>
              <a:cxnLst/>
              <a:rect l="l" t="t" r="r" b="b"/>
              <a:pathLst>
                <a:path w="300" h="301" extrusionOk="0">
                  <a:moveTo>
                    <a:pt x="150" y="1"/>
                  </a:moveTo>
                  <a:cubicBezTo>
                    <a:pt x="67" y="1"/>
                    <a:pt x="0" y="68"/>
                    <a:pt x="0" y="150"/>
                  </a:cubicBezTo>
                  <a:cubicBezTo>
                    <a:pt x="0" y="233"/>
                    <a:pt x="67" y="300"/>
                    <a:pt x="150" y="300"/>
                  </a:cubicBezTo>
                  <a:cubicBezTo>
                    <a:pt x="232" y="300"/>
                    <a:pt x="299" y="233"/>
                    <a:pt x="299" y="150"/>
                  </a:cubicBezTo>
                  <a:cubicBezTo>
                    <a:pt x="299" y="68"/>
                    <a:pt x="232"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757;p24">
              <a:extLst>
                <a:ext uri="{FF2B5EF4-FFF2-40B4-BE49-F238E27FC236}">
                  <a16:creationId xmlns:a16="http://schemas.microsoft.com/office/drawing/2014/main" id="{17553414-55D6-B54B-89F4-7815CB8D0015}"/>
                </a:ext>
              </a:extLst>
            </p:cNvPr>
            <p:cNvSpPr/>
            <p:nvPr/>
          </p:nvSpPr>
          <p:spPr>
            <a:xfrm rot="-2922755">
              <a:off x="1388607" y="2815133"/>
              <a:ext cx="17666" cy="13436"/>
            </a:xfrm>
            <a:custGeom>
              <a:avLst/>
              <a:gdLst/>
              <a:ahLst/>
              <a:cxnLst/>
              <a:rect l="l" t="t" r="r" b="b"/>
              <a:pathLst>
                <a:path w="142" h="108" extrusionOk="0">
                  <a:moveTo>
                    <a:pt x="76" y="0"/>
                  </a:moveTo>
                  <a:cubicBezTo>
                    <a:pt x="73" y="0"/>
                    <a:pt x="71" y="0"/>
                    <a:pt x="68" y="1"/>
                  </a:cubicBezTo>
                  <a:cubicBezTo>
                    <a:pt x="16" y="1"/>
                    <a:pt x="1" y="61"/>
                    <a:pt x="31" y="90"/>
                  </a:cubicBezTo>
                  <a:cubicBezTo>
                    <a:pt x="42" y="102"/>
                    <a:pt x="57" y="107"/>
                    <a:pt x="72" y="107"/>
                  </a:cubicBezTo>
                  <a:cubicBezTo>
                    <a:pt x="87" y="107"/>
                    <a:pt x="102" y="102"/>
                    <a:pt x="113" y="90"/>
                  </a:cubicBezTo>
                  <a:cubicBezTo>
                    <a:pt x="141" y="55"/>
                    <a:pt x="116"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758;p24">
              <a:extLst>
                <a:ext uri="{FF2B5EF4-FFF2-40B4-BE49-F238E27FC236}">
                  <a16:creationId xmlns:a16="http://schemas.microsoft.com/office/drawing/2014/main" id="{4ADD71E1-2775-CF41-AF69-D0CB76AC5B5A}"/>
                </a:ext>
              </a:extLst>
            </p:cNvPr>
            <p:cNvSpPr/>
            <p:nvPr/>
          </p:nvSpPr>
          <p:spPr>
            <a:xfrm rot="-2922755">
              <a:off x="1385274" y="2788004"/>
              <a:ext cx="17791" cy="14432"/>
            </a:xfrm>
            <a:custGeom>
              <a:avLst/>
              <a:gdLst/>
              <a:ahLst/>
              <a:cxnLst/>
              <a:rect l="l" t="t" r="r" b="b"/>
              <a:pathLst>
                <a:path w="143" h="116" extrusionOk="0">
                  <a:moveTo>
                    <a:pt x="67" y="1"/>
                  </a:moveTo>
                  <a:cubicBezTo>
                    <a:pt x="23" y="8"/>
                    <a:pt x="0" y="68"/>
                    <a:pt x="38" y="98"/>
                  </a:cubicBezTo>
                  <a:cubicBezTo>
                    <a:pt x="49" y="110"/>
                    <a:pt x="62" y="115"/>
                    <a:pt x="75" y="115"/>
                  </a:cubicBezTo>
                  <a:cubicBezTo>
                    <a:pt x="88" y="115"/>
                    <a:pt x="101" y="110"/>
                    <a:pt x="112" y="98"/>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759;p24">
              <a:extLst>
                <a:ext uri="{FF2B5EF4-FFF2-40B4-BE49-F238E27FC236}">
                  <a16:creationId xmlns:a16="http://schemas.microsoft.com/office/drawing/2014/main" id="{08E19163-7F32-7447-9A79-F2F32C540324}"/>
                </a:ext>
              </a:extLst>
            </p:cNvPr>
            <p:cNvSpPr/>
            <p:nvPr/>
          </p:nvSpPr>
          <p:spPr>
            <a:xfrm rot="-2922755">
              <a:off x="1382668" y="2761203"/>
              <a:ext cx="17915" cy="14058"/>
            </a:xfrm>
            <a:custGeom>
              <a:avLst/>
              <a:gdLst/>
              <a:ahLst/>
              <a:cxnLst/>
              <a:rect l="l" t="t" r="r" b="b"/>
              <a:pathLst>
                <a:path w="144" h="113" extrusionOk="0">
                  <a:moveTo>
                    <a:pt x="68" y="1"/>
                  </a:moveTo>
                  <a:cubicBezTo>
                    <a:pt x="23" y="8"/>
                    <a:pt x="1" y="68"/>
                    <a:pt x="31" y="98"/>
                  </a:cubicBezTo>
                  <a:cubicBezTo>
                    <a:pt x="41" y="108"/>
                    <a:pt x="54" y="112"/>
                    <a:pt x="68" y="112"/>
                  </a:cubicBezTo>
                  <a:cubicBezTo>
                    <a:pt x="84" y="112"/>
                    <a:pt x="101" y="106"/>
                    <a:pt x="113" y="98"/>
                  </a:cubicBezTo>
                  <a:cubicBezTo>
                    <a:pt x="143" y="61"/>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760;p24">
              <a:extLst>
                <a:ext uri="{FF2B5EF4-FFF2-40B4-BE49-F238E27FC236}">
                  <a16:creationId xmlns:a16="http://schemas.microsoft.com/office/drawing/2014/main" id="{B638727C-8932-034E-A613-C4D4AF25C7D4}"/>
                </a:ext>
              </a:extLst>
            </p:cNvPr>
            <p:cNvSpPr/>
            <p:nvPr/>
          </p:nvSpPr>
          <p:spPr>
            <a:xfrm rot="-2922755">
              <a:off x="1379556" y="2734686"/>
              <a:ext cx="18661" cy="13934"/>
            </a:xfrm>
            <a:custGeom>
              <a:avLst/>
              <a:gdLst/>
              <a:ahLst/>
              <a:cxnLst/>
              <a:rect l="l" t="t" r="r" b="b"/>
              <a:pathLst>
                <a:path w="150" h="112" extrusionOk="0">
                  <a:moveTo>
                    <a:pt x="75" y="1"/>
                  </a:moveTo>
                  <a:cubicBezTo>
                    <a:pt x="22" y="8"/>
                    <a:pt x="0" y="60"/>
                    <a:pt x="37" y="98"/>
                  </a:cubicBezTo>
                  <a:cubicBezTo>
                    <a:pt x="47" y="107"/>
                    <a:pt x="58" y="111"/>
                    <a:pt x="69" y="111"/>
                  </a:cubicBezTo>
                  <a:cubicBezTo>
                    <a:pt x="84" y="111"/>
                    <a:pt x="99" y="103"/>
                    <a:pt x="112"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761;p24">
              <a:extLst>
                <a:ext uri="{FF2B5EF4-FFF2-40B4-BE49-F238E27FC236}">
                  <a16:creationId xmlns:a16="http://schemas.microsoft.com/office/drawing/2014/main" id="{E3FC1DBF-A2DB-804E-B6F8-26712534EA9D}"/>
                </a:ext>
              </a:extLst>
            </p:cNvPr>
            <p:cNvSpPr/>
            <p:nvPr/>
          </p:nvSpPr>
          <p:spPr>
            <a:xfrm rot="-2922755">
              <a:off x="1377119" y="2708259"/>
              <a:ext cx="17791" cy="13561"/>
            </a:xfrm>
            <a:custGeom>
              <a:avLst/>
              <a:gdLst/>
              <a:ahLst/>
              <a:cxnLst/>
              <a:rect l="l" t="t" r="r" b="b"/>
              <a:pathLst>
                <a:path w="143" h="109" extrusionOk="0">
                  <a:moveTo>
                    <a:pt x="68" y="0"/>
                  </a:moveTo>
                  <a:cubicBezTo>
                    <a:pt x="23" y="0"/>
                    <a:pt x="1" y="60"/>
                    <a:pt x="38" y="98"/>
                  </a:cubicBezTo>
                  <a:cubicBezTo>
                    <a:pt x="45" y="104"/>
                    <a:pt x="56" y="108"/>
                    <a:pt x="69" y="108"/>
                  </a:cubicBezTo>
                  <a:cubicBezTo>
                    <a:pt x="84" y="108"/>
                    <a:pt x="101" y="103"/>
                    <a:pt x="113" y="90"/>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762;p24">
              <a:extLst>
                <a:ext uri="{FF2B5EF4-FFF2-40B4-BE49-F238E27FC236}">
                  <a16:creationId xmlns:a16="http://schemas.microsoft.com/office/drawing/2014/main" id="{DB222172-4851-F646-AC24-26BA0454791A}"/>
                </a:ext>
              </a:extLst>
            </p:cNvPr>
            <p:cNvSpPr/>
            <p:nvPr/>
          </p:nvSpPr>
          <p:spPr>
            <a:xfrm rot="-2922755">
              <a:off x="1373883" y="2681743"/>
              <a:ext cx="18786" cy="13436"/>
            </a:xfrm>
            <a:custGeom>
              <a:avLst/>
              <a:gdLst/>
              <a:ahLst/>
              <a:cxnLst/>
              <a:rect l="l" t="t" r="r" b="b"/>
              <a:pathLst>
                <a:path w="151" h="108" extrusionOk="0">
                  <a:moveTo>
                    <a:pt x="76" y="0"/>
                  </a:moveTo>
                  <a:cubicBezTo>
                    <a:pt x="23" y="0"/>
                    <a:pt x="1" y="60"/>
                    <a:pt x="38" y="98"/>
                  </a:cubicBezTo>
                  <a:cubicBezTo>
                    <a:pt x="48" y="104"/>
                    <a:pt x="62" y="108"/>
                    <a:pt x="74" y="108"/>
                  </a:cubicBezTo>
                  <a:cubicBezTo>
                    <a:pt x="90" y="108"/>
                    <a:pt x="105" y="102"/>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763;p24">
              <a:extLst>
                <a:ext uri="{FF2B5EF4-FFF2-40B4-BE49-F238E27FC236}">
                  <a16:creationId xmlns:a16="http://schemas.microsoft.com/office/drawing/2014/main" id="{967D618A-0FF2-5F43-AD16-A6327E92F6B9}"/>
                </a:ext>
              </a:extLst>
            </p:cNvPr>
            <p:cNvSpPr/>
            <p:nvPr/>
          </p:nvSpPr>
          <p:spPr>
            <a:xfrm rot="-2922755">
              <a:off x="1371642" y="2655102"/>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764;p24">
              <a:extLst>
                <a:ext uri="{FF2B5EF4-FFF2-40B4-BE49-F238E27FC236}">
                  <a16:creationId xmlns:a16="http://schemas.microsoft.com/office/drawing/2014/main" id="{E9F4B21C-545F-C94D-973B-EE631940901D}"/>
                </a:ext>
              </a:extLst>
            </p:cNvPr>
            <p:cNvSpPr/>
            <p:nvPr/>
          </p:nvSpPr>
          <p:spPr>
            <a:xfrm rot="-2922755">
              <a:off x="1368406" y="2628586"/>
              <a:ext cx="18786" cy="13436"/>
            </a:xfrm>
            <a:custGeom>
              <a:avLst/>
              <a:gdLst/>
              <a:ahLst/>
              <a:cxnLst/>
              <a:rect l="l" t="t" r="r" b="b"/>
              <a:pathLst>
                <a:path w="151" h="108" extrusionOk="0">
                  <a:moveTo>
                    <a:pt x="76" y="1"/>
                  </a:moveTo>
                  <a:cubicBezTo>
                    <a:pt x="23" y="1"/>
                    <a:pt x="1" y="61"/>
                    <a:pt x="38" y="91"/>
                  </a:cubicBezTo>
                  <a:cubicBezTo>
                    <a:pt x="50" y="102"/>
                    <a:pt x="65" y="107"/>
                    <a:pt x="79" y="107"/>
                  </a:cubicBezTo>
                  <a:cubicBezTo>
                    <a:pt x="93" y="107"/>
                    <a:pt x="106" y="102"/>
                    <a:pt x="113" y="91"/>
                  </a:cubicBezTo>
                  <a:cubicBezTo>
                    <a:pt x="151" y="53"/>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765;p24">
              <a:extLst>
                <a:ext uri="{FF2B5EF4-FFF2-40B4-BE49-F238E27FC236}">
                  <a16:creationId xmlns:a16="http://schemas.microsoft.com/office/drawing/2014/main" id="{91459212-BA65-0E44-945A-73E4DBFE3D13}"/>
                </a:ext>
              </a:extLst>
            </p:cNvPr>
            <p:cNvSpPr/>
            <p:nvPr/>
          </p:nvSpPr>
          <p:spPr>
            <a:xfrm rot="-2922755">
              <a:off x="1366212" y="2602049"/>
              <a:ext cx="17791" cy="13436"/>
            </a:xfrm>
            <a:custGeom>
              <a:avLst/>
              <a:gdLst/>
              <a:ahLst/>
              <a:cxnLst/>
              <a:rect l="l" t="t" r="r" b="b"/>
              <a:pathLst>
                <a:path w="143" h="108" extrusionOk="0">
                  <a:moveTo>
                    <a:pt x="68" y="1"/>
                  </a:moveTo>
                  <a:cubicBezTo>
                    <a:pt x="23" y="1"/>
                    <a:pt x="1" y="60"/>
                    <a:pt x="38" y="90"/>
                  </a:cubicBezTo>
                  <a:cubicBezTo>
                    <a:pt x="49" y="102"/>
                    <a:pt x="62" y="107"/>
                    <a:pt x="75" y="107"/>
                  </a:cubicBezTo>
                  <a:cubicBezTo>
                    <a:pt x="89" y="107"/>
                    <a:pt x="102" y="102"/>
                    <a:pt x="113" y="90"/>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766;p24">
              <a:extLst>
                <a:ext uri="{FF2B5EF4-FFF2-40B4-BE49-F238E27FC236}">
                  <a16:creationId xmlns:a16="http://schemas.microsoft.com/office/drawing/2014/main" id="{C5F51968-57D3-0248-8799-966D8BE32E09}"/>
                </a:ext>
              </a:extLst>
            </p:cNvPr>
            <p:cNvSpPr/>
            <p:nvPr/>
          </p:nvSpPr>
          <p:spPr>
            <a:xfrm rot="-2922755">
              <a:off x="1363845" y="2575128"/>
              <a:ext cx="17542" cy="13561"/>
            </a:xfrm>
            <a:custGeom>
              <a:avLst/>
              <a:gdLst/>
              <a:ahLst/>
              <a:cxnLst/>
              <a:rect l="l" t="t" r="r" b="b"/>
              <a:pathLst>
                <a:path w="141" h="109" extrusionOk="0">
                  <a:moveTo>
                    <a:pt x="75" y="1"/>
                  </a:moveTo>
                  <a:cubicBezTo>
                    <a:pt x="73" y="1"/>
                    <a:pt x="70" y="1"/>
                    <a:pt x="68" y="1"/>
                  </a:cubicBezTo>
                  <a:cubicBezTo>
                    <a:pt x="23" y="1"/>
                    <a:pt x="0" y="61"/>
                    <a:pt x="30" y="91"/>
                  </a:cubicBezTo>
                  <a:cubicBezTo>
                    <a:pt x="42" y="102"/>
                    <a:pt x="56" y="108"/>
                    <a:pt x="71" y="108"/>
                  </a:cubicBezTo>
                  <a:cubicBezTo>
                    <a:pt x="86" y="108"/>
                    <a:pt x="101" y="102"/>
                    <a:pt x="113" y="91"/>
                  </a:cubicBezTo>
                  <a:cubicBezTo>
                    <a:pt x="141" y="56"/>
                    <a:pt x="116"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767;p24">
              <a:extLst>
                <a:ext uri="{FF2B5EF4-FFF2-40B4-BE49-F238E27FC236}">
                  <a16:creationId xmlns:a16="http://schemas.microsoft.com/office/drawing/2014/main" id="{90E14A3D-F5F5-B34C-BC75-C311B455AE73}"/>
                </a:ext>
              </a:extLst>
            </p:cNvPr>
            <p:cNvSpPr/>
            <p:nvPr/>
          </p:nvSpPr>
          <p:spPr>
            <a:xfrm rot="-2922755">
              <a:off x="1360609" y="2548612"/>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768;p24">
              <a:extLst>
                <a:ext uri="{FF2B5EF4-FFF2-40B4-BE49-F238E27FC236}">
                  <a16:creationId xmlns:a16="http://schemas.microsoft.com/office/drawing/2014/main" id="{E5C6566B-BA8A-044A-95B2-4CF435295E77}"/>
                </a:ext>
              </a:extLst>
            </p:cNvPr>
            <p:cNvSpPr/>
            <p:nvPr/>
          </p:nvSpPr>
          <p:spPr>
            <a:xfrm rot="-2922755">
              <a:off x="1358415" y="2522074"/>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5" y="102"/>
                    <a:pt x="58" y="108"/>
                    <a:pt x="72" y="108"/>
                  </a:cubicBezTo>
                  <a:cubicBezTo>
                    <a:pt x="86" y="108"/>
                    <a:pt x="101" y="102"/>
                    <a:pt x="113" y="91"/>
                  </a:cubicBezTo>
                  <a:cubicBezTo>
                    <a:pt x="141" y="56"/>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769;p24">
              <a:extLst>
                <a:ext uri="{FF2B5EF4-FFF2-40B4-BE49-F238E27FC236}">
                  <a16:creationId xmlns:a16="http://schemas.microsoft.com/office/drawing/2014/main" id="{CBC84770-B356-2F47-A7E0-78992F27E2D8}"/>
                </a:ext>
              </a:extLst>
            </p:cNvPr>
            <p:cNvSpPr/>
            <p:nvPr/>
          </p:nvSpPr>
          <p:spPr>
            <a:xfrm rot="-2922755">
              <a:off x="1476159" y="2813533"/>
              <a:ext cx="37323" cy="37323"/>
            </a:xfrm>
            <a:custGeom>
              <a:avLst/>
              <a:gdLst/>
              <a:ahLst/>
              <a:cxnLst/>
              <a:rect l="l" t="t" r="r" b="b"/>
              <a:pathLst>
                <a:path w="300" h="300" extrusionOk="0">
                  <a:moveTo>
                    <a:pt x="150" y="0"/>
                  </a:moveTo>
                  <a:cubicBezTo>
                    <a:pt x="68" y="0"/>
                    <a:pt x="0" y="67"/>
                    <a:pt x="0" y="150"/>
                  </a:cubicBezTo>
                  <a:cubicBezTo>
                    <a:pt x="0" y="232"/>
                    <a:pt x="68" y="300"/>
                    <a:pt x="150" y="300"/>
                  </a:cubicBezTo>
                  <a:cubicBezTo>
                    <a:pt x="232" y="300"/>
                    <a:pt x="300" y="232"/>
                    <a:pt x="300" y="150"/>
                  </a:cubicBezTo>
                  <a:cubicBezTo>
                    <a:pt x="300" y="67"/>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770;p24">
              <a:extLst>
                <a:ext uri="{FF2B5EF4-FFF2-40B4-BE49-F238E27FC236}">
                  <a16:creationId xmlns:a16="http://schemas.microsoft.com/office/drawing/2014/main" id="{3E1BFDBF-8A5B-B14B-8278-DDC928E6E4A3}"/>
                </a:ext>
              </a:extLst>
            </p:cNvPr>
            <p:cNvSpPr/>
            <p:nvPr/>
          </p:nvSpPr>
          <p:spPr>
            <a:xfrm rot="-2922755">
              <a:off x="1437399" y="2504219"/>
              <a:ext cx="50261" cy="36950"/>
            </a:xfrm>
            <a:custGeom>
              <a:avLst/>
              <a:gdLst/>
              <a:ahLst/>
              <a:cxnLst/>
              <a:rect l="l" t="t" r="r" b="b"/>
              <a:pathLst>
                <a:path w="404" h="297" extrusionOk="0">
                  <a:moveTo>
                    <a:pt x="205" y="1"/>
                  </a:moveTo>
                  <a:cubicBezTo>
                    <a:pt x="202" y="1"/>
                    <a:pt x="199" y="1"/>
                    <a:pt x="196" y="1"/>
                  </a:cubicBezTo>
                  <a:cubicBezTo>
                    <a:pt x="61" y="1"/>
                    <a:pt x="1" y="166"/>
                    <a:pt x="98" y="256"/>
                  </a:cubicBezTo>
                  <a:cubicBezTo>
                    <a:pt x="130" y="284"/>
                    <a:pt x="166" y="297"/>
                    <a:pt x="202" y="297"/>
                  </a:cubicBezTo>
                  <a:cubicBezTo>
                    <a:pt x="243" y="297"/>
                    <a:pt x="284" y="280"/>
                    <a:pt x="315" y="248"/>
                  </a:cubicBezTo>
                  <a:cubicBezTo>
                    <a:pt x="403" y="153"/>
                    <a:pt x="3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771;p24">
              <a:extLst>
                <a:ext uri="{FF2B5EF4-FFF2-40B4-BE49-F238E27FC236}">
                  <a16:creationId xmlns:a16="http://schemas.microsoft.com/office/drawing/2014/main" id="{558DD398-73E1-9140-95CD-26341529945C}"/>
                </a:ext>
              </a:extLst>
            </p:cNvPr>
            <p:cNvSpPr/>
            <p:nvPr/>
          </p:nvSpPr>
          <p:spPr>
            <a:xfrm rot="-2922755">
              <a:off x="1482417" y="2794434"/>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2"/>
                    <a:pt x="112" y="90"/>
                  </a:cubicBezTo>
                  <a:cubicBezTo>
                    <a:pt x="142"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772;p24">
              <a:extLst>
                <a:ext uri="{FF2B5EF4-FFF2-40B4-BE49-F238E27FC236}">
                  <a16:creationId xmlns:a16="http://schemas.microsoft.com/office/drawing/2014/main" id="{9C72619D-6B85-6245-BBB5-46DEC62DC711}"/>
                </a:ext>
              </a:extLst>
            </p:cNvPr>
            <p:cNvSpPr/>
            <p:nvPr/>
          </p:nvSpPr>
          <p:spPr>
            <a:xfrm rot="-2922755">
              <a:off x="1479537" y="2771789"/>
              <a:ext cx="18786" cy="13934"/>
            </a:xfrm>
            <a:custGeom>
              <a:avLst/>
              <a:gdLst/>
              <a:ahLst/>
              <a:cxnLst/>
              <a:rect l="l" t="t" r="r" b="b"/>
              <a:pathLst>
                <a:path w="151" h="112" extrusionOk="0">
                  <a:moveTo>
                    <a:pt x="76" y="1"/>
                  </a:moveTo>
                  <a:cubicBezTo>
                    <a:pt x="23" y="1"/>
                    <a:pt x="1" y="60"/>
                    <a:pt x="38" y="98"/>
                  </a:cubicBezTo>
                  <a:cubicBezTo>
                    <a:pt x="48" y="107"/>
                    <a:pt x="58" y="111"/>
                    <a:pt x="69" y="111"/>
                  </a:cubicBezTo>
                  <a:cubicBezTo>
                    <a:pt x="85" y="111"/>
                    <a:pt x="100" y="103"/>
                    <a:pt x="113" y="90"/>
                  </a:cubicBezTo>
                  <a:cubicBezTo>
                    <a:pt x="151" y="60"/>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773;p24">
              <a:extLst>
                <a:ext uri="{FF2B5EF4-FFF2-40B4-BE49-F238E27FC236}">
                  <a16:creationId xmlns:a16="http://schemas.microsoft.com/office/drawing/2014/main" id="{87F4812F-1DC1-AB42-A776-0A4C53304B98}"/>
                </a:ext>
              </a:extLst>
            </p:cNvPr>
            <p:cNvSpPr/>
            <p:nvPr/>
          </p:nvSpPr>
          <p:spPr>
            <a:xfrm rot="-2922755">
              <a:off x="1477734" y="2749051"/>
              <a:ext cx="17791" cy="14307"/>
            </a:xfrm>
            <a:custGeom>
              <a:avLst/>
              <a:gdLst/>
              <a:ahLst/>
              <a:cxnLst/>
              <a:rect l="l" t="t" r="r" b="b"/>
              <a:pathLst>
                <a:path w="143" h="115" extrusionOk="0">
                  <a:moveTo>
                    <a:pt x="68" y="1"/>
                  </a:moveTo>
                  <a:cubicBezTo>
                    <a:pt x="23" y="8"/>
                    <a:pt x="0" y="68"/>
                    <a:pt x="38" y="98"/>
                  </a:cubicBezTo>
                  <a:cubicBezTo>
                    <a:pt x="45" y="109"/>
                    <a:pt x="58" y="115"/>
                    <a:pt x="72" y="115"/>
                  </a:cubicBezTo>
                  <a:cubicBezTo>
                    <a:pt x="86" y="115"/>
                    <a:pt x="101" y="109"/>
                    <a:pt x="112" y="98"/>
                  </a:cubicBezTo>
                  <a:cubicBezTo>
                    <a:pt x="142"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774;p24">
              <a:extLst>
                <a:ext uri="{FF2B5EF4-FFF2-40B4-BE49-F238E27FC236}">
                  <a16:creationId xmlns:a16="http://schemas.microsoft.com/office/drawing/2014/main" id="{B9A48639-F32F-D144-817E-1AABDBE71A86}"/>
                </a:ext>
              </a:extLst>
            </p:cNvPr>
            <p:cNvSpPr/>
            <p:nvPr/>
          </p:nvSpPr>
          <p:spPr>
            <a:xfrm rot="-2922755">
              <a:off x="1475129" y="2727265"/>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50" y="103"/>
                    <a:pt x="65" y="108"/>
                    <a:pt x="79" y="108"/>
                  </a:cubicBezTo>
                  <a:cubicBezTo>
                    <a:pt x="93" y="108"/>
                    <a:pt x="106" y="103"/>
                    <a:pt x="113" y="91"/>
                  </a:cubicBezTo>
                  <a:cubicBezTo>
                    <a:pt x="149"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775;p24">
              <a:extLst>
                <a:ext uri="{FF2B5EF4-FFF2-40B4-BE49-F238E27FC236}">
                  <a16:creationId xmlns:a16="http://schemas.microsoft.com/office/drawing/2014/main" id="{DEC7A777-61D4-9740-A0A8-2761F0E01DCF}"/>
                </a:ext>
              </a:extLst>
            </p:cNvPr>
            <p:cNvSpPr/>
            <p:nvPr/>
          </p:nvSpPr>
          <p:spPr>
            <a:xfrm rot="-2922755">
              <a:off x="1473233" y="2704694"/>
              <a:ext cx="17542" cy="13436"/>
            </a:xfrm>
            <a:custGeom>
              <a:avLst/>
              <a:gdLst/>
              <a:ahLst/>
              <a:cxnLst/>
              <a:rect l="l" t="t" r="r" b="b"/>
              <a:pathLst>
                <a:path w="141" h="108" extrusionOk="0">
                  <a:moveTo>
                    <a:pt x="76" y="0"/>
                  </a:moveTo>
                  <a:cubicBezTo>
                    <a:pt x="74" y="0"/>
                    <a:pt x="71" y="0"/>
                    <a:pt x="68" y="1"/>
                  </a:cubicBezTo>
                  <a:cubicBezTo>
                    <a:pt x="23" y="1"/>
                    <a:pt x="0" y="61"/>
                    <a:pt x="38" y="91"/>
                  </a:cubicBezTo>
                  <a:cubicBezTo>
                    <a:pt x="49" y="102"/>
                    <a:pt x="62" y="107"/>
                    <a:pt x="75" y="107"/>
                  </a:cubicBezTo>
                  <a:cubicBezTo>
                    <a:pt x="88" y="107"/>
                    <a:pt x="101" y="102"/>
                    <a:pt x="113" y="91"/>
                  </a:cubicBezTo>
                  <a:cubicBezTo>
                    <a:pt x="141" y="55"/>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776;p24">
              <a:extLst>
                <a:ext uri="{FF2B5EF4-FFF2-40B4-BE49-F238E27FC236}">
                  <a16:creationId xmlns:a16="http://schemas.microsoft.com/office/drawing/2014/main" id="{E3F889E9-3BD6-1A47-A599-E19E8E0E4DDB}"/>
                </a:ext>
              </a:extLst>
            </p:cNvPr>
            <p:cNvSpPr/>
            <p:nvPr/>
          </p:nvSpPr>
          <p:spPr>
            <a:xfrm rot="-2922755">
              <a:off x="1470216" y="2682122"/>
              <a:ext cx="18786" cy="13312"/>
            </a:xfrm>
            <a:custGeom>
              <a:avLst/>
              <a:gdLst/>
              <a:ahLst/>
              <a:cxnLst/>
              <a:rect l="l" t="t" r="r" b="b"/>
              <a:pathLst>
                <a:path w="151" h="107" extrusionOk="0">
                  <a:moveTo>
                    <a:pt x="76" y="0"/>
                  </a:moveTo>
                  <a:cubicBezTo>
                    <a:pt x="23" y="0"/>
                    <a:pt x="1" y="60"/>
                    <a:pt x="38" y="90"/>
                  </a:cubicBezTo>
                  <a:cubicBezTo>
                    <a:pt x="50" y="101"/>
                    <a:pt x="65" y="107"/>
                    <a:pt x="79" y="107"/>
                  </a:cubicBezTo>
                  <a:cubicBezTo>
                    <a:pt x="93" y="107"/>
                    <a:pt x="106" y="101"/>
                    <a:pt x="113" y="90"/>
                  </a:cubicBezTo>
                  <a:cubicBezTo>
                    <a:pt x="151" y="52"/>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777;p24">
              <a:extLst>
                <a:ext uri="{FF2B5EF4-FFF2-40B4-BE49-F238E27FC236}">
                  <a16:creationId xmlns:a16="http://schemas.microsoft.com/office/drawing/2014/main" id="{B256CFE9-646E-834C-8D6C-14C0DF3D5B29}"/>
                </a:ext>
              </a:extLst>
            </p:cNvPr>
            <p:cNvSpPr/>
            <p:nvPr/>
          </p:nvSpPr>
          <p:spPr>
            <a:xfrm rot="-2922755">
              <a:off x="1468367" y="2659405"/>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6" y="108"/>
                    <a:pt x="100" y="103"/>
                    <a:pt x="113" y="90"/>
                  </a:cubicBezTo>
                  <a:cubicBezTo>
                    <a:pt x="142"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778;p24">
              <a:extLst>
                <a:ext uri="{FF2B5EF4-FFF2-40B4-BE49-F238E27FC236}">
                  <a16:creationId xmlns:a16="http://schemas.microsoft.com/office/drawing/2014/main" id="{4EA94132-598A-8543-97EA-1235137CC7BD}"/>
                </a:ext>
              </a:extLst>
            </p:cNvPr>
            <p:cNvSpPr/>
            <p:nvPr/>
          </p:nvSpPr>
          <p:spPr>
            <a:xfrm rot="-2922755">
              <a:off x="1466172" y="2636450"/>
              <a:ext cx="17791" cy="13561"/>
            </a:xfrm>
            <a:custGeom>
              <a:avLst/>
              <a:gdLst/>
              <a:ahLst/>
              <a:cxnLst/>
              <a:rect l="l" t="t" r="r" b="b"/>
              <a:pathLst>
                <a:path w="143" h="109" extrusionOk="0">
                  <a:moveTo>
                    <a:pt x="68" y="1"/>
                  </a:moveTo>
                  <a:cubicBezTo>
                    <a:pt x="23" y="1"/>
                    <a:pt x="1" y="60"/>
                    <a:pt x="30" y="98"/>
                  </a:cubicBezTo>
                  <a:cubicBezTo>
                    <a:pt x="41" y="105"/>
                    <a:pt x="54" y="108"/>
                    <a:pt x="67" y="108"/>
                  </a:cubicBezTo>
                  <a:cubicBezTo>
                    <a:pt x="84" y="108"/>
                    <a:pt x="100" y="103"/>
                    <a:pt x="113" y="90"/>
                  </a:cubicBezTo>
                  <a:cubicBezTo>
                    <a:pt x="143" y="60"/>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779;p24">
              <a:extLst>
                <a:ext uri="{FF2B5EF4-FFF2-40B4-BE49-F238E27FC236}">
                  <a16:creationId xmlns:a16="http://schemas.microsoft.com/office/drawing/2014/main" id="{A82128FA-0B0D-644B-9959-7B1D6B3B37C7}"/>
                </a:ext>
              </a:extLst>
            </p:cNvPr>
            <p:cNvSpPr/>
            <p:nvPr/>
          </p:nvSpPr>
          <p:spPr>
            <a:xfrm rot="-2922755">
              <a:off x="1463442" y="2613738"/>
              <a:ext cx="18661" cy="14058"/>
            </a:xfrm>
            <a:custGeom>
              <a:avLst/>
              <a:gdLst/>
              <a:ahLst/>
              <a:cxnLst/>
              <a:rect l="l" t="t" r="r" b="b"/>
              <a:pathLst>
                <a:path w="150" h="113" extrusionOk="0">
                  <a:moveTo>
                    <a:pt x="75" y="1"/>
                  </a:moveTo>
                  <a:cubicBezTo>
                    <a:pt x="23" y="8"/>
                    <a:pt x="0" y="61"/>
                    <a:pt x="38" y="98"/>
                  </a:cubicBezTo>
                  <a:cubicBezTo>
                    <a:pt x="48" y="108"/>
                    <a:pt x="60" y="112"/>
                    <a:pt x="71" y="112"/>
                  </a:cubicBezTo>
                  <a:cubicBezTo>
                    <a:pt x="86" y="112"/>
                    <a:pt x="100" y="106"/>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780;p24">
              <a:extLst>
                <a:ext uri="{FF2B5EF4-FFF2-40B4-BE49-F238E27FC236}">
                  <a16:creationId xmlns:a16="http://schemas.microsoft.com/office/drawing/2014/main" id="{B0988B82-5F42-784F-B74E-05C83FBE90C9}"/>
                </a:ext>
              </a:extLst>
            </p:cNvPr>
            <p:cNvSpPr/>
            <p:nvPr/>
          </p:nvSpPr>
          <p:spPr>
            <a:xfrm rot="-2922755">
              <a:off x="1461582" y="2591150"/>
              <a:ext cx="17791" cy="14307"/>
            </a:xfrm>
            <a:custGeom>
              <a:avLst/>
              <a:gdLst/>
              <a:ahLst/>
              <a:cxnLst/>
              <a:rect l="l" t="t" r="r" b="b"/>
              <a:pathLst>
                <a:path w="143" h="115" extrusionOk="0">
                  <a:moveTo>
                    <a:pt x="68" y="0"/>
                  </a:moveTo>
                  <a:cubicBezTo>
                    <a:pt x="23" y="8"/>
                    <a:pt x="1" y="67"/>
                    <a:pt x="30" y="97"/>
                  </a:cubicBezTo>
                  <a:cubicBezTo>
                    <a:pt x="42" y="109"/>
                    <a:pt x="57" y="114"/>
                    <a:pt x="72" y="114"/>
                  </a:cubicBezTo>
                  <a:cubicBezTo>
                    <a:pt x="87" y="114"/>
                    <a:pt x="102" y="109"/>
                    <a:pt x="113" y="97"/>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781;p24">
              <a:extLst>
                <a:ext uri="{FF2B5EF4-FFF2-40B4-BE49-F238E27FC236}">
                  <a16:creationId xmlns:a16="http://schemas.microsoft.com/office/drawing/2014/main" id="{C610ADAC-022B-7D4A-8A07-2B26D5E862E9}"/>
                </a:ext>
              </a:extLst>
            </p:cNvPr>
            <p:cNvSpPr/>
            <p:nvPr/>
          </p:nvSpPr>
          <p:spPr>
            <a:xfrm rot="-2922755">
              <a:off x="1459034" y="2569338"/>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8"/>
                    <a:pt x="78" y="108"/>
                  </a:cubicBezTo>
                  <a:cubicBezTo>
                    <a:pt x="92" y="108"/>
                    <a:pt x="105" y="102"/>
                    <a:pt x="113" y="91"/>
                  </a:cubicBezTo>
                  <a:cubicBezTo>
                    <a:pt x="148" y="55"/>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782;p24">
              <a:extLst>
                <a:ext uri="{FF2B5EF4-FFF2-40B4-BE49-F238E27FC236}">
                  <a16:creationId xmlns:a16="http://schemas.microsoft.com/office/drawing/2014/main" id="{91C552A5-CFC4-6C44-9DF2-353EE7E8B659}"/>
                </a:ext>
              </a:extLst>
            </p:cNvPr>
            <p:cNvSpPr/>
            <p:nvPr/>
          </p:nvSpPr>
          <p:spPr>
            <a:xfrm rot="-2922755">
              <a:off x="1456992" y="2546720"/>
              <a:ext cx="17791" cy="13312"/>
            </a:xfrm>
            <a:custGeom>
              <a:avLst/>
              <a:gdLst/>
              <a:ahLst/>
              <a:cxnLst/>
              <a:rect l="l" t="t" r="r" b="b"/>
              <a:pathLst>
                <a:path w="143" h="107" extrusionOk="0">
                  <a:moveTo>
                    <a:pt x="68" y="0"/>
                  </a:moveTo>
                  <a:cubicBezTo>
                    <a:pt x="23" y="0"/>
                    <a:pt x="1" y="60"/>
                    <a:pt x="38" y="90"/>
                  </a:cubicBezTo>
                  <a:cubicBezTo>
                    <a:pt x="45" y="101"/>
                    <a:pt x="59" y="107"/>
                    <a:pt x="73" y="107"/>
                  </a:cubicBezTo>
                  <a:cubicBezTo>
                    <a:pt x="87"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783;p24">
              <a:extLst>
                <a:ext uri="{FF2B5EF4-FFF2-40B4-BE49-F238E27FC236}">
                  <a16:creationId xmlns:a16="http://schemas.microsoft.com/office/drawing/2014/main" id="{72414EBF-6BE1-3245-9359-10BE613866D3}"/>
                </a:ext>
              </a:extLst>
            </p:cNvPr>
            <p:cNvSpPr/>
            <p:nvPr/>
          </p:nvSpPr>
          <p:spPr>
            <a:xfrm rot="-2922755">
              <a:off x="1553748" y="2785957"/>
              <a:ext cx="49515" cy="37448"/>
            </a:xfrm>
            <a:custGeom>
              <a:avLst/>
              <a:gdLst/>
              <a:ahLst/>
              <a:cxnLst/>
              <a:rect l="l" t="t" r="r" b="b"/>
              <a:pathLst>
                <a:path w="398" h="301" extrusionOk="0">
                  <a:moveTo>
                    <a:pt x="195" y="0"/>
                  </a:moveTo>
                  <a:cubicBezTo>
                    <a:pt x="60" y="8"/>
                    <a:pt x="1" y="173"/>
                    <a:pt x="98" y="262"/>
                  </a:cubicBezTo>
                  <a:cubicBezTo>
                    <a:pt x="127" y="288"/>
                    <a:pt x="165" y="301"/>
                    <a:pt x="202" y="301"/>
                  </a:cubicBezTo>
                  <a:cubicBezTo>
                    <a:pt x="241" y="301"/>
                    <a:pt x="280" y="286"/>
                    <a:pt x="307" y="255"/>
                  </a:cubicBezTo>
                  <a:cubicBezTo>
                    <a:pt x="397"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784;p24">
              <a:extLst>
                <a:ext uri="{FF2B5EF4-FFF2-40B4-BE49-F238E27FC236}">
                  <a16:creationId xmlns:a16="http://schemas.microsoft.com/office/drawing/2014/main" id="{EDA36C17-9460-794C-A66B-7746BE7341E0}"/>
                </a:ext>
              </a:extLst>
            </p:cNvPr>
            <p:cNvSpPr/>
            <p:nvPr/>
          </p:nvSpPr>
          <p:spPr>
            <a:xfrm rot="-2922755">
              <a:off x="1566600" y="2772824"/>
              <a:ext cx="18786" cy="13436"/>
            </a:xfrm>
            <a:custGeom>
              <a:avLst/>
              <a:gdLst/>
              <a:ahLst/>
              <a:cxnLst/>
              <a:rect l="l" t="t" r="r" b="b"/>
              <a:pathLst>
                <a:path w="151" h="108" extrusionOk="0">
                  <a:moveTo>
                    <a:pt x="75" y="0"/>
                  </a:moveTo>
                  <a:cubicBezTo>
                    <a:pt x="23" y="0"/>
                    <a:pt x="1" y="60"/>
                    <a:pt x="38" y="97"/>
                  </a:cubicBezTo>
                  <a:cubicBezTo>
                    <a:pt x="48" y="104"/>
                    <a:pt x="61" y="108"/>
                    <a:pt x="74" y="108"/>
                  </a:cubicBezTo>
                  <a:cubicBezTo>
                    <a:pt x="90" y="108"/>
                    <a:pt x="105" y="102"/>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785;p24">
              <a:extLst>
                <a:ext uri="{FF2B5EF4-FFF2-40B4-BE49-F238E27FC236}">
                  <a16:creationId xmlns:a16="http://schemas.microsoft.com/office/drawing/2014/main" id="{D6C70E02-0646-E94E-A7E3-01F73716B704}"/>
                </a:ext>
              </a:extLst>
            </p:cNvPr>
            <p:cNvSpPr/>
            <p:nvPr/>
          </p:nvSpPr>
          <p:spPr>
            <a:xfrm rot="-2922755">
              <a:off x="1565522" y="2754774"/>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9" y="102"/>
                    <a:pt x="62" y="108"/>
                    <a:pt x="75" y="108"/>
                  </a:cubicBezTo>
                  <a:cubicBezTo>
                    <a:pt x="88" y="108"/>
                    <a:pt x="101"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786;p24">
              <a:extLst>
                <a:ext uri="{FF2B5EF4-FFF2-40B4-BE49-F238E27FC236}">
                  <a16:creationId xmlns:a16="http://schemas.microsoft.com/office/drawing/2014/main" id="{4194F6A7-EAF4-FF4D-84C9-38716E40731F}"/>
                </a:ext>
              </a:extLst>
            </p:cNvPr>
            <p:cNvSpPr/>
            <p:nvPr/>
          </p:nvSpPr>
          <p:spPr>
            <a:xfrm rot="-2922755">
              <a:off x="1562850" y="2736023"/>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787;p24">
              <a:extLst>
                <a:ext uri="{FF2B5EF4-FFF2-40B4-BE49-F238E27FC236}">
                  <a16:creationId xmlns:a16="http://schemas.microsoft.com/office/drawing/2014/main" id="{AB8ED5ED-38C0-7D4A-B5A0-A5FC707F7141}"/>
                </a:ext>
              </a:extLst>
            </p:cNvPr>
            <p:cNvSpPr/>
            <p:nvPr/>
          </p:nvSpPr>
          <p:spPr>
            <a:xfrm rot="-2922755">
              <a:off x="1561449" y="2717260"/>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2"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788;p24">
              <a:extLst>
                <a:ext uri="{FF2B5EF4-FFF2-40B4-BE49-F238E27FC236}">
                  <a16:creationId xmlns:a16="http://schemas.microsoft.com/office/drawing/2014/main" id="{2D6FF5A7-1123-9C4E-B276-31CE2BF29AAC}"/>
                </a:ext>
              </a:extLst>
            </p:cNvPr>
            <p:cNvSpPr/>
            <p:nvPr/>
          </p:nvSpPr>
          <p:spPr>
            <a:xfrm rot="-2922755">
              <a:off x="1559926" y="2698972"/>
              <a:ext cx="17791" cy="13436"/>
            </a:xfrm>
            <a:custGeom>
              <a:avLst/>
              <a:gdLst/>
              <a:ahLst/>
              <a:cxnLst/>
              <a:rect l="l" t="t" r="r" b="b"/>
              <a:pathLst>
                <a:path w="143" h="108" extrusionOk="0">
                  <a:moveTo>
                    <a:pt x="68" y="1"/>
                  </a:moveTo>
                  <a:cubicBezTo>
                    <a:pt x="23" y="1"/>
                    <a:pt x="0" y="61"/>
                    <a:pt x="30" y="91"/>
                  </a:cubicBezTo>
                  <a:cubicBezTo>
                    <a:pt x="41" y="102"/>
                    <a:pt x="56" y="108"/>
                    <a:pt x="71" y="108"/>
                  </a:cubicBezTo>
                  <a:cubicBezTo>
                    <a:pt x="86" y="108"/>
                    <a:pt x="101" y="102"/>
                    <a:pt x="113" y="91"/>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789;p24">
              <a:extLst>
                <a:ext uri="{FF2B5EF4-FFF2-40B4-BE49-F238E27FC236}">
                  <a16:creationId xmlns:a16="http://schemas.microsoft.com/office/drawing/2014/main" id="{6721E2CE-4BA9-6D41-BDCA-FCA2E6196E4A}"/>
                </a:ext>
              </a:extLst>
            </p:cNvPr>
            <p:cNvSpPr/>
            <p:nvPr/>
          </p:nvSpPr>
          <p:spPr>
            <a:xfrm rot="-2922755">
              <a:off x="1557465" y="2680689"/>
              <a:ext cx="17791" cy="13561"/>
            </a:xfrm>
            <a:custGeom>
              <a:avLst/>
              <a:gdLst/>
              <a:ahLst/>
              <a:cxnLst/>
              <a:rect l="l" t="t" r="r" b="b"/>
              <a:pathLst>
                <a:path w="143" h="109" extrusionOk="0">
                  <a:moveTo>
                    <a:pt x="75" y="1"/>
                  </a:moveTo>
                  <a:cubicBezTo>
                    <a:pt x="23" y="1"/>
                    <a:pt x="1" y="60"/>
                    <a:pt x="38" y="98"/>
                  </a:cubicBezTo>
                  <a:cubicBezTo>
                    <a:pt x="48" y="105"/>
                    <a:pt x="60" y="108"/>
                    <a:pt x="71" y="108"/>
                  </a:cubicBezTo>
                  <a:cubicBezTo>
                    <a:pt x="86" y="108"/>
                    <a:pt x="101" y="103"/>
                    <a:pt x="113" y="90"/>
                  </a:cubicBezTo>
                  <a:cubicBezTo>
                    <a:pt x="143"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790;p24">
              <a:extLst>
                <a:ext uri="{FF2B5EF4-FFF2-40B4-BE49-F238E27FC236}">
                  <a16:creationId xmlns:a16="http://schemas.microsoft.com/office/drawing/2014/main" id="{D2A0BE7F-DD2B-DA4F-A9C0-6620B1354959}"/>
                </a:ext>
              </a:extLst>
            </p:cNvPr>
            <p:cNvSpPr/>
            <p:nvPr/>
          </p:nvSpPr>
          <p:spPr>
            <a:xfrm rot="-2922755">
              <a:off x="1556265" y="2662368"/>
              <a:ext cx="17542" cy="13436"/>
            </a:xfrm>
            <a:custGeom>
              <a:avLst/>
              <a:gdLst/>
              <a:ahLst/>
              <a:cxnLst/>
              <a:rect l="l" t="t" r="r" b="b"/>
              <a:pathLst>
                <a:path w="141" h="108" extrusionOk="0">
                  <a:moveTo>
                    <a:pt x="77" y="0"/>
                  </a:moveTo>
                  <a:cubicBezTo>
                    <a:pt x="74" y="0"/>
                    <a:pt x="71" y="0"/>
                    <a:pt x="68" y="1"/>
                  </a:cubicBezTo>
                  <a:cubicBezTo>
                    <a:pt x="23" y="1"/>
                    <a:pt x="0" y="61"/>
                    <a:pt x="30" y="91"/>
                  </a:cubicBezTo>
                  <a:cubicBezTo>
                    <a:pt x="42" y="102"/>
                    <a:pt x="57" y="107"/>
                    <a:pt x="71" y="107"/>
                  </a:cubicBezTo>
                  <a:cubicBezTo>
                    <a:pt x="86" y="107"/>
                    <a:pt x="101"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791;p24">
              <a:extLst>
                <a:ext uri="{FF2B5EF4-FFF2-40B4-BE49-F238E27FC236}">
                  <a16:creationId xmlns:a16="http://schemas.microsoft.com/office/drawing/2014/main" id="{21A393E5-B8EC-2740-8544-ED9EBF6C3317}"/>
                </a:ext>
              </a:extLst>
            </p:cNvPr>
            <p:cNvSpPr/>
            <p:nvPr/>
          </p:nvSpPr>
          <p:spPr>
            <a:xfrm rot="-2922755">
              <a:off x="1553592" y="2643617"/>
              <a:ext cx="18786" cy="13561"/>
            </a:xfrm>
            <a:custGeom>
              <a:avLst/>
              <a:gdLst/>
              <a:ahLst/>
              <a:cxnLst/>
              <a:rect l="l" t="t" r="r" b="b"/>
              <a:pathLst>
                <a:path w="151" h="109" extrusionOk="0">
                  <a:moveTo>
                    <a:pt x="76" y="0"/>
                  </a:moveTo>
                  <a:cubicBezTo>
                    <a:pt x="23" y="0"/>
                    <a:pt x="1" y="60"/>
                    <a:pt x="38" y="98"/>
                  </a:cubicBezTo>
                  <a:cubicBezTo>
                    <a:pt x="48" y="105"/>
                    <a:pt x="61" y="108"/>
                    <a:pt x="74" y="108"/>
                  </a:cubicBezTo>
                  <a:cubicBezTo>
                    <a:pt x="90" y="108"/>
                    <a:pt x="105" y="103"/>
                    <a:pt x="113" y="90"/>
                  </a:cubicBezTo>
                  <a:cubicBezTo>
                    <a:pt x="150" y="53"/>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792;p24">
              <a:extLst>
                <a:ext uri="{FF2B5EF4-FFF2-40B4-BE49-F238E27FC236}">
                  <a16:creationId xmlns:a16="http://schemas.microsoft.com/office/drawing/2014/main" id="{0D5FD8BE-84D7-0440-B21B-DFFBB93BEB25}"/>
                </a:ext>
              </a:extLst>
            </p:cNvPr>
            <p:cNvSpPr/>
            <p:nvPr/>
          </p:nvSpPr>
          <p:spPr>
            <a:xfrm rot="-2922755">
              <a:off x="1552192" y="2624853"/>
              <a:ext cx="17791" cy="14307"/>
            </a:xfrm>
            <a:custGeom>
              <a:avLst/>
              <a:gdLst/>
              <a:ahLst/>
              <a:cxnLst/>
              <a:rect l="l" t="t" r="r" b="b"/>
              <a:pathLst>
                <a:path w="143" h="115" extrusionOk="0">
                  <a:moveTo>
                    <a:pt x="68" y="0"/>
                  </a:moveTo>
                  <a:cubicBezTo>
                    <a:pt x="23" y="8"/>
                    <a:pt x="0" y="68"/>
                    <a:pt x="38" y="98"/>
                  </a:cubicBezTo>
                  <a:cubicBezTo>
                    <a:pt x="45" y="109"/>
                    <a:pt x="59" y="114"/>
                    <a:pt x="73" y="114"/>
                  </a:cubicBezTo>
                  <a:cubicBezTo>
                    <a:pt x="87" y="114"/>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793;p24">
              <a:extLst>
                <a:ext uri="{FF2B5EF4-FFF2-40B4-BE49-F238E27FC236}">
                  <a16:creationId xmlns:a16="http://schemas.microsoft.com/office/drawing/2014/main" id="{434358D2-D2C7-694A-9DE5-3BE935E6EDFE}"/>
                </a:ext>
              </a:extLst>
            </p:cNvPr>
            <p:cNvSpPr/>
            <p:nvPr/>
          </p:nvSpPr>
          <p:spPr>
            <a:xfrm rot="-2922755">
              <a:off x="1549842" y="2606940"/>
              <a:ext cx="18786" cy="13436"/>
            </a:xfrm>
            <a:custGeom>
              <a:avLst/>
              <a:gdLst/>
              <a:ahLst/>
              <a:cxnLst/>
              <a:rect l="l" t="t" r="r" b="b"/>
              <a:pathLst>
                <a:path w="151" h="108" extrusionOk="0">
                  <a:moveTo>
                    <a:pt x="76" y="0"/>
                  </a:moveTo>
                  <a:cubicBezTo>
                    <a:pt x="23" y="0"/>
                    <a:pt x="1" y="60"/>
                    <a:pt x="38" y="90"/>
                  </a:cubicBezTo>
                  <a:cubicBezTo>
                    <a:pt x="49" y="101"/>
                    <a:pt x="64" y="107"/>
                    <a:pt x="78" y="107"/>
                  </a:cubicBezTo>
                  <a:cubicBezTo>
                    <a:pt x="93" y="107"/>
                    <a:pt x="106" y="101"/>
                    <a:pt x="113" y="90"/>
                  </a:cubicBezTo>
                  <a:cubicBezTo>
                    <a:pt x="151"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794;p24">
              <a:extLst>
                <a:ext uri="{FF2B5EF4-FFF2-40B4-BE49-F238E27FC236}">
                  <a16:creationId xmlns:a16="http://schemas.microsoft.com/office/drawing/2014/main" id="{C06FD2FD-3FFB-8A49-9FD7-B139A28B0D43}"/>
                </a:ext>
              </a:extLst>
            </p:cNvPr>
            <p:cNvSpPr/>
            <p:nvPr/>
          </p:nvSpPr>
          <p:spPr>
            <a:xfrm rot="-2922755">
              <a:off x="1548161" y="2588303"/>
              <a:ext cx="17791" cy="13436"/>
            </a:xfrm>
            <a:custGeom>
              <a:avLst/>
              <a:gdLst/>
              <a:ahLst/>
              <a:cxnLst/>
              <a:rect l="l" t="t" r="r" b="b"/>
              <a:pathLst>
                <a:path w="143" h="108" extrusionOk="0">
                  <a:moveTo>
                    <a:pt x="68" y="0"/>
                  </a:moveTo>
                  <a:cubicBezTo>
                    <a:pt x="23" y="0"/>
                    <a:pt x="1" y="60"/>
                    <a:pt x="38" y="97"/>
                  </a:cubicBezTo>
                  <a:cubicBezTo>
                    <a:pt x="48" y="104"/>
                    <a:pt x="60" y="108"/>
                    <a:pt x="71" y="108"/>
                  </a:cubicBezTo>
                  <a:cubicBezTo>
                    <a:pt x="86" y="108"/>
                    <a:pt x="101" y="102"/>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795;p24">
              <a:extLst>
                <a:ext uri="{FF2B5EF4-FFF2-40B4-BE49-F238E27FC236}">
                  <a16:creationId xmlns:a16="http://schemas.microsoft.com/office/drawing/2014/main" id="{CBA8B451-8EE4-EF43-AAAE-AE06E3FDDF30}"/>
                </a:ext>
              </a:extLst>
            </p:cNvPr>
            <p:cNvSpPr/>
            <p:nvPr/>
          </p:nvSpPr>
          <p:spPr>
            <a:xfrm rot="-2922755">
              <a:off x="1546088" y="2570253"/>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796;p24">
              <a:extLst>
                <a:ext uri="{FF2B5EF4-FFF2-40B4-BE49-F238E27FC236}">
                  <a16:creationId xmlns:a16="http://schemas.microsoft.com/office/drawing/2014/main" id="{5C2DCB20-50F2-3B41-AC46-726E77C19E28}"/>
                </a:ext>
              </a:extLst>
            </p:cNvPr>
            <p:cNvSpPr/>
            <p:nvPr/>
          </p:nvSpPr>
          <p:spPr>
            <a:xfrm rot="-2922755">
              <a:off x="1528116" y="2533027"/>
              <a:ext cx="49266" cy="37448"/>
            </a:xfrm>
            <a:custGeom>
              <a:avLst/>
              <a:gdLst/>
              <a:ahLst/>
              <a:cxnLst/>
              <a:rect l="l" t="t" r="r" b="b"/>
              <a:pathLst>
                <a:path w="396" h="301" extrusionOk="0">
                  <a:moveTo>
                    <a:pt x="204" y="0"/>
                  </a:moveTo>
                  <a:cubicBezTo>
                    <a:pt x="201" y="0"/>
                    <a:pt x="198" y="0"/>
                    <a:pt x="196" y="0"/>
                  </a:cubicBezTo>
                  <a:cubicBezTo>
                    <a:pt x="61" y="8"/>
                    <a:pt x="1" y="172"/>
                    <a:pt x="98" y="262"/>
                  </a:cubicBezTo>
                  <a:cubicBezTo>
                    <a:pt x="127" y="288"/>
                    <a:pt x="165" y="301"/>
                    <a:pt x="202" y="301"/>
                  </a:cubicBezTo>
                  <a:cubicBezTo>
                    <a:pt x="242" y="301"/>
                    <a:pt x="281" y="286"/>
                    <a:pt x="308" y="255"/>
                  </a:cubicBezTo>
                  <a:cubicBezTo>
                    <a:pt x="396" y="160"/>
                    <a:pt x="333"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797;p24">
              <a:extLst>
                <a:ext uri="{FF2B5EF4-FFF2-40B4-BE49-F238E27FC236}">
                  <a16:creationId xmlns:a16="http://schemas.microsoft.com/office/drawing/2014/main" id="{F40E7125-9408-3744-8BFC-980CF708F090}"/>
                </a:ext>
              </a:extLst>
            </p:cNvPr>
            <p:cNvSpPr/>
            <p:nvPr/>
          </p:nvSpPr>
          <p:spPr>
            <a:xfrm rot="-2922755">
              <a:off x="1630307" y="2757585"/>
              <a:ext cx="50261" cy="37572"/>
            </a:xfrm>
            <a:custGeom>
              <a:avLst/>
              <a:gdLst/>
              <a:ahLst/>
              <a:cxnLst/>
              <a:rect l="l" t="t" r="r" b="b"/>
              <a:pathLst>
                <a:path w="404" h="302" extrusionOk="0">
                  <a:moveTo>
                    <a:pt x="204" y="1"/>
                  </a:moveTo>
                  <a:cubicBezTo>
                    <a:pt x="202" y="1"/>
                    <a:pt x="199" y="1"/>
                    <a:pt x="196" y="1"/>
                  </a:cubicBezTo>
                  <a:cubicBezTo>
                    <a:pt x="61" y="8"/>
                    <a:pt x="1" y="173"/>
                    <a:pt x="98" y="263"/>
                  </a:cubicBezTo>
                  <a:cubicBezTo>
                    <a:pt x="131" y="288"/>
                    <a:pt x="169" y="301"/>
                    <a:pt x="206" y="301"/>
                  </a:cubicBezTo>
                  <a:cubicBezTo>
                    <a:pt x="245" y="301"/>
                    <a:pt x="284" y="286"/>
                    <a:pt x="315" y="255"/>
                  </a:cubicBezTo>
                  <a:cubicBezTo>
                    <a:pt x="403" y="160"/>
                    <a:pt x="334"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798;p24">
              <a:extLst>
                <a:ext uri="{FF2B5EF4-FFF2-40B4-BE49-F238E27FC236}">
                  <a16:creationId xmlns:a16="http://schemas.microsoft.com/office/drawing/2014/main" id="{60877B73-8AE8-9C48-B26A-2FAC4450AC02}"/>
                </a:ext>
              </a:extLst>
            </p:cNvPr>
            <p:cNvSpPr/>
            <p:nvPr/>
          </p:nvSpPr>
          <p:spPr>
            <a:xfrm rot="-2922755">
              <a:off x="1644735" y="2749499"/>
              <a:ext cx="17791" cy="14307"/>
            </a:xfrm>
            <a:custGeom>
              <a:avLst/>
              <a:gdLst/>
              <a:ahLst/>
              <a:cxnLst/>
              <a:rect l="l" t="t" r="r" b="b"/>
              <a:pathLst>
                <a:path w="143" h="115" extrusionOk="0">
                  <a:moveTo>
                    <a:pt x="68" y="0"/>
                  </a:moveTo>
                  <a:cubicBezTo>
                    <a:pt x="23" y="8"/>
                    <a:pt x="1" y="68"/>
                    <a:pt x="30" y="98"/>
                  </a:cubicBezTo>
                  <a:cubicBezTo>
                    <a:pt x="42" y="109"/>
                    <a:pt x="57" y="115"/>
                    <a:pt x="72" y="115"/>
                  </a:cubicBezTo>
                  <a:cubicBezTo>
                    <a:pt x="87" y="115"/>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799;p24">
              <a:extLst>
                <a:ext uri="{FF2B5EF4-FFF2-40B4-BE49-F238E27FC236}">
                  <a16:creationId xmlns:a16="http://schemas.microsoft.com/office/drawing/2014/main" id="{6C21CEA6-F8D7-D44F-879C-46F70AF6C049}"/>
                </a:ext>
              </a:extLst>
            </p:cNvPr>
            <p:cNvSpPr/>
            <p:nvPr/>
          </p:nvSpPr>
          <p:spPr>
            <a:xfrm rot="-2922755">
              <a:off x="1642729" y="2735531"/>
              <a:ext cx="18786" cy="13436"/>
            </a:xfrm>
            <a:custGeom>
              <a:avLst/>
              <a:gdLst/>
              <a:ahLst/>
              <a:cxnLst/>
              <a:rect l="l" t="t" r="r" b="b"/>
              <a:pathLst>
                <a:path w="151" h="108" extrusionOk="0">
                  <a:moveTo>
                    <a:pt x="75" y="0"/>
                  </a:moveTo>
                  <a:cubicBezTo>
                    <a:pt x="23" y="0"/>
                    <a:pt x="0" y="60"/>
                    <a:pt x="38" y="97"/>
                  </a:cubicBezTo>
                  <a:cubicBezTo>
                    <a:pt x="48" y="104"/>
                    <a:pt x="61" y="108"/>
                    <a:pt x="74" y="108"/>
                  </a:cubicBezTo>
                  <a:cubicBezTo>
                    <a:pt x="89" y="108"/>
                    <a:pt x="104" y="102"/>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800;p24">
              <a:extLst>
                <a:ext uri="{FF2B5EF4-FFF2-40B4-BE49-F238E27FC236}">
                  <a16:creationId xmlns:a16="http://schemas.microsoft.com/office/drawing/2014/main" id="{E4A4F510-A624-6D40-AF3A-454CB4E9862F}"/>
                </a:ext>
              </a:extLst>
            </p:cNvPr>
            <p:cNvSpPr/>
            <p:nvPr/>
          </p:nvSpPr>
          <p:spPr>
            <a:xfrm rot="-2922755">
              <a:off x="1641871" y="2721425"/>
              <a:ext cx="17791" cy="13436"/>
            </a:xfrm>
            <a:custGeom>
              <a:avLst/>
              <a:gdLst/>
              <a:ahLst/>
              <a:cxnLst/>
              <a:rect l="l" t="t" r="r" b="b"/>
              <a:pathLst>
                <a:path w="143" h="108" extrusionOk="0">
                  <a:moveTo>
                    <a:pt x="68" y="1"/>
                  </a:moveTo>
                  <a:cubicBezTo>
                    <a:pt x="23" y="1"/>
                    <a:pt x="1" y="61"/>
                    <a:pt x="38" y="91"/>
                  </a:cubicBezTo>
                  <a:cubicBezTo>
                    <a:pt x="46" y="102"/>
                    <a:pt x="59" y="107"/>
                    <a:pt x="73" y="107"/>
                  </a:cubicBezTo>
                  <a:cubicBezTo>
                    <a:pt x="87"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801;p24">
              <a:extLst>
                <a:ext uri="{FF2B5EF4-FFF2-40B4-BE49-F238E27FC236}">
                  <a16:creationId xmlns:a16="http://schemas.microsoft.com/office/drawing/2014/main" id="{6CEB2C5C-F045-4343-BEB7-DF4D947E9A3B}"/>
                </a:ext>
              </a:extLst>
            </p:cNvPr>
            <p:cNvSpPr/>
            <p:nvPr/>
          </p:nvSpPr>
          <p:spPr>
            <a:xfrm rot="-2922755">
              <a:off x="1639819" y="2706482"/>
              <a:ext cx="18786" cy="14432"/>
            </a:xfrm>
            <a:custGeom>
              <a:avLst/>
              <a:gdLst/>
              <a:ahLst/>
              <a:cxnLst/>
              <a:rect l="l" t="t" r="r" b="b"/>
              <a:pathLst>
                <a:path w="151" h="116" extrusionOk="0">
                  <a:moveTo>
                    <a:pt x="75" y="1"/>
                  </a:moveTo>
                  <a:cubicBezTo>
                    <a:pt x="23" y="8"/>
                    <a:pt x="1" y="68"/>
                    <a:pt x="38" y="98"/>
                  </a:cubicBezTo>
                  <a:cubicBezTo>
                    <a:pt x="49" y="109"/>
                    <a:pt x="64" y="115"/>
                    <a:pt x="78" y="115"/>
                  </a:cubicBezTo>
                  <a:cubicBezTo>
                    <a:pt x="92" y="115"/>
                    <a:pt x="105" y="109"/>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802;p24">
              <a:extLst>
                <a:ext uri="{FF2B5EF4-FFF2-40B4-BE49-F238E27FC236}">
                  <a16:creationId xmlns:a16="http://schemas.microsoft.com/office/drawing/2014/main" id="{9F27336A-F2C7-3D48-AFA3-46F5467D3E30}"/>
                </a:ext>
              </a:extLst>
            </p:cNvPr>
            <p:cNvSpPr/>
            <p:nvPr/>
          </p:nvSpPr>
          <p:spPr>
            <a:xfrm rot="-2922755">
              <a:off x="1638706" y="2692560"/>
              <a:ext cx="17915" cy="13561"/>
            </a:xfrm>
            <a:custGeom>
              <a:avLst/>
              <a:gdLst/>
              <a:ahLst/>
              <a:cxnLst/>
              <a:rect l="l" t="t" r="r" b="b"/>
              <a:pathLst>
                <a:path w="144" h="109" extrusionOk="0">
                  <a:moveTo>
                    <a:pt x="68" y="1"/>
                  </a:moveTo>
                  <a:cubicBezTo>
                    <a:pt x="23" y="1"/>
                    <a:pt x="1" y="60"/>
                    <a:pt x="38" y="98"/>
                  </a:cubicBezTo>
                  <a:cubicBezTo>
                    <a:pt x="48" y="105"/>
                    <a:pt x="60" y="108"/>
                    <a:pt x="72" y="108"/>
                  </a:cubicBezTo>
                  <a:cubicBezTo>
                    <a:pt x="86" y="108"/>
                    <a:pt x="101" y="103"/>
                    <a:pt x="113" y="90"/>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803;p24">
              <a:extLst>
                <a:ext uri="{FF2B5EF4-FFF2-40B4-BE49-F238E27FC236}">
                  <a16:creationId xmlns:a16="http://schemas.microsoft.com/office/drawing/2014/main" id="{AD0F59AF-B634-9842-9D84-3FAD713E9AB7}"/>
                </a:ext>
              </a:extLst>
            </p:cNvPr>
            <p:cNvSpPr/>
            <p:nvPr/>
          </p:nvSpPr>
          <p:spPr>
            <a:xfrm rot="-2922755">
              <a:off x="1636951" y="2678522"/>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49" y="102"/>
                    <a:pt x="64" y="108"/>
                    <a:pt x="78" y="108"/>
                  </a:cubicBezTo>
                  <a:cubicBezTo>
                    <a:pt x="92" y="108"/>
                    <a:pt x="106"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804;p24">
              <a:extLst>
                <a:ext uri="{FF2B5EF4-FFF2-40B4-BE49-F238E27FC236}">
                  <a16:creationId xmlns:a16="http://schemas.microsoft.com/office/drawing/2014/main" id="{137A652E-267F-9646-BE5E-996C90ACD83B}"/>
                </a:ext>
              </a:extLst>
            </p:cNvPr>
            <p:cNvSpPr/>
            <p:nvPr/>
          </p:nvSpPr>
          <p:spPr>
            <a:xfrm rot="-2922755">
              <a:off x="1635759" y="2663653"/>
              <a:ext cx="17791" cy="13934"/>
            </a:xfrm>
            <a:custGeom>
              <a:avLst/>
              <a:gdLst/>
              <a:ahLst/>
              <a:cxnLst/>
              <a:rect l="l" t="t" r="r" b="b"/>
              <a:pathLst>
                <a:path w="143" h="112" extrusionOk="0">
                  <a:moveTo>
                    <a:pt x="67" y="0"/>
                  </a:moveTo>
                  <a:cubicBezTo>
                    <a:pt x="23" y="8"/>
                    <a:pt x="0" y="60"/>
                    <a:pt x="38" y="98"/>
                  </a:cubicBezTo>
                  <a:cubicBezTo>
                    <a:pt x="48" y="108"/>
                    <a:pt x="59" y="112"/>
                    <a:pt x="71" y="112"/>
                  </a:cubicBezTo>
                  <a:cubicBezTo>
                    <a:pt x="85" y="112"/>
                    <a:pt x="100" y="106"/>
                    <a:pt x="112" y="98"/>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805;p24">
              <a:extLst>
                <a:ext uri="{FF2B5EF4-FFF2-40B4-BE49-F238E27FC236}">
                  <a16:creationId xmlns:a16="http://schemas.microsoft.com/office/drawing/2014/main" id="{FD4D1C57-C934-614A-A31F-F4EE450B40C9}"/>
                </a:ext>
              </a:extLst>
            </p:cNvPr>
            <p:cNvSpPr/>
            <p:nvPr/>
          </p:nvSpPr>
          <p:spPr>
            <a:xfrm rot="-2922755">
              <a:off x="1633811" y="2649714"/>
              <a:ext cx="18786" cy="13436"/>
            </a:xfrm>
            <a:custGeom>
              <a:avLst/>
              <a:gdLst/>
              <a:ahLst/>
              <a:cxnLst/>
              <a:rect l="l" t="t" r="r" b="b"/>
              <a:pathLst>
                <a:path w="151" h="108" extrusionOk="0">
                  <a:moveTo>
                    <a:pt x="76" y="0"/>
                  </a:moveTo>
                  <a:cubicBezTo>
                    <a:pt x="23" y="0"/>
                    <a:pt x="1" y="60"/>
                    <a:pt x="38" y="97"/>
                  </a:cubicBezTo>
                  <a:cubicBezTo>
                    <a:pt x="48" y="104"/>
                    <a:pt x="62" y="108"/>
                    <a:pt x="74" y="108"/>
                  </a:cubicBezTo>
                  <a:cubicBezTo>
                    <a:pt x="90" y="108"/>
                    <a:pt x="105" y="102"/>
                    <a:pt x="113" y="90"/>
                  </a:cubicBezTo>
                  <a:cubicBezTo>
                    <a:pt x="151" y="52"/>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806;p24">
              <a:extLst>
                <a:ext uri="{FF2B5EF4-FFF2-40B4-BE49-F238E27FC236}">
                  <a16:creationId xmlns:a16="http://schemas.microsoft.com/office/drawing/2014/main" id="{9BCD25C7-F4CE-234B-B819-6EB6A055A133}"/>
                </a:ext>
              </a:extLst>
            </p:cNvPr>
            <p:cNvSpPr/>
            <p:nvPr/>
          </p:nvSpPr>
          <p:spPr>
            <a:xfrm rot="-2922755">
              <a:off x="1633078" y="2635608"/>
              <a:ext cx="17542" cy="13436"/>
            </a:xfrm>
            <a:custGeom>
              <a:avLst/>
              <a:gdLst/>
              <a:ahLst/>
              <a:cxnLst/>
              <a:rect l="l" t="t" r="r" b="b"/>
              <a:pathLst>
                <a:path w="141" h="108" extrusionOk="0">
                  <a:moveTo>
                    <a:pt x="76" y="0"/>
                  </a:moveTo>
                  <a:cubicBezTo>
                    <a:pt x="74" y="0"/>
                    <a:pt x="71" y="0"/>
                    <a:pt x="68" y="1"/>
                  </a:cubicBezTo>
                  <a:cubicBezTo>
                    <a:pt x="23" y="1"/>
                    <a:pt x="0" y="61"/>
                    <a:pt x="38" y="90"/>
                  </a:cubicBezTo>
                  <a:cubicBezTo>
                    <a:pt x="49" y="102"/>
                    <a:pt x="62" y="107"/>
                    <a:pt x="75" y="107"/>
                  </a:cubicBezTo>
                  <a:cubicBezTo>
                    <a:pt x="88" y="107"/>
                    <a:pt x="101" y="102"/>
                    <a:pt x="113" y="90"/>
                  </a:cubicBezTo>
                  <a:cubicBezTo>
                    <a:pt x="141" y="55"/>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807;p24">
              <a:extLst>
                <a:ext uri="{FF2B5EF4-FFF2-40B4-BE49-F238E27FC236}">
                  <a16:creationId xmlns:a16="http://schemas.microsoft.com/office/drawing/2014/main" id="{82B9C73B-AB4C-CA46-9539-D6C929EC8B94}"/>
                </a:ext>
              </a:extLst>
            </p:cNvPr>
            <p:cNvSpPr/>
            <p:nvPr/>
          </p:nvSpPr>
          <p:spPr>
            <a:xfrm rot="-2922755">
              <a:off x="1631540" y="2620376"/>
              <a:ext cx="17791" cy="13934"/>
            </a:xfrm>
            <a:custGeom>
              <a:avLst/>
              <a:gdLst/>
              <a:ahLst/>
              <a:cxnLst/>
              <a:rect l="l" t="t" r="r" b="b"/>
              <a:pathLst>
                <a:path w="143" h="112" extrusionOk="0">
                  <a:moveTo>
                    <a:pt x="68" y="1"/>
                  </a:moveTo>
                  <a:cubicBezTo>
                    <a:pt x="23" y="8"/>
                    <a:pt x="1" y="61"/>
                    <a:pt x="31" y="98"/>
                  </a:cubicBezTo>
                  <a:cubicBezTo>
                    <a:pt x="40" y="108"/>
                    <a:pt x="52" y="112"/>
                    <a:pt x="64" y="112"/>
                  </a:cubicBezTo>
                  <a:cubicBezTo>
                    <a:pt x="82" y="112"/>
                    <a:pt x="100" y="104"/>
                    <a:pt x="113" y="91"/>
                  </a:cubicBezTo>
                  <a:cubicBezTo>
                    <a:pt x="143"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808;p24">
              <a:extLst>
                <a:ext uri="{FF2B5EF4-FFF2-40B4-BE49-F238E27FC236}">
                  <a16:creationId xmlns:a16="http://schemas.microsoft.com/office/drawing/2014/main" id="{D99D4373-8C74-6C43-A0B1-CC8B3822E5A3}"/>
                </a:ext>
              </a:extLst>
            </p:cNvPr>
            <p:cNvSpPr/>
            <p:nvPr/>
          </p:nvSpPr>
          <p:spPr>
            <a:xfrm rot="-2922755">
              <a:off x="1629844" y="2606718"/>
              <a:ext cx="17791" cy="13436"/>
            </a:xfrm>
            <a:custGeom>
              <a:avLst/>
              <a:gdLst/>
              <a:ahLst/>
              <a:cxnLst/>
              <a:rect l="l" t="t" r="r" b="b"/>
              <a:pathLst>
                <a:path w="143" h="108" extrusionOk="0">
                  <a:moveTo>
                    <a:pt x="68" y="0"/>
                  </a:moveTo>
                  <a:cubicBezTo>
                    <a:pt x="23" y="0"/>
                    <a:pt x="0" y="60"/>
                    <a:pt x="38" y="90"/>
                  </a:cubicBezTo>
                  <a:cubicBezTo>
                    <a:pt x="49" y="102"/>
                    <a:pt x="62" y="107"/>
                    <a:pt x="75" y="107"/>
                  </a:cubicBezTo>
                  <a:cubicBezTo>
                    <a:pt x="88" y="107"/>
                    <a:pt x="102"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809;p24">
              <a:extLst>
                <a:ext uri="{FF2B5EF4-FFF2-40B4-BE49-F238E27FC236}">
                  <a16:creationId xmlns:a16="http://schemas.microsoft.com/office/drawing/2014/main" id="{FAC5FD17-4201-B348-AC2F-F90D6C415E7B}"/>
                </a:ext>
              </a:extLst>
            </p:cNvPr>
            <p:cNvSpPr/>
            <p:nvPr/>
          </p:nvSpPr>
          <p:spPr>
            <a:xfrm rot="-2922755">
              <a:off x="1628838" y="2592285"/>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810;p24">
              <a:extLst>
                <a:ext uri="{FF2B5EF4-FFF2-40B4-BE49-F238E27FC236}">
                  <a16:creationId xmlns:a16="http://schemas.microsoft.com/office/drawing/2014/main" id="{E52D404F-6BDE-7148-96C1-4BC5E20519CE}"/>
                </a:ext>
              </a:extLst>
            </p:cNvPr>
            <p:cNvSpPr/>
            <p:nvPr/>
          </p:nvSpPr>
          <p:spPr>
            <a:xfrm rot="-2922755">
              <a:off x="1616718" y="2560254"/>
              <a:ext cx="37447" cy="37323"/>
            </a:xfrm>
            <a:custGeom>
              <a:avLst/>
              <a:gdLst/>
              <a:ahLst/>
              <a:cxnLst/>
              <a:rect l="l" t="t" r="r" b="b"/>
              <a:pathLst>
                <a:path w="301" h="300" extrusionOk="0">
                  <a:moveTo>
                    <a:pt x="150" y="0"/>
                  </a:moveTo>
                  <a:cubicBezTo>
                    <a:pt x="68" y="0"/>
                    <a:pt x="1" y="67"/>
                    <a:pt x="1" y="150"/>
                  </a:cubicBezTo>
                  <a:cubicBezTo>
                    <a:pt x="1" y="232"/>
                    <a:pt x="68" y="299"/>
                    <a:pt x="150" y="299"/>
                  </a:cubicBezTo>
                  <a:cubicBezTo>
                    <a:pt x="233" y="299"/>
                    <a:pt x="300" y="232"/>
                    <a:pt x="300" y="150"/>
                  </a:cubicBezTo>
                  <a:cubicBezTo>
                    <a:pt x="300" y="67"/>
                    <a:pt x="233"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811;p24">
              <a:extLst>
                <a:ext uri="{FF2B5EF4-FFF2-40B4-BE49-F238E27FC236}">
                  <a16:creationId xmlns:a16="http://schemas.microsoft.com/office/drawing/2014/main" id="{7FC1713D-441C-1040-B06A-7F8B6C2E2012}"/>
                </a:ext>
              </a:extLst>
            </p:cNvPr>
            <p:cNvSpPr/>
            <p:nvPr/>
          </p:nvSpPr>
          <p:spPr>
            <a:xfrm rot="-2922755">
              <a:off x="1701448" y="2728640"/>
              <a:ext cx="50261" cy="36950"/>
            </a:xfrm>
            <a:custGeom>
              <a:avLst/>
              <a:gdLst/>
              <a:ahLst/>
              <a:cxnLst/>
              <a:rect l="l" t="t" r="r" b="b"/>
              <a:pathLst>
                <a:path w="404" h="297" extrusionOk="0">
                  <a:moveTo>
                    <a:pt x="205" y="1"/>
                  </a:moveTo>
                  <a:cubicBezTo>
                    <a:pt x="202" y="1"/>
                    <a:pt x="199" y="1"/>
                    <a:pt x="196" y="1"/>
                  </a:cubicBezTo>
                  <a:cubicBezTo>
                    <a:pt x="68" y="1"/>
                    <a:pt x="1" y="165"/>
                    <a:pt x="106" y="255"/>
                  </a:cubicBezTo>
                  <a:cubicBezTo>
                    <a:pt x="134" y="283"/>
                    <a:pt x="168" y="297"/>
                    <a:pt x="204" y="297"/>
                  </a:cubicBezTo>
                  <a:cubicBezTo>
                    <a:pt x="243" y="297"/>
                    <a:pt x="283" y="280"/>
                    <a:pt x="315" y="248"/>
                  </a:cubicBezTo>
                  <a:cubicBezTo>
                    <a:pt x="403" y="153"/>
                    <a:pt x="3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812;p24">
              <a:extLst>
                <a:ext uri="{FF2B5EF4-FFF2-40B4-BE49-F238E27FC236}">
                  <a16:creationId xmlns:a16="http://schemas.microsoft.com/office/drawing/2014/main" id="{2ABB22F7-761A-6748-93DF-456CE4FE719D}"/>
                </a:ext>
              </a:extLst>
            </p:cNvPr>
            <p:cNvSpPr/>
            <p:nvPr/>
          </p:nvSpPr>
          <p:spPr>
            <a:xfrm rot="-2922755">
              <a:off x="1716451" y="2725716"/>
              <a:ext cx="17791" cy="14307"/>
            </a:xfrm>
            <a:custGeom>
              <a:avLst/>
              <a:gdLst/>
              <a:ahLst/>
              <a:cxnLst/>
              <a:rect l="l" t="t" r="r" b="b"/>
              <a:pathLst>
                <a:path w="143" h="115" extrusionOk="0">
                  <a:moveTo>
                    <a:pt x="68" y="0"/>
                  </a:moveTo>
                  <a:cubicBezTo>
                    <a:pt x="23" y="8"/>
                    <a:pt x="0" y="68"/>
                    <a:pt x="30" y="98"/>
                  </a:cubicBezTo>
                  <a:cubicBezTo>
                    <a:pt x="42" y="109"/>
                    <a:pt x="57" y="114"/>
                    <a:pt x="72" y="114"/>
                  </a:cubicBezTo>
                  <a:cubicBezTo>
                    <a:pt x="87" y="114"/>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813;p24">
              <a:extLst>
                <a:ext uri="{FF2B5EF4-FFF2-40B4-BE49-F238E27FC236}">
                  <a16:creationId xmlns:a16="http://schemas.microsoft.com/office/drawing/2014/main" id="{83E95F11-C323-5547-83F1-86741C81924E}"/>
                </a:ext>
              </a:extLst>
            </p:cNvPr>
            <p:cNvSpPr/>
            <p:nvPr/>
          </p:nvSpPr>
          <p:spPr>
            <a:xfrm rot="-2922755">
              <a:off x="1714801" y="2715618"/>
              <a:ext cx="18786" cy="13934"/>
            </a:xfrm>
            <a:custGeom>
              <a:avLst/>
              <a:gdLst/>
              <a:ahLst/>
              <a:cxnLst/>
              <a:rect l="l" t="t" r="r" b="b"/>
              <a:pathLst>
                <a:path w="151" h="112" extrusionOk="0">
                  <a:moveTo>
                    <a:pt x="76" y="0"/>
                  </a:moveTo>
                  <a:cubicBezTo>
                    <a:pt x="23" y="8"/>
                    <a:pt x="1" y="68"/>
                    <a:pt x="38" y="98"/>
                  </a:cubicBezTo>
                  <a:cubicBezTo>
                    <a:pt x="48" y="108"/>
                    <a:pt x="60" y="112"/>
                    <a:pt x="72" y="112"/>
                  </a:cubicBezTo>
                  <a:cubicBezTo>
                    <a:pt x="86" y="112"/>
                    <a:pt x="101" y="106"/>
                    <a:pt x="113" y="98"/>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814;p24">
              <a:extLst>
                <a:ext uri="{FF2B5EF4-FFF2-40B4-BE49-F238E27FC236}">
                  <a16:creationId xmlns:a16="http://schemas.microsoft.com/office/drawing/2014/main" id="{F4332F30-2F75-DE4F-B294-DCB96B16EAB5}"/>
                </a:ext>
              </a:extLst>
            </p:cNvPr>
            <p:cNvSpPr/>
            <p:nvPr/>
          </p:nvSpPr>
          <p:spPr>
            <a:xfrm rot="-2922755">
              <a:off x="1714266" y="2705411"/>
              <a:ext cx="17915" cy="13934"/>
            </a:xfrm>
            <a:custGeom>
              <a:avLst/>
              <a:gdLst/>
              <a:ahLst/>
              <a:cxnLst/>
              <a:rect l="l" t="t" r="r" b="b"/>
              <a:pathLst>
                <a:path w="144" h="112" extrusionOk="0">
                  <a:moveTo>
                    <a:pt x="68" y="1"/>
                  </a:moveTo>
                  <a:cubicBezTo>
                    <a:pt x="23" y="1"/>
                    <a:pt x="1" y="60"/>
                    <a:pt x="31" y="98"/>
                  </a:cubicBezTo>
                  <a:cubicBezTo>
                    <a:pt x="40" y="107"/>
                    <a:pt x="52" y="111"/>
                    <a:pt x="65" y="111"/>
                  </a:cubicBezTo>
                  <a:cubicBezTo>
                    <a:pt x="82" y="111"/>
                    <a:pt x="100" y="103"/>
                    <a:pt x="113" y="90"/>
                  </a:cubicBezTo>
                  <a:cubicBezTo>
                    <a:pt x="143" y="60"/>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815;p24">
              <a:extLst>
                <a:ext uri="{FF2B5EF4-FFF2-40B4-BE49-F238E27FC236}">
                  <a16:creationId xmlns:a16="http://schemas.microsoft.com/office/drawing/2014/main" id="{0B8D6195-ACB5-9542-AD75-24D4BE6BE738}"/>
                </a:ext>
              </a:extLst>
            </p:cNvPr>
            <p:cNvSpPr/>
            <p:nvPr/>
          </p:nvSpPr>
          <p:spPr>
            <a:xfrm rot="-2922755">
              <a:off x="1712741" y="2695314"/>
              <a:ext cx="18661" cy="13561"/>
            </a:xfrm>
            <a:custGeom>
              <a:avLst/>
              <a:gdLst/>
              <a:ahLst/>
              <a:cxnLst/>
              <a:rect l="l" t="t" r="r" b="b"/>
              <a:pathLst>
                <a:path w="150" h="109" extrusionOk="0">
                  <a:moveTo>
                    <a:pt x="75" y="1"/>
                  </a:moveTo>
                  <a:cubicBezTo>
                    <a:pt x="23" y="1"/>
                    <a:pt x="0" y="61"/>
                    <a:pt x="38" y="98"/>
                  </a:cubicBezTo>
                  <a:cubicBezTo>
                    <a:pt x="48" y="105"/>
                    <a:pt x="61" y="108"/>
                    <a:pt x="74" y="108"/>
                  </a:cubicBezTo>
                  <a:cubicBezTo>
                    <a:pt x="89" y="108"/>
                    <a:pt x="104" y="103"/>
                    <a:pt x="112" y="90"/>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816;p24">
              <a:extLst>
                <a:ext uri="{FF2B5EF4-FFF2-40B4-BE49-F238E27FC236}">
                  <a16:creationId xmlns:a16="http://schemas.microsoft.com/office/drawing/2014/main" id="{DA5FF505-57F8-FD4F-97F7-360872312AC4}"/>
                </a:ext>
              </a:extLst>
            </p:cNvPr>
            <p:cNvSpPr/>
            <p:nvPr/>
          </p:nvSpPr>
          <p:spPr>
            <a:xfrm rot="-2922755">
              <a:off x="1712205" y="2685106"/>
              <a:ext cx="17791" cy="13561"/>
            </a:xfrm>
            <a:custGeom>
              <a:avLst/>
              <a:gdLst/>
              <a:ahLst/>
              <a:cxnLst/>
              <a:rect l="l" t="t" r="r" b="b"/>
              <a:pathLst>
                <a:path w="143" h="109" extrusionOk="0">
                  <a:moveTo>
                    <a:pt x="67" y="1"/>
                  </a:moveTo>
                  <a:cubicBezTo>
                    <a:pt x="23" y="1"/>
                    <a:pt x="0" y="61"/>
                    <a:pt x="30" y="98"/>
                  </a:cubicBezTo>
                  <a:cubicBezTo>
                    <a:pt x="40" y="105"/>
                    <a:pt x="53" y="108"/>
                    <a:pt x="67" y="108"/>
                  </a:cubicBezTo>
                  <a:cubicBezTo>
                    <a:pt x="83" y="108"/>
                    <a:pt x="100" y="103"/>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817;p24">
              <a:extLst>
                <a:ext uri="{FF2B5EF4-FFF2-40B4-BE49-F238E27FC236}">
                  <a16:creationId xmlns:a16="http://schemas.microsoft.com/office/drawing/2014/main" id="{A745B8DC-751D-B345-94AB-21CAF05C1BC3}"/>
                </a:ext>
              </a:extLst>
            </p:cNvPr>
            <p:cNvSpPr/>
            <p:nvPr/>
          </p:nvSpPr>
          <p:spPr>
            <a:xfrm rot="-2922755">
              <a:off x="1710649" y="2674967"/>
              <a:ext cx="18786" cy="13436"/>
            </a:xfrm>
            <a:custGeom>
              <a:avLst/>
              <a:gdLst/>
              <a:ahLst/>
              <a:cxnLst/>
              <a:rect l="l" t="t" r="r" b="b"/>
              <a:pathLst>
                <a:path w="151" h="108" extrusionOk="0">
                  <a:moveTo>
                    <a:pt x="75" y="1"/>
                  </a:moveTo>
                  <a:cubicBezTo>
                    <a:pt x="23" y="1"/>
                    <a:pt x="0" y="61"/>
                    <a:pt x="38" y="91"/>
                  </a:cubicBezTo>
                  <a:cubicBezTo>
                    <a:pt x="49" y="102"/>
                    <a:pt x="64" y="108"/>
                    <a:pt x="78" y="108"/>
                  </a:cubicBezTo>
                  <a:cubicBezTo>
                    <a:pt x="92" y="108"/>
                    <a:pt x="105" y="102"/>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818;p24">
              <a:extLst>
                <a:ext uri="{FF2B5EF4-FFF2-40B4-BE49-F238E27FC236}">
                  <a16:creationId xmlns:a16="http://schemas.microsoft.com/office/drawing/2014/main" id="{A3265EFB-EECD-4C45-8B9F-7262FEE29536}"/>
                </a:ext>
              </a:extLst>
            </p:cNvPr>
            <p:cNvSpPr/>
            <p:nvPr/>
          </p:nvSpPr>
          <p:spPr>
            <a:xfrm rot="-2922755">
              <a:off x="1710135" y="2664806"/>
              <a:ext cx="17791" cy="13436"/>
            </a:xfrm>
            <a:custGeom>
              <a:avLst/>
              <a:gdLst/>
              <a:ahLst/>
              <a:cxnLst/>
              <a:rect l="l" t="t" r="r" b="b"/>
              <a:pathLst>
                <a:path w="143" h="108" extrusionOk="0">
                  <a:moveTo>
                    <a:pt x="68" y="1"/>
                  </a:moveTo>
                  <a:cubicBezTo>
                    <a:pt x="23" y="1"/>
                    <a:pt x="0" y="61"/>
                    <a:pt x="38" y="91"/>
                  </a:cubicBezTo>
                  <a:cubicBezTo>
                    <a:pt x="45" y="102"/>
                    <a:pt x="58" y="108"/>
                    <a:pt x="72" y="108"/>
                  </a:cubicBezTo>
                  <a:cubicBezTo>
                    <a:pt x="86" y="108"/>
                    <a:pt x="101"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819;p24">
              <a:extLst>
                <a:ext uri="{FF2B5EF4-FFF2-40B4-BE49-F238E27FC236}">
                  <a16:creationId xmlns:a16="http://schemas.microsoft.com/office/drawing/2014/main" id="{049226AC-47A6-FD42-8F2C-AA7B8629EC05}"/>
                </a:ext>
              </a:extLst>
            </p:cNvPr>
            <p:cNvSpPr/>
            <p:nvPr/>
          </p:nvSpPr>
          <p:spPr>
            <a:xfrm rot="-2922755">
              <a:off x="1708668" y="2654739"/>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4" y="108"/>
                    <a:pt x="78" y="108"/>
                  </a:cubicBezTo>
                  <a:cubicBezTo>
                    <a:pt x="92"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820;p24">
              <a:extLst>
                <a:ext uri="{FF2B5EF4-FFF2-40B4-BE49-F238E27FC236}">
                  <a16:creationId xmlns:a16="http://schemas.microsoft.com/office/drawing/2014/main" id="{781A3290-F6F7-7E4F-8C08-8EF843E1C76C}"/>
                </a:ext>
              </a:extLst>
            </p:cNvPr>
            <p:cNvSpPr/>
            <p:nvPr/>
          </p:nvSpPr>
          <p:spPr>
            <a:xfrm rot="-2922755">
              <a:off x="1708132" y="2644531"/>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2" y="108"/>
                    <a:pt x="75" y="108"/>
                  </a:cubicBezTo>
                  <a:cubicBezTo>
                    <a:pt x="89"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821;p24">
              <a:extLst>
                <a:ext uri="{FF2B5EF4-FFF2-40B4-BE49-F238E27FC236}">
                  <a16:creationId xmlns:a16="http://schemas.microsoft.com/office/drawing/2014/main" id="{118DE919-80ED-2945-B9C8-9942D9CD3DE7}"/>
                </a:ext>
              </a:extLst>
            </p:cNvPr>
            <p:cNvSpPr/>
            <p:nvPr/>
          </p:nvSpPr>
          <p:spPr>
            <a:xfrm rot="-2922755">
              <a:off x="1706378" y="2633554"/>
              <a:ext cx="18661" cy="14307"/>
            </a:xfrm>
            <a:custGeom>
              <a:avLst/>
              <a:gdLst/>
              <a:ahLst/>
              <a:cxnLst/>
              <a:rect l="l" t="t" r="r" b="b"/>
              <a:pathLst>
                <a:path w="150" h="115" extrusionOk="0">
                  <a:moveTo>
                    <a:pt x="75" y="1"/>
                  </a:moveTo>
                  <a:cubicBezTo>
                    <a:pt x="22" y="8"/>
                    <a:pt x="0" y="68"/>
                    <a:pt x="37" y="98"/>
                  </a:cubicBezTo>
                  <a:cubicBezTo>
                    <a:pt x="49" y="109"/>
                    <a:pt x="64" y="115"/>
                    <a:pt x="78" y="115"/>
                  </a:cubicBezTo>
                  <a:cubicBezTo>
                    <a:pt x="92" y="115"/>
                    <a:pt x="105" y="109"/>
                    <a:pt x="112"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822;p24">
              <a:extLst>
                <a:ext uri="{FF2B5EF4-FFF2-40B4-BE49-F238E27FC236}">
                  <a16:creationId xmlns:a16="http://schemas.microsoft.com/office/drawing/2014/main" id="{D89C074A-27A9-0846-A15D-4A80D8ABAE56}"/>
                </a:ext>
              </a:extLst>
            </p:cNvPr>
            <p:cNvSpPr/>
            <p:nvPr/>
          </p:nvSpPr>
          <p:spPr>
            <a:xfrm rot="-2922755">
              <a:off x="1705645" y="2623436"/>
              <a:ext cx="17915" cy="14058"/>
            </a:xfrm>
            <a:custGeom>
              <a:avLst/>
              <a:gdLst/>
              <a:ahLst/>
              <a:cxnLst/>
              <a:rect l="l" t="t" r="r" b="b"/>
              <a:pathLst>
                <a:path w="144" h="113" extrusionOk="0">
                  <a:moveTo>
                    <a:pt x="68" y="1"/>
                  </a:moveTo>
                  <a:cubicBezTo>
                    <a:pt x="23" y="8"/>
                    <a:pt x="1" y="68"/>
                    <a:pt x="38" y="98"/>
                  </a:cubicBezTo>
                  <a:cubicBezTo>
                    <a:pt x="48" y="108"/>
                    <a:pt x="60" y="112"/>
                    <a:pt x="72" y="112"/>
                  </a:cubicBezTo>
                  <a:cubicBezTo>
                    <a:pt x="86" y="112"/>
                    <a:pt x="101" y="106"/>
                    <a:pt x="113" y="98"/>
                  </a:cubicBezTo>
                  <a:cubicBezTo>
                    <a:pt x="143" y="61"/>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823;p24">
              <a:extLst>
                <a:ext uri="{FF2B5EF4-FFF2-40B4-BE49-F238E27FC236}">
                  <a16:creationId xmlns:a16="http://schemas.microsoft.com/office/drawing/2014/main" id="{A974C77E-8333-534C-99BF-6B6CE78CBB4F}"/>
                </a:ext>
              </a:extLst>
            </p:cNvPr>
            <p:cNvSpPr/>
            <p:nvPr/>
          </p:nvSpPr>
          <p:spPr>
            <a:xfrm rot="-2922755">
              <a:off x="1704239" y="2613353"/>
              <a:ext cx="18786" cy="13810"/>
            </a:xfrm>
            <a:custGeom>
              <a:avLst/>
              <a:gdLst/>
              <a:ahLst/>
              <a:cxnLst/>
              <a:rect l="l" t="t" r="r" b="b"/>
              <a:pathLst>
                <a:path w="151" h="111" extrusionOk="0">
                  <a:moveTo>
                    <a:pt x="75" y="0"/>
                  </a:moveTo>
                  <a:cubicBezTo>
                    <a:pt x="23" y="0"/>
                    <a:pt x="0" y="60"/>
                    <a:pt x="38" y="97"/>
                  </a:cubicBezTo>
                  <a:cubicBezTo>
                    <a:pt x="47" y="107"/>
                    <a:pt x="59" y="111"/>
                    <a:pt x="71" y="111"/>
                  </a:cubicBezTo>
                  <a:cubicBezTo>
                    <a:pt x="88" y="111"/>
                    <a:pt x="104"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824;p24">
              <a:extLst>
                <a:ext uri="{FF2B5EF4-FFF2-40B4-BE49-F238E27FC236}">
                  <a16:creationId xmlns:a16="http://schemas.microsoft.com/office/drawing/2014/main" id="{93EAE6E4-C863-EE4E-B318-517B83A35597}"/>
                </a:ext>
              </a:extLst>
            </p:cNvPr>
            <p:cNvSpPr/>
            <p:nvPr/>
          </p:nvSpPr>
          <p:spPr>
            <a:xfrm rot="-2922755">
              <a:off x="1687512" y="2587154"/>
              <a:ext cx="49515" cy="37821"/>
            </a:xfrm>
            <a:custGeom>
              <a:avLst/>
              <a:gdLst/>
              <a:ahLst/>
              <a:cxnLst/>
              <a:rect l="l" t="t" r="r" b="b"/>
              <a:pathLst>
                <a:path w="398" h="304" extrusionOk="0">
                  <a:moveTo>
                    <a:pt x="195" y="0"/>
                  </a:moveTo>
                  <a:cubicBezTo>
                    <a:pt x="60" y="8"/>
                    <a:pt x="0" y="173"/>
                    <a:pt x="98" y="262"/>
                  </a:cubicBezTo>
                  <a:cubicBezTo>
                    <a:pt x="126" y="290"/>
                    <a:pt x="160" y="304"/>
                    <a:pt x="196" y="304"/>
                  </a:cubicBezTo>
                  <a:cubicBezTo>
                    <a:pt x="235" y="304"/>
                    <a:pt x="276" y="287"/>
                    <a:pt x="307" y="255"/>
                  </a:cubicBezTo>
                  <a:cubicBezTo>
                    <a:pt x="397" y="158"/>
                    <a:pt x="322"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825;p24">
              <a:extLst>
                <a:ext uri="{FF2B5EF4-FFF2-40B4-BE49-F238E27FC236}">
                  <a16:creationId xmlns:a16="http://schemas.microsoft.com/office/drawing/2014/main" id="{557A6803-FA37-9D41-88B6-EA8D89D1F41D}"/>
                </a:ext>
              </a:extLst>
            </p:cNvPr>
            <p:cNvSpPr/>
            <p:nvPr/>
          </p:nvSpPr>
          <p:spPr>
            <a:xfrm rot="-2922755">
              <a:off x="1768808" y="2698575"/>
              <a:ext cx="50137" cy="36950"/>
            </a:xfrm>
            <a:custGeom>
              <a:avLst/>
              <a:gdLst/>
              <a:ahLst/>
              <a:cxnLst/>
              <a:rect l="l" t="t" r="r" b="b"/>
              <a:pathLst>
                <a:path w="403" h="297" extrusionOk="0">
                  <a:moveTo>
                    <a:pt x="205" y="1"/>
                  </a:moveTo>
                  <a:cubicBezTo>
                    <a:pt x="202" y="1"/>
                    <a:pt x="199" y="1"/>
                    <a:pt x="195" y="1"/>
                  </a:cubicBezTo>
                  <a:cubicBezTo>
                    <a:pt x="61" y="1"/>
                    <a:pt x="1" y="166"/>
                    <a:pt x="98" y="255"/>
                  </a:cubicBezTo>
                  <a:cubicBezTo>
                    <a:pt x="126" y="283"/>
                    <a:pt x="163" y="297"/>
                    <a:pt x="199" y="297"/>
                  </a:cubicBezTo>
                  <a:cubicBezTo>
                    <a:pt x="239" y="297"/>
                    <a:pt x="280" y="280"/>
                    <a:pt x="308" y="248"/>
                  </a:cubicBezTo>
                  <a:cubicBezTo>
                    <a:pt x="403" y="153"/>
                    <a:pt x="334"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826;p24">
              <a:extLst>
                <a:ext uri="{FF2B5EF4-FFF2-40B4-BE49-F238E27FC236}">
                  <a16:creationId xmlns:a16="http://schemas.microsoft.com/office/drawing/2014/main" id="{EDD32D51-7A84-EF45-BB8B-951EC341C80B}"/>
                </a:ext>
              </a:extLst>
            </p:cNvPr>
            <p:cNvSpPr/>
            <p:nvPr/>
          </p:nvSpPr>
          <p:spPr>
            <a:xfrm rot="-2922755">
              <a:off x="1783778" y="2702015"/>
              <a:ext cx="18413" cy="13436"/>
            </a:xfrm>
            <a:custGeom>
              <a:avLst/>
              <a:gdLst/>
              <a:ahLst/>
              <a:cxnLst/>
              <a:rect l="l" t="t" r="r" b="b"/>
              <a:pathLst>
                <a:path w="148" h="108" extrusionOk="0">
                  <a:moveTo>
                    <a:pt x="83" y="0"/>
                  </a:moveTo>
                  <a:cubicBezTo>
                    <a:pt x="80" y="0"/>
                    <a:pt x="77" y="0"/>
                    <a:pt x="75" y="1"/>
                  </a:cubicBezTo>
                  <a:cubicBezTo>
                    <a:pt x="22" y="1"/>
                    <a:pt x="0" y="61"/>
                    <a:pt x="37" y="91"/>
                  </a:cubicBezTo>
                  <a:cubicBezTo>
                    <a:pt x="49" y="102"/>
                    <a:pt x="62" y="107"/>
                    <a:pt x="75" y="107"/>
                  </a:cubicBezTo>
                  <a:cubicBezTo>
                    <a:pt x="88" y="107"/>
                    <a:pt x="101" y="102"/>
                    <a:pt x="112" y="91"/>
                  </a:cubicBezTo>
                  <a:cubicBezTo>
                    <a:pt x="148" y="55"/>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827;p24">
              <a:extLst>
                <a:ext uri="{FF2B5EF4-FFF2-40B4-BE49-F238E27FC236}">
                  <a16:creationId xmlns:a16="http://schemas.microsoft.com/office/drawing/2014/main" id="{4DB70836-6CFC-D94B-A6CD-6EF8D308FF04}"/>
                </a:ext>
              </a:extLst>
            </p:cNvPr>
            <p:cNvSpPr/>
            <p:nvPr/>
          </p:nvSpPr>
          <p:spPr>
            <a:xfrm rot="-2922755">
              <a:off x="1783416" y="2695773"/>
              <a:ext cx="17791" cy="13312"/>
            </a:xfrm>
            <a:custGeom>
              <a:avLst/>
              <a:gdLst/>
              <a:ahLst/>
              <a:cxnLst/>
              <a:rect l="l" t="t" r="r" b="b"/>
              <a:pathLst>
                <a:path w="143" h="107" extrusionOk="0">
                  <a:moveTo>
                    <a:pt x="68" y="0"/>
                  </a:moveTo>
                  <a:cubicBezTo>
                    <a:pt x="23" y="0"/>
                    <a:pt x="0" y="60"/>
                    <a:pt x="30" y="90"/>
                  </a:cubicBezTo>
                  <a:cubicBezTo>
                    <a:pt x="42" y="101"/>
                    <a:pt x="57" y="107"/>
                    <a:pt x="72" y="107"/>
                  </a:cubicBezTo>
                  <a:cubicBezTo>
                    <a:pt x="87"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828;p24">
              <a:extLst>
                <a:ext uri="{FF2B5EF4-FFF2-40B4-BE49-F238E27FC236}">
                  <a16:creationId xmlns:a16="http://schemas.microsoft.com/office/drawing/2014/main" id="{26B60EA3-86B0-8C47-8214-85F6E565446A}"/>
                </a:ext>
              </a:extLst>
            </p:cNvPr>
            <p:cNvSpPr/>
            <p:nvPr/>
          </p:nvSpPr>
          <p:spPr>
            <a:xfrm rot="-2922755">
              <a:off x="1782251" y="2689433"/>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829;p24">
              <a:extLst>
                <a:ext uri="{FF2B5EF4-FFF2-40B4-BE49-F238E27FC236}">
                  <a16:creationId xmlns:a16="http://schemas.microsoft.com/office/drawing/2014/main" id="{504C68DF-7CB7-B541-BE39-45FFD91801E5}"/>
                </a:ext>
              </a:extLst>
            </p:cNvPr>
            <p:cNvSpPr/>
            <p:nvPr/>
          </p:nvSpPr>
          <p:spPr>
            <a:xfrm rot="-2922755">
              <a:off x="1781977" y="2683264"/>
              <a:ext cx="17915" cy="13561"/>
            </a:xfrm>
            <a:custGeom>
              <a:avLst/>
              <a:gdLst/>
              <a:ahLst/>
              <a:cxnLst/>
              <a:rect l="l" t="t" r="r" b="b"/>
              <a:pathLst>
                <a:path w="144" h="109" extrusionOk="0">
                  <a:moveTo>
                    <a:pt x="68" y="0"/>
                  </a:moveTo>
                  <a:cubicBezTo>
                    <a:pt x="23" y="0"/>
                    <a:pt x="1" y="60"/>
                    <a:pt x="31" y="98"/>
                  </a:cubicBezTo>
                  <a:cubicBezTo>
                    <a:pt x="41" y="104"/>
                    <a:pt x="54" y="108"/>
                    <a:pt x="67" y="108"/>
                  </a:cubicBezTo>
                  <a:cubicBezTo>
                    <a:pt x="84" y="108"/>
                    <a:pt x="101" y="103"/>
                    <a:pt x="113" y="90"/>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830;p24">
              <a:extLst>
                <a:ext uri="{FF2B5EF4-FFF2-40B4-BE49-F238E27FC236}">
                  <a16:creationId xmlns:a16="http://schemas.microsoft.com/office/drawing/2014/main" id="{B97CE493-1CDC-B34F-8FA7-0114D3EA6F74}"/>
                </a:ext>
              </a:extLst>
            </p:cNvPr>
            <p:cNvSpPr/>
            <p:nvPr/>
          </p:nvSpPr>
          <p:spPr>
            <a:xfrm rot="-2922755">
              <a:off x="1780926" y="2677052"/>
              <a:ext cx="18786" cy="13810"/>
            </a:xfrm>
            <a:custGeom>
              <a:avLst/>
              <a:gdLst/>
              <a:ahLst/>
              <a:cxnLst/>
              <a:rect l="l" t="t" r="r" b="b"/>
              <a:pathLst>
                <a:path w="151" h="111" extrusionOk="0">
                  <a:moveTo>
                    <a:pt x="76" y="0"/>
                  </a:moveTo>
                  <a:cubicBezTo>
                    <a:pt x="23" y="0"/>
                    <a:pt x="1" y="60"/>
                    <a:pt x="38" y="97"/>
                  </a:cubicBezTo>
                  <a:cubicBezTo>
                    <a:pt x="48" y="107"/>
                    <a:pt x="60" y="111"/>
                    <a:pt x="72" y="111"/>
                  </a:cubicBezTo>
                  <a:cubicBezTo>
                    <a:pt x="88" y="111"/>
                    <a:pt x="104" y="103"/>
                    <a:pt x="113" y="90"/>
                  </a:cubicBezTo>
                  <a:cubicBezTo>
                    <a:pt x="150"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831;p24">
              <a:extLst>
                <a:ext uri="{FF2B5EF4-FFF2-40B4-BE49-F238E27FC236}">
                  <a16:creationId xmlns:a16="http://schemas.microsoft.com/office/drawing/2014/main" id="{9A3EF666-3A99-A44B-8712-B09FE645AFBB}"/>
                </a:ext>
              </a:extLst>
            </p:cNvPr>
            <p:cNvSpPr/>
            <p:nvPr/>
          </p:nvSpPr>
          <p:spPr>
            <a:xfrm rot="-2922755">
              <a:off x="1780756" y="2670712"/>
              <a:ext cx="17791" cy="14058"/>
            </a:xfrm>
            <a:custGeom>
              <a:avLst/>
              <a:gdLst/>
              <a:ahLst/>
              <a:cxnLst/>
              <a:rect l="l" t="t" r="r" b="b"/>
              <a:pathLst>
                <a:path w="143" h="113" extrusionOk="0">
                  <a:moveTo>
                    <a:pt x="68" y="1"/>
                  </a:moveTo>
                  <a:cubicBezTo>
                    <a:pt x="23" y="8"/>
                    <a:pt x="0" y="68"/>
                    <a:pt x="38" y="98"/>
                  </a:cubicBezTo>
                  <a:cubicBezTo>
                    <a:pt x="44" y="108"/>
                    <a:pt x="56" y="112"/>
                    <a:pt x="68" y="112"/>
                  </a:cubicBezTo>
                  <a:cubicBezTo>
                    <a:pt x="83" y="112"/>
                    <a:pt x="100" y="106"/>
                    <a:pt x="112" y="98"/>
                  </a:cubicBezTo>
                  <a:cubicBezTo>
                    <a:pt x="142"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832;p24">
              <a:extLst>
                <a:ext uri="{FF2B5EF4-FFF2-40B4-BE49-F238E27FC236}">
                  <a16:creationId xmlns:a16="http://schemas.microsoft.com/office/drawing/2014/main" id="{0D970DC0-6880-3D48-B973-1FCB43E2E7AE}"/>
                </a:ext>
              </a:extLst>
            </p:cNvPr>
            <p:cNvSpPr/>
            <p:nvPr/>
          </p:nvSpPr>
          <p:spPr>
            <a:xfrm rot="-2922755">
              <a:off x="1780075" y="2665317"/>
              <a:ext cx="18413" cy="13436"/>
            </a:xfrm>
            <a:custGeom>
              <a:avLst/>
              <a:gdLst/>
              <a:ahLst/>
              <a:cxnLst/>
              <a:rect l="l" t="t" r="r" b="b"/>
              <a:pathLst>
                <a:path w="148" h="108" extrusionOk="0">
                  <a:moveTo>
                    <a:pt x="83" y="0"/>
                  </a:moveTo>
                  <a:cubicBezTo>
                    <a:pt x="80" y="0"/>
                    <a:pt x="78" y="0"/>
                    <a:pt x="75" y="1"/>
                  </a:cubicBezTo>
                  <a:cubicBezTo>
                    <a:pt x="23" y="1"/>
                    <a:pt x="0" y="61"/>
                    <a:pt x="38" y="90"/>
                  </a:cubicBezTo>
                  <a:cubicBezTo>
                    <a:pt x="49" y="102"/>
                    <a:pt x="64" y="107"/>
                    <a:pt x="78" y="107"/>
                  </a:cubicBezTo>
                  <a:cubicBezTo>
                    <a:pt x="92" y="107"/>
                    <a:pt x="105" y="102"/>
                    <a:pt x="112" y="90"/>
                  </a:cubicBezTo>
                  <a:cubicBezTo>
                    <a:pt x="148" y="55"/>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833;p24">
              <a:extLst>
                <a:ext uri="{FF2B5EF4-FFF2-40B4-BE49-F238E27FC236}">
                  <a16:creationId xmlns:a16="http://schemas.microsoft.com/office/drawing/2014/main" id="{C7EC5846-DD3E-EC4F-AC86-685BCB595A4A}"/>
                </a:ext>
              </a:extLst>
            </p:cNvPr>
            <p:cNvSpPr/>
            <p:nvPr/>
          </p:nvSpPr>
          <p:spPr>
            <a:xfrm rot="-2922755">
              <a:off x="1779687" y="2659019"/>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5" y="102"/>
                    <a:pt x="59" y="108"/>
                    <a:pt x="73"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834;p24">
              <a:extLst>
                <a:ext uri="{FF2B5EF4-FFF2-40B4-BE49-F238E27FC236}">
                  <a16:creationId xmlns:a16="http://schemas.microsoft.com/office/drawing/2014/main" id="{6607F435-0BB5-B548-A837-704513A71535}"/>
                </a:ext>
              </a:extLst>
            </p:cNvPr>
            <p:cNvSpPr/>
            <p:nvPr/>
          </p:nvSpPr>
          <p:spPr>
            <a:xfrm rot="-2922755">
              <a:off x="1778500" y="2652756"/>
              <a:ext cx="18786" cy="13436"/>
            </a:xfrm>
            <a:custGeom>
              <a:avLst/>
              <a:gdLst/>
              <a:ahLst/>
              <a:cxnLst/>
              <a:rect l="l" t="t" r="r" b="b"/>
              <a:pathLst>
                <a:path w="151" h="108" extrusionOk="0">
                  <a:moveTo>
                    <a:pt x="75" y="1"/>
                  </a:moveTo>
                  <a:cubicBezTo>
                    <a:pt x="23" y="1"/>
                    <a:pt x="1" y="61"/>
                    <a:pt x="38" y="91"/>
                  </a:cubicBezTo>
                  <a:cubicBezTo>
                    <a:pt x="49" y="102"/>
                    <a:pt x="64" y="107"/>
                    <a:pt x="78" y="107"/>
                  </a:cubicBezTo>
                  <a:cubicBezTo>
                    <a:pt x="92" y="107"/>
                    <a:pt x="105" y="102"/>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835;p24">
              <a:extLst>
                <a:ext uri="{FF2B5EF4-FFF2-40B4-BE49-F238E27FC236}">
                  <a16:creationId xmlns:a16="http://schemas.microsoft.com/office/drawing/2014/main" id="{D2D9A5A9-F5B9-8A46-8100-BD039655255E}"/>
                </a:ext>
              </a:extLst>
            </p:cNvPr>
            <p:cNvSpPr/>
            <p:nvPr/>
          </p:nvSpPr>
          <p:spPr>
            <a:xfrm rot="-2922755">
              <a:off x="1778227" y="2646587"/>
              <a:ext cx="17915" cy="13436"/>
            </a:xfrm>
            <a:custGeom>
              <a:avLst/>
              <a:gdLst/>
              <a:ahLst/>
              <a:cxnLst/>
              <a:rect l="l" t="t" r="r" b="b"/>
              <a:pathLst>
                <a:path w="144" h="108"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836;p24">
              <a:extLst>
                <a:ext uri="{FF2B5EF4-FFF2-40B4-BE49-F238E27FC236}">
                  <a16:creationId xmlns:a16="http://schemas.microsoft.com/office/drawing/2014/main" id="{AA296F10-689F-9C44-9316-FE9BFCA42F73}"/>
                </a:ext>
              </a:extLst>
            </p:cNvPr>
            <p:cNvSpPr/>
            <p:nvPr/>
          </p:nvSpPr>
          <p:spPr>
            <a:xfrm rot="-2922755">
              <a:off x="1777036" y="2640314"/>
              <a:ext cx="18786" cy="13561"/>
            </a:xfrm>
            <a:custGeom>
              <a:avLst/>
              <a:gdLst/>
              <a:ahLst/>
              <a:cxnLst/>
              <a:rect l="l" t="t" r="r" b="b"/>
              <a:pathLst>
                <a:path w="151" h="109" extrusionOk="0">
                  <a:moveTo>
                    <a:pt x="76" y="1"/>
                  </a:moveTo>
                  <a:cubicBezTo>
                    <a:pt x="23" y="1"/>
                    <a:pt x="1" y="61"/>
                    <a:pt x="38" y="98"/>
                  </a:cubicBezTo>
                  <a:cubicBezTo>
                    <a:pt x="48" y="105"/>
                    <a:pt x="62" y="109"/>
                    <a:pt x="74" y="109"/>
                  </a:cubicBezTo>
                  <a:cubicBezTo>
                    <a:pt x="90" y="109"/>
                    <a:pt x="105" y="103"/>
                    <a:pt x="113" y="91"/>
                  </a:cubicBezTo>
                  <a:cubicBezTo>
                    <a:pt x="151" y="53"/>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837;p24">
              <a:extLst>
                <a:ext uri="{FF2B5EF4-FFF2-40B4-BE49-F238E27FC236}">
                  <a16:creationId xmlns:a16="http://schemas.microsoft.com/office/drawing/2014/main" id="{4247EB3E-CB78-0C41-8808-22A0BCC7A47D}"/>
                </a:ext>
              </a:extLst>
            </p:cNvPr>
            <p:cNvSpPr/>
            <p:nvPr/>
          </p:nvSpPr>
          <p:spPr>
            <a:xfrm rot="-2922755">
              <a:off x="1776866" y="2634098"/>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3"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838;p24">
              <a:extLst>
                <a:ext uri="{FF2B5EF4-FFF2-40B4-BE49-F238E27FC236}">
                  <a16:creationId xmlns:a16="http://schemas.microsoft.com/office/drawing/2014/main" id="{094857E8-EE86-4143-92A9-7C4D58F90A06}"/>
                </a:ext>
              </a:extLst>
            </p:cNvPr>
            <p:cNvSpPr/>
            <p:nvPr/>
          </p:nvSpPr>
          <p:spPr>
            <a:xfrm rot="-2922755">
              <a:off x="1760211" y="2614397"/>
              <a:ext cx="49266" cy="36950"/>
            </a:xfrm>
            <a:custGeom>
              <a:avLst/>
              <a:gdLst/>
              <a:ahLst/>
              <a:cxnLst/>
              <a:rect l="l" t="t" r="r" b="b"/>
              <a:pathLst>
                <a:path w="396" h="297" extrusionOk="0">
                  <a:moveTo>
                    <a:pt x="205" y="0"/>
                  </a:moveTo>
                  <a:cubicBezTo>
                    <a:pt x="202" y="0"/>
                    <a:pt x="199" y="0"/>
                    <a:pt x="196" y="0"/>
                  </a:cubicBezTo>
                  <a:cubicBezTo>
                    <a:pt x="61" y="0"/>
                    <a:pt x="1" y="165"/>
                    <a:pt x="98" y="255"/>
                  </a:cubicBezTo>
                  <a:cubicBezTo>
                    <a:pt x="126" y="283"/>
                    <a:pt x="163" y="296"/>
                    <a:pt x="199" y="296"/>
                  </a:cubicBezTo>
                  <a:cubicBezTo>
                    <a:pt x="240" y="296"/>
                    <a:pt x="280" y="279"/>
                    <a:pt x="308" y="247"/>
                  </a:cubicBezTo>
                  <a:cubicBezTo>
                    <a:pt x="396" y="152"/>
                    <a:pt x="333"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839;p24">
              <a:extLst>
                <a:ext uri="{FF2B5EF4-FFF2-40B4-BE49-F238E27FC236}">
                  <a16:creationId xmlns:a16="http://schemas.microsoft.com/office/drawing/2014/main" id="{480F5EEF-4453-414B-BA50-3C2EC3C31CE4}"/>
                </a:ext>
              </a:extLst>
            </p:cNvPr>
            <p:cNvSpPr/>
            <p:nvPr/>
          </p:nvSpPr>
          <p:spPr>
            <a:xfrm rot="-2922755">
              <a:off x="1832982" y="2667835"/>
              <a:ext cx="50510" cy="37448"/>
            </a:xfrm>
            <a:custGeom>
              <a:avLst/>
              <a:gdLst/>
              <a:ahLst/>
              <a:cxnLst/>
              <a:rect l="l" t="t" r="r" b="b"/>
              <a:pathLst>
                <a:path w="406" h="301" extrusionOk="0">
                  <a:moveTo>
                    <a:pt x="195" y="0"/>
                  </a:moveTo>
                  <a:cubicBezTo>
                    <a:pt x="61" y="8"/>
                    <a:pt x="1" y="173"/>
                    <a:pt x="98" y="262"/>
                  </a:cubicBezTo>
                  <a:cubicBezTo>
                    <a:pt x="131" y="288"/>
                    <a:pt x="169" y="301"/>
                    <a:pt x="206" y="301"/>
                  </a:cubicBezTo>
                  <a:cubicBezTo>
                    <a:pt x="245" y="301"/>
                    <a:pt x="284" y="286"/>
                    <a:pt x="315" y="255"/>
                  </a:cubicBezTo>
                  <a:cubicBezTo>
                    <a:pt x="405"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840;p24">
              <a:extLst>
                <a:ext uri="{FF2B5EF4-FFF2-40B4-BE49-F238E27FC236}">
                  <a16:creationId xmlns:a16="http://schemas.microsoft.com/office/drawing/2014/main" id="{270E18A2-06AB-B440-9A26-C6276936501A}"/>
                </a:ext>
              </a:extLst>
            </p:cNvPr>
            <p:cNvSpPr/>
            <p:nvPr/>
          </p:nvSpPr>
          <p:spPr>
            <a:xfrm rot="-2922755">
              <a:off x="1848783" y="2677248"/>
              <a:ext cx="18661" cy="13436"/>
            </a:xfrm>
            <a:custGeom>
              <a:avLst/>
              <a:gdLst/>
              <a:ahLst/>
              <a:cxnLst/>
              <a:rect l="l" t="t" r="r" b="b"/>
              <a:pathLst>
                <a:path w="150" h="108" extrusionOk="0">
                  <a:moveTo>
                    <a:pt x="75" y="1"/>
                  </a:moveTo>
                  <a:cubicBezTo>
                    <a:pt x="23" y="1"/>
                    <a:pt x="0" y="61"/>
                    <a:pt x="38" y="91"/>
                  </a:cubicBezTo>
                  <a:cubicBezTo>
                    <a:pt x="49" y="102"/>
                    <a:pt x="64" y="107"/>
                    <a:pt x="78" y="107"/>
                  </a:cubicBezTo>
                  <a:cubicBezTo>
                    <a:pt x="92" y="107"/>
                    <a:pt x="105" y="102"/>
                    <a:pt x="112"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841;p24">
              <a:extLst>
                <a:ext uri="{FF2B5EF4-FFF2-40B4-BE49-F238E27FC236}">
                  <a16:creationId xmlns:a16="http://schemas.microsoft.com/office/drawing/2014/main" id="{C101B44E-23AD-284A-969B-76B26C9826C6}"/>
                </a:ext>
              </a:extLst>
            </p:cNvPr>
            <p:cNvSpPr/>
            <p:nvPr/>
          </p:nvSpPr>
          <p:spPr>
            <a:xfrm rot="-2922755">
              <a:off x="1848807" y="2674920"/>
              <a:ext cx="17791" cy="13561"/>
            </a:xfrm>
            <a:custGeom>
              <a:avLst/>
              <a:gdLst/>
              <a:ahLst/>
              <a:cxnLst/>
              <a:rect l="l" t="t" r="r" b="b"/>
              <a:pathLst>
                <a:path w="143" h="109" extrusionOk="0">
                  <a:moveTo>
                    <a:pt x="67" y="1"/>
                  </a:moveTo>
                  <a:cubicBezTo>
                    <a:pt x="23" y="1"/>
                    <a:pt x="0" y="61"/>
                    <a:pt x="37" y="98"/>
                  </a:cubicBezTo>
                  <a:cubicBezTo>
                    <a:pt x="48" y="105"/>
                    <a:pt x="59" y="109"/>
                    <a:pt x="71" y="109"/>
                  </a:cubicBezTo>
                  <a:cubicBezTo>
                    <a:pt x="85" y="109"/>
                    <a:pt x="100" y="103"/>
                    <a:pt x="112" y="91"/>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842;p24">
              <a:extLst>
                <a:ext uri="{FF2B5EF4-FFF2-40B4-BE49-F238E27FC236}">
                  <a16:creationId xmlns:a16="http://schemas.microsoft.com/office/drawing/2014/main" id="{CA0B37A9-78F7-A140-BAF6-FA73AB06C66C}"/>
                </a:ext>
              </a:extLst>
            </p:cNvPr>
            <p:cNvSpPr/>
            <p:nvPr/>
          </p:nvSpPr>
          <p:spPr>
            <a:xfrm rot="-2922755">
              <a:off x="1848460" y="2673350"/>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4" y="108"/>
                    <a:pt x="78" y="108"/>
                  </a:cubicBezTo>
                  <a:cubicBezTo>
                    <a:pt x="92" y="108"/>
                    <a:pt x="105"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43;p24">
              <a:extLst>
                <a:ext uri="{FF2B5EF4-FFF2-40B4-BE49-F238E27FC236}">
                  <a16:creationId xmlns:a16="http://schemas.microsoft.com/office/drawing/2014/main" id="{99972D68-3471-F44C-825D-8658984E77DC}"/>
                </a:ext>
              </a:extLst>
            </p:cNvPr>
            <p:cNvSpPr/>
            <p:nvPr/>
          </p:nvSpPr>
          <p:spPr>
            <a:xfrm rot="-2922755">
              <a:off x="1848556" y="2671057"/>
              <a:ext cx="17791" cy="13561"/>
            </a:xfrm>
            <a:custGeom>
              <a:avLst/>
              <a:gdLst/>
              <a:ahLst/>
              <a:cxnLst/>
              <a:rect l="l" t="t" r="r" b="b"/>
              <a:pathLst>
                <a:path w="143" h="109" extrusionOk="0">
                  <a:moveTo>
                    <a:pt x="68" y="0"/>
                  </a:moveTo>
                  <a:cubicBezTo>
                    <a:pt x="23" y="0"/>
                    <a:pt x="1" y="60"/>
                    <a:pt x="38" y="98"/>
                  </a:cubicBezTo>
                  <a:cubicBezTo>
                    <a:pt x="48" y="104"/>
                    <a:pt x="60" y="108"/>
                    <a:pt x="71" y="108"/>
                  </a:cubicBezTo>
                  <a:cubicBezTo>
                    <a:pt x="86" y="108"/>
                    <a:pt x="100"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44;p24">
              <a:extLst>
                <a:ext uri="{FF2B5EF4-FFF2-40B4-BE49-F238E27FC236}">
                  <a16:creationId xmlns:a16="http://schemas.microsoft.com/office/drawing/2014/main" id="{2B717DBA-6402-0B42-B7E4-C65515243846}"/>
                </a:ext>
              </a:extLst>
            </p:cNvPr>
            <p:cNvSpPr/>
            <p:nvPr/>
          </p:nvSpPr>
          <p:spPr>
            <a:xfrm rot="-2922755">
              <a:off x="1847803" y="2668688"/>
              <a:ext cx="18661" cy="13934"/>
            </a:xfrm>
            <a:custGeom>
              <a:avLst/>
              <a:gdLst/>
              <a:ahLst/>
              <a:cxnLst/>
              <a:rect l="l" t="t" r="r" b="b"/>
              <a:pathLst>
                <a:path w="150" h="112" extrusionOk="0">
                  <a:moveTo>
                    <a:pt x="75" y="0"/>
                  </a:moveTo>
                  <a:cubicBezTo>
                    <a:pt x="22" y="8"/>
                    <a:pt x="0" y="60"/>
                    <a:pt x="37" y="98"/>
                  </a:cubicBezTo>
                  <a:cubicBezTo>
                    <a:pt x="48" y="108"/>
                    <a:pt x="61" y="112"/>
                    <a:pt x="74" y="112"/>
                  </a:cubicBezTo>
                  <a:cubicBezTo>
                    <a:pt x="89" y="112"/>
                    <a:pt x="104" y="106"/>
                    <a:pt x="112" y="98"/>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45;p24">
              <a:extLst>
                <a:ext uri="{FF2B5EF4-FFF2-40B4-BE49-F238E27FC236}">
                  <a16:creationId xmlns:a16="http://schemas.microsoft.com/office/drawing/2014/main" id="{219DF797-CA80-E34B-AF8A-DAC4928581A4}"/>
                </a:ext>
              </a:extLst>
            </p:cNvPr>
            <p:cNvSpPr/>
            <p:nvPr/>
          </p:nvSpPr>
          <p:spPr>
            <a:xfrm rot="-2922755">
              <a:off x="1848187" y="2667181"/>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50" y="102"/>
                    <a:pt x="63" y="108"/>
                    <a:pt x="76" y="108"/>
                  </a:cubicBezTo>
                  <a:cubicBezTo>
                    <a:pt x="89" y="108"/>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46;p24">
              <a:extLst>
                <a:ext uri="{FF2B5EF4-FFF2-40B4-BE49-F238E27FC236}">
                  <a16:creationId xmlns:a16="http://schemas.microsoft.com/office/drawing/2014/main" id="{4BC97980-5AC0-8B4D-AD6C-1087CEBDB295}"/>
                </a:ext>
              </a:extLst>
            </p:cNvPr>
            <p:cNvSpPr/>
            <p:nvPr/>
          </p:nvSpPr>
          <p:spPr>
            <a:xfrm rot="-2922755">
              <a:off x="1847297" y="2664759"/>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5" y="103"/>
                    <a:pt x="113"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847;p24">
              <a:extLst>
                <a:ext uri="{FF2B5EF4-FFF2-40B4-BE49-F238E27FC236}">
                  <a16:creationId xmlns:a16="http://schemas.microsoft.com/office/drawing/2014/main" id="{BE8B373C-3757-9B4E-BDD8-3EC20D3FBDC4}"/>
                </a:ext>
              </a:extLst>
            </p:cNvPr>
            <p:cNvSpPr/>
            <p:nvPr/>
          </p:nvSpPr>
          <p:spPr>
            <a:xfrm rot="-2922755">
              <a:off x="1847623" y="2662352"/>
              <a:ext cx="17791" cy="14432"/>
            </a:xfrm>
            <a:custGeom>
              <a:avLst/>
              <a:gdLst/>
              <a:ahLst/>
              <a:cxnLst/>
              <a:rect l="l" t="t" r="r" b="b"/>
              <a:pathLst>
                <a:path w="143" h="116" extrusionOk="0">
                  <a:moveTo>
                    <a:pt x="68" y="1"/>
                  </a:moveTo>
                  <a:cubicBezTo>
                    <a:pt x="23" y="8"/>
                    <a:pt x="0" y="68"/>
                    <a:pt x="38" y="98"/>
                  </a:cubicBezTo>
                  <a:cubicBezTo>
                    <a:pt x="49" y="109"/>
                    <a:pt x="62" y="115"/>
                    <a:pt x="75" y="115"/>
                  </a:cubicBezTo>
                  <a:cubicBezTo>
                    <a:pt x="88" y="115"/>
                    <a:pt x="101"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848;p24">
              <a:extLst>
                <a:ext uri="{FF2B5EF4-FFF2-40B4-BE49-F238E27FC236}">
                  <a16:creationId xmlns:a16="http://schemas.microsoft.com/office/drawing/2014/main" id="{CAF14350-48F2-2F40-9B2A-137DF16578A8}"/>
                </a:ext>
              </a:extLst>
            </p:cNvPr>
            <p:cNvSpPr/>
            <p:nvPr/>
          </p:nvSpPr>
          <p:spPr>
            <a:xfrm rot="-2922755">
              <a:off x="1847000" y="2660918"/>
              <a:ext cx="18786" cy="13436"/>
            </a:xfrm>
            <a:custGeom>
              <a:avLst/>
              <a:gdLst/>
              <a:ahLst/>
              <a:cxnLst/>
              <a:rect l="l" t="t" r="r" b="b"/>
              <a:pathLst>
                <a:path w="151" h="108" extrusionOk="0">
                  <a:moveTo>
                    <a:pt x="76" y="0"/>
                  </a:moveTo>
                  <a:cubicBezTo>
                    <a:pt x="23" y="0"/>
                    <a:pt x="1" y="60"/>
                    <a:pt x="38" y="90"/>
                  </a:cubicBezTo>
                  <a:cubicBezTo>
                    <a:pt x="50" y="101"/>
                    <a:pt x="65" y="107"/>
                    <a:pt x="79" y="107"/>
                  </a:cubicBezTo>
                  <a:cubicBezTo>
                    <a:pt x="93" y="107"/>
                    <a:pt x="106" y="101"/>
                    <a:pt x="113" y="90"/>
                  </a:cubicBezTo>
                  <a:cubicBezTo>
                    <a:pt x="151"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49;p24">
              <a:extLst>
                <a:ext uri="{FF2B5EF4-FFF2-40B4-BE49-F238E27FC236}">
                  <a16:creationId xmlns:a16="http://schemas.microsoft.com/office/drawing/2014/main" id="{C08C6F55-A9ED-624B-8F49-4A532889026B}"/>
                </a:ext>
              </a:extLst>
            </p:cNvPr>
            <p:cNvSpPr/>
            <p:nvPr/>
          </p:nvSpPr>
          <p:spPr>
            <a:xfrm rot="-2922755">
              <a:off x="1847164" y="2658527"/>
              <a:ext cx="17915" cy="13934"/>
            </a:xfrm>
            <a:custGeom>
              <a:avLst/>
              <a:gdLst/>
              <a:ahLst/>
              <a:cxnLst/>
              <a:rect l="l" t="t" r="r" b="b"/>
              <a:pathLst>
                <a:path w="144" h="112" extrusionOk="0">
                  <a:moveTo>
                    <a:pt x="68" y="0"/>
                  </a:moveTo>
                  <a:cubicBezTo>
                    <a:pt x="23" y="0"/>
                    <a:pt x="1" y="60"/>
                    <a:pt x="38" y="98"/>
                  </a:cubicBezTo>
                  <a:cubicBezTo>
                    <a:pt x="48" y="107"/>
                    <a:pt x="58" y="111"/>
                    <a:pt x="69" y="111"/>
                  </a:cubicBezTo>
                  <a:cubicBezTo>
                    <a:pt x="85" y="111"/>
                    <a:pt x="100" y="103"/>
                    <a:pt x="113" y="90"/>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50;p24">
              <a:extLst>
                <a:ext uri="{FF2B5EF4-FFF2-40B4-BE49-F238E27FC236}">
                  <a16:creationId xmlns:a16="http://schemas.microsoft.com/office/drawing/2014/main" id="{1E4F5B26-89B1-454A-98E1-8EA2D7833CA4}"/>
                </a:ext>
              </a:extLst>
            </p:cNvPr>
            <p:cNvSpPr/>
            <p:nvPr/>
          </p:nvSpPr>
          <p:spPr>
            <a:xfrm rot="-2922755">
              <a:off x="1846802" y="2657020"/>
              <a:ext cx="18413" cy="13436"/>
            </a:xfrm>
            <a:custGeom>
              <a:avLst/>
              <a:gdLst/>
              <a:ahLst/>
              <a:cxnLst/>
              <a:rect l="l" t="t" r="r" b="b"/>
              <a:pathLst>
                <a:path w="148"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51;p24">
              <a:extLst>
                <a:ext uri="{FF2B5EF4-FFF2-40B4-BE49-F238E27FC236}">
                  <a16:creationId xmlns:a16="http://schemas.microsoft.com/office/drawing/2014/main" id="{D11FCE43-D040-514A-A55F-D1B72425D3B0}"/>
                </a:ext>
              </a:extLst>
            </p:cNvPr>
            <p:cNvSpPr/>
            <p:nvPr/>
          </p:nvSpPr>
          <p:spPr>
            <a:xfrm rot="-2922755">
              <a:off x="1846783" y="2654599"/>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52;p24">
              <a:extLst>
                <a:ext uri="{FF2B5EF4-FFF2-40B4-BE49-F238E27FC236}">
                  <a16:creationId xmlns:a16="http://schemas.microsoft.com/office/drawing/2014/main" id="{6E1D0B38-83EF-AF49-BEF3-FDEE385B9FA5}"/>
                </a:ext>
              </a:extLst>
            </p:cNvPr>
            <p:cNvSpPr/>
            <p:nvPr/>
          </p:nvSpPr>
          <p:spPr>
            <a:xfrm rot="-2922755">
              <a:off x="1830807" y="2640012"/>
              <a:ext cx="49142" cy="37572"/>
            </a:xfrm>
            <a:custGeom>
              <a:avLst/>
              <a:gdLst/>
              <a:ahLst/>
              <a:cxnLst/>
              <a:rect l="l" t="t" r="r" b="b"/>
              <a:pathLst>
                <a:path w="395" h="302" extrusionOk="0">
                  <a:moveTo>
                    <a:pt x="204" y="0"/>
                  </a:moveTo>
                  <a:cubicBezTo>
                    <a:pt x="201" y="0"/>
                    <a:pt x="198" y="1"/>
                    <a:pt x="195" y="1"/>
                  </a:cubicBezTo>
                  <a:cubicBezTo>
                    <a:pt x="60" y="8"/>
                    <a:pt x="0" y="173"/>
                    <a:pt x="97" y="263"/>
                  </a:cubicBezTo>
                  <a:cubicBezTo>
                    <a:pt x="126" y="288"/>
                    <a:pt x="164" y="301"/>
                    <a:pt x="201" y="301"/>
                  </a:cubicBezTo>
                  <a:cubicBezTo>
                    <a:pt x="241" y="301"/>
                    <a:pt x="280" y="286"/>
                    <a:pt x="307" y="255"/>
                  </a:cubicBezTo>
                  <a:cubicBezTo>
                    <a:pt x="395" y="160"/>
                    <a:pt x="332"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53;p24">
              <a:extLst>
                <a:ext uri="{FF2B5EF4-FFF2-40B4-BE49-F238E27FC236}">
                  <a16:creationId xmlns:a16="http://schemas.microsoft.com/office/drawing/2014/main" id="{73820B20-8F2F-6A44-B503-DABF64047E95}"/>
                </a:ext>
              </a:extLst>
            </p:cNvPr>
            <p:cNvSpPr/>
            <p:nvPr/>
          </p:nvSpPr>
          <p:spPr>
            <a:xfrm rot="-2922755">
              <a:off x="1897126" y="2637153"/>
              <a:ext cx="50510" cy="37945"/>
            </a:xfrm>
            <a:custGeom>
              <a:avLst/>
              <a:gdLst/>
              <a:ahLst/>
              <a:cxnLst/>
              <a:rect l="l" t="t" r="r" b="b"/>
              <a:pathLst>
                <a:path w="406" h="305" extrusionOk="0">
                  <a:moveTo>
                    <a:pt x="195" y="1"/>
                  </a:moveTo>
                  <a:cubicBezTo>
                    <a:pt x="61" y="8"/>
                    <a:pt x="1" y="173"/>
                    <a:pt x="98" y="263"/>
                  </a:cubicBezTo>
                  <a:cubicBezTo>
                    <a:pt x="126" y="291"/>
                    <a:pt x="163" y="304"/>
                    <a:pt x="199" y="304"/>
                  </a:cubicBezTo>
                  <a:cubicBezTo>
                    <a:pt x="241" y="304"/>
                    <a:pt x="283" y="287"/>
                    <a:pt x="315" y="255"/>
                  </a:cubicBezTo>
                  <a:cubicBezTo>
                    <a:pt x="405" y="158"/>
                    <a:pt x="330" y="1"/>
                    <a:pt x="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54;p24">
              <a:extLst>
                <a:ext uri="{FF2B5EF4-FFF2-40B4-BE49-F238E27FC236}">
                  <a16:creationId xmlns:a16="http://schemas.microsoft.com/office/drawing/2014/main" id="{9BC964F9-8BD7-434F-BCCE-1874C999265C}"/>
                </a:ext>
              </a:extLst>
            </p:cNvPr>
            <p:cNvSpPr/>
            <p:nvPr/>
          </p:nvSpPr>
          <p:spPr>
            <a:xfrm rot="-2922755">
              <a:off x="1913362" y="2651915"/>
              <a:ext cx="18661" cy="13934"/>
            </a:xfrm>
            <a:custGeom>
              <a:avLst/>
              <a:gdLst/>
              <a:ahLst/>
              <a:cxnLst/>
              <a:rect l="l" t="t" r="r" b="b"/>
              <a:pathLst>
                <a:path w="150" h="112" extrusionOk="0">
                  <a:moveTo>
                    <a:pt x="75" y="0"/>
                  </a:moveTo>
                  <a:cubicBezTo>
                    <a:pt x="23" y="8"/>
                    <a:pt x="0" y="68"/>
                    <a:pt x="38" y="98"/>
                  </a:cubicBezTo>
                  <a:cubicBezTo>
                    <a:pt x="48" y="108"/>
                    <a:pt x="59" y="112"/>
                    <a:pt x="71" y="112"/>
                  </a:cubicBezTo>
                  <a:cubicBezTo>
                    <a:pt x="86" y="112"/>
                    <a:pt x="100" y="106"/>
                    <a:pt x="112" y="98"/>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55;p24">
              <a:extLst>
                <a:ext uri="{FF2B5EF4-FFF2-40B4-BE49-F238E27FC236}">
                  <a16:creationId xmlns:a16="http://schemas.microsoft.com/office/drawing/2014/main" id="{A12F1F42-CFD1-194A-B99A-141788E1F7F5}"/>
                </a:ext>
              </a:extLst>
            </p:cNvPr>
            <p:cNvSpPr/>
            <p:nvPr/>
          </p:nvSpPr>
          <p:spPr>
            <a:xfrm rot="-2922755">
              <a:off x="1914069" y="2654306"/>
              <a:ext cx="17791" cy="13436"/>
            </a:xfrm>
            <a:custGeom>
              <a:avLst/>
              <a:gdLst/>
              <a:ahLst/>
              <a:cxnLst/>
              <a:rect l="l" t="t" r="r" b="b"/>
              <a:pathLst>
                <a:path w="143" h="108" extrusionOk="0">
                  <a:moveTo>
                    <a:pt x="68" y="0"/>
                  </a:moveTo>
                  <a:cubicBezTo>
                    <a:pt x="23" y="0"/>
                    <a:pt x="1" y="60"/>
                    <a:pt x="31" y="98"/>
                  </a:cubicBezTo>
                  <a:cubicBezTo>
                    <a:pt x="41" y="104"/>
                    <a:pt x="54" y="108"/>
                    <a:pt x="67" y="108"/>
                  </a:cubicBezTo>
                  <a:cubicBezTo>
                    <a:pt x="84" y="108"/>
                    <a:pt x="101"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56;p24">
              <a:extLst>
                <a:ext uri="{FF2B5EF4-FFF2-40B4-BE49-F238E27FC236}">
                  <a16:creationId xmlns:a16="http://schemas.microsoft.com/office/drawing/2014/main" id="{1DD13A05-47A8-B548-8342-E50394304BA8}"/>
                </a:ext>
              </a:extLst>
            </p:cNvPr>
            <p:cNvSpPr/>
            <p:nvPr/>
          </p:nvSpPr>
          <p:spPr>
            <a:xfrm rot="-2922755">
              <a:off x="1914020" y="2656577"/>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49" y="102"/>
                    <a:pt x="62" y="108"/>
                    <a:pt x="76" y="108"/>
                  </a:cubicBezTo>
                  <a:cubicBezTo>
                    <a:pt x="89" y="108"/>
                    <a:pt x="102"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857;p24">
              <a:extLst>
                <a:ext uri="{FF2B5EF4-FFF2-40B4-BE49-F238E27FC236}">
                  <a16:creationId xmlns:a16="http://schemas.microsoft.com/office/drawing/2014/main" id="{A1EDAEF5-BDEE-5749-93E2-C74EEB9A4C5C}"/>
                </a:ext>
              </a:extLst>
            </p:cNvPr>
            <p:cNvSpPr/>
            <p:nvPr/>
          </p:nvSpPr>
          <p:spPr>
            <a:xfrm rot="-2922755">
              <a:off x="1914507" y="2658084"/>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1" y="112"/>
                    <a:pt x="99" y="104"/>
                    <a:pt x="112" y="91"/>
                  </a:cubicBezTo>
                  <a:cubicBezTo>
                    <a:pt x="142"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858;p24">
              <a:extLst>
                <a:ext uri="{FF2B5EF4-FFF2-40B4-BE49-F238E27FC236}">
                  <a16:creationId xmlns:a16="http://schemas.microsoft.com/office/drawing/2014/main" id="{79904FA6-1F70-7D4C-9363-E6252E3A2337}"/>
                </a:ext>
              </a:extLst>
            </p:cNvPr>
            <p:cNvSpPr/>
            <p:nvPr/>
          </p:nvSpPr>
          <p:spPr>
            <a:xfrm rot="-2922755">
              <a:off x="1914343" y="2660475"/>
              <a:ext cx="18661" cy="13436"/>
            </a:xfrm>
            <a:custGeom>
              <a:avLst/>
              <a:gdLst/>
              <a:ahLst/>
              <a:cxnLst/>
              <a:rect l="l" t="t" r="r" b="b"/>
              <a:pathLst>
                <a:path w="150" h="108" extrusionOk="0">
                  <a:moveTo>
                    <a:pt x="75" y="1"/>
                  </a:moveTo>
                  <a:cubicBezTo>
                    <a:pt x="23" y="1"/>
                    <a:pt x="0" y="61"/>
                    <a:pt x="38" y="90"/>
                  </a:cubicBezTo>
                  <a:cubicBezTo>
                    <a:pt x="49" y="102"/>
                    <a:pt x="62" y="107"/>
                    <a:pt x="75" y="107"/>
                  </a:cubicBezTo>
                  <a:cubicBezTo>
                    <a:pt x="88" y="107"/>
                    <a:pt x="101" y="102"/>
                    <a:pt x="113" y="90"/>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59;p24">
              <a:extLst>
                <a:ext uri="{FF2B5EF4-FFF2-40B4-BE49-F238E27FC236}">
                  <a16:creationId xmlns:a16="http://schemas.microsoft.com/office/drawing/2014/main" id="{BBDA6D72-20DE-C84A-BF37-397FA889A01E}"/>
                </a:ext>
              </a:extLst>
            </p:cNvPr>
            <p:cNvSpPr/>
            <p:nvPr/>
          </p:nvSpPr>
          <p:spPr>
            <a:xfrm rot="-2922755">
              <a:off x="1914909" y="2662059"/>
              <a:ext cx="17791" cy="14307"/>
            </a:xfrm>
            <a:custGeom>
              <a:avLst/>
              <a:gdLst/>
              <a:ahLst/>
              <a:cxnLst/>
              <a:rect l="l" t="t" r="r" b="b"/>
              <a:pathLst>
                <a:path w="143" h="115" extrusionOk="0">
                  <a:moveTo>
                    <a:pt x="68" y="0"/>
                  </a:moveTo>
                  <a:cubicBezTo>
                    <a:pt x="23" y="8"/>
                    <a:pt x="1" y="68"/>
                    <a:pt x="31" y="97"/>
                  </a:cubicBezTo>
                  <a:cubicBezTo>
                    <a:pt x="42" y="109"/>
                    <a:pt x="57" y="114"/>
                    <a:pt x="72" y="114"/>
                  </a:cubicBezTo>
                  <a:cubicBezTo>
                    <a:pt x="87" y="114"/>
                    <a:pt x="102" y="109"/>
                    <a:pt x="113" y="97"/>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60;p24">
              <a:extLst>
                <a:ext uri="{FF2B5EF4-FFF2-40B4-BE49-F238E27FC236}">
                  <a16:creationId xmlns:a16="http://schemas.microsoft.com/office/drawing/2014/main" id="{45AC0D81-6F24-0E45-9817-F80B6AF98474}"/>
                </a:ext>
              </a:extLst>
            </p:cNvPr>
            <p:cNvSpPr/>
            <p:nvPr/>
          </p:nvSpPr>
          <p:spPr>
            <a:xfrm rot="-2922755">
              <a:off x="1914583" y="2664467"/>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0" y="53"/>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61;p24">
              <a:extLst>
                <a:ext uri="{FF2B5EF4-FFF2-40B4-BE49-F238E27FC236}">
                  <a16:creationId xmlns:a16="http://schemas.microsoft.com/office/drawing/2014/main" id="{7C2BFA2C-52F0-5142-ADC7-6AAC897C78E7}"/>
                </a:ext>
              </a:extLst>
            </p:cNvPr>
            <p:cNvSpPr/>
            <p:nvPr/>
          </p:nvSpPr>
          <p:spPr>
            <a:xfrm rot="-2922755">
              <a:off x="1915529" y="2666738"/>
              <a:ext cx="17542" cy="13436"/>
            </a:xfrm>
            <a:custGeom>
              <a:avLst/>
              <a:gdLst/>
              <a:ahLst/>
              <a:cxnLst/>
              <a:rect l="l" t="t" r="r" b="b"/>
              <a:pathLst>
                <a:path w="141" h="108" extrusionOk="0">
                  <a:moveTo>
                    <a:pt x="76" y="0"/>
                  </a:moveTo>
                  <a:cubicBezTo>
                    <a:pt x="74" y="0"/>
                    <a:pt x="71" y="1"/>
                    <a:pt x="68" y="1"/>
                  </a:cubicBezTo>
                  <a:cubicBezTo>
                    <a:pt x="23" y="1"/>
                    <a:pt x="0" y="61"/>
                    <a:pt x="30" y="91"/>
                  </a:cubicBezTo>
                  <a:cubicBezTo>
                    <a:pt x="41" y="102"/>
                    <a:pt x="56" y="108"/>
                    <a:pt x="71" y="108"/>
                  </a:cubicBezTo>
                  <a:cubicBezTo>
                    <a:pt x="86" y="108"/>
                    <a:pt x="101" y="102"/>
                    <a:pt x="113" y="91"/>
                  </a:cubicBezTo>
                  <a:cubicBezTo>
                    <a:pt x="141" y="56"/>
                    <a:pt x="122"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62;p24">
              <a:extLst>
                <a:ext uri="{FF2B5EF4-FFF2-40B4-BE49-F238E27FC236}">
                  <a16:creationId xmlns:a16="http://schemas.microsoft.com/office/drawing/2014/main" id="{FC9DFEE1-D0DB-944D-B32E-0C51AD879603}"/>
                </a:ext>
              </a:extLst>
            </p:cNvPr>
            <p:cNvSpPr/>
            <p:nvPr/>
          </p:nvSpPr>
          <p:spPr>
            <a:xfrm rot="-2922755">
              <a:off x="1915068" y="2668224"/>
              <a:ext cx="18786" cy="14058"/>
            </a:xfrm>
            <a:custGeom>
              <a:avLst/>
              <a:gdLst/>
              <a:ahLst/>
              <a:cxnLst/>
              <a:rect l="l" t="t" r="r" b="b"/>
              <a:pathLst>
                <a:path w="151" h="113" extrusionOk="0">
                  <a:moveTo>
                    <a:pt x="75" y="1"/>
                  </a:moveTo>
                  <a:cubicBezTo>
                    <a:pt x="23" y="8"/>
                    <a:pt x="0" y="60"/>
                    <a:pt x="38" y="98"/>
                  </a:cubicBezTo>
                  <a:cubicBezTo>
                    <a:pt x="48" y="108"/>
                    <a:pt x="60" y="112"/>
                    <a:pt x="71" y="112"/>
                  </a:cubicBezTo>
                  <a:cubicBezTo>
                    <a:pt x="86" y="112"/>
                    <a:pt x="100" y="106"/>
                    <a:pt x="113" y="98"/>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63;p24">
              <a:extLst>
                <a:ext uri="{FF2B5EF4-FFF2-40B4-BE49-F238E27FC236}">
                  <a16:creationId xmlns:a16="http://schemas.microsoft.com/office/drawing/2014/main" id="{614BD3C0-A8C3-844A-9AD8-138571F3947A}"/>
                </a:ext>
              </a:extLst>
            </p:cNvPr>
            <p:cNvSpPr/>
            <p:nvPr/>
          </p:nvSpPr>
          <p:spPr>
            <a:xfrm rot="-2922755">
              <a:off x="1915774" y="2670615"/>
              <a:ext cx="17915" cy="13561"/>
            </a:xfrm>
            <a:custGeom>
              <a:avLst/>
              <a:gdLst/>
              <a:ahLst/>
              <a:cxnLst/>
              <a:rect l="l" t="t" r="r" b="b"/>
              <a:pathLst>
                <a:path w="144" h="109" extrusionOk="0">
                  <a:moveTo>
                    <a:pt x="68" y="1"/>
                  </a:moveTo>
                  <a:cubicBezTo>
                    <a:pt x="23" y="1"/>
                    <a:pt x="1" y="60"/>
                    <a:pt x="31" y="98"/>
                  </a:cubicBezTo>
                  <a:cubicBezTo>
                    <a:pt x="41" y="105"/>
                    <a:pt x="54" y="108"/>
                    <a:pt x="67" y="108"/>
                  </a:cubicBezTo>
                  <a:cubicBezTo>
                    <a:pt x="84" y="108"/>
                    <a:pt x="101" y="103"/>
                    <a:pt x="113" y="90"/>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64;p24">
              <a:extLst>
                <a:ext uri="{FF2B5EF4-FFF2-40B4-BE49-F238E27FC236}">
                  <a16:creationId xmlns:a16="http://schemas.microsoft.com/office/drawing/2014/main" id="{D498BB72-7E3C-CF45-AC57-1BB27E8DBB68}"/>
                </a:ext>
              </a:extLst>
            </p:cNvPr>
            <p:cNvSpPr/>
            <p:nvPr/>
          </p:nvSpPr>
          <p:spPr>
            <a:xfrm rot="-2922755">
              <a:off x="1915746" y="2672933"/>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50" y="103"/>
                    <a:pt x="63" y="108"/>
                    <a:pt x="76" y="108"/>
                  </a:cubicBezTo>
                  <a:cubicBezTo>
                    <a:pt x="89" y="108"/>
                    <a:pt x="102" y="103"/>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65;p24">
              <a:extLst>
                <a:ext uri="{FF2B5EF4-FFF2-40B4-BE49-F238E27FC236}">
                  <a16:creationId xmlns:a16="http://schemas.microsoft.com/office/drawing/2014/main" id="{B82ECC73-2B06-6B4A-9C79-EB344D66685C}"/>
                </a:ext>
              </a:extLst>
            </p:cNvPr>
            <p:cNvSpPr/>
            <p:nvPr/>
          </p:nvSpPr>
          <p:spPr>
            <a:xfrm rot="-2922755">
              <a:off x="1916046" y="2674524"/>
              <a:ext cx="17791" cy="13561"/>
            </a:xfrm>
            <a:custGeom>
              <a:avLst/>
              <a:gdLst/>
              <a:ahLst/>
              <a:cxnLst/>
              <a:rect l="l" t="t" r="r" b="b"/>
              <a:pathLst>
                <a:path w="143" h="109" extrusionOk="0">
                  <a:moveTo>
                    <a:pt x="68" y="1"/>
                  </a:moveTo>
                  <a:cubicBezTo>
                    <a:pt x="23" y="1"/>
                    <a:pt x="0" y="61"/>
                    <a:pt x="30" y="98"/>
                  </a:cubicBezTo>
                  <a:cubicBezTo>
                    <a:pt x="40" y="105"/>
                    <a:pt x="54" y="109"/>
                    <a:pt x="67" y="109"/>
                  </a:cubicBezTo>
                  <a:cubicBezTo>
                    <a:pt x="83" y="109"/>
                    <a:pt x="100" y="103"/>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66;p24">
              <a:extLst>
                <a:ext uri="{FF2B5EF4-FFF2-40B4-BE49-F238E27FC236}">
                  <a16:creationId xmlns:a16="http://schemas.microsoft.com/office/drawing/2014/main" id="{F03B7312-5439-D348-B6A1-B879B798A244}"/>
                </a:ext>
              </a:extLst>
            </p:cNvPr>
            <p:cNvSpPr/>
            <p:nvPr/>
          </p:nvSpPr>
          <p:spPr>
            <a:xfrm rot="-2922755">
              <a:off x="1900833" y="2665886"/>
              <a:ext cx="49142" cy="36950"/>
            </a:xfrm>
            <a:custGeom>
              <a:avLst/>
              <a:gdLst/>
              <a:ahLst/>
              <a:cxnLst/>
              <a:rect l="l" t="t" r="r" b="b"/>
              <a:pathLst>
                <a:path w="395" h="297" extrusionOk="0">
                  <a:moveTo>
                    <a:pt x="204" y="1"/>
                  </a:moveTo>
                  <a:cubicBezTo>
                    <a:pt x="201" y="1"/>
                    <a:pt x="198" y="1"/>
                    <a:pt x="195" y="1"/>
                  </a:cubicBezTo>
                  <a:cubicBezTo>
                    <a:pt x="60" y="1"/>
                    <a:pt x="0" y="166"/>
                    <a:pt x="97" y="256"/>
                  </a:cubicBezTo>
                  <a:cubicBezTo>
                    <a:pt x="126" y="284"/>
                    <a:pt x="160" y="297"/>
                    <a:pt x="195" y="297"/>
                  </a:cubicBezTo>
                  <a:cubicBezTo>
                    <a:pt x="235" y="297"/>
                    <a:pt x="275" y="280"/>
                    <a:pt x="307" y="248"/>
                  </a:cubicBezTo>
                  <a:cubicBezTo>
                    <a:pt x="395" y="153"/>
                    <a:pt x="325"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67;p24">
              <a:extLst>
                <a:ext uri="{FF2B5EF4-FFF2-40B4-BE49-F238E27FC236}">
                  <a16:creationId xmlns:a16="http://schemas.microsoft.com/office/drawing/2014/main" id="{6625D844-6920-1949-AA20-31C0B3020F7E}"/>
                </a:ext>
              </a:extLst>
            </p:cNvPr>
            <p:cNvSpPr/>
            <p:nvPr/>
          </p:nvSpPr>
          <p:spPr>
            <a:xfrm rot="-2922755">
              <a:off x="1962704" y="2606942"/>
              <a:ext cx="49515" cy="37821"/>
            </a:xfrm>
            <a:custGeom>
              <a:avLst/>
              <a:gdLst/>
              <a:ahLst/>
              <a:cxnLst/>
              <a:rect l="l" t="t" r="r" b="b"/>
              <a:pathLst>
                <a:path w="398" h="304" extrusionOk="0">
                  <a:moveTo>
                    <a:pt x="195" y="0"/>
                  </a:moveTo>
                  <a:cubicBezTo>
                    <a:pt x="60" y="8"/>
                    <a:pt x="0" y="172"/>
                    <a:pt x="98" y="262"/>
                  </a:cubicBezTo>
                  <a:cubicBezTo>
                    <a:pt x="126" y="290"/>
                    <a:pt x="162" y="303"/>
                    <a:pt x="198" y="303"/>
                  </a:cubicBezTo>
                  <a:cubicBezTo>
                    <a:pt x="239" y="303"/>
                    <a:pt x="279" y="286"/>
                    <a:pt x="307" y="255"/>
                  </a:cubicBezTo>
                  <a:cubicBezTo>
                    <a:pt x="397" y="157"/>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68;p24">
              <a:extLst>
                <a:ext uri="{FF2B5EF4-FFF2-40B4-BE49-F238E27FC236}">
                  <a16:creationId xmlns:a16="http://schemas.microsoft.com/office/drawing/2014/main" id="{D91264E6-10B8-4948-A877-D71FAA7A1C6A}"/>
                </a:ext>
              </a:extLst>
            </p:cNvPr>
            <p:cNvSpPr/>
            <p:nvPr/>
          </p:nvSpPr>
          <p:spPr>
            <a:xfrm rot="-2922755">
              <a:off x="1979600" y="2627574"/>
              <a:ext cx="17791" cy="13436"/>
            </a:xfrm>
            <a:custGeom>
              <a:avLst/>
              <a:gdLst/>
              <a:ahLst/>
              <a:cxnLst/>
              <a:rect l="l" t="t" r="r" b="b"/>
              <a:pathLst>
                <a:path w="143" h="108" extrusionOk="0">
                  <a:moveTo>
                    <a:pt x="68" y="1"/>
                  </a:moveTo>
                  <a:cubicBezTo>
                    <a:pt x="23" y="1"/>
                    <a:pt x="1" y="61"/>
                    <a:pt x="31" y="91"/>
                  </a:cubicBezTo>
                  <a:cubicBezTo>
                    <a:pt x="42" y="102"/>
                    <a:pt x="57" y="107"/>
                    <a:pt x="72" y="107"/>
                  </a:cubicBezTo>
                  <a:cubicBezTo>
                    <a:pt x="87"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69;p24">
              <a:extLst>
                <a:ext uri="{FF2B5EF4-FFF2-40B4-BE49-F238E27FC236}">
                  <a16:creationId xmlns:a16="http://schemas.microsoft.com/office/drawing/2014/main" id="{E393AAA5-4C81-7444-A4F8-F782F24C75CF}"/>
                </a:ext>
              </a:extLst>
            </p:cNvPr>
            <p:cNvSpPr/>
            <p:nvPr/>
          </p:nvSpPr>
          <p:spPr>
            <a:xfrm rot="-2922755">
              <a:off x="1979915" y="2633836"/>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870;p24">
              <a:extLst>
                <a:ext uri="{FF2B5EF4-FFF2-40B4-BE49-F238E27FC236}">
                  <a16:creationId xmlns:a16="http://schemas.microsoft.com/office/drawing/2014/main" id="{8F2C04E9-180F-F040-B3A4-79EECFA7A714}"/>
                </a:ext>
              </a:extLst>
            </p:cNvPr>
            <p:cNvSpPr/>
            <p:nvPr/>
          </p:nvSpPr>
          <p:spPr>
            <a:xfrm rot="-2922755">
              <a:off x="1981106" y="2639984"/>
              <a:ext cx="17542" cy="13561"/>
            </a:xfrm>
            <a:custGeom>
              <a:avLst/>
              <a:gdLst/>
              <a:ahLst/>
              <a:cxnLst/>
              <a:rect l="l" t="t" r="r" b="b"/>
              <a:pathLst>
                <a:path w="141" h="109" extrusionOk="0">
                  <a:moveTo>
                    <a:pt x="76" y="1"/>
                  </a:moveTo>
                  <a:cubicBezTo>
                    <a:pt x="74" y="1"/>
                    <a:pt x="71" y="1"/>
                    <a:pt x="68" y="2"/>
                  </a:cubicBezTo>
                  <a:cubicBezTo>
                    <a:pt x="23" y="2"/>
                    <a:pt x="0" y="61"/>
                    <a:pt x="30" y="91"/>
                  </a:cubicBezTo>
                  <a:cubicBezTo>
                    <a:pt x="41" y="103"/>
                    <a:pt x="56" y="108"/>
                    <a:pt x="71" y="108"/>
                  </a:cubicBezTo>
                  <a:cubicBezTo>
                    <a:pt x="86" y="108"/>
                    <a:pt x="101" y="103"/>
                    <a:pt x="113" y="91"/>
                  </a:cubicBezTo>
                  <a:cubicBezTo>
                    <a:pt x="141" y="56"/>
                    <a:pt x="123"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871;p24">
              <a:extLst>
                <a:ext uri="{FF2B5EF4-FFF2-40B4-BE49-F238E27FC236}">
                  <a16:creationId xmlns:a16="http://schemas.microsoft.com/office/drawing/2014/main" id="{0155A8DA-7AF0-E049-8F33-4BC7C883A1C9}"/>
                </a:ext>
              </a:extLst>
            </p:cNvPr>
            <p:cNvSpPr/>
            <p:nvPr/>
          </p:nvSpPr>
          <p:spPr>
            <a:xfrm rot="-2922755">
              <a:off x="1980954" y="2645487"/>
              <a:ext cx="18786" cy="14307"/>
            </a:xfrm>
            <a:custGeom>
              <a:avLst/>
              <a:gdLst/>
              <a:ahLst/>
              <a:cxnLst/>
              <a:rect l="l" t="t" r="r" b="b"/>
              <a:pathLst>
                <a:path w="151" h="115" extrusionOk="0">
                  <a:moveTo>
                    <a:pt x="76" y="1"/>
                  </a:moveTo>
                  <a:cubicBezTo>
                    <a:pt x="23" y="8"/>
                    <a:pt x="1" y="68"/>
                    <a:pt x="38" y="98"/>
                  </a:cubicBezTo>
                  <a:cubicBezTo>
                    <a:pt x="50" y="109"/>
                    <a:pt x="63" y="115"/>
                    <a:pt x="76" y="115"/>
                  </a:cubicBezTo>
                  <a:cubicBezTo>
                    <a:pt x="89" y="115"/>
                    <a:pt x="102" y="109"/>
                    <a:pt x="113" y="98"/>
                  </a:cubicBezTo>
                  <a:cubicBezTo>
                    <a:pt x="151" y="60"/>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872;p24">
              <a:extLst>
                <a:ext uri="{FF2B5EF4-FFF2-40B4-BE49-F238E27FC236}">
                  <a16:creationId xmlns:a16="http://schemas.microsoft.com/office/drawing/2014/main" id="{C4C24BF9-6C91-EA47-9FED-21749C7E453C}"/>
                </a:ext>
              </a:extLst>
            </p:cNvPr>
            <p:cNvSpPr/>
            <p:nvPr/>
          </p:nvSpPr>
          <p:spPr>
            <a:xfrm rot="-2922755">
              <a:off x="1982004" y="2651699"/>
              <a:ext cx="17915" cy="14058"/>
            </a:xfrm>
            <a:custGeom>
              <a:avLst/>
              <a:gdLst/>
              <a:ahLst/>
              <a:cxnLst/>
              <a:rect l="l" t="t" r="r" b="b"/>
              <a:pathLst>
                <a:path w="144" h="113" extrusionOk="0">
                  <a:moveTo>
                    <a:pt x="68" y="1"/>
                  </a:moveTo>
                  <a:cubicBezTo>
                    <a:pt x="23" y="8"/>
                    <a:pt x="1" y="68"/>
                    <a:pt x="31" y="98"/>
                  </a:cubicBezTo>
                  <a:cubicBezTo>
                    <a:pt x="41" y="108"/>
                    <a:pt x="54" y="112"/>
                    <a:pt x="68" y="112"/>
                  </a:cubicBezTo>
                  <a:cubicBezTo>
                    <a:pt x="84" y="112"/>
                    <a:pt x="101" y="106"/>
                    <a:pt x="113" y="98"/>
                  </a:cubicBezTo>
                  <a:cubicBezTo>
                    <a:pt x="143"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873;p24">
              <a:extLst>
                <a:ext uri="{FF2B5EF4-FFF2-40B4-BE49-F238E27FC236}">
                  <a16:creationId xmlns:a16="http://schemas.microsoft.com/office/drawing/2014/main" id="{5956EB81-75D4-1C46-8D19-A763654A2CD0}"/>
                </a:ext>
              </a:extLst>
            </p:cNvPr>
            <p:cNvSpPr/>
            <p:nvPr/>
          </p:nvSpPr>
          <p:spPr>
            <a:xfrm rot="-2922755">
              <a:off x="1982184" y="2658035"/>
              <a:ext cx="18786" cy="13561"/>
            </a:xfrm>
            <a:custGeom>
              <a:avLst/>
              <a:gdLst/>
              <a:ahLst/>
              <a:cxnLst/>
              <a:rect l="l" t="t" r="r" b="b"/>
              <a:pathLst>
                <a:path w="151" h="109" extrusionOk="0">
                  <a:moveTo>
                    <a:pt x="75" y="0"/>
                  </a:moveTo>
                  <a:cubicBezTo>
                    <a:pt x="23" y="0"/>
                    <a:pt x="1" y="60"/>
                    <a:pt x="38" y="98"/>
                  </a:cubicBezTo>
                  <a:cubicBezTo>
                    <a:pt x="48" y="104"/>
                    <a:pt x="60" y="108"/>
                    <a:pt x="71" y="108"/>
                  </a:cubicBezTo>
                  <a:cubicBezTo>
                    <a:pt x="86" y="108"/>
                    <a:pt x="100"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874;p24">
              <a:extLst>
                <a:ext uri="{FF2B5EF4-FFF2-40B4-BE49-F238E27FC236}">
                  <a16:creationId xmlns:a16="http://schemas.microsoft.com/office/drawing/2014/main" id="{AA8A3C27-F826-B04B-95D5-D8936E11C8C0}"/>
                </a:ext>
              </a:extLst>
            </p:cNvPr>
            <p:cNvSpPr/>
            <p:nvPr/>
          </p:nvSpPr>
          <p:spPr>
            <a:xfrm rot="-2922755">
              <a:off x="1983350" y="2664251"/>
              <a:ext cx="17791" cy="13561"/>
            </a:xfrm>
            <a:custGeom>
              <a:avLst/>
              <a:gdLst/>
              <a:ahLst/>
              <a:cxnLst/>
              <a:rect l="l" t="t" r="r" b="b"/>
              <a:pathLst>
                <a:path w="143" h="109" extrusionOk="0">
                  <a:moveTo>
                    <a:pt x="68" y="1"/>
                  </a:moveTo>
                  <a:cubicBezTo>
                    <a:pt x="23" y="1"/>
                    <a:pt x="1" y="61"/>
                    <a:pt x="31" y="98"/>
                  </a:cubicBezTo>
                  <a:cubicBezTo>
                    <a:pt x="41" y="105"/>
                    <a:pt x="54" y="109"/>
                    <a:pt x="67" y="109"/>
                  </a:cubicBezTo>
                  <a:cubicBezTo>
                    <a:pt x="84" y="109"/>
                    <a:pt x="100" y="103"/>
                    <a:pt x="113" y="91"/>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875;p24">
              <a:extLst>
                <a:ext uri="{FF2B5EF4-FFF2-40B4-BE49-F238E27FC236}">
                  <a16:creationId xmlns:a16="http://schemas.microsoft.com/office/drawing/2014/main" id="{AF05904D-7CDB-EE46-8E28-7C86C68FB025}"/>
                </a:ext>
              </a:extLst>
            </p:cNvPr>
            <p:cNvSpPr/>
            <p:nvPr/>
          </p:nvSpPr>
          <p:spPr>
            <a:xfrm rot="-2922755">
              <a:off x="1983818" y="2670850"/>
              <a:ext cx="17791" cy="13436"/>
            </a:xfrm>
            <a:custGeom>
              <a:avLst/>
              <a:gdLst/>
              <a:ahLst/>
              <a:cxnLst/>
              <a:rect l="l" t="t" r="r" b="b"/>
              <a:pathLst>
                <a:path w="143" h="108" extrusionOk="0">
                  <a:moveTo>
                    <a:pt x="75" y="0"/>
                  </a:moveTo>
                  <a:cubicBezTo>
                    <a:pt x="23" y="0"/>
                    <a:pt x="0" y="60"/>
                    <a:pt x="38" y="98"/>
                  </a:cubicBezTo>
                  <a:cubicBezTo>
                    <a:pt x="48" y="104"/>
                    <a:pt x="59" y="108"/>
                    <a:pt x="71" y="108"/>
                  </a:cubicBezTo>
                  <a:cubicBezTo>
                    <a:pt x="85" y="108"/>
                    <a:pt x="100" y="102"/>
                    <a:pt x="112" y="90"/>
                  </a:cubicBezTo>
                  <a:cubicBezTo>
                    <a:pt x="142" y="53"/>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876;p24">
              <a:extLst>
                <a:ext uri="{FF2B5EF4-FFF2-40B4-BE49-F238E27FC236}">
                  <a16:creationId xmlns:a16="http://schemas.microsoft.com/office/drawing/2014/main" id="{438EE93B-6050-C947-9923-9F2A2A36A643}"/>
                </a:ext>
              </a:extLst>
            </p:cNvPr>
            <p:cNvSpPr/>
            <p:nvPr/>
          </p:nvSpPr>
          <p:spPr>
            <a:xfrm rot="-2922755">
              <a:off x="1984814" y="2676692"/>
              <a:ext cx="17791" cy="13436"/>
            </a:xfrm>
            <a:custGeom>
              <a:avLst/>
              <a:gdLst/>
              <a:ahLst/>
              <a:cxnLst/>
              <a:rect l="l" t="t" r="r" b="b"/>
              <a:pathLst>
                <a:path w="143" h="108" extrusionOk="0">
                  <a:moveTo>
                    <a:pt x="68" y="1"/>
                  </a:moveTo>
                  <a:cubicBezTo>
                    <a:pt x="23" y="1"/>
                    <a:pt x="0" y="61"/>
                    <a:pt x="30" y="91"/>
                  </a:cubicBezTo>
                  <a:cubicBezTo>
                    <a:pt x="41" y="102"/>
                    <a:pt x="56" y="107"/>
                    <a:pt x="71" y="107"/>
                  </a:cubicBezTo>
                  <a:cubicBezTo>
                    <a:pt x="86" y="107"/>
                    <a:pt x="101" y="102"/>
                    <a:pt x="112" y="91"/>
                  </a:cubicBezTo>
                  <a:cubicBezTo>
                    <a:pt x="142" y="53"/>
                    <a:pt x="112"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877;p24">
              <a:extLst>
                <a:ext uri="{FF2B5EF4-FFF2-40B4-BE49-F238E27FC236}">
                  <a16:creationId xmlns:a16="http://schemas.microsoft.com/office/drawing/2014/main" id="{B3EE82A0-2660-874E-82A7-AEAA1533E92B}"/>
                </a:ext>
              </a:extLst>
            </p:cNvPr>
            <p:cNvSpPr/>
            <p:nvPr/>
          </p:nvSpPr>
          <p:spPr>
            <a:xfrm rot="-2922755">
              <a:off x="1985175" y="2683329"/>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3" y="108"/>
                    <a:pt x="76" y="108"/>
                  </a:cubicBezTo>
                  <a:cubicBezTo>
                    <a:pt x="89"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878;p24">
              <a:extLst>
                <a:ext uri="{FF2B5EF4-FFF2-40B4-BE49-F238E27FC236}">
                  <a16:creationId xmlns:a16="http://schemas.microsoft.com/office/drawing/2014/main" id="{48E426E5-4933-004B-8E52-EFFEDA36F8B2}"/>
                </a:ext>
              </a:extLst>
            </p:cNvPr>
            <p:cNvSpPr/>
            <p:nvPr/>
          </p:nvSpPr>
          <p:spPr>
            <a:xfrm rot="-2922755">
              <a:off x="1986218" y="2689150"/>
              <a:ext cx="17666" cy="13561"/>
            </a:xfrm>
            <a:custGeom>
              <a:avLst/>
              <a:gdLst/>
              <a:ahLst/>
              <a:cxnLst/>
              <a:rect l="l" t="t" r="r" b="b"/>
              <a:pathLst>
                <a:path w="142" h="109" extrusionOk="0">
                  <a:moveTo>
                    <a:pt x="76" y="1"/>
                  </a:moveTo>
                  <a:cubicBezTo>
                    <a:pt x="73" y="1"/>
                    <a:pt x="71" y="1"/>
                    <a:pt x="68" y="2"/>
                  </a:cubicBezTo>
                  <a:cubicBezTo>
                    <a:pt x="16"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879;p24">
              <a:extLst>
                <a:ext uri="{FF2B5EF4-FFF2-40B4-BE49-F238E27FC236}">
                  <a16:creationId xmlns:a16="http://schemas.microsoft.com/office/drawing/2014/main" id="{B0B56404-CFB5-3442-B967-513D32E9C429}"/>
                </a:ext>
              </a:extLst>
            </p:cNvPr>
            <p:cNvSpPr/>
            <p:nvPr/>
          </p:nvSpPr>
          <p:spPr>
            <a:xfrm rot="-2922755">
              <a:off x="1986337" y="2694980"/>
              <a:ext cx="17791" cy="14307"/>
            </a:xfrm>
            <a:custGeom>
              <a:avLst/>
              <a:gdLst/>
              <a:ahLst/>
              <a:cxnLst/>
              <a:rect l="l" t="t" r="r" b="b"/>
              <a:pathLst>
                <a:path w="143" h="115" extrusionOk="0">
                  <a:moveTo>
                    <a:pt x="68" y="0"/>
                  </a:moveTo>
                  <a:cubicBezTo>
                    <a:pt x="23" y="8"/>
                    <a:pt x="0" y="68"/>
                    <a:pt x="38" y="98"/>
                  </a:cubicBezTo>
                  <a:cubicBezTo>
                    <a:pt x="49" y="109"/>
                    <a:pt x="62" y="115"/>
                    <a:pt x="75" y="115"/>
                  </a:cubicBezTo>
                  <a:cubicBezTo>
                    <a:pt x="88" y="115"/>
                    <a:pt x="101"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880;p24">
              <a:extLst>
                <a:ext uri="{FF2B5EF4-FFF2-40B4-BE49-F238E27FC236}">
                  <a16:creationId xmlns:a16="http://schemas.microsoft.com/office/drawing/2014/main" id="{974DCADC-5D3F-3A4F-8D80-68BFCF5982C7}"/>
                </a:ext>
              </a:extLst>
            </p:cNvPr>
            <p:cNvSpPr/>
            <p:nvPr/>
          </p:nvSpPr>
          <p:spPr>
            <a:xfrm rot="-2922755">
              <a:off x="1971330" y="2691557"/>
              <a:ext cx="49391" cy="37448"/>
            </a:xfrm>
            <a:custGeom>
              <a:avLst/>
              <a:gdLst/>
              <a:ahLst/>
              <a:cxnLst/>
              <a:rect l="l" t="t" r="r" b="b"/>
              <a:pathLst>
                <a:path w="397" h="301" extrusionOk="0">
                  <a:moveTo>
                    <a:pt x="195" y="1"/>
                  </a:moveTo>
                  <a:cubicBezTo>
                    <a:pt x="60" y="8"/>
                    <a:pt x="0" y="173"/>
                    <a:pt x="98" y="263"/>
                  </a:cubicBezTo>
                  <a:cubicBezTo>
                    <a:pt x="126" y="288"/>
                    <a:pt x="164" y="301"/>
                    <a:pt x="201" y="301"/>
                  </a:cubicBezTo>
                  <a:cubicBezTo>
                    <a:pt x="241" y="301"/>
                    <a:pt x="280" y="286"/>
                    <a:pt x="307" y="255"/>
                  </a:cubicBezTo>
                  <a:cubicBezTo>
                    <a:pt x="397" y="158"/>
                    <a:pt x="330" y="1"/>
                    <a:pt x="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881;p24">
              <a:extLst>
                <a:ext uri="{FF2B5EF4-FFF2-40B4-BE49-F238E27FC236}">
                  <a16:creationId xmlns:a16="http://schemas.microsoft.com/office/drawing/2014/main" id="{C7DB2375-7BAB-7F4D-A807-C4A31E0026D9}"/>
                </a:ext>
              </a:extLst>
            </p:cNvPr>
            <p:cNvSpPr/>
            <p:nvPr/>
          </p:nvSpPr>
          <p:spPr>
            <a:xfrm rot="-2922755">
              <a:off x="2036832" y="2577162"/>
              <a:ext cx="37447" cy="37323"/>
            </a:xfrm>
            <a:custGeom>
              <a:avLst/>
              <a:gdLst/>
              <a:ahLst/>
              <a:cxnLst/>
              <a:rect l="l" t="t" r="r" b="b"/>
              <a:pathLst>
                <a:path w="301" h="300" extrusionOk="0">
                  <a:moveTo>
                    <a:pt x="150" y="1"/>
                  </a:moveTo>
                  <a:cubicBezTo>
                    <a:pt x="68" y="1"/>
                    <a:pt x="1" y="68"/>
                    <a:pt x="1" y="150"/>
                  </a:cubicBezTo>
                  <a:cubicBezTo>
                    <a:pt x="1" y="233"/>
                    <a:pt x="68" y="300"/>
                    <a:pt x="150" y="300"/>
                  </a:cubicBezTo>
                  <a:cubicBezTo>
                    <a:pt x="233" y="300"/>
                    <a:pt x="300" y="233"/>
                    <a:pt x="300" y="150"/>
                  </a:cubicBezTo>
                  <a:cubicBezTo>
                    <a:pt x="300" y="68"/>
                    <a:pt x="23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882;p24">
              <a:extLst>
                <a:ext uri="{FF2B5EF4-FFF2-40B4-BE49-F238E27FC236}">
                  <a16:creationId xmlns:a16="http://schemas.microsoft.com/office/drawing/2014/main" id="{663B2DB3-D37D-3E4D-833E-F194E1BB3FDA}"/>
                </a:ext>
              </a:extLst>
            </p:cNvPr>
            <p:cNvSpPr/>
            <p:nvPr/>
          </p:nvSpPr>
          <p:spPr>
            <a:xfrm rot="-2922755">
              <a:off x="2048028" y="2603386"/>
              <a:ext cx="17791" cy="13436"/>
            </a:xfrm>
            <a:custGeom>
              <a:avLst/>
              <a:gdLst/>
              <a:ahLst/>
              <a:cxnLst/>
              <a:rect l="l" t="t" r="r" b="b"/>
              <a:pathLst>
                <a:path w="143" h="108" extrusionOk="0">
                  <a:moveTo>
                    <a:pt x="68" y="0"/>
                  </a:moveTo>
                  <a:cubicBezTo>
                    <a:pt x="23" y="0"/>
                    <a:pt x="1" y="60"/>
                    <a:pt x="38" y="98"/>
                  </a:cubicBezTo>
                  <a:cubicBezTo>
                    <a:pt x="48" y="104"/>
                    <a:pt x="60" y="108"/>
                    <a:pt x="72" y="108"/>
                  </a:cubicBezTo>
                  <a:cubicBezTo>
                    <a:pt x="86" y="108"/>
                    <a:pt x="101" y="102"/>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883;p24">
              <a:extLst>
                <a:ext uri="{FF2B5EF4-FFF2-40B4-BE49-F238E27FC236}">
                  <a16:creationId xmlns:a16="http://schemas.microsoft.com/office/drawing/2014/main" id="{F2739DE0-0F65-3C43-BA31-6836A4C564FC}"/>
                </a:ext>
              </a:extLst>
            </p:cNvPr>
            <p:cNvSpPr/>
            <p:nvPr/>
          </p:nvSpPr>
          <p:spPr>
            <a:xfrm rot="-2922755">
              <a:off x="2048542" y="2613547"/>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1" y="52"/>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884;p24">
              <a:extLst>
                <a:ext uri="{FF2B5EF4-FFF2-40B4-BE49-F238E27FC236}">
                  <a16:creationId xmlns:a16="http://schemas.microsoft.com/office/drawing/2014/main" id="{6A61141B-0B07-944E-8DB3-7257C8C400C6}"/>
                </a:ext>
              </a:extLst>
            </p:cNvPr>
            <p:cNvSpPr/>
            <p:nvPr/>
          </p:nvSpPr>
          <p:spPr>
            <a:xfrm rot="-2922755">
              <a:off x="2050005" y="2623604"/>
              <a:ext cx="17791" cy="13561"/>
            </a:xfrm>
            <a:custGeom>
              <a:avLst/>
              <a:gdLst/>
              <a:ahLst/>
              <a:cxnLst/>
              <a:rect l="l" t="t" r="r" b="b"/>
              <a:pathLst>
                <a:path w="143" h="109" extrusionOk="0">
                  <a:moveTo>
                    <a:pt x="68" y="1"/>
                  </a:moveTo>
                  <a:cubicBezTo>
                    <a:pt x="23" y="1"/>
                    <a:pt x="0" y="61"/>
                    <a:pt x="38" y="98"/>
                  </a:cubicBezTo>
                  <a:cubicBezTo>
                    <a:pt x="45" y="105"/>
                    <a:pt x="56" y="109"/>
                    <a:pt x="68" y="109"/>
                  </a:cubicBezTo>
                  <a:cubicBezTo>
                    <a:pt x="83" y="109"/>
                    <a:pt x="100" y="103"/>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885;p24">
              <a:extLst>
                <a:ext uri="{FF2B5EF4-FFF2-40B4-BE49-F238E27FC236}">
                  <a16:creationId xmlns:a16="http://schemas.microsoft.com/office/drawing/2014/main" id="{3C431D10-EC9C-6B4C-9C39-EDEEAC7E6CF9}"/>
                </a:ext>
              </a:extLst>
            </p:cNvPr>
            <p:cNvSpPr/>
            <p:nvPr/>
          </p:nvSpPr>
          <p:spPr>
            <a:xfrm rot="-2922755">
              <a:off x="2050659" y="2633702"/>
              <a:ext cx="18786" cy="13934"/>
            </a:xfrm>
            <a:custGeom>
              <a:avLst/>
              <a:gdLst/>
              <a:ahLst/>
              <a:cxnLst/>
              <a:rect l="l" t="t" r="r" b="b"/>
              <a:pathLst>
                <a:path w="151" h="112" extrusionOk="0">
                  <a:moveTo>
                    <a:pt x="75" y="1"/>
                  </a:moveTo>
                  <a:cubicBezTo>
                    <a:pt x="23" y="8"/>
                    <a:pt x="1" y="61"/>
                    <a:pt x="38" y="98"/>
                  </a:cubicBezTo>
                  <a:cubicBezTo>
                    <a:pt x="47" y="108"/>
                    <a:pt x="59" y="112"/>
                    <a:pt x="71" y="112"/>
                  </a:cubicBezTo>
                  <a:cubicBezTo>
                    <a:pt x="88" y="112"/>
                    <a:pt x="104" y="104"/>
                    <a:pt x="113"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886;p24">
              <a:extLst>
                <a:ext uri="{FF2B5EF4-FFF2-40B4-BE49-F238E27FC236}">
                  <a16:creationId xmlns:a16="http://schemas.microsoft.com/office/drawing/2014/main" id="{1B08EDF6-31EC-F342-8B87-5D0222758B4B}"/>
                </a:ext>
              </a:extLst>
            </p:cNvPr>
            <p:cNvSpPr/>
            <p:nvPr/>
          </p:nvSpPr>
          <p:spPr>
            <a:xfrm rot="-2922755">
              <a:off x="2052309" y="2643799"/>
              <a:ext cx="17791" cy="14307"/>
            </a:xfrm>
            <a:custGeom>
              <a:avLst/>
              <a:gdLst/>
              <a:ahLst/>
              <a:cxnLst/>
              <a:rect l="l" t="t" r="r" b="b"/>
              <a:pathLst>
                <a:path w="143" h="115" extrusionOk="0">
                  <a:moveTo>
                    <a:pt x="68" y="1"/>
                  </a:moveTo>
                  <a:cubicBezTo>
                    <a:pt x="23" y="8"/>
                    <a:pt x="0" y="68"/>
                    <a:pt x="38" y="98"/>
                  </a:cubicBezTo>
                  <a:cubicBezTo>
                    <a:pt x="45" y="109"/>
                    <a:pt x="58" y="115"/>
                    <a:pt x="72" y="115"/>
                  </a:cubicBezTo>
                  <a:cubicBezTo>
                    <a:pt x="86" y="115"/>
                    <a:pt x="101" y="109"/>
                    <a:pt x="112" y="98"/>
                  </a:cubicBezTo>
                  <a:cubicBezTo>
                    <a:pt x="142"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887;p24">
              <a:extLst>
                <a:ext uri="{FF2B5EF4-FFF2-40B4-BE49-F238E27FC236}">
                  <a16:creationId xmlns:a16="http://schemas.microsoft.com/office/drawing/2014/main" id="{490487A5-BBED-224C-8B66-6DD58D870101}"/>
                </a:ext>
              </a:extLst>
            </p:cNvPr>
            <p:cNvSpPr/>
            <p:nvPr/>
          </p:nvSpPr>
          <p:spPr>
            <a:xfrm rot="-2922755">
              <a:off x="2052845" y="2654006"/>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3" y="98"/>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888;p24">
              <a:extLst>
                <a:ext uri="{FF2B5EF4-FFF2-40B4-BE49-F238E27FC236}">
                  <a16:creationId xmlns:a16="http://schemas.microsoft.com/office/drawing/2014/main" id="{889FBA36-9010-8648-B7AC-3E30A285FCF3}"/>
                </a:ext>
              </a:extLst>
            </p:cNvPr>
            <p:cNvSpPr/>
            <p:nvPr/>
          </p:nvSpPr>
          <p:spPr>
            <a:xfrm rot="-2922755">
              <a:off x="2054599" y="2664983"/>
              <a:ext cx="17666" cy="13436"/>
            </a:xfrm>
            <a:custGeom>
              <a:avLst/>
              <a:gdLst/>
              <a:ahLst/>
              <a:cxnLst/>
              <a:rect l="l" t="t" r="r" b="b"/>
              <a:pathLst>
                <a:path w="142" h="108" extrusionOk="0">
                  <a:moveTo>
                    <a:pt x="77" y="0"/>
                  </a:moveTo>
                  <a:cubicBezTo>
                    <a:pt x="74" y="0"/>
                    <a:pt x="71" y="1"/>
                    <a:pt x="68" y="1"/>
                  </a:cubicBezTo>
                  <a:cubicBezTo>
                    <a:pt x="23" y="1"/>
                    <a:pt x="1" y="61"/>
                    <a:pt x="31" y="91"/>
                  </a:cubicBezTo>
                  <a:cubicBezTo>
                    <a:pt x="42" y="102"/>
                    <a:pt x="57" y="108"/>
                    <a:pt x="72" y="108"/>
                  </a:cubicBezTo>
                  <a:cubicBezTo>
                    <a:pt x="87"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889;p24">
              <a:extLst>
                <a:ext uri="{FF2B5EF4-FFF2-40B4-BE49-F238E27FC236}">
                  <a16:creationId xmlns:a16="http://schemas.microsoft.com/office/drawing/2014/main" id="{E22EB102-D09E-DB4C-9BA1-E29B835A7BA4}"/>
                </a:ext>
              </a:extLst>
            </p:cNvPr>
            <p:cNvSpPr/>
            <p:nvPr/>
          </p:nvSpPr>
          <p:spPr>
            <a:xfrm rot="-2922755">
              <a:off x="2055135" y="2675191"/>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50" y="102"/>
                    <a:pt x="63" y="108"/>
                    <a:pt x="76" y="108"/>
                  </a:cubicBezTo>
                  <a:cubicBezTo>
                    <a:pt x="89" y="108"/>
                    <a:pt x="102" y="102"/>
                    <a:pt x="113" y="91"/>
                  </a:cubicBezTo>
                  <a:cubicBezTo>
                    <a:pt x="149" y="55"/>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890;p24">
              <a:extLst>
                <a:ext uri="{FF2B5EF4-FFF2-40B4-BE49-F238E27FC236}">
                  <a16:creationId xmlns:a16="http://schemas.microsoft.com/office/drawing/2014/main" id="{72B6C480-F4C2-3640-B026-402231E4211A}"/>
                </a:ext>
              </a:extLst>
            </p:cNvPr>
            <p:cNvSpPr/>
            <p:nvPr/>
          </p:nvSpPr>
          <p:spPr>
            <a:xfrm rot="-2922755">
              <a:off x="2056602" y="2685258"/>
              <a:ext cx="17791" cy="13436"/>
            </a:xfrm>
            <a:custGeom>
              <a:avLst/>
              <a:gdLst/>
              <a:ahLst/>
              <a:cxnLst/>
              <a:rect l="l" t="t" r="r" b="b"/>
              <a:pathLst>
                <a:path w="143" h="108" extrusionOk="0">
                  <a:moveTo>
                    <a:pt x="68" y="1"/>
                  </a:moveTo>
                  <a:cubicBezTo>
                    <a:pt x="23" y="1"/>
                    <a:pt x="1" y="61"/>
                    <a:pt x="31" y="91"/>
                  </a:cubicBezTo>
                  <a:cubicBezTo>
                    <a:pt x="42" y="102"/>
                    <a:pt x="57" y="107"/>
                    <a:pt x="72" y="107"/>
                  </a:cubicBezTo>
                  <a:cubicBezTo>
                    <a:pt x="87"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891;p24">
              <a:extLst>
                <a:ext uri="{FF2B5EF4-FFF2-40B4-BE49-F238E27FC236}">
                  <a16:creationId xmlns:a16="http://schemas.microsoft.com/office/drawing/2014/main" id="{12987C71-BBED-494E-B551-5E963DBEA191}"/>
                </a:ext>
              </a:extLst>
            </p:cNvPr>
            <p:cNvSpPr/>
            <p:nvPr/>
          </p:nvSpPr>
          <p:spPr>
            <a:xfrm rot="-2922755">
              <a:off x="2057163" y="2695398"/>
              <a:ext cx="18786" cy="13561"/>
            </a:xfrm>
            <a:custGeom>
              <a:avLst/>
              <a:gdLst/>
              <a:ahLst/>
              <a:cxnLst/>
              <a:rect l="l" t="t" r="r" b="b"/>
              <a:pathLst>
                <a:path w="151" h="109" extrusionOk="0">
                  <a:moveTo>
                    <a:pt x="76" y="1"/>
                  </a:moveTo>
                  <a:cubicBezTo>
                    <a:pt x="23" y="1"/>
                    <a:pt x="1" y="61"/>
                    <a:pt x="38" y="98"/>
                  </a:cubicBezTo>
                  <a:cubicBezTo>
                    <a:pt x="48" y="105"/>
                    <a:pt x="60" y="108"/>
                    <a:pt x="72" y="108"/>
                  </a:cubicBezTo>
                  <a:cubicBezTo>
                    <a:pt x="86" y="108"/>
                    <a:pt x="101" y="103"/>
                    <a:pt x="113" y="90"/>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892;p24">
              <a:extLst>
                <a:ext uri="{FF2B5EF4-FFF2-40B4-BE49-F238E27FC236}">
                  <a16:creationId xmlns:a16="http://schemas.microsoft.com/office/drawing/2014/main" id="{0296B46C-D72B-574E-9892-744E608A7E70}"/>
                </a:ext>
              </a:extLst>
            </p:cNvPr>
            <p:cNvSpPr/>
            <p:nvPr/>
          </p:nvSpPr>
          <p:spPr>
            <a:xfrm rot="-2922755">
              <a:off x="2058672" y="2705558"/>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3" y="90"/>
                  </a:cubicBezTo>
                  <a:cubicBezTo>
                    <a:pt x="143" y="60"/>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893;p24">
              <a:extLst>
                <a:ext uri="{FF2B5EF4-FFF2-40B4-BE49-F238E27FC236}">
                  <a16:creationId xmlns:a16="http://schemas.microsoft.com/office/drawing/2014/main" id="{6DC6A16D-6809-874C-B3C7-13EE3437FDB3}"/>
                </a:ext>
              </a:extLst>
            </p:cNvPr>
            <p:cNvSpPr/>
            <p:nvPr/>
          </p:nvSpPr>
          <p:spPr>
            <a:xfrm rot="-2922755">
              <a:off x="2059356" y="2716093"/>
              <a:ext cx="17791" cy="13561"/>
            </a:xfrm>
            <a:custGeom>
              <a:avLst/>
              <a:gdLst/>
              <a:ahLst/>
              <a:cxnLst/>
              <a:rect l="l" t="t" r="r" b="b"/>
              <a:pathLst>
                <a:path w="143" h="109" extrusionOk="0">
                  <a:moveTo>
                    <a:pt x="68" y="0"/>
                  </a:moveTo>
                  <a:cubicBezTo>
                    <a:pt x="23" y="0"/>
                    <a:pt x="0" y="60"/>
                    <a:pt x="38" y="98"/>
                  </a:cubicBezTo>
                  <a:cubicBezTo>
                    <a:pt x="48" y="104"/>
                    <a:pt x="60" y="108"/>
                    <a:pt x="71" y="108"/>
                  </a:cubicBezTo>
                  <a:cubicBezTo>
                    <a:pt x="86" y="108"/>
                    <a:pt x="100" y="103"/>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894;p24">
              <a:extLst>
                <a:ext uri="{FF2B5EF4-FFF2-40B4-BE49-F238E27FC236}">
                  <a16:creationId xmlns:a16="http://schemas.microsoft.com/office/drawing/2014/main" id="{1F167F32-08D9-984D-BC2A-C54AA3E2E416}"/>
                </a:ext>
              </a:extLst>
            </p:cNvPr>
            <p:cNvSpPr/>
            <p:nvPr/>
          </p:nvSpPr>
          <p:spPr>
            <a:xfrm rot="-2922755">
              <a:off x="2045090" y="2717700"/>
              <a:ext cx="49515" cy="37821"/>
            </a:xfrm>
            <a:custGeom>
              <a:avLst/>
              <a:gdLst/>
              <a:ahLst/>
              <a:cxnLst/>
              <a:rect l="l" t="t" r="r" b="b"/>
              <a:pathLst>
                <a:path w="398" h="304" extrusionOk="0">
                  <a:moveTo>
                    <a:pt x="195" y="0"/>
                  </a:moveTo>
                  <a:cubicBezTo>
                    <a:pt x="60" y="8"/>
                    <a:pt x="0" y="173"/>
                    <a:pt x="98" y="262"/>
                  </a:cubicBezTo>
                  <a:cubicBezTo>
                    <a:pt x="126" y="291"/>
                    <a:pt x="162" y="304"/>
                    <a:pt x="198" y="304"/>
                  </a:cubicBezTo>
                  <a:cubicBezTo>
                    <a:pt x="239" y="304"/>
                    <a:pt x="279" y="287"/>
                    <a:pt x="307" y="255"/>
                  </a:cubicBezTo>
                  <a:cubicBezTo>
                    <a:pt x="397" y="158"/>
                    <a:pt x="330" y="0"/>
                    <a:pt x="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895;p24">
              <a:extLst>
                <a:ext uri="{FF2B5EF4-FFF2-40B4-BE49-F238E27FC236}">
                  <a16:creationId xmlns:a16="http://schemas.microsoft.com/office/drawing/2014/main" id="{CD9B49DE-A33B-4841-AC53-FC76FB1CAA61}"/>
                </a:ext>
              </a:extLst>
            </p:cNvPr>
            <p:cNvSpPr/>
            <p:nvPr/>
          </p:nvSpPr>
          <p:spPr>
            <a:xfrm rot="-2922755">
              <a:off x="2103250" y="2548410"/>
              <a:ext cx="49266" cy="37572"/>
            </a:xfrm>
            <a:custGeom>
              <a:avLst/>
              <a:gdLst/>
              <a:ahLst/>
              <a:cxnLst/>
              <a:rect l="l" t="t" r="r" b="b"/>
              <a:pathLst>
                <a:path w="396" h="302" extrusionOk="0">
                  <a:moveTo>
                    <a:pt x="204" y="1"/>
                  </a:moveTo>
                  <a:cubicBezTo>
                    <a:pt x="201" y="1"/>
                    <a:pt x="198" y="1"/>
                    <a:pt x="195" y="1"/>
                  </a:cubicBezTo>
                  <a:cubicBezTo>
                    <a:pt x="61" y="8"/>
                    <a:pt x="1" y="173"/>
                    <a:pt x="98" y="263"/>
                  </a:cubicBezTo>
                  <a:cubicBezTo>
                    <a:pt x="127" y="288"/>
                    <a:pt x="165" y="301"/>
                    <a:pt x="202" y="301"/>
                  </a:cubicBezTo>
                  <a:cubicBezTo>
                    <a:pt x="242" y="301"/>
                    <a:pt x="281" y="286"/>
                    <a:pt x="308" y="255"/>
                  </a:cubicBezTo>
                  <a:cubicBezTo>
                    <a:pt x="395" y="160"/>
                    <a:pt x="333"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896;p24">
              <a:extLst>
                <a:ext uri="{FF2B5EF4-FFF2-40B4-BE49-F238E27FC236}">
                  <a16:creationId xmlns:a16="http://schemas.microsoft.com/office/drawing/2014/main" id="{E69763B5-EDF6-2948-9952-181C1DC9EFCD}"/>
                </a:ext>
              </a:extLst>
            </p:cNvPr>
            <p:cNvSpPr/>
            <p:nvPr/>
          </p:nvSpPr>
          <p:spPr>
            <a:xfrm rot="-2922755">
              <a:off x="2121102" y="2579408"/>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2" y="90"/>
                  </a:cubicBezTo>
                  <a:cubicBezTo>
                    <a:pt x="142" y="60"/>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897;p24">
              <a:extLst>
                <a:ext uri="{FF2B5EF4-FFF2-40B4-BE49-F238E27FC236}">
                  <a16:creationId xmlns:a16="http://schemas.microsoft.com/office/drawing/2014/main" id="{7AEAD7F8-5DC8-EA49-8428-8E8E90B43078}"/>
                </a:ext>
              </a:extLst>
            </p:cNvPr>
            <p:cNvSpPr/>
            <p:nvPr/>
          </p:nvSpPr>
          <p:spPr>
            <a:xfrm rot="-2922755">
              <a:off x="2122482" y="2594193"/>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898;p24">
              <a:extLst>
                <a:ext uri="{FF2B5EF4-FFF2-40B4-BE49-F238E27FC236}">
                  <a16:creationId xmlns:a16="http://schemas.microsoft.com/office/drawing/2014/main" id="{C1797A52-12D4-E443-852C-1464892B573B}"/>
                </a:ext>
              </a:extLst>
            </p:cNvPr>
            <p:cNvSpPr/>
            <p:nvPr/>
          </p:nvSpPr>
          <p:spPr>
            <a:xfrm rot="-2922755">
              <a:off x="2124143" y="2608273"/>
              <a:ext cx="17915" cy="13436"/>
            </a:xfrm>
            <a:custGeom>
              <a:avLst/>
              <a:gdLst/>
              <a:ahLst/>
              <a:cxnLst/>
              <a:rect l="l" t="t" r="r" b="b"/>
              <a:pathLst>
                <a:path w="144" h="108" extrusionOk="0">
                  <a:moveTo>
                    <a:pt x="68" y="1"/>
                  </a:moveTo>
                  <a:cubicBezTo>
                    <a:pt x="23" y="1"/>
                    <a:pt x="1" y="61"/>
                    <a:pt x="31" y="91"/>
                  </a:cubicBezTo>
                  <a:cubicBezTo>
                    <a:pt x="42" y="102"/>
                    <a:pt x="57" y="107"/>
                    <a:pt x="72" y="107"/>
                  </a:cubicBezTo>
                  <a:cubicBezTo>
                    <a:pt x="87" y="107"/>
                    <a:pt x="102" y="102"/>
                    <a:pt x="113" y="91"/>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899;p24">
              <a:extLst>
                <a:ext uri="{FF2B5EF4-FFF2-40B4-BE49-F238E27FC236}">
                  <a16:creationId xmlns:a16="http://schemas.microsoft.com/office/drawing/2014/main" id="{2B4745E3-9726-0946-A468-ED8EAE10FD3B}"/>
                </a:ext>
              </a:extLst>
            </p:cNvPr>
            <p:cNvSpPr/>
            <p:nvPr/>
          </p:nvSpPr>
          <p:spPr>
            <a:xfrm rot="-2922755">
              <a:off x="2125163" y="2622362"/>
              <a:ext cx="18786" cy="13810"/>
            </a:xfrm>
            <a:custGeom>
              <a:avLst/>
              <a:gdLst/>
              <a:ahLst/>
              <a:cxnLst/>
              <a:rect l="l" t="t" r="r" b="b"/>
              <a:pathLst>
                <a:path w="151" h="111" extrusionOk="0">
                  <a:moveTo>
                    <a:pt x="76" y="0"/>
                  </a:moveTo>
                  <a:cubicBezTo>
                    <a:pt x="23" y="0"/>
                    <a:pt x="1" y="60"/>
                    <a:pt x="38" y="97"/>
                  </a:cubicBezTo>
                  <a:cubicBezTo>
                    <a:pt x="47" y="107"/>
                    <a:pt x="58" y="111"/>
                    <a:pt x="69" y="111"/>
                  </a:cubicBezTo>
                  <a:cubicBezTo>
                    <a:pt x="84" y="111"/>
                    <a:pt x="100" y="103"/>
                    <a:pt x="113" y="90"/>
                  </a:cubicBezTo>
                  <a:cubicBezTo>
                    <a:pt x="150" y="60"/>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900;p24">
              <a:extLst>
                <a:ext uri="{FF2B5EF4-FFF2-40B4-BE49-F238E27FC236}">
                  <a16:creationId xmlns:a16="http://schemas.microsoft.com/office/drawing/2014/main" id="{5FE19D91-E802-AD4D-9245-7BB0A1C3A713}"/>
                </a:ext>
              </a:extLst>
            </p:cNvPr>
            <p:cNvSpPr/>
            <p:nvPr/>
          </p:nvSpPr>
          <p:spPr>
            <a:xfrm rot="-2922755">
              <a:off x="2127376" y="2637164"/>
              <a:ext cx="17666" cy="13436"/>
            </a:xfrm>
            <a:custGeom>
              <a:avLst/>
              <a:gdLst/>
              <a:ahLst/>
              <a:cxnLst/>
              <a:rect l="l" t="t" r="r" b="b"/>
              <a:pathLst>
                <a:path w="142" h="108" extrusionOk="0">
                  <a:moveTo>
                    <a:pt x="76" y="0"/>
                  </a:moveTo>
                  <a:cubicBezTo>
                    <a:pt x="73" y="0"/>
                    <a:pt x="71" y="0"/>
                    <a:pt x="68" y="1"/>
                  </a:cubicBezTo>
                  <a:cubicBezTo>
                    <a:pt x="23" y="1"/>
                    <a:pt x="1" y="61"/>
                    <a:pt x="31" y="91"/>
                  </a:cubicBezTo>
                  <a:cubicBezTo>
                    <a:pt x="42" y="102"/>
                    <a:pt x="57" y="108"/>
                    <a:pt x="72" y="108"/>
                  </a:cubicBezTo>
                  <a:cubicBezTo>
                    <a:pt x="87" y="108"/>
                    <a:pt x="102" y="102"/>
                    <a:pt x="113" y="91"/>
                  </a:cubicBezTo>
                  <a:cubicBezTo>
                    <a:pt x="141" y="55"/>
                    <a:pt x="116"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901;p24">
              <a:extLst>
                <a:ext uri="{FF2B5EF4-FFF2-40B4-BE49-F238E27FC236}">
                  <a16:creationId xmlns:a16="http://schemas.microsoft.com/office/drawing/2014/main" id="{B37B717D-E762-6A4D-8C46-1861390942BB}"/>
                </a:ext>
              </a:extLst>
            </p:cNvPr>
            <p:cNvSpPr/>
            <p:nvPr/>
          </p:nvSpPr>
          <p:spPr>
            <a:xfrm rot="-2922755">
              <a:off x="2128336" y="2651617"/>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902;p24">
              <a:extLst>
                <a:ext uri="{FF2B5EF4-FFF2-40B4-BE49-F238E27FC236}">
                  <a16:creationId xmlns:a16="http://schemas.microsoft.com/office/drawing/2014/main" id="{1320762C-444D-DE4C-ACD7-5BC41F2A1233}"/>
                </a:ext>
              </a:extLst>
            </p:cNvPr>
            <p:cNvSpPr/>
            <p:nvPr/>
          </p:nvSpPr>
          <p:spPr>
            <a:xfrm rot="-2922755">
              <a:off x="2129356" y="2665582"/>
              <a:ext cx="18661" cy="13934"/>
            </a:xfrm>
            <a:custGeom>
              <a:avLst/>
              <a:gdLst/>
              <a:ahLst/>
              <a:cxnLst/>
              <a:rect l="l" t="t" r="r" b="b"/>
              <a:pathLst>
                <a:path w="150" h="112" extrusionOk="0">
                  <a:moveTo>
                    <a:pt x="75" y="1"/>
                  </a:moveTo>
                  <a:cubicBezTo>
                    <a:pt x="23" y="1"/>
                    <a:pt x="0" y="60"/>
                    <a:pt x="38" y="98"/>
                  </a:cubicBezTo>
                  <a:cubicBezTo>
                    <a:pt x="47" y="107"/>
                    <a:pt x="59" y="111"/>
                    <a:pt x="71" y="111"/>
                  </a:cubicBezTo>
                  <a:cubicBezTo>
                    <a:pt x="87" y="111"/>
                    <a:pt x="104" y="103"/>
                    <a:pt x="112"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903;p24">
              <a:extLst>
                <a:ext uri="{FF2B5EF4-FFF2-40B4-BE49-F238E27FC236}">
                  <a16:creationId xmlns:a16="http://schemas.microsoft.com/office/drawing/2014/main" id="{42440608-0B25-1540-8519-23E3572E30BA}"/>
                </a:ext>
              </a:extLst>
            </p:cNvPr>
            <p:cNvSpPr/>
            <p:nvPr/>
          </p:nvSpPr>
          <p:spPr>
            <a:xfrm rot="-2922755">
              <a:off x="2131569" y="2680384"/>
              <a:ext cx="17542" cy="13561"/>
            </a:xfrm>
            <a:custGeom>
              <a:avLst/>
              <a:gdLst/>
              <a:ahLst/>
              <a:cxnLst/>
              <a:rect l="l" t="t" r="r" b="b"/>
              <a:pathLst>
                <a:path w="141" h="109" extrusionOk="0">
                  <a:moveTo>
                    <a:pt x="76" y="1"/>
                  </a:moveTo>
                  <a:cubicBezTo>
                    <a:pt x="74" y="1"/>
                    <a:pt x="71" y="1"/>
                    <a:pt x="68" y="1"/>
                  </a:cubicBezTo>
                  <a:cubicBezTo>
                    <a:pt x="23" y="1"/>
                    <a:pt x="0" y="61"/>
                    <a:pt x="38" y="91"/>
                  </a:cubicBezTo>
                  <a:cubicBezTo>
                    <a:pt x="49" y="102"/>
                    <a:pt x="62" y="108"/>
                    <a:pt x="75" y="108"/>
                  </a:cubicBezTo>
                  <a:cubicBezTo>
                    <a:pt x="88" y="108"/>
                    <a:pt x="101" y="102"/>
                    <a:pt x="113" y="91"/>
                  </a:cubicBezTo>
                  <a:cubicBezTo>
                    <a:pt x="141" y="56"/>
                    <a:pt x="122"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904;p24">
              <a:extLst>
                <a:ext uri="{FF2B5EF4-FFF2-40B4-BE49-F238E27FC236}">
                  <a16:creationId xmlns:a16="http://schemas.microsoft.com/office/drawing/2014/main" id="{17A798F2-8FF8-D841-8FA8-60B328A59C7C}"/>
                </a:ext>
              </a:extLst>
            </p:cNvPr>
            <p:cNvSpPr/>
            <p:nvPr/>
          </p:nvSpPr>
          <p:spPr>
            <a:xfrm rot="-2922755">
              <a:off x="2132303" y="2694489"/>
              <a:ext cx="18786" cy="13561"/>
            </a:xfrm>
            <a:custGeom>
              <a:avLst/>
              <a:gdLst/>
              <a:ahLst/>
              <a:cxnLst/>
              <a:rect l="l" t="t" r="r" b="b"/>
              <a:pathLst>
                <a:path w="151" h="109" extrusionOk="0">
                  <a:moveTo>
                    <a:pt x="76" y="1"/>
                  </a:moveTo>
                  <a:cubicBezTo>
                    <a:pt x="23" y="1"/>
                    <a:pt x="1" y="61"/>
                    <a:pt x="38" y="98"/>
                  </a:cubicBezTo>
                  <a:cubicBezTo>
                    <a:pt x="48" y="105"/>
                    <a:pt x="62" y="109"/>
                    <a:pt x="74" y="109"/>
                  </a:cubicBezTo>
                  <a:cubicBezTo>
                    <a:pt x="90" y="109"/>
                    <a:pt x="105" y="103"/>
                    <a:pt x="113" y="91"/>
                  </a:cubicBezTo>
                  <a:cubicBezTo>
                    <a:pt x="151" y="53"/>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905;p24">
              <a:extLst>
                <a:ext uri="{FF2B5EF4-FFF2-40B4-BE49-F238E27FC236}">
                  <a16:creationId xmlns:a16="http://schemas.microsoft.com/office/drawing/2014/main" id="{31697F82-6F74-1C41-82D1-D63A82F6E455}"/>
                </a:ext>
              </a:extLst>
            </p:cNvPr>
            <p:cNvSpPr/>
            <p:nvPr/>
          </p:nvSpPr>
          <p:spPr>
            <a:xfrm rot="-2922755">
              <a:off x="2134297" y="2708531"/>
              <a:ext cx="17791" cy="13934"/>
            </a:xfrm>
            <a:custGeom>
              <a:avLst/>
              <a:gdLst/>
              <a:ahLst/>
              <a:cxnLst/>
              <a:rect l="l" t="t" r="r" b="b"/>
              <a:pathLst>
                <a:path w="143" h="112" extrusionOk="0">
                  <a:moveTo>
                    <a:pt x="67" y="0"/>
                  </a:moveTo>
                  <a:cubicBezTo>
                    <a:pt x="23" y="8"/>
                    <a:pt x="0" y="67"/>
                    <a:pt x="37" y="97"/>
                  </a:cubicBezTo>
                  <a:cubicBezTo>
                    <a:pt x="48" y="108"/>
                    <a:pt x="59" y="112"/>
                    <a:pt x="71" y="112"/>
                  </a:cubicBezTo>
                  <a:cubicBezTo>
                    <a:pt x="85" y="112"/>
                    <a:pt x="100" y="106"/>
                    <a:pt x="112" y="97"/>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906;p24">
              <a:extLst>
                <a:ext uri="{FF2B5EF4-FFF2-40B4-BE49-F238E27FC236}">
                  <a16:creationId xmlns:a16="http://schemas.microsoft.com/office/drawing/2014/main" id="{3CCF0350-8F74-2142-A762-B8B010593DCE}"/>
                </a:ext>
              </a:extLst>
            </p:cNvPr>
            <p:cNvSpPr/>
            <p:nvPr/>
          </p:nvSpPr>
          <p:spPr>
            <a:xfrm rot="-2922755">
              <a:off x="2135489" y="2723401"/>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4" y="108"/>
                    <a:pt x="78" y="108"/>
                  </a:cubicBezTo>
                  <a:cubicBezTo>
                    <a:pt x="92"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907;p24">
              <a:extLst>
                <a:ext uri="{FF2B5EF4-FFF2-40B4-BE49-F238E27FC236}">
                  <a16:creationId xmlns:a16="http://schemas.microsoft.com/office/drawing/2014/main" id="{E3CF62D2-EE47-F14D-8AB4-3241752E9AFF}"/>
                </a:ext>
              </a:extLst>
            </p:cNvPr>
            <p:cNvSpPr/>
            <p:nvPr/>
          </p:nvSpPr>
          <p:spPr>
            <a:xfrm rot="-2922755">
              <a:off x="2137244" y="2737438"/>
              <a:ext cx="17915" cy="13561"/>
            </a:xfrm>
            <a:custGeom>
              <a:avLst/>
              <a:gdLst/>
              <a:ahLst/>
              <a:cxnLst/>
              <a:rect l="l" t="t" r="r" b="b"/>
              <a:pathLst>
                <a:path w="144" h="109" extrusionOk="0">
                  <a:moveTo>
                    <a:pt x="68" y="0"/>
                  </a:moveTo>
                  <a:cubicBezTo>
                    <a:pt x="23" y="0"/>
                    <a:pt x="1" y="60"/>
                    <a:pt x="38" y="98"/>
                  </a:cubicBezTo>
                  <a:cubicBezTo>
                    <a:pt x="45" y="104"/>
                    <a:pt x="56" y="108"/>
                    <a:pt x="69" y="108"/>
                  </a:cubicBezTo>
                  <a:cubicBezTo>
                    <a:pt x="84" y="108"/>
                    <a:pt x="101" y="102"/>
                    <a:pt x="113" y="90"/>
                  </a:cubicBezTo>
                  <a:cubicBezTo>
                    <a:pt x="143" y="53"/>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908;p24">
              <a:extLst>
                <a:ext uri="{FF2B5EF4-FFF2-40B4-BE49-F238E27FC236}">
                  <a16:creationId xmlns:a16="http://schemas.microsoft.com/office/drawing/2014/main" id="{CCF77991-8522-1546-8A5C-C5E06F7D312A}"/>
                </a:ext>
              </a:extLst>
            </p:cNvPr>
            <p:cNvSpPr/>
            <p:nvPr/>
          </p:nvSpPr>
          <p:spPr>
            <a:xfrm rot="-2922755">
              <a:off x="2122988" y="2745503"/>
              <a:ext cx="50137" cy="36950"/>
            </a:xfrm>
            <a:custGeom>
              <a:avLst/>
              <a:gdLst/>
              <a:ahLst/>
              <a:cxnLst/>
              <a:rect l="l" t="t" r="r" b="b"/>
              <a:pathLst>
                <a:path w="403" h="297" extrusionOk="0">
                  <a:moveTo>
                    <a:pt x="204" y="0"/>
                  </a:moveTo>
                  <a:cubicBezTo>
                    <a:pt x="201" y="0"/>
                    <a:pt x="198" y="1"/>
                    <a:pt x="195" y="1"/>
                  </a:cubicBezTo>
                  <a:cubicBezTo>
                    <a:pt x="68" y="1"/>
                    <a:pt x="0" y="165"/>
                    <a:pt x="105" y="255"/>
                  </a:cubicBezTo>
                  <a:cubicBezTo>
                    <a:pt x="133" y="283"/>
                    <a:pt x="168" y="297"/>
                    <a:pt x="203" y="297"/>
                  </a:cubicBezTo>
                  <a:cubicBezTo>
                    <a:pt x="243" y="297"/>
                    <a:pt x="283" y="280"/>
                    <a:pt x="315" y="248"/>
                  </a:cubicBezTo>
                  <a:cubicBezTo>
                    <a:pt x="402" y="153"/>
                    <a:pt x="333"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909;p24">
              <a:extLst>
                <a:ext uri="{FF2B5EF4-FFF2-40B4-BE49-F238E27FC236}">
                  <a16:creationId xmlns:a16="http://schemas.microsoft.com/office/drawing/2014/main" id="{D54D3873-FE03-F946-BB8B-881529BE6522}"/>
                </a:ext>
              </a:extLst>
            </p:cNvPr>
            <p:cNvSpPr/>
            <p:nvPr/>
          </p:nvSpPr>
          <p:spPr>
            <a:xfrm rot="-2922755">
              <a:off x="2182070" y="2519390"/>
              <a:ext cx="49391" cy="37945"/>
            </a:xfrm>
            <a:custGeom>
              <a:avLst/>
              <a:gdLst/>
              <a:ahLst/>
              <a:cxnLst/>
              <a:rect l="l" t="t" r="r" b="b"/>
              <a:pathLst>
                <a:path w="397" h="305" extrusionOk="0">
                  <a:moveTo>
                    <a:pt x="195" y="1"/>
                  </a:moveTo>
                  <a:cubicBezTo>
                    <a:pt x="60" y="8"/>
                    <a:pt x="0" y="173"/>
                    <a:pt x="97" y="263"/>
                  </a:cubicBezTo>
                  <a:cubicBezTo>
                    <a:pt x="125" y="291"/>
                    <a:pt x="162" y="304"/>
                    <a:pt x="198" y="304"/>
                  </a:cubicBezTo>
                  <a:cubicBezTo>
                    <a:pt x="239" y="304"/>
                    <a:pt x="279" y="287"/>
                    <a:pt x="307" y="255"/>
                  </a:cubicBezTo>
                  <a:cubicBezTo>
                    <a:pt x="397" y="158"/>
                    <a:pt x="322" y="1"/>
                    <a:pt x="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910;p24">
              <a:extLst>
                <a:ext uri="{FF2B5EF4-FFF2-40B4-BE49-F238E27FC236}">
                  <a16:creationId xmlns:a16="http://schemas.microsoft.com/office/drawing/2014/main" id="{B7FADA64-F488-4243-8257-DEF54420651C}"/>
                </a:ext>
              </a:extLst>
            </p:cNvPr>
            <p:cNvSpPr/>
            <p:nvPr/>
          </p:nvSpPr>
          <p:spPr>
            <a:xfrm rot="-2922755">
              <a:off x="2208057" y="2773380"/>
              <a:ext cx="49266" cy="36950"/>
            </a:xfrm>
            <a:custGeom>
              <a:avLst/>
              <a:gdLst/>
              <a:ahLst/>
              <a:cxnLst/>
              <a:rect l="l" t="t" r="r" b="b"/>
              <a:pathLst>
                <a:path w="396" h="297" extrusionOk="0">
                  <a:moveTo>
                    <a:pt x="205" y="0"/>
                  </a:moveTo>
                  <a:cubicBezTo>
                    <a:pt x="202" y="0"/>
                    <a:pt x="199" y="0"/>
                    <a:pt x="195" y="0"/>
                  </a:cubicBezTo>
                  <a:cubicBezTo>
                    <a:pt x="61" y="0"/>
                    <a:pt x="1" y="165"/>
                    <a:pt x="98" y="255"/>
                  </a:cubicBezTo>
                  <a:cubicBezTo>
                    <a:pt x="126" y="283"/>
                    <a:pt x="162" y="296"/>
                    <a:pt x="199" y="296"/>
                  </a:cubicBezTo>
                  <a:cubicBezTo>
                    <a:pt x="239" y="296"/>
                    <a:pt x="280" y="279"/>
                    <a:pt x="308" y="248"/>
                  </a:cubicBezTo>
                  <a:cubicBezTo>
                    <a:pt x="395" y="152"/>
                    <a:pt x="333" y="0"/>
                    <a:pt x="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911;p24">
              <a:extLst>
                <a:ext uri="{FF2B5EF4-FFF2-40B4-BE49-F238E27FC236}">
                  <a16:creationId xmlns:a16="http://schemas.microsoft.com/office/drawing/2014/main" id="{5E0629A3-00DF-244F-82EF-2CABEF2B229C}"/>
                </a:ext>
              </a:extLst>
            </p:cNvPr>
            <p:cNvSpPr/>
            <p:nvPr/>
          </p:nvSpPr>
          <p:spPr>
            <a:xfrm rot="-2922755">
              <a:off x="2199995" y="2556761"/>
              <a:ext cx="18661" cy="13561"/>
            </a:xfrm>
            <a:custGeom>
              <a:avLst/>
              <a:gdLst/>
              <a:ahLst/>
              <a:cxnLst/>
              <a:rect l="l" t="t" r="r" b="b"/>
              <a:pathLst>
                <a:path w="150" h="109" extrusionOk="0">
                  <a:moveTo>
                    <a:pt x="75" y="1"/>
                  </a:moveTo>
                  <a:cubicBezTo>
                    <a:pt x="23" y="1"/>
                    <a:pt x="0" y="61"/>
                    <a:pt x="38" y="98"/>
                  </a:cubicBezTo>
                  <a:cubicBezTo>
                    <a:pt x="48" y="105"/>
                    <a:pt x="61" y="109"/>
                    <a:pt x="74" y="109"/>
                  </a:cubicBezTo>
                  <a:cubicBezTo>
                    <a:pt x="89" y="109"/>
                    <a:pt x="104" y="103"/>
                    <a:pt x="112"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912;p24">
              <a:extLst>
                <a:ext uri="{FF2B5EF4-FFF2-40B4-BE49-F238E27FC236}">
                  <a16:creationId xmlns:a16="http://schemas.microsoft.com/office/drawing/2014/main" id="{9D9AD3C3-ACA7-5C42-A394-AB0A879AC032}"/>
                </a:ext>
              </a:extLst>
            </p:cNvPr>
            <p:cNvSpPr/>
            <p:nvPr/>
          </p:nvSpPr>
          <p:spPr>
            <a:xfrm rot="-2922755">
              <a:off x="2202542" y="2575512"/>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913;p24">
              <a:extLst>
                <a:ext uri="{FF2B5EF4-FFF2-40B4-BE49-F238E27FC236}">
                  <a16:creationId xmlns:a16="http://schemas.microsoft.com/office/drawing/2014/main" id="{B824792B-48E9-DB49-9642-A637785C3CED}"/>
                </a:ext>
              </a:extLst>
            </p:cNvPr>
            <p:cNvSpPr/>
            <p:nvPr/>
          </p:nvSpPr>
          <p:spPr>
            <a:xfrm rot="-2922755">
              <a:off x="2203838" y="2593396"/>
              <a:ext cx="18661" cy="13934"/>
            </a:xfrm>
            <a:custGeom>
              <a:avLst/>
              <a:gdLst/>
              <a:ahLst/>
              <a:cxnLst/>
              <a:rect l="l" t="t" r="r" b="b"/>
              <a:pathLst>
                <a:path w="150" h="112" extrusionOk="0">
                  <a:moveTo>
                    <a:pt x="75" y="1"/>
                  </a:moveTo>
                  <a:cubicBezTo>
                    <a:pt x="22" y="1"/>
                    <a:pt x="0" y="61"/>
                    <a:pt x="37" y="98"/>
                  </a:cubicBezTo>
                  <a:cubicBezTo>
                    <a:pt x="47" y="108"/>
                    <a:pt x="58" y="112"/>
                    <a:pt x="69" y="112"/>
                  </a:cubicBezTo>
                  <a:cubicBezTo>
                    <a:pt x="84" y="112"/>
                    <a:pt x="99" y="104"/>
                    <a:pt x="112"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914;p24">
              <a:extLst>
                <a:ext uri="{FF2B5EF4-FFF2-40B4-BE49-F238E27FC236}">
                  <a16:creationId xmlns:a16="http://schemas.microsoft.com/office/drawing/2014/main" id="{3901544A-C340-F14F-8097-723B33C1FB04}"/>
                </a:ext>
              </a:extLst>
            </p:cNvPr>
            <p:cNvSpPr/>
            <p:nvPr/>
          </p:nvSpPr>
          <p:spPr>
            <a:xfrm rot="-2922755">
              <a:off x="2206271" y="2612267"/>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13"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915;p24">
              <a:extLst>
                <a:ext uri="{FF2B5EF4-FFF2-40B4-BE49-F238E27FC236}">
                  <a16:creationId xmlns:a16="http://schemas.microsoft.com/office/drawing/2014/main" id="{F0C7AE0C-A8E7-7944-96A0-B33190389C78}"/>
                </a:ext>
              </a:extLst>
            </p:cNvPr>
            <p:cNvSpPr/>
            <p:nvPr/>
          </p:nvSpPr>
          <p:spPr>
            <a:xfrm rot="-2922755">
              <a:off x="2207820" y="2630487"/>
              <a:ext cx="17915" cy="14307"/>
            </a:xfrm>
            <a:custGeom>
              <a:avLst/>
              <a:gdLst/>
              <a:ahLst/>
              <a:cxnLst/>
              <a:rect l="l" t="t" r="r" b="b"/>
              <a:pathLst>
                <a:path w="144" h="115" extrusionOk="0">
                  <a:moveTo>
                    <a:pt x="68" y="0"/>
                  </a:moveTo>
                  <a:cubicBezTo>
                    <a:pt x="23" y="8"/>
                    <a:pt x="1" y="67"/>
                    <a:pt x="38" y="97"/>
                  </a:cubicBezTo>
                  <a:cubicBezTo>
                    <a:pt x="50" y="109"/>
                    <a:pt x="63" y="114"/>
                    <a:pt x="76" y="114"/>
                  </a:cubicBezTo>
                  <a:cubicBezTo>
                    <a:pt x="89" y="114"/>
                    <a:pt x="102" y="109"/>
                    <a:pt x="113" y="97"/>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916;p24">
              <a:extLst>
                <a:ext uri="{FF2B5EF4-FFF2-40B4-BE49-F238E27FC236}">
                  <a16:creationId xmlns:a16="http://schemas.microsoft.com/office/drawing/2014/main" id="{8D13DDEE-8FFC-7547-8CAC-D583169D21BB}"/>
                </a:ext>
              </a:extLst>
            </p:cNvPr>
            <p:cNvSpPr/>
            <p:nvPr/>
          </p:nvSpPr>
          <p:spPr>
            <a:xfrm rot="-2922755">
              <a:off x="2210068" y="2648923"/>
              <a:ext cx="17791" cy="13561"/>
            </a:xfrm>
            <a:custGeom>
              <a:avLst/>
              <a:gdLst/>
              <a:ahLst/>
              <a:cxnLst/>
              <a:rect l="l" t="t" r="r" b="b"/>
              <a:pathLst>
                <a:path w="143" h="109" extrusionOk="0">
                  <a:moveTo>
                    <a:pt x="68" y="0"/>
                  </a:moveTo>
                  <a:cubicBezTo>
                    <a:pt x="16" y="0"/>
                    <a:pt x="1" y="60"/>
                    <a:pt x="31" y="98"/>
                  </a:cubicBezTo>
                  <a:cubicBezTo>
                    <a:pt x="41" y="104"/>
                    <a:pt x="54" y="108"/>
                    <a:pt x="67" y="108"/>
                  </a:cubicBezTo>
                  <a:cubicBezTo>
                    <a:pt x="84" y="108"/>
                    <a:pt x="101" y="103"/>
                    <a:pt x="113" y="90"/>
                  </a:cubicBezTo>
                  <a:cubicBezTo>
                    <a:pt x="143" y="53"/>
                    <a:pt x="113"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917;p24">
              <a:extLst>
                <a:ext uri="{FF2B5EF4-FFF2-40B4-BE49-F238E27FC236}">
                  <a16:creationId xmlns:a16="http://schemas.microsoft.com/office/drawing/2014/main" id="{ADA965B0-E864-3C44-A0C2-76D8CB954120}"/>
                </a:ext>
              </a:extLst>
            </p:cNvPr>
            <p:cNvSpPr/>
            <p:nvPr/>
          </p:nvSpPr>
          <p:spPr>
            <a:xfrm rot="-2922755">
              <a:off x="2211847" y="2667898"/>
              <a:ext cx="17666" cy="13561"/>
            </a:xfrm>
            <a:custGeom>
              <a:avLst/>
              <a:gdLst/>
              <a:ahLst/>
              <a:cxnLst/>
              <a:rect l="l" t="t" r="r" b="b"/>
              <a:pathLst>
                <a:path w="142" h="109" extrusionOk="0">
                  <a:moveTo>
                    <a:pt x="77" y="1"/>
                  </a:moveTo>
                  <a:cubicBezTo>
                    <a:pt x="74" y="1"/>
                    <a:pt x="71" y="1"/>
                    <a:pt x="68" y="2"/>
                  </a:cubicBezTo>
                  <a:cubicBezTo>
                    <a:pt x="23" y="2"/>
                    <a:pt x="1" y="62"/>
                    <a:pt x="38" y="91"/>
                  </a:cubicBezTo>
                  <a:cubicBezTo>
                    <a:pt x="49" y="103"/>
                    <a:pt x="63" y="108"/>
                    <a:pt x="76" y="108"/>
                  </a:cubicBezTo>
                  <a:cubicBezTo>
                    <a:pt x="89" y="108"/>
                    <a:pt x="102" y="103"/>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918;p24">
              <a:extLst>
                <a:ext uri="{FF2B5EF4-FFF2-40B4-BE49-F238E27FC236}">
                  <a16:creationId xmlns:a16="http://schemas.microsoft.com/office/drawing/2014/main" id="{5751DE9C-8BAD-214B-8AE5-C7133B6E81A7}"/>
                </a:ext>
              </a:extLst>
            </p:cNvPr>
            <p:cNvSpPr/>
            <p:nvPr/>
          </p:nvSpPr>
          <p:spPr>
            <a:xfrm rot="-2922755">
              <a:off x="2213086" y="2685931"/>
              <a:ext cx="18786" cy="13934"/>
            </a:xfrm>
            <a:custGeom>
              <a:avLst/>
              <a:gdLst/>
              <a:ahLst/>
              <a:cxnLst/>
              <a:rect l="l" t="t" r="r" b="b"/>
              <a:pathLst>
                <a:path w="151" h="112" extrusionOk="0">
                  <a:moveTo>
                    <a:pt x="76" y="0"/>
                  </a:moveTo>
                  <a:cubicBezTo>
                    <a:pt x="23" y="0"/>
                    <a:pt x="1" y="60"/>
                    <a:pt x="38" y="98"/>
                  </a:cubicBezTo>
                  <a:cubicBezTo>
                    <a:pt x="48" y="107"/>
                    <a:pt x="60" y="111"/>
                    <a:pt x="72" y="111"/>
                  </a:cubicBezTo>
                  <a:cubicBezTo>
                    <a:pt x="88" y="111"/>
                    <a:pt x="105" y="103"/>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919;p24">
              <a:extLst>
                <a:ext uri="{FF2B5EF4-FFF2-40B4-BE49-F238E27FC236}">
                  <a16:creationId xmlns:a16="http://schemas.microsoft.com/office/drawing/2014/main" id="{9DBFBC8C-492A-6045-8528-A971A0694579}"/>
                </a:ext>
              </a:extLst>
            </p:cNvPr>
            <p:cNvSpPr/>
            <p:nvPr/>
          </p:nvSpPr>
          <p:spPr>
            <a:xfrm rot="-2922755">
              <a:off x="2215576" y="2704652"/>
              <a:ext cx="17791" cy="13436"/>
            </a:xfrm>
            <a:custGeom>
              <a:avLst/>
              <a:gdLst/>
              <a:ahLst/>
              <a:cxnLst/>
              <a:rect l="l" t="t" r="r" b="b"/>
              <a:pathLst>
                <a:path w="143" h="108" extrusionOk="0">
                  <a:moveTo>
                    <a:pt x="68" y="1"/>
                  </a:moveTo>
                  <a:cubicBezTo>
                    <a:pt x="23" y="1"/>
                    <a:pt x="1" y="61"/>
                    <a:pt x="38" y="91"/>
                  </a:cubicBezTo>
                  <a:cubicBezTo>
                    <a:pt x="49" y="102"/>
                    <a:pt x="62" y="107"/>
                    <a:pt x="76" y="107"/>
                  </a:cubicBezTo>
                  <a:cubicBezTo>
                    <a:pt x="89" y="107"/>
                    <a:pt x="102" y="102"/>
                    <a:pt x="113" y="91"/>
                  </a:cubicBezTo>
                  <a:cubicBezTo>
                    <a:pt x="143" y="53"/>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920;p24">
              <a:extLst>
                <a:ext uri="{FF2B5EF4-FFF2-40B4-BE49-F238E27FC236}">
                  <a16:creationId xmlns:a16="http://schemas.microsoft.com/office/drawing/2014/main" id="{367AD5C4-D49C-0641-A1ED-AF11C081EB15}"/>
                </a:ext>
              </a:extLst>
            </p:cNvPr>
            <p:cNvSpPr/>
            <p:nvPr/>
          </p:nvSpPr>
          <p:spPr>
            <a:xfrm rot="-2922755">
              <a:off x="2216930" y="2722566"/>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0"/>
                    <a:pt x="121"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921;p24">
              <a:extLst>
                <a:ext uri="{FF2B5EF4-FFF2-40B4-BE49-F238E27FC236}">
                  <a16:creationId xmlns:a16="http://schemas.microsoft.com/office/drawing/2014/main" id="{0F92C83E-B961-DF4F-8128-B301DEC26BFA}"/>
                </a:ext>
              </a:extLst>
            </p:cNvPr>
            <p:cNvSpPr/>
            <p:nvPr/>
          </p:nvSpPr>
          <p:spPr>
            <a:xfrm rot="-2922755">
              <a:off x="2219326" y="2741329"/>
              <a:ext cx="17791" cy="13561"/>
            </a:xfrm>
            <a:custGeom>
              <a:avLst/>
              <a:gdLst/>
              <a:ahLst/>
              <a:cxnLst/>
              <a:rect l="l" t="t" r="r" b="b"/>
              <a:pathLst>
                <a:path w="143" h="109" extrusionOk="0">
                  <a:moveTo>
                    <a:pt x="68" y="1"/>
                  </a:moveTo>
                  <a:cubicBezTo>
                    <a:pt x="23" y="1"/>
                    <a:pt x="1" y="61"/>
                    <a:pt x="38" y="98"/>
                  </a:cubicBezTo>
                  <a:cubicBezTo>
                    <a:pt x="45" y="105"/>
                    <a:pt x="56" y="109"/>
                    <a:pt x="68" y="109"/>
                  </a:cubicBezTo>
                  <a:cubicBezTo>
                    <a:pt x="84" y="109"/>
                    <a:pt x="100" y="103"/>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922;p24">
              <a:extLst>
                <a:ext uri="{FF2B5EF4-FFF2-40B4-BE49-F238E27FC236}">
                  <a16:creationId xmlns:a16="http://schemas.microsoft.com/office/drawing/2014/main" id="{0DC7457D-8D16-514C-89A3-81484AF98D97}"/>
                </a:ext>
              </a:extLst>
            </p:cNvPr>
            <p:cNvSpPr/>
            <p:nvPr/>
          </p:nvSpPr>
          <p:spPr>
            <a:xfrm rot="-2922755">
              <a:off x="2221003" y="2760080"/>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4" y="108"/>
                    <a:pt x="78" y="108"/>
                  </a:cubicBezTo>
                  <a:cubicBezTo>
                    <a:pt x="92"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923;p24">
              <a:extLst>
                <a:ext uri="{FF2B5EF4-FFF2-40B4-BE49-F238E27FC236}">
                  <a16:creationId xmlns:a16="http://schemas.microsoft.com/office/drawing/2014/main" id="{3A7BA478-FD0C-074E-8A4C-F900207CFC83}"/>
                </a:ext>
              </a:extLst>
            </p:cNvPr>
            <p:cNvSpPr/>
            <p:nvPr/>
          </p:nvSpPr>
          <p:spPr>
            <a:xfrm rot="-2922755">
              <a:off x="2274874" y="2492406"/>
              <a:ext cx="37447" cy="37448"/>
            </a:xfrm>
            <a:custGeom>
              <a:avLst/>
              <a:gdLst/>
              <a:ahLst/>
              <a:cxnLst/>
              <a:rect l="l" t="t" r="r" b="b"/>
              <a:pathLst>
                <a:path w="301" h="301" extrusionOk="0">
                  <a:moveTo>
                    <a:pt x="151" y="1"/>
                  </a:moveTo>
                  <a:cubicBezTo>
                    <a:pt x="68" y="1"/>
                    <a:pt x="1" y="68"/>
                    <a:pt x="1" y="150"/>
                  </a:cubicBezTo>
                  <a:cubicBezTo>
                    <a:pt x="1" y="233"/>
                    <a:pt x="68" y="300"/>
                    <a:pt x="151" y="300"/>
                  </a:cubicBezTo>
                  <a:cubicBezTo>
                    <a:pt x="233" y="300"/>
                    <a:pt x="300" y="233"/>
                    <a:pt x="300" y="150"/>
                  </a:cubicBezTo>
                  <a:cubicBezTo>
                    <a:pt x="300" y="68"/>
                    <a:pt x="233" y="1"/>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924;p24">
              <a:extLst>
                <a:ext uri="{FF2B5EF4-FFF2-40B4-BE49-F238E27FC236}">
                  <a16:creationId xmlns:a16="http://schemas.microsoft.com/office/drawing/2014/main" id="{17BE74D9-C657-BC4C-88D3-2D9124E28D1D}"/>
                </a:ext>
              </a:extLst>
            </p:cNvPr>
            <p:cNvSpPr/>
            <p:nvPr/>
          </p:nvSpPr>
          <p:spPr>
            <a:xfrm rot="-2922755">
              <a:off x="2306871" y="2801841"/>
              <a:ext cx="37323" cy="37448"/>
            </a:xfrm>
            <a:custGeom>
              <a:avLst/>
              <a:gdLst/>
              <a:ahLst/>
              <a:cxnLst/>
              <a:rect l="l" t="t" r="r" b="b"/>
              <a:pathLst>
                <a:path w="300" h="301" extrusionOk="0">
                  <a:moveTo>
                    <a:pt x="150" y="1"/>
                  </a:moveTo>
                  <a:cubicBezTo>
                    <a:pt x="68" y="1"/>
                    <a:pt x="1" y="68"/>
                    <a:pt x="1" y="150"/>
                  </a:cubicBezTo>
                  <a:cubicBezTo>
                    <a:pt x="1" y="233"/>
                    <a:pt x="68" y="300"/>
                    <a:pt x="150" y="300"/>
                  </a:cubicBezTo>
                  <a:cubicBezTo>
                    <a:pt x="233" y="300"/>
                    <a:pt x="300" y="233"/>
                    <a:pt x="300" y="150"/>
                  </a:cubicBezTo>
                  <a:cubicBezTo>
                    <a:pt x="300" y="68"/>
                    <a:pt x="23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925;p24">
              <a:extLst>
                <a:ext uri="{FF2B5EF4-FFF2-40B4-BE49-F238E27FC236}">
                  <a16:creationId xmlns:a16="http://schemas.microsoft.com/office/drawing/2014/main" id="{FF20484F-9C91-484C-9655-D94E8820B4C6}"/>
                </a:ext>
              </a:extLst>
            </p:cNvPr>
            <p:cNvSpPr/>
            <p:nvPr/>
          </p:nvSpPr>
          <p:spPr>
            <a:xfrm rot="-2922755">
              <a:off x="2287729" y="2534960"/>
              <a:ext cx="17915" cy="13561"/>
            </a:xfrm>
            <a:custGeom>
              <a:avLst/>
              <a:gdLst/>
              <a:ahLst/>
              <a:cxnLst/>
              <a:rect l="l" t="t" r="r" b="b"/>
              <a:pathLst>
                <a:path w="144" h="109" extrusionOk="0">
                  <a:moveTo>
                    <a:pt x="68" y="1"/>
                  </a:moveTo>
                  <a:cubicBezTo>
                    <a:pt x="16" y="1"/>
                    <a:pt x="1" y="60"/>
                    <a:pt x="31" y="98"/>
                  </a:cubicBezTo>
                  <a:cubicBezTo>
                    <a:pt x="41" y="105"/>
                    <a:pt x="54" y="108"/>
                    <a:pt x="68" y="108"/>
                  </a:cubicBezTo>
                  <a:cubicBezTo>
                    <a:pt x="84" y="108"/>
                    <a:pt x="101" y="103"/>
                    <a:pt x="113" y="90"/>
                  </a:cubicBezTo>
                  <a:cubicBezTo>
                    <a:pt x="143" y="60"/>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926;p24">
              <a:extLst>
                <a:ext uri="{FF2B5EF4-FFF2-40B4-BE49-F238E27FC236}">
                  <a16:creationId xmlns:a16="http://schemas.microsoft.com/office/drawing/2014/main" id="{1F79EA9D-79D7-A447-95AB-654617DEB616}"/>
                </a:ext>
              </a:extLst>
            </p:cNvPr>
            <p:cNvSpPr/>
            <p:nvPr/>
          </p:nvSpPr>
          <p:spPr>
            <a:xfrm rot="-2922755">
              <a:off x="2289945" y="2557962"/>
              <a:ext cx="17791" cy="13561"/>
            </a:xfrm>
            <a:custGeom>
              <a:avLst/>
              <a:gdLst/>
              <a:ahLst/>
              <a:cxnLst/>
              <a:rect l="l" t="t" r="r" b="b"/>
              <a:pathLst>
                <a:path w="143" h="109" extrusionOk="0">
                  <a:moveTo>
                    <a:pt x="68" y="0"/>
                  </a:moveTo>
                  <a:cubicBezTo>
                    <a:pt x="23" y="0"/>
                    <a:pt x="1" y="60"/>
                    <a:pt x="38" y="98"/>
                  </a:cubicBezTo>
                  <a:cubicBezTo>
                    <a:pt x="48" y="104"/>
                    <a:pt x="60" y="108"/>
                    <a:pt x="72" y="108"/>
                  </a:cubicBezTo>
                  <a:cubicBezTo>
                    <a:pt x="86" y="108"/>
                    <a:pt x="101" y="103"/>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927;p24">
              <a:extLst>
                <a:ext uri="{FF2B5EF4-FFF2-40B4-BE49-F238E27FC236}">
                  <a16:creationId xmlns:a16="http://schemas.microsoft.com/office/drawing/2014/main" id="{0F909FF8-E0DE-6646-943D-67B7EB4B080B}"/>
                </a:ext>
              </a:extLst>
            </p:cNvPr>
            <p:cNvSpPr/>
            <p:nvPr/>
          </p:nvSpPr>
          <p:spPr>
            <a:xfrm rot="-2922755">
              <a:off x="2291877" y="2580585"/>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928;p24">
              <a:extLst>
                <a:ext uri="{FF2B5EF4-FFF2-40B4-BE49-F238E27FC236}">
                  <a16:creationId xmlns:a16="http://schemas.microsoft.com/office/drawing/2014/main" id="{6E93BD78-D826-4B46-A7E5-FBB004A3A884}"/>
                </a:ext>
              </a:extLst>
            </p:cNvPr>
            <p:cNvSpPr/>
            <p:nvPr/>
          </p:nvSpPr>
          <p:spPr>
            <a:xfrm rot="-2922755">
              <a:off x="2294790" y="2603203"/>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6" y="108"/>
                  </a:cubicBezTo>
                  <a:cubicBezTo>
                    <a:pt x="89" y="108"/>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929;p24">
              <a:extLst>
                <a:ext uri="{FF2B5EF4-FFF2-40B4-BE49-F238E27FC236}">
                  <a16:creationId xmlns:a16="http://schemas.microsoft.com/office/drawing/2014/main" id="{985AFD20-BE4F-2845-947F-380EDC3E85AD}"/>
                </a:ext>
              </a:extLst>
            </p:cNvPr>
            <p:cNvSpPr/>
            <p:nvPr/>
          </p:nvSpPr>
          <p:spPr>
            <a:xfrm rot="-2922755">
              <a:off x="2296810" y="2625775"/>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930;p24">
              <a:extLst>
                <a:ext uri="{FF2B5EF4-FFF2-40B4-BE49-F238E27FC236}">
                  <a16:creationId xmlns:a16="http://schemas.microsoft.com/office/drawing/2014/main" id="{4B2C2F1A-FFE1-1349-9AE2-B81F8DD705A3}"/>
                </a:ext>
              </a:extLst>
            </p:cNvPr>
            <p:cNvSpPr/>
            <p:nvPr/>
          </p:nvSpPr>
          <p:spPr>
            <a:xfrm rot="-2922755">
              <a:off x="2299312" y="2647607"/>
              <a:ext cx="17791" cy="14307"/>
            </a:xfrm>
            <a:custGeom>
              <a:avLst/>
              <a:gdLst/>
              <a:ahLst/>
              <a:cxnLst/>
              <a:rect l="l" t="t" r="r" b="b"/>
              <a:pathLst>
                <a:path w="143" h="115" extrusionOk="0">
                  <a:moveTo>
                    <a:pt x="68" y="1"/>
                  </a:moveTo>
                  <a:cubicBezTo>
                    <a:pt x="23" y="8"/>
                    <a:pt x="1" y="68"/>
                    <a:pt x="31" y="98"/>
                  </a:cubicBezTo>
                  <a:cubicBezTo>
                    <a:pt x="42" y="109"/>
                    <a:pt x="57" y="115"/>
                    <a:pt x="72" y="115"/>
                  </a:cubicBezTo>
                  <a:cubicBezTo>
                    <a:pt x="87" y="115"/>
                    <a:pt x="102"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931;p24">
              <a:extLst>
                <a:ext uri="{FF2B5EF4-FFF2-40B4-BE49-F238E27FC236}">
                  <a16:creationId xmlns:a16="http://schemas.microsoft.com/office/drawing/2014/main" id="{25DAAD17-783F-D14B-9E14-B39A8D01BB47}"/>
                </a:ext>
              </a:extLst>
            </p:cNvPr>
            <p:cNvSpPr/>
            <p:nvPr/>
          </p:nvSpPr>
          <p:spPr>
            <a:xfrm rot="-2922755">
              <a:off x="2301197" y="2670252"/>
              <a:ext cx="18786" cy="13934"/>
            </a:xfrm>
            <a:custGeom>
              <a:avLst/>
              <a:gdLst/>
              <a:ahLst/>
              <a:cxnLst/>
              <a:rect l="l" t="t" r="r" b="b"/>
              <a:pathLst>
                <a:path w="151" h="112" extrusionOk="0">
                  <a:moveTo>
                    <a:pt x="75" y="1"/>
                  </a:moveTo>
                  <a:cubicBezTo>
                    <a:pt x="23" y="8"/>
                    <a:pt x="0" y="60"/>
                    <a:pt x="38" y="98"/>
                  </a:cubicBezTo>
                  <a:cubicBezTo>
                    <a:pt x="47" y="107"/>
                    <a:pt x="58" y="111"/>
                    <a:pt x="69" y="111"/>
                  </a:cubicBezTo>
                  <a:cubicBezTo>
                    <a:pt x="84" y="111"/>
                    <a:pt x="100" y="103"/>
                    <a:pt x="113" y="90"/>
                  </a:cubicBezTo>
                  <a:cubicBezTo>
                    <a:pt x="150" y="60"/>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932;p24">
              <a:extLst>
                <a:ext uri="{FF2B5EF4-FFF2-40B4-BE49-F238E27FC236}">
                  <a16:creationId xmlns:a16="http://schemas.microsoft.com/office/drawing/2014/main" id="{A6CFEF14-D952-AC49-BC55-FA80CDA1AE6D}"/>
                </a:ext>
              </a:extLst>
            </p:cNvPr>
            <p:cNvSpPr/>
            <p:nvPr/>
          </p:nvSpPr>
          <p:spPr>
            <a:xfrm rot="-2922755">
              <a:off x="2303995" y="2692990"/>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933;p24">
              <a:extLst>
                <a:ext uri="{FF2B5EF4-FFF2-40B4-BE49-F238E27FC236}">
                  <a16:creationId xmlns:a16="http://schemas.microsoft.com/office/drawing/2014/main" id="{E0841DBA-5F2E-2D4F-86A5-38EE6A407798}"/>
                </a:ext>
              </a:extLst>
            </p:cNvPr>
            <p:cNvSpPr/>
            <p:nvPr/>
          </p:nvSpPr>
          <p:spPr>
            <a:xfrm rot="-2922755">
              <a:off x="2306143" y="2715966"/>
              <a:ext cx="17791" cy="13436"/>
            </a:xfrm>
            <a:custGeom>
              <a:avLst/>
              <a:gdLst/>
              <a:ahLst/>
              <a:cxnLst/>
              <a:rect l="l" t="t" r="r" b="b"/>
              <a:pathLst>
                <a:path w="143" h="108" extrusionOk="0">
                  <a:moveTo>
                    <a:pt x="68" y="0"/>
                  </a:moveTo>
                  <a:cubicBezTo>
                    <a:pt x="23" y="0"/>
                    <a:pt x="0" y="60"/>
                    <a:pt x="38" y="97"/>
                  </a:cubicBezTo>
                  <a:cubicBezTo>
                    <a:pt x="48" y="104"/>
                    <a:pt x="60" y="108"/>
                    <a:pt x="71" y="108"/>
                  </a:cubicBezTo>
                  <a:cubicBezTo>
                    <a:pt x="86" y="108"/>
                    <a:pt x="100" y="102"/>
                    <a:pt x="113" y="90"/>
                  </a:cubicBezTo>
                  <a:cubicBezTo>
                    <a:pt x="143" y="52"/>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934;p24">
              <a:extLst>
                <a:ext uri="{FF2B5EF4-FFF2-40B4-BE49-F238E27FC236}">
                  <a16:creationId xmlns:a16="http://schemas.microsoft.com/office/drawing/2014/main" id="{65F2004E-E3AD-8F40-BEA3-CE5F12F0734B}"/>
                </a:ext>
              </a:extLst>
            </p:cNvPr>
            <p:cNvSpPr/>
            <p:nvPr/>
          </p:nvSpPr>
          <p:spPr>
            <a:xfrm rot="-2922755">
              <a:off x="2308819" y="2738185"/>
              <a:ext cx="17791" cy="13436"/>
            </a:xfrm>
            <a:custGeom>
              <a:avLst/>
              <a:gdLst/>
              <a:ahLst/>
              <a:cxnLst/>
              <a:rect l="l" t="t" r="r" b="b"/>
              <a:pathLst>
                <a:path w="143" h="108" extrusionOk="0">
                  <a:moveTo>
                    <a:pt x="68" y="1"/>
                  </a:moveTo>
                  <a:cubicBezTo>
                    <a:pt x="16" y="1"/>
                    <a:pt x="1" y="61"/>
                    <a:pt x="31" y="91"/>
                  </a:cubicBezTo>
                  <a:cubicBezTo>
                    <a:pt x="42" y="102"/>
                    <a:pt x="57" y="107"/>
                    <a:pt x="72" y="107"/>
                  </a:cubicBezTo>
                  <a:cubicBezTo>
                    <a:pt x="87" y="107"/>
                    <a:pt x="102" y="102"/>
                    <a:pt x="113" y="91"/>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935;p24">
              <a:extLst>
                <a:ext uri="{FF2B5EF4-FFF2-40B4-BE49-F238E27FC236}">
                  <a16:creationId xmlns:a16="http://schemas.microsoft.com/office/drawing/2014/main" id="{EA176CE3-D9C7-334C-8B1D-C77F031823BA}"/>
                </a:ext>
              </a:extLst>
            </p:cNvPr>
            <p:cNvSpPr/>
            <p:nvPr/>
          </p:nvSpPr>
          <p:spPr>
            <a:xfrm rot="-2922755">
              <a:off x="2311009" y="2761130"/>
              <a:ext cx="17542" cy="13561"/>
            </a:xfrm>
            <a:custGeom>
              <a:avLst/>
              <a:gdLst/>
              <a:ahLst/>
              <a:cxnLst/>
              <a:rect l="l" t="t" r="r" b="b"/>
              <a:pathLst>
                <a:path w="141" h="109" extrusionOk="0">
                  <a:moveTo>
                    <a:pt x="77" y="1"/>
                  </a:moveTo>
                  <a:cubicBezTo>
                    <a:pt x="74" y="1"/>
                    <a:pt x="71" y="1"/>
                    <a:pt x="68" y="2"/>
                  </a:cubicBezTo>
                  <a:cubicBezTo>
                    <a:pt x="23" y="2"/>
                    <a:pt x="0" y="61"/>
                    <a:pt x="38" y="91"/>
                  </a:cubicBezTo>
                  <a:cubicBezTo>
                    <a:pt x="49" y="103"/>
                    <a:pt x="62" y="108"/>
                    <a:pt x="75" y="108"/>
                  </a:cubicBezTo>
                  <a:cubicBezTo>
                    <a:pt x="88" y="108"/>
                    <a:pt x="101" y="103"/>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936;p24">
              <a:extLst>
                <a:ext uri="{FF2B5EF4-FFF2-40B4-BE49-F238E27FC236}">
                  <a16:creationId xmlns:a16="http://schemas.microsoft.com/office/drawing/2014/main" id="{DA2CFF2A-6449-0343-B24D-A0B2DD17303B}"/>
                </a:ext>
              </a:extLst>
            </p:cNvPr>
            <p:cNvSpPr/>
            <p:nvPr/>
          </p:nvSpPr>
          <p:spPr>
            <a:xfrm rot="-2922755">
              <a:off x="2312639" y="2782963"/>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2"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937;p24">
              <a:extLst>
                <a:ext uri="{FF2B5EF4-FFF2-40B4-BE49-F238E27FC236}">
                  <a16:creationId xmlns:a16="http://schemas.microsoft.com/office/drawing/2014/main" id="{9295B2C5-220E-9448-8DF8-FEC7A1917613}"/>
                </a:ext>
              </a:extLst>
            </p:cNvPr>
            <p:cNvSpPr/>
            <p:nvPr/>
          </p:nvSpPr>
          <p:spPr>
            <a:xfrm rot="-2922755">
              <a:off x="2364909" y="2467182"/>
              <a:ext cx="50137" cy="36950"/>
            </a:xfrm>
            <a:custGeom>
              <a:avLst/>
              <a:gdLst/>
              <a:ahLst/>
              <a:cxnLst/>
              <a:rect l="l" t="t" r="r" b="b"/>
              <a:pathLst>
                <a:path w="403" h="297" extrusionOk="0">
                  <a:moveTo>
                    <a:pt x="204" y="1"/>
                  </a:moveTo>
                  <a:cubicBezTo>
                    <a:pt x="201" y="1"/>
                    <a:pt x="198" y="1"/>
                    <a:pt x="195" y="1"/>
                  </a:cubicBezTo>
                  <a:cubicBezTo>
                    <a:pt x="61" y="1"/>
                    <a:pt x="1" y="165"/>
                    <a:pt x="98" y="255"/>
                  </a:cubicBezTo>
                  <a:cubicBezTo>
                    <a:pt x="126" y="283"/>
                    <a:pt x="162" y="297"/>
                    <a:pt x="198" y="297"/>
                  </a:cubicBezTo>
                  <a:cubicBezTo>
                    <a:pt x="239" y="297"/>
                    <a:pt x="280" y="280"/>
                    <a:pt x="308" y="248"/>
                  </a:cubicBezTo>
                  <a:cubicBezTo>
                    <a:pt x="403" y="153"/>
                    <a:pt x="333"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938;p24">
              <a:extLst>
                <a:ext uri="{FF2B5EF4-FFF2-40B4-BE49-F238E27FC236}">
                  <a16:creationId xmlns:a16="http://schemas.microsoft.com/office/drawing/2014/main" id="{56C49EB3-9FA0-E64C-8121-F6212208C02A}"/>
                </a:ext>
              </a:extLst>
            </p:cNvPr>
            <p:cNvSpPr/>
            <p:nvPr/>
          </p:nvSpPr>
          <p:spPr>
            <a:xfrm rot="-2922755">
              <a:off x="2408545" y="2832906"/>
              <a:ext cx="37323" cy="37323"/>
            </a:xfrm>
            <a:custGeom>
              <a:avLst/>
              <a:gdLst/>
              <a:ahLst/>
              <a:cxnLst/>
              <a:rect l="l" t="t" r="r" b="b"/>
              <a:pathLst>
                <a:path w="300" h="300" extrusionOk="0">
                  <a:moveTo>
                    <a:pt x="150" y="0"/>
                  </a:moveTo>
                  <a:cubicBezTo>
                    <a:pt x="68" y="0"/>
                    <a:pt x="0" y="67"/>
                    <a:pt x="0" y="150"/>
                  </a:cubicBezTo>
                  <a:cubicBezTo>
                    <a:pt x="0" y="232"/>
                    <a:pt x="68" y="300"/>
                    <a:pt x="150" y="300"/>
                  </a:cubicBezTo>
                  <a:cubicBezTo>
                    <a:pt x="232" y="300"/>
                    <a:pt x="300" y="232"/>
                    <a:pt x="300" y="150"/>
                  </a:cubicBezTo>
                  <a:cubicBezTo>
                    <a:pt x="300" y="67"/>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939;p24">
              <a:extLst>
                <a:ext uri="{FF2B5EF4-FFF2-40B4-BE49-F238E27FC236}">
                  <a16:creationId xmlns:a16="http://schemas.microsoft.com/office/drawing/2014/main" id="{1ED63137-C9FA-5A42-B47F-12BD3357884E}"/>
                </a:ext>
              </a:extLst>
            </p:cNvPr>
            <p:cNvSpPr/>
            <p:nvPr/>
          </p:nvSpPr>
          <p:spPr>
            <a:xfrm rot="-2922755">
              <a:off x="2384822" y="2514779"/>
              <a:ext cx="17791" cy="13561"/>
            </a:xfrm>
            <a:custGeom>
              <a:avLst/>
              <a:gdLst/>
              <a:ahLst/>
              <a:cxnLst/>
              <a:rect l="l" t="t" r="r" b="b"/>
              <a:pathLst>
                <a:path w="143" h="109" extrusionOk="0">
                  <a:moveTo>
                    <a:pt x="68" y="1"/>
                  </a:moveTo>
                  <a:cubicBezTo>
                    <a:pt x="23" y="1"/>
                    <a:pt x="0" y="61"/>
                    <a:pt x="30" y="98"/>
                  </a:cubicBezTo>
                  <a:cubicBezTo>
                    <a:pt x="40" y="105"/>
                    <a:pt x="53" y="108"/>
                    <a:pt x="67" y="108"/>
                  </a:cubicBezTo>
                  <a:cubicBezTo>
                    <a:pt x="83" y="108"/>
                    <a:pt x="100" y="103"/>
                    <a:pt x="113" y="91"/>
                  </a:cubicBezTo>
                  <a:cubicBezTo>
                    <a:pt x="142"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940;p24">
              <a:extLst>
                <a:ext uri="{FF2B5EF4-FFF2-40B4-BE49-F238E27FC236}">
                  <a16:creationId xmlns:a16="http://schemas.microsoft.com/office/drawing/2014/main" id="{3E28ECE7-6029-4D49-84B1-C2D3E91787C3}"/>
                </a:ext>
              </a:extLst>
            </p:cNvPr>
            <p:cNvSpPr/>
            <p:nvPr/>
          </p:nvSpPr>
          <p:spPr>
            <a:xfrm rot="-2922755">
              <a:off x="2387326" y="2541627"/>
              <a:ext cx="17791" cy="13934"/>
            </a:xfrm>
            <a:custGeom>
              <a:avLst/>
              <a:gdLst/>
              <a:ahLst/>
              <a:cxnLst/>
              <a:rect l="l" t="t" r="r" b="b"/>
              <a:pathLst>
                <a:path w="143" h="112" extrusionOk="0">
                  <a:moveTo>
                    <a:pt x="68" y="1"/>
                  </a:moveTo>
                  <a:cubicBezTo>
                    <a:pt x="23" y="1"/>
                    <a:pt x="1" y="61"/>
                    <a:pt x="38" y="98"/>
                  </a:cubicBezTo>
                  <a:cubicBezTo>
                    <a:pt x="47" y="108"/>
                    <a:pt x="58" y="112"/>
                    <a:pt x="69" y="112"/>
                  </a:cubicBezTo>
                  <a:cubicBezTo>
                    <a:pt x="84" y="112"/>
                    <a:pt x="100" y="104"/>
                    <a:pt x="113" y="91"/>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941;p24">
              <a:extLst>
                <a:ext uri="{FF2B5EF4-FFF2-40B4-BE49-F238E27FC236}">
                  <a16:creationId xmlns:a16="http://schemas.microsoft.com/office/drawing/2014/main" id="{B48527F1-C11F-5D4B-BC32-4AE17D642309}"/>
                </a:ext>
              </a:extLst>
            </p:cNvPr>
            <p:cNvSpPr/>
            <p:nvPr/>
          </p:nvSpPr>
          <p:spPr>
            <a:xfrm rot="-2922755">
              <a:off x="2389613" y="2568246"/>
              <a:ext cx="18786" cy="13934"/>
            </a:xfrm>
            <a:custGeom>
              <a:avLst/>
              <a:gdLst/>
              <a:ahLst/>
              <a:cxnLst/>
              <a:rect l="l" t="t" r="r" b="b"/>
              <a:pathLst>
                <a:path w="151" h="112" extrusionOk="0">
                  <a:moveTo>
                    <a:pt x="76" y="0"/>
                  </a:moveTo>
                  <a:cubicBezTo>
                    <a:pt x="23" y="8"/>
                    <a:pt x="1" y="67"/>
                    <a:pt x="38" y="97"/>
                  </a:cubicBezTo>
                  <a:cubicBezTo>
                    <a:pt x="48" y="108"/>
                    <a:pt x="62" y="112"/>
                    <a:pt x="74" y="112"/>
                  </a:cubicBezTo>
                  <a:cubicBezTo>
                    <a:pt x="90" y="112"/>
                    <a:pt x="105" y="106"/>
                    <a:pt x="113" y="97"/>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942;p24">
              <a:extLst>
                <a:ext uri="{FF2B5EF4-FFF2-40B4-BE49-F238E27FC236}">
                  <a16:creationId xmlns:a16="http://schemas.microsoft.com/office/drawing/2014/main" id="{E0641D77-6949-FB4C-BCA2-CD3DE084B7B0}"/>
                </a:ext>
              </a:extLst>
            </p:cNvPr>
            <p:cNvSpPr/>
            <p:nvPr/>
          </p:nvSpPr>
          <p:spPr>
            <a:xfrm rot="-2922755">
              <a:off x="2392943" y="2594720"/>
              <a:ext cx="17791" cy="14307"/>
            </a:xfrm>
            <a:custGeom>
              <a:avLst/>
              <a:gdLst/>
              <a:ahLst/>
              <a:cxnLst/>
              <a:rect l="l" t="t" r="r" b="b"/>
              <a:pathLst>
                <a:path w="143" h="115" extrusionOk="0">
                  <a:moveTo>
                    <a:pt x="68" y="0"/>
                  </a:moveTo>
                  <a:cubicBezTo>
                    <a:pt x="23" y="8"/>
                    <a:pt x="1" y="68"/>
                    <a:pt x="38" y="98"/>
                  </a:cubicBezTo>
                  <a:cubicBezTo>
                    <a:pt x="49" y="109"/>
                    <a:pt x="62" y="114"/>
                    <a:pt x="75" y="114"/>
                  </a:cubicBezTo>
                  <a:cubicBezTo>
                    <a:pt x="89" y="114"/>
                    <a:pt x="102" y="109"/>
                    <a:pt x="113" y="98"/>
                  </a:cubicBezTo>
                  <a:cubicBezTo>
                    <a:pt x="143" y="60"/>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943;p24">
              <a:extLst>
                <a:ext uri="{FF2B5EF4-FFF2-40B4-BE49-F238E27FC236}">
                  <a16:creationId xmlns:a16="http://schemas.microsoft.com/office/drawing/2014/main" id="{94A6B5A5-A571-4B48-B427-26649290C81B}"/>
                </a:ext>
              </a:extLst>
            </p:cNvPr>
            <p:cNvSpPr/>
            <p:nvPr/>
          </p:nvSpPr>
          <p:spPr>
            <a:xfrm rot="-2922755">
              <a:off x="2395506" y="2622074"/>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50" y="102"/>
                    <a:pt x="65" y="108"/>
                    <a:pt x="79" y="108"/>
                  </a:cubicBezTo>
                  <a:cubicBezTo>
                    <a:pt x="93" y="108"/>
                    <a:pt x="106" y="102"/>
                    <a:pt x="113" y="91"/>
                  </a:cubicBezTo>
                  <a:cubicBezTo>
                    <a:pt x="148" y="56"/>
                    <a:pt x="124"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944;p24">
              <a:extLst>
                <a:ext uri="{FF2B5EF4-FFF2-40B4-BE49-F238E27FC236}">
                  <a16:creationId xmlns:a16="http://schemas.microsoft.com/office/drawing/2014/main" id="{BBEDA9DD-4B5A-214D-BA13-D06F1425B48A}"/>
                </a:ext>
              </a:extLst>
            </p:cNvPr>
            <p:cNvSpPr/>
            <p:nvPr/>
          </p:nvSpPr>
          <p:spPr>
            <a:xfrm rot="-2922755">
              <a:off x="2398674" y="2648564"/>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945;p24">
              <a:extLst>
                <a:ext uri="{FF2B5EF4-FFF2-40B4-BE49-F238E27FC236}">
                  <a16:creationId xmlns:a16="http://schemas.microsoft.com/office/drawing/2014/main" id="{CAE07C6D-58D8-0046-B4CB-55A320D061E7}"/>
                </a:ext>
              </a:extLst>
            </p:cNvPr>
            <p:cNvSpPr/>
            <p:nvPr/>
          </p:nvSpPr>
          <p:spPr>
            <a:xfrm rot="-2922755">
              <a:off x="2400936" y="2675127"/>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9"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946;p24">
              <a:extLst>
                <a:ext uri="{FF2B5EF4-FFF2-40B4-BE49-F238E27FC236}">
                  <a16:creationId xmlns:a16="http://schemas.microsoft.com/office/drawing/2014/main" id="{92709D64-9711-CA4A-9C14-19A6D1D409F0}"/>
                </a:ext>
              </a:extLst>
            </p:cNvPr>
            <p:cNvSpPr/>
            <p:nvPr/>
          </p:nvSpPr>
          <p:spPr>
            <a:xfrm rot="-2922755">
              <a:off x="2404129" y="2701674"/>
              <a:ext cx="17791" cy="13436"/>
            </a:xfrm>
            <a:custGeom>
              <a:avLst/>
              <a:gdLst/>
              <a:ahLst/>
              <a:cxnLst/>
              <a:rect l="l" t="t" r="r" b="b"/>
              <a:pathLst>
                <a:path w="143" h="108" extrusionOk="0">
                  <a:moveTo>
                    <a:pt x="68" y="1"/>
                  </a:moveTo>
                  <a:cubicBezTo>
                    <a:pt x="23" y="1"/>
                    <a:pt x="1" y="60"/>
                    <a:pt x="31" y="90"/>
                  </a:cubicBezTo>
                  <a:cubicBezTo>
                    <a:pt x="42" y="102"/>
                    <a:pt x="57" y="107"/>
                    <a:pt x="72" y="107"/>
                  </a:cubicBezTo>
                  <a:cubicBezTo>
                    <a:pt x="87" y="107"/>
                    <a:pt x="102" y="102"/>
                    <a:pt x="113" y="90"/>
                  </a:cubicBezTo>
                  <a:cubicBezTo>
                    <a:pt x="143"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947;p24">
              <a:extLst>
                <a:ext uri="{FF2B5EF4-FFF2-40B4-BE49-F238E27FC236}">
                  <a16:creationId xmlns:a16="http://schemas.microsoft.com/office/drawing/2014/main" id="{AA0A6B51-E181-C642-AE69-731FE8AB3F3A}"/>
                </a:ext>
              </a:extLst>
            </p:cNvPr>
            <p:cNvSpPr/>
            <p:nvPr/>
          </p:nvSpPr>
          <p:spPr>
            <a:xfrm rot="-2922755">
              <a:off x="2406575" y="2728492"/>
              <a:ext cx="17791" cy="13436"/>
            </a:xfrm>
            <a:custGeom>
              <a:avLst/>
              <a:gdLst/>
              <a:ahLst/>
              <a:cxnLst/>
              <a:rect l="l" t="t" r="r" b="b"/>
              <a:pathLst>
                <a:path w="143" h="108" extrusionOk="0">
                  <a:moveTo>
                    <a:pt x="67" y="1"/>
                  </a:moveTo>
                  <a:cubicBezTo>
                    <a:pt x="22" y="1"/>
                    <a:pt x="0" y="61"/>
                    <a:pt x="37" y="91"/>
                  </a:cubicBezTo>
                  <a:cubicBezTo>
                    <a:pt x="49" y="102"/>
                    <a:pt x="62" y="107"/>
                    <a:pt x="75" y="107"/>
                  </a:cubicBezTo>
                  <a:cubicBezTo>
                    <a:pt x="88" y="107"/>
                    <a:pt x="101" y="102"/>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948;p24">
              <a:extLst>
                <a:ext uri="{FF2B5EF4-FFF2-40B4-BE49-F238E27FC236}">
                  <a16:creationId xmlns:a16="http://schemas.microsoft.com/office/drawing/2014/main" id="{4DA51948-DD85-9441-BC2F-FCB55701E672}"/>
                </a:ext>
              </a:extLst>
            </p:cNvPr>
            <p:cNvSpPr/>
            <p:nvPr/>
          </p:nvSpPr>
          <p:spPr>
            <a:xfrm rot="-2922755">
              <a:off x="2408815" y="2755008"/>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949;p24">
              <a:extLst>
                <a:ext uri="{FF2B5EF4-FFF2-40B4-BE49-F238E27FC236}">
                  <a16:creationId xmlns:a16="http://schemas.microsoft.com/office/drawing/2014/main" id="{945666A8-A33C-464F-AE5E-8F5BECF0CD98}"/>
                </a:ext>
              </a:extLst>
            </p:cNvPr>
            <p:cNvSpPr/>
            <p:nvPr/>
          </p:nvSpPr>
          <p:spPr>
            <a:xfrm rot="-2922755">
              <a:off x="2412051" y="2781649"/>
              <a:ext cx="17791" cy="13436"/>
            </a:xfrm>
            <a:custGeom>
              <a:avLst/>
              <a:gdLst/>
              <a:ahLst/>
              <a:cxnLst/>
              <a:rect l="l" t="t" r="r" b="b"/>
              <a:pathLst>
                <a:path w="143" h="108" extrusionOk="0">
                  <a:moveTo>
                    <a:pt x="67" y="0"/>
                  </a:moveTo>
                  <a:cubicBezTo>
                    <a:pt x="23" y="0"/>
                    <a:pt x="0" y="60"/>
                    <a:pt x="37" y="97"/>
                  </a:cubicBezTo>
                  <a:cubicBezTo>
                    <a:pt x="48" y="104"/>
                    <a:pt x="59" y="108"/>
                    <a:pt x="71" y="108"/>
                  </a:cubicBezTo>
                  <a:cubicBezTo>
                    <a:pt x="85" y="108"/>
                    <a:pt x="100" y="102"/>
                    <a:pt x="112" y="90"/>
                  </a:cubicBezTo>
                  <a:cubicBezTo>
                    <a:pt x="142" y="53"/>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950;p24">
              <a:extLst>
                <a:ext uri="{FF2B5EF4-FFF2-40B4-BE49-F238E27FC236}">
                  <a16:creationId xmlns:a16="http://schemas.microsoft.com/office/drawing/2014/main" id="{744DC18A-8770-D542-AD02-8AB0962E33C5}"/>
                </a:ext>
              </a:extLst>
            </p:cNvPr>
            <p:cNvSpPr/>
            <p:nvPr/>
          </p:nvSpPr>
          <p:spPr>
            <a:xfrm rot="-2922755">
              <a:off x="2414292" y="2808165"/>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951;p24">
              <a:extLst>
                <a:ext uri="{FF2B5EF4-FFF2-40B4-BE49-F238E27FC236}">
                  <a16:creationId xmlns:a16="http://schemas.microsoft.com/office/drawing/2014/main" id="{C7CE85DB-8D71-904D-89A4-2ABC97975EC3}"/>
                </a:ext>
              </a:extLst>
            </p:cNvPr>
            <p:cNvSpPr/>
            <p:nvPr/>
          </p:nvSpPr>
          <p:spPr>
            <a:xfrm rot="-2922755">
              <a:off x="2479533" y="2442805"/>
              <a:ext cx="37447" cy="37448"/>
            </a:xfrm>
            <a:custGeom>
              <a:avLst/>
              <a:gdLst/>
              <a:ahLst/>
              <a:cxnLst/>
              <a:rect l="l" t="t" r="r" b="b"/>
              <a:pathLst>
                <a:path w="301" h="301" extrusionOk="0">
                  <a:moveTo>
                    <a:pt x="150" y="1"/>
                  </a:moveTo>
                  <a:cubicBezTo>
                    <a:pt x="68" y="1"/>
                    <a:pt x="1" y="68"/>
                    <a:pt x="1" y="150"/>
                  </a:cubicBezTo>
                  <a:cubicBezTo>
                    <a:pt x="1" y="233"/>
                    <a:pt x="68" y="300"/>
                    <a:pt x="150" y="300"/>
                  </a:cubicBezTo>
                  <a:cubicBezTo>
                    <a:pt x="233" y="300"/>
                    <a:pt x="300" y="233"/>
                    <a:pt x="300" y="150"/>
                  </a:cubicBezTo>
                  <a:cubicBezTo>
                    <a:pt x="300" y="68"/>
                    <a:pt x="23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952;p24">
              <a:extLst>
                <a:ext uri="{FF2B5EF4-FFF2-40B4-BE49-F238E27FC236}">
                  <a16:creationId xmlns:a16="http://schemas.microsoft.com/office/drawing/2014/main" id="{8322CA7D-EED1-FC4E-BBC6-C26474A7F888}"/>
                </a:ext>
              </a:extLst>
            </p:cNvPr>
            <p:cNvSpPr/>
            <p:nvPr/>
          </p:nvSpPr>
          <p:spPr>
            <a:xfrm rot="-2922755">
              <a:off x="2516094" y="2865193"/>
              <a:ext cx="50137" cy="36950"/>
            </a:xfrm>
            <a:custGeom>
              <a:avLst/>
              <a:gdLst/>
              <a:ahLst/>
              <a:cxnLst/>
              <a:rect l="l" t="t" r="r" b="b"/>
              <a:pathLst>
                <a:path w="403" h="297" extrusionOk="0">
                  <a:moveTo>
                    <a:pt x="205" y="1"/>
                  </a:moveTo>
                  <a:cubicBezTo>
                    <a:pt x="202" y="1"/>
                    <a:pt x="198" y="1"/>
                    <a:pt x="195" y="1"/>
                  </a:cubicBezTo>
                  <a:cubicBezTo>
                    <a:pt x="61" y="1"/>
                    <a:pt x="1" y="166"/>
                    <a:pt x="98" y="255"/>
                  </a:cubicBezTo>
                  <a:cubicBezTo>
                    <a:pt x="126" y="284"/>
                    <a:pt x="162" y="297"/>
                    <a:pt x="199" y="297"/>
                  </a:cubicBezTo>
                  <a:cubicBezTo>
                    <a:pt x="241" y="297"/>
                    <a:pt x="283" y="280"/>
                    <a:pt x="315" y="248"/>
                  </a:cubicBezTo>
                  <a:cubicBezTo>
                    <a:pt x="403" y="153"/>
                    <a:pt x="333" y="1"/>
                    <a:pt x="2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953;p24">
              <a:extLst>
                <a:ext uri="{FF2B5EF4-FFF2-40B4-BE49-F238E27FC236}">
                  <a16:creationId xmlns:a16="http://schemas.microsoft.com/office/drawing/2014/main" id="{95B5230A-B9F9-4442-895F-0D5E6256ED11}"/>
                </a:ext>
              </a:extLst>
            </p:cNvPr>
            <p:cNvSpPr/>
            <p:nvPr/>
          </p:nvSpPr>
          <p:spPr>
            <a:xfrm rot="-2922755">
              <a:off x="2492999" y="2496910"/>
              <a:ext cx="18537" cy="13436"/>
            </a:xfrm>
            <a:custGeom>
              <a:avLst/>
              <a:gdLst/>
              <a:ahLst/>
              <a:cxnLst/>
              <a:rect l="l" t="t" r="r" b="b"/>
              <a:pathLst>
                <a:path w="149"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954;p24">
              <a:extLst>
                <a:ext uri="{FF2B5EF4-FFF2-40B4-BE49-F238E27FC236}">
                  <a16:creationId xmlns:a16="http://schemas.microsoft.com/office/drawing/2014/main" id="{E5ED7DE9-A257-D644-87FD-5EDA6BFDCE4A}"/>
                </a:ext>
              </a:extLst>
            </p:cNvPr>
            <p:cNvSpPr/>
            <p:nvPr/>
          </p:nvSpPr>
          <p:spPr>
            <a:xfrm rot="-2922755">
              <a:off x="2496408" y="2527392"/>
              <a:ext cx="17791" cy="13436"/>
            </a:xfrm>
            <a:custGeom>
              <a:avLst/>
              <a:gdLst/>
              <a:ahLst/>
              <a:cxnLst/>
              <a:rect l="l" t="t" r="r" b="b"/>
              <a:pathLst>
                <a:path w="143" h="108" extrusionOk="0">
                  <a:moveTo>
                    <a:pt x="68" y="1"/>
                  </a:moveTo>
                  <a:cubicBezTo>
                    <a:pt x="23" y="1"/>
                    <a:pt x="1" y="61"/>
                    <a:pt x="31" y="91"/>
                  </a:cubicBezTo>
                  <a:cubicBezTo>
                    <a:pt x="42" y="102"/>
                    <a:pt x="57" y="107"/>
                    <a:pt x="72" y="107"/>
                  </a:cubicBezTo>
                  <a:cubicBezTo>
                    <a:pt x="87" y="107"/>
                    <a:pt x="102" y="102"/>
                    <a:pt x="113" y="91"/>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955;p24">
              <a:extLst>
                <a:ext uri="{FF2B5EF4-FFF2-40B4-BE49-F238E27FC236}">
                  <a16:creationId xmlns:a16="http://schemas.microsoft.com/office/drawing/2014/main" id="{9B81929E-FD2F-1947-A144-88FA13CD1F56}"/>
                </a:ext>
              </a:extLst>
            </p:cNvPr>
            <p:cNvSpPr/>
            <p:nvPr/>
          </p:nvSpPr>
          <p:spPr>
            <a:xfrm rot="-2922755">
              <a:off x="2499133" y="2557790"/>
              <a:ext cx="18786" cy="13934"/>
            </a:xfrm>
            <a:custGeom>
              <a:avLst/>
              <a:gdLst/>
              <a:ahLst/>
              <a:cxnLst/>
              <a:rect l="l" t="t" r="r" b="b"/>
              <a:pathLst>
                <a:path w="151" h="112" extrusionOk="0">
                  <a:moveTo>
                    <a:pt x="75" y="0"/>
                  </a:moveTo>
                  <a:cubicBezTo>
                    <a:pt x="23" y="0"/>
                    <a:pt x="1" y="60"/>
                    <a:pt x="38" y="98"/>
                  </a:cubicBezTo>
                  <a:cubicBezTo>
                    <a:pt x="47" y="107"/>
                    <a:pt x="58" y="111"/>
                    <a:pt x="69" y="111"/>
                  </a:cubicBezTo>
                  <a:cubicBezTo>
                    <a:pt x="84" y="111"/>
                    <a:pt x="100" y="103"/>
                    <a:pt x="113"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956;p24">
              <a:extLst>
                <a:ext uri="{FF2B5EF4-FFF2-40B4-BE49-F238E27FC236}">
                  <a16:creationId xmlns:a16="http://schemas.microsoft.com/office/drawing/2014/main" id="{D15B976C-E02D-894F-8830-84C694CB4FAD}"/>
                </a:ext>
              </a:extLst>
            </p:cNvPr>
            <p:cNvSpPr/>
            <p:nvPr/>
          </p:nvSpPr>
          <p:spPr>
            <a:xfrm rot="-2922755">
              <a:off x="2503026" y="2588968"/>
              <a:ext cx="17666" cy="13561"/>
            </a:xfrm>
            <a:custGeom>
              <a:avLst/>
              <a:gdLst/>
              <a:ahLst/>
              <a:cxnLst/>
              <a:rect l="l" t="t" r="r" b="b"/>
              <a:pathLst>
                <a:path w="142" h="109" extrusionOk="0">
                  <a:moveTo>
                    <a:pt x="76" y="1"/>
                  </a:moveTo>
                  <a:cubicBezTo>
                    <a:pt x="73" y="1"/>
                    <a:pt x="71" y="1"/>
                    <a:pt x="68" y="2"/>
                  </a:cubicBezTo>
                  <a:cubicBezTo>
                    <a:pt x="16"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957;p24">
              <a:extLst>
                <a:ext uri="{FF2B5EF4-FFF2-40B4-BE49-F238E27FC236}">
                  <a16:creationId xmlns:a16="http://schemas.microsoft.com/office/drawing/2014/main" id="{5EB4A704-C110-E449-8E3D-501DCCAA534D}"/>
                </a:ext>
              </a:extLst>
            </p:cNvPr>
            <p:cNvSpPr/>
            <p:nvPr/>
          </p:nvSpPr>
          <p:spPr>
            <a:xfrm rot="-2922755">
              <a:off x="2505712" y="2619902"/>
              <a:ext cx="17791" cy="13312"/>
            </a:xfrm>
            <a:custGeom>
              <a:avLst/>
              <a:gdLst/>
              <a:ahLst/>
              <a:cxnLst/>
              <a:rect l="l" t="t" r="r" b="b"/>
              <a:pathLst>
                <a:path w="143" h="107" extrusionOk="0">
                  <a:moveTo>
                    <a:pt x="68" y="0"/>
                  </a:moveTo>
                  <a:cubicBezTo>
                    <a:pt x="23" y="0"/>
                    <a:pt x="1" y="60"/>
                    <a:pt x="38" y="90"/>
                  </a:cubicBezTo>
                  <a:cubicBezTo>
                    <a:pt x="49" y="101"/>
                    <a:pt x="63" y="107"/>
                    <a:pt x="76" y="107"/>
                  </a:cubicBezTo>
                  <a:cubicBezTo>
                    <a:pt x="89" y="107"/>
                    <a:pt x="102" y="101"/>
                    <a:pt x="113" y="90"/>
                  </a:cubicBezTo>
                  <a:cubicBezTo>
                    <a:pt x="143" y="53"/>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958;p24">
              <a:extLst>
                <a:ext uri="{FF2B5EF4-FFF2-40B4-BE49-F238E27FC236}">
                  <a16:creationId xmlns:a16="http://schemas.microsoft.com/office/drawing/2014/main" id="{5BF81C7F-641C-684A-8714-26DA5A0B5D39}"/>
                </a:ext>
              </a:extLst>
            </p:cNvPr>
            <p:cNvSpPr/>
            <p:nvPr/>
          </p:nvSpPr>
          <p:spPr>
            <a:xfrm rot="-2922755">
              <a:off x="2508250" y="2650260"/>
              <a:ext cx="18786" cy="13561"/>
            </a:xfrm>
            <a:custGeom>
              <a:avLst/>
              <a:gdLst/>
              <a:ahLst/>
              <a:cxnLst/>
              <a:rect l="l" t="t" r="r" b="b"/>
              <a:pathLst>
                <a:path w="151" h="109" extrusionOk="0">
                  <a:moveTo>
                    <a:pt x="75" y="1"/>
                  </a:moveTo>
                  <a:cubicBezTo>
                    <a:pt x="23" y="1"/>
                    <a:pt x="1" y="61"/>
                    <a:pt x="38" y="98"/>
                  </a:cubicBezTo>
                  <a:cubicBezTo>
                    <a:pt x="48" y="105"/>
                    <a:pt x="61" y="109"/>
                    <a:pt x="74" y="109"/>
                  </a:cubicBezTo>
                  <a:cubicBezTo>
                    <a:pt x="90" y="109"/>
                    <a:pt x="105" y="103"/>
                    <a:pt x="113" y="91"/>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959;p24">
              <a:extLst>
                <a:ext uri="{FF2B5EF4-FFF2-40B4-BE49-F238E27FC236}">
                  <a16:creationId xmlns:a16="http://schemas.microsoft.com/office/drawing/2014/main" id="{3E1A3333-08B6-BC42-B173-4FAD22B4ECB4}"/>
                </a:ext>
              </a:extLst>
            </p:cNvPr>
            <p:cNvSpPr/>
            <p:nvPr/>
          </p:nvSpPr>
          <p:spPr>
            <a:xfrm rot="-2922755">
              <a:off x="2512330" y="268147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6" y="102"/>
                    <a:pt x="59" y="108"/>
                    <a:pt x="73" y="108"/>
                  </a:cubicBezTo>
                  <a:cubicBezTo>
                    <a:pt x="87" y="108"/>
                    <a:pt x="102" y="102"/>
                    <a:pt x="113" y="91"/>
                  </a:cubicBezTo>
                  <a:cubicBezTo>
                    <a:pt x="141" y="56"/>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960;p24">
              <a:extLst>
                <a:ext uri="{FF2B5EF4-FFF2-40B4-BE49-F238E27FC236}">
                  <a16:creationId xmlns:a16="http://schemas.microsoft.com/office/drawing/2014/main" id="{2E221EC4-3502-3C43-BAF8-7760F9A09FB1}"/>
                </a:ext>
              </a:extLst>
            </p:cNvPr>
            <p:cNvSpPr/>
            <p:nvPr/>
          </p:nvSpPr>
          <p:spPr>
            <a:xfrm rot="-2922755">
              <a:off x="2514847" y="2711913"/>
              <a:ext cx="18786" cy="13436"/>
            </a:xfrm>
            <a:custGeom>
              <a:avLst/>
              <a:gdLst/>
              <a:ahLst/>
              <a:cxnLst/>
              <a:rect l="l" t="t" r="r" b="b"/>
              <a:pathLst>
                <a:path w="151" h="108" extrusionOk="0">
                  <a:moveTo>
                    <a:pt x="76" y="1"/>
                  </a:moveTo>
                  <a:cubicBezTo>
                    <a:pt x="23" y="1"/>
                    <a:pt x="1" y="61"/>
                    <a:pt x="38" y="90"/>
                  </a:cubicBezTo>
                  <a:cubicBezTo>
                    <a:pt x="49" y="102"/>
                    <a:pt x="62" y="107"/>
                    <a:pt x="76" y="107"/>
                  </a:cubicBezTo>
                  <a:cubicBezTo>
                    <a:pt x="89" y="107"/>
                    <a:pt x="102" y="102"/>
                    <a:pt x="113" y="90"/>
                  </a:cubicBezTo>
                  <a:cubicBezTo>
                    <a:pt x="150" y="53"/>
                    <a:pt x="120" y="1"/>
                    <a:pt x="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961;p24">
              <a:extLst>
                <a:ext uri="{FF2B5EF4-FFF2-40B4-BE49-F238E27FC236}">
                  <a16:creationId xmlns:a16="http://schemas.microsoft.com/office/drawing/2014/main" id="{1D7D9E75-55C3-3A4F-9F78-560A0742B8A2}"/>
                </a:ext>
              </a:extLst>
            </p:cNvPr>
            <p:cNvSpPr/>
            <p:nvPr/>
          </p:nvSpPr>
          <p:spPr>
            <a:xfrm rot="-2922755">
              <a:off x="2518427" y="2742374"/>
              <a:ext cx="17791" cy="13561"/>
            </a:xfrm>
            <a:custGeom>
              <a:avLst/>
              <a:gdLst/>
              <a:ahLst/>
              <a:cxnLst/>
              <a:rect l="l" t="t" r="r" b="b"/>
              <a:pathLst>
                <a:path w="143" h="109" extrusionOk="0">
                  <a:moveTo>
                    <a:pt x="67" y="0"/>
                  </a:moveTo>
                  <a:cubicBezTo>
                    <a:pt x="22" y="0"/>
                    <a:pt x="0" y="60"/>
                    <a:pt x="30" y="98"/>
                  </a:cubicBezTo>
                  <a:cubicBezTo>
                    <a:pt x="40" y="104"/>
                    <a:pt x="53" y="108"/>
                    <a:pt x="67" y="108"/>
                  </a:cubicBezTo>
                  <a:cubicBezTo>
                    <a:pt x="83" y="108"/>
                    <a:pt x="100" y="103"/>
                    <a:pt x="112" y="90"/>
                  </a:cubicBezTo>
                  <a:cubicBezTo>
                    <a:pt x="142" y="60"/>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962;p24">
              <a:extLst>
                <a:ext uri="{FF2B5EF4-FFF2-40B4-BE49-F238E27FC236}">
                  <a16:creationId xmlns:a16="http://schemas.microsoft.com/office/drawing/2014/main" id="{99720896-6E64-FF4A-B578-A06783775A0F}"/>
                </a:ext>
              </a:extLst>
            </p:cNvPr>
            <p:cNvSpPr/>
            <p:nvPr/>
          </p:nvSpPr>
          <p:spPr>
            <a:xfrm rot="-2922755">
              <a:off x="2521634" y="2773863"/>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50" y="103"/>
                    <a:pt x="63" y="108"/>
                    <a:pt x="76" y="108"/>
                  </a:cubicBezTo>
                  <a:cubicBezTo>
                    <a:pt x="89" y="108"/>
                    <a:pt x="102" y="103"/>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963;p24">
              <a:extLst>
                <a:ext uri="{FF2B5EF4-FFF2-40B4-BE49-F238E27FC236}">
                  <a16:creationId xmlns:a16="http://schemas.microsoft.com/office/drawing/2014/main" id="{892D097D-8C55-1442-A685-5DAAB1A2F90E}"/>
                </a:ext>
              </a:extLst>
            </p:cNvPr>
            <p:cNvSpPr/>
            <p:nvPr/>
          </p:nvSpPr>
          <p:spPr>
            <a:xfrm rot="-2922755">
              <a:off x="2524151" y="2804423"/>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5" y="101"/>
                    <a:pt x="113" y="90"/>
                  </a:cubicBezTo>
                  <a:cubicBezTo>
                    <a:pt x="150" y="53"/>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964;p24">
              <a:extLst>
                <a:ext uri="{FF2B5EF4-FFF2-40B4-BE49-F238E27FC236}">
                  <a16:creationId xmlns:a16="http://schemas.microsoft.com/office/drawing/2014/main" id="{70911BAE-0A84-5649-AA1A-94A20DC2CC4B}"/>
                </a:ext>
              </a:extLst>
            </p:cNvPr>
            <p:cNvSpPr/>
            <p:nvPr/>
          </p:nvSpPr>
          <p:spPr>
            <a:xfrm rot="-2922755">
              <a:off x="2527684" y="2834781"/>
              <a:ext cx="17791" cy="13561"/>
            </a:xfrm>
            <a:custGeom>
              <a:avLst/>
              <a:gdLst/>
              <a:ahLst/>
              <a:cxnLst/>
              <a:rect l="l" t="t" r="r" b="b"/>
              <a:pathLst>
                <a:path w="143" h="109" extrusionOk="0">
                  <a:moveTo>
                    <a:pt x="67" y="1"/>
                  </a:moveTo>
                  <a:cubicBezTo>
                    <a:pt x="22" y="1"/>
                    <a:pt x="0" y="61"/>
                    <a:pt x="37" y="98"/>
                  </a:cubicBezTo>
                  <a:cubicBezTo>
                    <a:pt x="48" y="105"/>
                    <a:pt x="59" y="109"/>
                    <a:pt x="71" y="109"/>
                  </a:cubicBezTo>
                  <a:cubicBezTo>
                    <a:pt x="85" y="109"/>
                    <a:pt x="100" y="103"/>
                    <a:pt x="112" y="91"/>
                  </a:cubicBezTo>
                  <a:cubicBezTo>
                    <a:pt x="142" y="61"/>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965;p24">
              <a:extLst>
                <a:ext uri="{FF2B5EF4-FFF2-40B4-BE49-F238E27FC236}">
                  <a16:creationId xmlns:a16="http://schemas.microsoft.com/office/drawing/2014/main" id="{304D0195-DB9A-DA4D-8FE1-C9B9486BC251}"/>
                </a:ext>
              </a:extLst>
            </p:cNvPr>
            <p:cNvSpPr/>
            <p:nvPr/>
          </p:nvSpPr>
          <p:spPr>
            <a:xfrm rot="-2922755">
              <a:off x="2594335" y="2420984"/>
              <a:ext cx="49266" cy="36950"/>
            </a:xfrm>
            <a:custGeom>
              <a:avLst/>
              <a:gdLst/>
              <a:ahLst/>
              <a:cxnLst/>
              <a:rect l="l" t="t" r="r" b="b"/>
              <a:pathLst>
                <a:path w="396" h="297" extrusionOk="0">
                  <a:moveTo>
                    <a:pt x="197" y="0"/>
                  </a:moveTo>
                  <a:cubicBezTo>
                    <a:pt x="194" y="0"/>
                    <a:pt x="191" y="0"/>
                    <a:pt x="188" y="1"/>
                  </a:cubicBezTo>
                  <a:cubicBezTo>
                    <a:pt x="61" y="1"/>
                    <a:pt x="1" y="165"/>
                    <a:pt x="98" y="255"/>
                  </a:cubicBezTo>
                  <a:cubicBezTo>
                    <a:pt x="126" y="283"/>
                    <a:pt x="161" y="296"/>
                    <a:pt x="196" y="296"/>
                  </a:cubicBezTo>
                  <a:cubicBezTo>
                    <a:pt x="236" y="296"/>
                    <a:pt x="276" y="279"/>
                    <a:pt x="308" y="248"/>
                  </a:cubicBezTo>
                  <a:cubicBezTo>
                    <a:pt x="395" y="153"/>
                    <a:pt x="326"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966;p24">
              <a:extLst>
                <a:ext uri="{FF2B5EF4-FFF2-40B4-BE49-F238E27FC236}">
                  <a16:creationId xmlns:a16="http://schemas.microsoft.com/office/drawing/2014/main" id="{D712CE30-5E55-8948-B10E-0746EACDDE92}"/>
                </a:ext>
              </a:extLst>
            </p:cNvPr>
            <p:cNvSpPr/>
            <p:nvPr/>
          </p:nvSpPr>
          <p:spPr>
            <a:xfrm rot="-2922755">
              <a:off x="2642553" y="2899077"/>
              <a:ext cx="50261" cy="37572"/>
            </a:xfrm>
            <a:custGeom>
              <a:avLst/>
              <a:gdLst/>
              <a:ahLst/>
              <a:cxnLst/>
              <a:rect l="l" t="t" r="r" b="b"/>
              <a:pathLst>
                <a:path w="404" h="302" extrusionOk="0">
                  <a:moveTo>
                    <a:pt x="204" y="1"/>
                  </a:moveTo>
                  <a:cubicBezTo>
                    <a:pt x="201" y="1"/>
                    <a:pt x="198" y="1"/>
                    <a:pt x="195" y="1"/>
                  </a:cubicBezTo>
                  <a:cubicBezTo>
                    <a:pt x="68" y="9"/>
                    <a:pt x="1" y="173"/>
                    <a:pt x="106" y="263"/>
                  </a:cubicBezTo>
                  <a:cubicBezTo>
                    <a:pt x="135" y="288"/>
                    <a:pt x="170" y="302"/>
                    <a:pt x="207" y="302"/>
                  </a:cubicBezTo>
                  <a:cubicBezTo>
                    <a:pt x="245" y="302"/>
                    <a:pt x="284" y="287"/>
                    <a:pt x="315" y="256"/>
                  </a:cubicBezTo>
                  <a:cubicBezTo>
                    <a:pt x="403" y="161"/>
                    <a:pt x="333" y="1"/>
                    <a:pt x="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967;p24">
              <a:extLst>
                <a:ext uri="{FF2B5EF4-FFF2-40B4-BE49-F238E27FC236}">
                  <a16:creationId xmlns:a16="http://schemas.microsoft.com/office/drawing/2014/main" id="{24944D5E-8CD9-064A-8071-7F369F61CB96}"/>
                </a:ext>
              </a:extLst>
            </p:cNvPr>
            <p:cNvSpPr/>
            <p:nvPr/>
          </p:nvSpPr>
          <p:spPr>
            <a:xfrm rot="-2922755">
              <a:off x="2614818" y="2480038"/>
              <a:ext cx="17791" cy="13436"/>
            </a:xfrm>
            <a:custGeom>
              <a:avLst/>
              <a:gdLst/>
              <a:ahLst/>
              <a:cxnLst/>
              <a:rect l="l" t="t" r="r" b="b"/>
              <a:pathLst>
                <a:path w="143" h="108" extrusionOk="0">
                  <a:moveTo>
                    <a:pt x="67" y="1"/>
                  </a:moveTo>
                  <a:cubicBezTo>
                    <a:pt x="22" y="1"/>
                    <a:pt x="0" y="61"/>
                    <a:pt x="37" y="91"/>
                  </a:cubicBezTo>
                  <a:cubicBezTo>
                    <a:pt x="45" y="102"/>
                    <a:pt x="58" y="108"/>
                    <a:pt x="72" y="108"/>
                  </a:cubicBezTo>
                  <a:cubicBezTo>
                    <a:pt x="86" y="108"/>
                    <a:pt x="101" y="102"/>
                    <a:pt x="112" y="91"/>
                  </a:cubicBezTo>
                  <a:cubicBezTo>
                    <a:pt x="142" y="53"/>
                    <a:pt x="120"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968;p24">
              <a:extLst>
                <a:ext uri="{FF2B5EF4-FFF2-40B4-BE49-F238E27FC236}">
                  <a16:creationId xmlns:a16="http://schemas.microsoft.com/office/drawing/2014/main" id="{D70365BC-DC55-D04D-8F15-E3D688268B45}"/>
                </a:ext>
              </a:extLst>
            </p:cNvPr>
            <p:cNvSpPr/>
            <p:nvPr/>
          </p:nvSpPr>
          <p:spPr>
            <a:xfrm rot="-2922755">
              <a:off x="2617898" y="2514307"/>
              <a:ext cx="18786" cy="14432"/>
            </a:xfrm>
            <a:custGeom>
              <a:avLst/>
              <a:gdLst/>
              <a:ahLst/>
              <a:cxnLst/>
              <a:rect l="l" t="t" r="r" b="b"/>
              <a:pathLst>
                <a:path w="151" h="116" extrusionOk="0">
                  <a:moveTo>
                    <a:pt x="75" y="1"/>
                  </a:moveTo>
                  <a:cubicBezTo>
                    <a:pt x="23" y="8"/>
                    <a:pt x="0" y="68"/>
                    <a:pt x="38" y="98"/>
                  </a:cubicBezTo>
                  <a:cubicBezTo>
                    <a:pt x="49" y="110"/>
                    <a:pt x="62" y="115"/>
                    <a:pt x="75" y="115"/>
                  </a:cubicBezTo>
                  <a:cubicBezTo>
                    <a:pt x="88" y="115"/>
                    <a:pt x="101" y="110"/>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969;p24">
              <a:extLst>
                <a:ext uri="{FF2B5EF4-FFF2-40B4-BE49-F238E27FC236}">
                  <a16:creationId xmlns:a16="http://schemas.microsoft.com/office/drawing/2014/main" id="{33D93961-7269-4243-A319-F8590E1F327A}"/>
                </a:ext>
              </a:extLst>
            </p:cNvPr>
            <p:cNvSpPr/>
            <p:nvPr/>
          </p:nvSpPr>
          <p:spPr>
            <a:xfrm rot="-2922755">
              <a:off x="2622020" y="2549550"/>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3" y="90"/>
                  </a:cubicBezTo>
                  <a:cubicBezTo>
                    <a:pt x="142" y="53"/>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970;p24">
              <a:extLst>
                <a:ext uri="{FF2B5EF4-FFF2-40B4-BE49-F238E27FC236}">
                  <a16:creationId xmlns:a16="http://schemas.microsoft.com/office/drawing/2014/main" id="{2AABD58B-B465-7241-B46C-A9AAF12B50DB}"/>
                </a:ext>
              </a:extLst>
            </p:cNvPr>
            <p:cNvSpPr/>
            <p:nvPr/>
          </p:nvSpPr>
          <p:spPr>
            <a:xfrm rot="-2922755">
              <a:off x="2625525" y="2585005"/>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2" y="108"/>
                    <a:pt x="75" y="108"/>
                  </a:cubicBezTo>
                  <a:cubicBezTo>
                    <a:pt x="89" y="108"/>
                    <a:pt x="102" y="102"/>
                    <a:pt x="113" y="91"/>
                  </a:cubicBezTo>
                  <a:cubicBezTo>
                    <a:pt x="141" y="56"/>
                    <a:pt x="123"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971;p24">
              <a:extLst>
                <a:ext uri="{FF2B5EF4-FFF2-40B4-BE49-F238E27FC236}">
                  <a16:creationId xmlns:a16="http://schemas.microsoft.com/office/drawing/2014/main" id="{D65208DA-A951-E241-B131-AE2C6EE0C9A0}"/>
                </a:ext>
              </a:extLst>
            </p:cNvPr>
            <p:cNvSpPr/>
            <p:nvPr/>
          </p:nvSpPr>
          <p:spPr>
            <a:xfrm rot="-2922755">
              <a:off x="2628351" y="2619457"/>
              <a:ext cx="18786" cy="13561"/>
            </a:xfrm>
            <a:custGeom>
              <a:avLst/>
              <a:gdLst/>
              <a:ahLst/>
              <a:cxnLst/>
              <a:rect l="l" t="t" r="r" b="b"/>
              <a:pathLst>
                <a:path w="151" h="109" extrusionOk="0">
                  <a:moveTo>
                    <a:pt x="76" y="0"/>
                  </a:moveTo>
                  <a:cubicBezTo>
                    <a:pt x="23" y="0"/>
                    <a:pt x="1" y="60"/>
                    <a:pt x="38" y="98"/>
                  </a:cubicBezTo>
                  <a:cubicBezTo>
                    <a:pt x="49" y="104"/>
                    <a:pt x="62" y="108"/>
                    <a:pt x="74" y="108"/>
                  </a:cubicBezTo>
                  <a:cubicBezTo>
                    <a:pt x="90" y="108"/>
                    <a:pt x="105" y="102"/>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972;p24">
              <a:extLst>
                <a:ext uri="{FF2B5EF4-FFF2-40B4-BE49-F238E27FC236}">
                  <a16:creationId xmlns:a16="http://schemas.microsoft.com/office/drawing/2014/main" id="{60AFA72F-6E71-F04F-95E7-6E49E159F175}"/>
                </a:ext>
              </a:extLst>
            </p:cNvPr>
            <p:cNvSpPr/>
            <p:nvPr/>
          </p:nvSpPr>
          <p:spPr>
            <a:xfrm rot="-2922755">
              <a:off x="2632639" y="2654445"/>
              <a:ext cx="17915" cy="13436"/>
            </a:xfrm>
            <a:custGeom>
              <a:avLst/>
              <a:gdLst/>
              <a:ahLst/>
              <a:cxnLst/>
              <a:rect l="l" t="t" r="r" b="b"/>
              <a:pathLst>
                <a:path w="144" h="108" extrusionOk="0">
                  <a:moveTo>
                    <a:pt x="68" y="1"/>
                  </a:moveTo>
                  <a:cubicBezTo>
                    <a:pt x="23" y="1"/>
                    <a:pt x="1" y="61"/>
                    <a:pt x="38" y="91"/>
                  </a:cubicBezTo>
                  <a:cubicBezTo>
                    <a:pt x="46" y="102"/>
                    <a:pt x="59" y="108"/>
                    <a:pt x="73" y="108"/>
                  </a:cubicBezTo>
                  <a:cubicBezTo>
                    <a:pt x="87" y="108"/>
                    <a:pt x="102" y="102"/>
                    <a:pt x="113" y="91"/>
                  </a:cubicBezTo>
                  <a:cubicBezTo>
                    <a:pt x="143" y="53"/>
                    <a:pt x="121"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973;p24">
              <a:extLst>
                <a:ext uri="{FF2B5EF4-FFF2-40B4-BE49-F238E27FC236}">
                  <a16:creationId xmlns:a16="http://schemas.microsoft.com/office/drawing/2014/main" id="{4747AB91-2B63-5341-B914-97CD6B7F1F55}"/>
                </a:ext>
              </a:extLst>
            </p:cNvPr>
            <p:cNvSpPr/>
            <p:nvPr/>
          </p:nvSpPr>
          <p:spPr>
            <a:xfrm rot="-2922755">
              <a:off x="2635750" y="2688881"/>
              <a:ext cx="18661" cy="13934"/>
            </a:xfrm>
            <a:custGeom>
              <a:avLst/>
              <a:gdLst/>
              <a:ahLst/>
              <a:cxnLst/>
              <a:rect l="l" t="t" r="r" b="b"/>
              <a:pathLst>
                <a:path w="150" h="112" extrusionOk="0">
                  <a:moveTo>
                    <a:pt x="75" y="0"/>
                  </a:moveTo>
                  <a:cubicBezTo>
                    <a:pt x="23" y="7"/>
                    <a:pt x="0" y="67"/>
                    <a:pt x="38" y="97"/>
                  </a:cubicBezTo>
                  <a:cubicBezTo>
                    <a:pt x="48" y="107"/>
                    <a:pt x="59" y="111"/>
                    <a:pt x="71" y="111"/>
                  </a:cubicBezTo>
                  <a:cubicBezTo>
                    <a:pt x="86" y="111"/>
                    <a:pt x="100" y="106"/>
                    <a:pt x="113" y="97"/>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974;p24">
              <a:extLst>
                <a:ext uri="{FF2B5EF4-FFF2-40B4-BE49-F238E27FC236}">
                  <a16:creationId xmlns:a16="http://schemas.microsoft.com/office/drawing/2014/main" id="{A5FC30DC-A597-E446-A877-C964B76D6D81}"/>
                </a:ext>
              </a:extLst>
            </p:cNvPr>
            <p:cNvSpPr/>
            <p:nvPr/>
          </p:nvSpPr>
          <p:spPr>
            <a:xfrm rot="-2922755">
              <a:off x="2639898" y="2723931"/>
              <a:ext cx="17791" cy="13436"/>
            </a:xfrm>
            <a:custGeom>
              <a:avLst/>
              <a:gdLst/>
              <a:ahLst/>
              <a:cxnLst/>
              <a:rect l="l" t="t" r="r" b="b"/>
              <a:pathLst>
                <a:path w="143" h="108" extrusionOk="0">
                  <a:moveTo>
                    <a:pt x="67" y="1"/>
                  </a:moveTo>
                  <a:cubicBezTo>
                    <a:pt x="23" y="1"/>
                    <a:pt x="0" y="60"/>
                    <a:pt x="30" y="90"/>
                  </a:cubicBezTo>
                  <a:cubicBezTo>
                    <a:pt x="41" y="102"/>
                    <a:pt x="56" y="107"/>
                    <a:pt x="71" y="107"/>
                  </a:cubicBezTo>
                  <a:cubicBezTo>
                    <a:pt x="86" y="107"/>
                    <a:pt x="101" y="102"/>
                    <a:pt x="112" y="90"/>
                  </a:cubicBezTo>
                  <a:cubicBezTo>
                    <a:pt x="142" y="53"/>
                    <a:pt x="112"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975;p24">
              <a:extLst>
                <a:ext uri="{FF2B5EF4-FFF2-40B4-BE49-F238E27FC236}">
                  <a16:creationId xmlns:a16="http://schemas.microsoft.com/office/drawing/2014/main" id="{BDAE083F-3151-8A48-A7C2-822C61375562}"/>
                </a:ext>
              </a:extLst>
            </p:cNvPr>
            <p:cNvSpPr/>
            <p:nvPr/>
          </p:nvSpPr>
          <p:spPr>
            <a:xfrm rot="-2922755">
              <a:off x="2643101" y="2758596"/>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2"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976;p24">
              <a:extLst>
                <a:ext uri="{FF2B5EF4-FFF2-40B4-BE49-F238E27FC236}">
                  <a16:creationId xmlns:a16="http://schemas.microsoft.com/office/drawing/2014/main" id="{017F0215-1E40-9B46-B703-57FF8219047D}"/>
                </a:ext>
              </a:extLst>
            </p:cNvPr>
            <p:cNvSpPr/>
            <p:nvPr/>
          </p:nvSpPr>
          <p:spPr>
            <a:xfrm rot="-2922755">
              <a:off x="2646275" y="2793818"/>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1" y="60"/>
                    <a:pt x="121"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977;p24">
              <a:extLst>
                <a:ext uri="{FF2B5EF4-FFF2-40B4-BE49-F238E27FC236}">
                  <a16:creationId xmlns:a16="http://schemas.microsoft.com/office/drawing/2014/main" id="{D70A7595-8632-D242-BBB7-8C309DCAB1C6}"/>
                </a:ext>
              </a:extLst>
            </p:cNvPr>
            <p:cNvSpPr/>
            <p:nvPr/>
          </p:nvSpPr>
          <p:spPr>
            <a:xfrm rot="-2922755">
              <a:off x="2650606" y="2828899"/>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6" y="108"/>
                  </a:cubicBezTo>
                  <a:cubicBezTo>
                    <a:pt x="89" y="108"/>
                    <a:pt x="102" y="102"/>
                    <a:pt x="113" y="91"/>
                  </a:cubicBezTo>
                  <a:cubicBezTo>
                    <a:pt x="141" y="55"/>
                    <a:pt x="123" y="0"/>
                    <a:pt x="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978;p24">
              <a:extLst>
                <a:ext uri="{FF2B5EF4-FFF2-40B4-BE49-F238E27FC236}">
                  <a16:creationId xmlns:a16="http://schemas.microsoft.com/office/drawing/2014/main" id="{7678E3FD-7B15-2D45-8121-AC3B2FD7FBD6}"/>
                </a:ext>
              </a:extLst>
            </p:cNvPr>
            <p:cNvSpPr/>
            <p:nvPr/>
          </p:nvSpPr>
          <p:spPr>
            <a:xfrm rot="-2922755">
              <a:off x="2653628" y="2863262"/>
              <a:ext cx="18661" cy="13810"/>
            </a:xfrm>
            <a:custGeom>
              <a:avLst/>
              <a:gdLst/>
              <a:ahLst/>
              <a:cxnLst/>
              <a:rect l="l" t="t" r="r" b="b"/>
              <a:pathLst>
                <a:path w="150" h="111" extrusionOk="0">
                  <a:moveTo>
                    <a:pt x="75" y="0"/>
                  </a:moveTo>
                  <a:cubicBezTo>
                    <a:pt x="23" y="0"/>
                    <a:pt x="0" y="60"/>
                    <a:pt x="37" y="97"/>
                  </a:cubicBezTo>
                  <a:cubicBezTo>
                    <a:pt x="47" y="107"/>
                    <a:pt x="59" y="111"/>
                    <a:pt x="71" y="111"/>
                  </a:cubicBezTo>
                  <a:cubicBezTo>
                    <a:pt x="87" y="111"/>
                    <a:pt x="104" y="103"/>
                    <a:pt x="112" y="90"/>
                  </a:cubicBezTo>
                  <a:cubicBezTo>
                    <a:pt x="150" y="60"/>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979;p24">
              <a:extLst>
                <a:ext uri="{FF2B5EF4-FFF2-40B4-BE49-F238E27FC236}">
                  <a16:creationId xmlns:a16="http://schemas.microsoft.com/office/drawing/2014/main" id="{4EA300A8-4078-AA49-9D2D-1E0C8ED4ED07}"/>
                </a:ext>
              </a:extLst>
            </p:cNvPr>
            <p:cNvSpPr/>
            <p:nvPr/>
          </p:nvSpPr>
          <p:spPr>
            <a:xfrm rot="-2922755">
              <a:off x="2729934" y="2400858"/>
              <a:ext cx="49142" cy="37572"/>
            </a:xfrm>
            <a:custGeom>
              <a:avLst/>
              <a:gdLst/>
              <a:ahLst/>
              <a:cxnLst/>
              <a:rect l="l" t="t" r="r" b="b"/>
              <a:pathLst>
                <a:path w="395" h="302" extrusionOk="0">
                  <a:moveTo>
                    <a:pt x="204" y="0"/>
                  </a:moveTo>
                  <a:cubicBezTo>
                    <a:pt x="201" y="0"/>
                    <a:pt x="198" y="1"/>
                    <a:pt x="195" y="1"/>
                  </a:cubicBezTo>
                  <a:cubicBezTo>
                    <a:pt x="60" y="8"/>
                    <a:pt x="0" y="173"/>
                    <a:pt x="97" y="263"/>
                  </a:cubicBezTo>
                  <a:cubicBezTo>
                    <a:pt x="126" y="288"/>
                    <a:pt x="164" y="301"/>
                    <a:pt x="201" y="301"/>
                  </a:cubicBezTo>
                  <a:cubicBezTo>
                    <a:pt x="241" y="301"/>
                    <a:pt x="280" y="286"/>
                    <a:pt x="307" y="255"/>
                  </a:cubicBezTo>
                  <a:cubicBezTo>
                    <a:pt x="395" y="160"/>
                    <a:pt x="332"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980;p24">
              <a:extLst>
                <a:ext uri="{FF2B5EF4-FFF2-40B4-BE49-F238E27FC236}">
                  <a16:creationId xmlns:a16="http://schemas.microsoft.com/office/drawing/2014/main" id="{0340A4F3-6107-CE41-A204-EB30E1199846}"/>
                </a:ext>
              </a:extLst>
            </p:cNvPr>
            <p:cNvSpPr/>
            <p:nvPr/>
          </p:nvSpPr>
          <p:spPr>
            <a:xfrm rot="-2922755">
              <a:off x="2784943" y="2935095"/>
              <a:ext cx="49266" cy="37572"/>
            </a:xfrm>
            <a:custGeom>
              <a:avLst/>
              <a:gdLst/>
              <a:ahLst/>
              <a:cxnLst/>
              <a:rect l="l" t="t" r="r" b="b"/>
              <a:pathLst>
                <a:path w="396" h="302" extrusionOk="0">
                  <a:moveTo>
                    <a:pt x="197" y="1"/>
                  </a:moveTo>
                  <a:cubicBezTo>
                    <a:pt x="194" y="1"/>
                    <a:pt x="191" y="1"/>
                    <a:pt x="188" y="1"/>
                  </a:cubicBezTo>
                  <a:cubicBezTo>
                    <a:pt x="61" y="9"/>
                    <a:pt x="1" y="166"/>
                    <a:pt x="98" y="263"/>
                  </a:cubicBezTo>
                  <a:cubicBezTo>
                    <a:pt x="127" y="288"/>
                    <a:pt x="163" y="302"/>
                    <a:pt x="199" y="302"/>
                  </a:cubicBezTo>
                  <a:cubicBezTo>
                    <a:pt x="238" y="302"/>
                    <a:pt x="277" y="287"/>
                    <a:pt x="308" y="256"/>
                  </a:cubicBezTo>
                  <a:cubicBezTo>
                    <a:pt x="395" y="153"/>
                    <a:pt x="32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981;p24">
              <a:extLst>
                <a:ext uri="{FF2B5EF4-FFF2-40B4-BE49-F238E27FC236}">
                  <a16:creationId xmlns:a16="http://schemas.microsoft.com/office/drawing/2014/main" id="{63793B07-D5BB-DB41-B3DC-8457BCD7106D}"/>
                </a:ext>
              </a:extLst>
            </p:cNvPr>
            <p:cNvSpPr/>
            <p:nvPr/>
          </p:nvSpPr>
          <p:spPr>
            <a:xfrm rot="-2922755">
              <a:off x="2751169" y="2465989"/>
              <a:ext cx="17791" cy="13436"/>
            </a:xfrm>
            <a:custGeom>
              <a:avLst/>
              <a:gdLst/>
              <a:ahLst/>
              <a:cxnLst/>
              <a:rect l="l" t="t" r="r" b="b"/>
              <a:pathLst>
                <a:path w="143" h="108" extrusionOk="0">
                  <a:moveTo>
                    <a:pt x="68" y="0"/>
                  </a:moveTo>
                  <a:cubicBezTo>
                    <a:pt x="23" y="0"/>
                    <a:pt x="0" y="60"/>
                    <a:pt x="38" y="90"/>
                  </a:cubicBezTo>
                  <a:cubicBezTo>
                    <a:pt x="49" y="101"/>
                    <a:pt x="62" y="107"/>
                    <a:pt x="75" y="107"/>
                  </a:cubicBezTo>
                  <a:cubicBezTo>
                    <a:pt x="88" y="107"/>
                    <a:pt x="102" y="101"/>
                    <a:pt x="113" y="90"/>
                  </a:cubicBezTo>
                  <a:cubicBezTo>
                    <a:pt x="143" y="53"/>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982;p24">
              <a:extLst>
                <a:ext uri="{FF2B5EF4-FFF2-40B4-BE49-F238E27FC236}">
                  <a16:creationId xmlns:a16="http://schemas.microsoft.com/office/drawing/2014/main" id="{1C933C1C-D4E8-074C-AD15-E997CF0EA00A}"/>
                </a:ext>
              </a:extLst>
            </p:cNvPr>
            <p:cNvSpPr/>
            <p:nvPr/>
          </p:nvSpPr>
          <p:spPr>
            <a:xfrm rot="-2922755">
              <a:off x="2754890" y="2504984"/>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983;p24">
              <a:extLst>
                <a:ext uri="{FF2B5EF4-FFF2-40B4-BE49-F238E27FC236}">
                  <a16:creationId xmlns:a16="http://schemas.microsoft.com/office/drawing/2014/main" id="{743B7CFB-F9E7-3045-81D1-0CE80A2375DF}"/>
                </a:ext>
              </a:extLst>
            </p:cNvPr>
            <p:cNvSpPr/>
            <p:nvPr/>
          </p:nvSpPr>
          <p:spPr>
            <a:xfrm rot="-2922755">
              <a:off x="2759143" y="2543229"/>
              <a:ext cx="17915" cy="14307"/>
            </a:xfrm>
            <a:custGeom>
              <a:avLst/>
              <a:gdLst/>
              <a:ahLst/>
              <a:cxnLst/>
              <a:rect l="l" t="t" r="r" b="b"/>
              <a:pathLst>
                <a:path w="144" h="115" extrusionOk="0">
                  <a:moveTo>
                    <a:pt x="68" y="0"/>
                  </a:moveTo>
                  <a:cubicBezTo>
                    <a:pt x="23" y="8"/>
                    <a:pt x="1" y="67"/>
                    <a:pt x="38" y="97"/>
                  </a:cubicBezTo>
                  <a:cubicBezTo>
                    <a:pt x="46" y="109"/>
                    <a:pt x="59" y="114"/>
                    <a:pt x="73" y="114"/>
                  </a:cubicBezTo>
                  <a:cubicBezTo>
                    <a:pt x="87" y="114"/>
                    <a:pt x="102" y="109"/>
                    <a:pt x="113" y="97"/>
                  </a:cubicBezTo>
                  <a:cubicBezTo>
                    <a:pt x="143" y="60"/>
                    <a:pt x="121"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984;p24">
              <a:extLst>
                <a:ext uri="{FF2B5EF4-FFF2-40B4-BE49-F238E27FC236}">
                  <a16:creationId xmlns:a16="http://schemas.microsoft.com/office/drawing/2014/main" id="{F3DB8D35-E8C6-BA40-B8FF-62C8C71B6A26}"/>
                </a:ext>
              </a:extLst>
            </p:cNvPr>
            <p:cNvSpPr/>
            <p:nvPr/>
          </p:nvSpPr>
          <p:spPr>
            <a:xfrm rot="-2922755">
              <a:off x="2762683" y="2582318"/>
              <a:ext cx="18786" cy="13810"/>
            </a:xfrm>
            <a:custGeom>
              <a:avLst/>
              <a:gdLst/>
              <a:ahLst/>
              <a:cxnLst/>
              <a:rect l="l" t="t" r="r" b="b"/>
              <a:pathLst>
                <a:path w="151" h="111" extrusionOk="0">
                  <a:moveTo>
                    <a:pt x="76" y="0"/>
                  </a:moveTo>
                  <a:cubicBezTo>
                    <a:pt x="23" y="0"/>
                    <a:pt x="1" y="60"/>
                    <a:pt x="38" y="97"/>
                  </a:cubicBezTo>
                  <a:cubicBezTo>
                    <a:pt x="48" y="107"/>
                    <a:pt x="58" y="111"/>
                    <a:pt x="69" y="111"/>
                  </a:cubicBezTo>
                  <a:cubicBezTo>
                    <a:pt x="84" y="111"/>
                    <a:pt x="100" y="103"/>
                    <a:pt x="113" y="90"/>
                  </a:cubicBezTo>
                  <a:cubicBezTo>
                    <a:pt x="150" y="60"/>
                    <a:pt x="120" y="0"/>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985;p24">
              <a:extLst>
                <a:ext uri="{FF2B5EF4-FFF2-40B4-BE49-F238E27FC236}">
                  <a16:creationId xmlns:a16="http://schemas.microsoft.com/office/drawing/2014/main" id="{DC91A983-9575-434D-A916-29F6C617FE9B}"/>
                </a:ext>
              </a:extLst>
            </p:cNvPr>
            <p:cNvSpPr/>
            <p:nvPr/>
          </p:nvSpPr>
          <p:spPr>
            <a:xfrm rot="-2922755">
              <a:off x="2767243" y="2621339"/>
              <a:ext cx="17791" cy="13436"/>
            </a:xfrm>
            <a:custGeom>
              <a:avLst/>
              <a:gdLst/>
              <a:ahLst/>
              <a:cxnLst/>
              <a:rect l="l" t="t" r="r" b="b"/>
              <a:pathLst>
                <a:path w="143" h="108" extrusionOk="0">
                  <a:moveTo>
                    <a:pt x="67" y="0"/>
                  </a:moveTo>
                  <a:cubicBezTo>
                    <a:pt x="23" y="0"/>
                    <a:pt x="0" y="60"/>
                    <a:pt x="30" y="97"/>
                  </a:cubicBezTo>
                  <a:cubicBezTo>
                    <a:pt x="40" y="104"/>
                    <a:pt x="53" y="108"/>
                    <a:pt x="67" y="108"/>
                  </a:cubicBezTo>
                  <a:cubicBezTo>
                    <a:pt x="83" y="108"/>
                    <a:pt x="100" y="102"/>
                    <a:pt x="112" y="90"/>
                  </a:cubicBezTo>
                  <a:cubicBezTo>
                    <a:pt x="142" y="53"/>
                    <a:pt x="112"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986;p24">
              <a:extLst>
                <a:ext uri="{FF2B5EF4-FFF2-40B4-BE49-F238E27FC236}">
                  <a16:creationId xmlns:a16="http://schemas.microsoft.com/office/drawing/2014/main" id="{6AC7FC1F-7922-9442-8ED3-810CFF020002}"/>
                </a:ext>
              </a:extLst>
            </p:cNvPr>
            <p:cNvSpPr/>
            <p:nvPr/>
          </p:nvSpPr>
          <p:spPr>
            <a:xfrm rot="-2922755">
              <a:off x="2771070" y="2660692"/>
              <a:ext cx="17791" cy="13312"/>
            </a:xfrm>
            <a:custGeom>
              <a:avLst/>
              <a:gdLst/>
              <a:ahLst/>
              <a:cxnLst/>
              <a:rect l="l" t="t" r="r" b="b"/>
              <a:pathLst>
                <a:path w="143" h="107" extrusionOk="0">
                  <a:moveTo>
                    <a:pt x="67" y="0"/>
                  </a:moveTo>
                  <a:cubicBezTo>
                    <a:pt x="22" y="0"/>
                    <a:pt x="0" y="60"/>
                    <a:pt x="37" y="90"/>
                  </a:cubicBezTo>
                  <a:cubicBezTo>
                    <a:pt x="49" y="101"/>
                    <a:pt x="62" y="107"/>
                    <a:pt x="75" y="107"/>
                  </a:cubicBezTo>
                  <a:cubicBezTo>
                    <a:pt x="88" y="107"/>
                    <a:pt x="101" y="101"/>
                    <a:pt x="112" y="90"/>
                  </a:cubicBezTo>
                  <a:cubicBezTo>
                    <a:pt x="142" y="53"/>
                    <a:pt x="120" y="0"/>
                    <a:pt x="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987;p24">
              <a:extLst>
                <a:ext uri="{FF2B5EF4-FFF2-40B4-BE49-F238E27FC236}">
                  <a16:creationId xmlns:a16="http://schemas.microsoft.com/office/drawing/2014/main" id="{41D81944-6EB7-4A43-84AB-DE087A10BF7E}"/>
                </a:ext>
              </a:extLst>
            </p:cNvPr>
            <p:cNvSpPr/>
            <p:nvPr/>
          </p:nvSpPr>
          <p:spPr>
            <a:xfrm rot="-2922755">
              <a:off x="2774689" y="2699733"/>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8" y="56"/>
                    <a:pt x="12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988;p24">
              <a:extLst>
                <a:ext uri="{FF2B5EF4-FFF2-40B4-BE49-F238E27FC236}">
                  <a16:creationId xmlns:a16="http://schemas.microsoft.com/office/drawing/2014/main" id="{F8659848-F492-F24B-938A-747B5B289322}"/>
                </a:ext>
              </a:extLst>
            </p:cNvPr>
            <p:cNvSpPr/>
            <p:nvPr/>
          </p:nvSpPr>
          <p:spPr>
            <a:xfrm rot="-2922755">
              <a:off x="2779020" y="2737875"/>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3" y="98"/>
                  </a:cubicBezTo>
                  <a:cubicBezTo>
                    <a:pt x="143" y="61"/>
                    <a:pt x="120"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989;p24">
              <a:extLst>
                <a:ext uri="{FF2B5EF4-FFF2-40B4-BE49-F238E27FC236}">
                  <a16:creationId xmlns:a16="http://schemas.microsoft.com/office/drawing/2014/main" id="{B69B1537-3478-E14F-B5EC-9D622B444E4D}"/>
                </a:ext>
              </a:extLst>
            </p:cNvPr>
            <p:cNvSpPr/>
            <p:nvPr/>
          </p:nvSpPr>
          <p:spPr>
            <a:xfrm rot="-2922755">
              <a:off x="2782652" y="2776922"/>
              <a:ext cx="18661" cy="14058"/>
            </a:xfrm>
            <a:custGeom>
              <a:avLst/>
              <a:gdLst/>
              <a:ahLst/>
              <a:cxnLst/>
              <a:rect l="l" t="t" r="r" b="b"/>
              <a:pathLst>
                <a:path w="150" h="113" extrusionOk="0">
                  <a:moveTo>
                    <a:pt x="75" y="1"/>
                  </a:moveTo>
                  <a:cubicBezTo>
                    <a:pt x="23" y="8"/>
                    <a:pt x="0" y="68"/>
                    <a:pt x="38" y="98"/>
                  </a:cubicBezTo>
                  <a:cubicBezTo>
                    <a:pt x="48" y="108"/>
                    <a:pt x="59" y="112"/>
                    <a:pt x="71" y="112"/>
                  </a:cubicBezTo>
                  <a:cubicBezTo>
                    <a:pt x="86" y="112"/>
                    <a:pt x="100" y="106"/>
                    <a:pt x="113" y="98"/>
                  </a:cubicBezTo>
                  <a:cubicBezTo>
                    <a:pt x="150" y="61"/>
                    <a:pt x="120"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990;p24">
              <a:extLst>
                <a:ext uri="{FF2B5EF4-FFF2-40B4-BE49-F238E27FC236}">
                  <a16:creationId xmlns:a16="http://schemas.microsoft.com/office/drawing/2014/main" id="{DC5A6F61-7A4B-9540-8336-0AA2755493A9}"/>
                </a:ext>
              </a:extLst>
            </p:cNvPr>
            <p:cNvSpPr/>
            <p:nvPr/>
          </p:nvSpPr>
          <p:spPr>
            <a:xfrm rot="-2922755">
              <a:off x="2787063" y="2816011"/>
              <a:ext cx="17791" cy="13561"/>
            </a:xfrm>
            <a:custGeom>
              <a:avLst/>
              <a:gdLst/>
              <a:ahLst/>
              <a:cxnLst/>
              <a:rect l="l" t="t" r="r" b="b"/>
              <a:pathLst>
                <a:path w="143" h="109" extrusionOk="0">
                  <a:moveTo>
                    <a:pt x="68" y="1"/>
                  </a:moveTo>
                  <a:cubicBezTo>
                    <a:pt x="23" y="1"/>
                    <a:pt x="1" y="61"/>
                    <a:pt x="31" y="98"/>
                  </a:cubicBezTo>
                  <a:cubicBezTo>
                    <a:pt x="41" y="105"/>
                    <a:pt x="54" y="109"/>
                    <a:pt x="67" y="109"/>
                  </a:cubicBezTo>
                  <a:cubicBezTo>
                    <a:pt x="84" y="109"/>
                    <a:pt x="101" y="103"/>
                    <a:pt x="113" y="91"/>
                  </a:cubicBezTo>
                  <a:cubicBezTo>
                    <a:pt x="143" y="61"/>
                    <a:pt x="113" y="1"/>
                    <a:pt x="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991;p24">
              <a:extLst>
                <a:ext uri="{FF2B5EF4-FFF2-40B4-BE49-F238E27FC236}">
                  <a16:creationId xmlns:a16="http://schemas.microsoft.com/office/drawing/2014/main" id="{7122B93D-85F0-6941-908F-9BB474662DBE}"/>
                </a:ext>
              </a:extLst>
            </p:cNvPr>
            <p:cNvSpPr/>
            <p:nvPr/>
          </p:nvSpPr>
          <p:spPr>
            <a:xfrm rot="-2922755">
              <a:off x="2790984" y="2855446"/>
              <a:ext cx="17791" cy="13436"/>
            </a:xfrm>
            <a:custGeom>
              <a:avLst/>
              <a:gdLst/>
              <a:ahLst/>
              <a:cxnLst/>
              <a:rect l="l" t="t" r="r" b="b"/>
              <a:pathLst>
                <a:path w="143" h="108" extrusionOk="0">
                  <a:moveTo>
                    <a:pt x="68" y="0"/>
                  </a:moveTo>
                  <a:cubicBezTo>
                    <a:pt x="23" y="0"/>
                    <a:pt x="1" y="60"/>
                    <a:pt x="38" y="97"/>
                  </a:cubicBezTo>
                  <a:cubicBezTo>
                    <a:pt x="48" y="104"/>
                    <a:pt x="60" y="108"/>
                    <a:pt x="71" y="108"/>
                  </a:cubicBezTo>
                  <a:cubicBezTo>
                    <a:pt x="86" y="108"/>
                    <a:pt x="100" y="102"/>
                    <a:pt x="113" y="90"/>
                  </a:cubicBezTo>
                  <a:cubicBezTo>
                    <a:pt x="143" y="52"/>
                    <a:pt x="120"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992;p24">
              <a:extLst>
                <a:ext uri="{FF2B5EF4-FFF2-40B4-BE49-F238E27FC236}">
                  <a16:creationId xmlns:a16="http://schemas.microsoft.com/office/drawing/2014/main" id="{5C04C73A-1B77-F145-B1F9-195D4023BD0B}"/>
                </a:ext>
              </a:extLst>
            </p:cNvPr>
            <p:cNvSpPr/>
            <p:nvPr/>
          </p:nvSpPr>
          <p:spPr>
            <a:xfrm rot="-2922755">
              <a:off x="2794642" y="2894425"/>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993;p24">
              <a:extLst>
                <a:ext uri="{FF2B5EF4-FFF2-40B4-BE49-F238E27FC236}">
                  <a16:creationId xmlns:a16="http://schemas.microsoft.com/office/drawing/2014/main" id="{E771E65B-2BD2-B74D-9C32-627046B8435E}"/>
                </a:ext>
              </a:extLst>
            </p:cNvPr>
            <p:cNvSpPr/>
            <p:nvPr/>
          </p:nvSpPr>
          <p:spPr>
            <a:xfrm rot="-2922755">
              <a:off x="2886905" y="2383755"/>
              <a:ext cx="39313" cy="37323"/>
            </a:xfrm>
            <a:custGeom>
              <a:avLst/>
              <a:gdLst/>
              <a:ahLst/>
              <a:cxnLst/>
              <a:rect l="l" t="t" r="r" b="b"/>
              <a:pathLst>
                <a:path w="316" h="300" extrusionOk="0">
                  <a:moveTo>
                    <a:pt x="162" y="1"/>
                  </a:moveTo>
                  <a:cubicBezTo>
                    <a:pt x="123" y="1"/>
                    <a:pt x="84" y="15"/>
                    <a:pt x="53" y="49"/>
                  </a:cubicBezTo>
                  <a:cubicBezTo>
                    <a:pt x="1" y="108"/>
                    <a:pt x="1" y="206"/>
                    <a:pt x="61" y="258"/>
                  </a:cubicBezTo>
                  <a:cubicBezTo>
                    <a:pt x="91" y="286"/>
                    <a:pt x="128" y="299"/>
                    <a:pt x="163" y="299"/>
                  </a:cubicBezTo>
                  <a:cubicBezTo>
                    <a:pt x="241" y="299"/>
                    <a:pt x="315" y="238"/>
                    <a:pt x="315" y="146"/>
                  </a:cubicBezTo>
                  <a:cubicBezTo>
                    <a:pt x="310" y="57"/>
                    <a:pt x="237" y="1"/>
                    <a:pt x="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994;p24">
              <a:extLst>
                <a:ext uri="{FF2B5EF4-FFF2-40B4-BE49-F238E27FC236}">
                  <a16:creationId xmlns:a16="http://schemas.microsoft.com/office/drawing/2014/main" id="{E1E68A34-91C5-434E-831B-F53E476D566B}"/>
                </a:ext>
              </a:extLst>
            </p:cNvPr>
            <p:cNvSpPr/>
            <p:nvPr/>
          </p:nvSpPr>
          <p:spPr>
            <a:xfrm rot="-2922755">
              <a:off x="2948941" y="2973982"/>
              <a:ext cx="37323" cy="37323"/>
            </a:xfrm>
            <a:custGeom>
              <a:avLst/>
              <a:gdLst/>
              <a:ahLst/>
              <a:cxnLst/>
              <a:rect l="l" t="t" r="r" b="b"/>
              <a:pathLst>
                <a:path w="300" h="300" extrusionOk="0">
                  <a:moveTo>
                    <a:pt x="150" y="0"/>
                  </a:moveTo>
                  <a:cubicBezTo>
                    <a:pt x="67" y="0"/>
                    <a:pt x="0" y="68"/>
                    <a:pt x="0" y="150"/>
                  </a:cubicBezTo>
                  <a:cubicBezTo>
                    <a:pt x="0" y="232"/>
                    <a:pt x="67" y="300"/>
                    <a:pt x="150" y="300"/>
                  </a:cubicBezTo>
                  <a:cubicBezTo>
                    <a:pt x="232" y="300"/>
                    <a:pt x="299" y="232"/>
                    <a:pt x="299" y="150"/>
                  </a:cubicBezTo>
                  <a:cubicBezTo>
                    <a:pt x="299" y="68"/>
                    <a:pt x="232" y="0"/>
                    <a:pt x="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995;p24">
              <a:extLst>
                <a:ext uri="{FF2B5EF4-FFF2-40B4-BE49-F238E27FC236}">
                  <a16:creationId xmlns:a16="http://schemas.microsoft.com/office/drawing/2014/main" id="{5C7BF050-8248-5A43-981D-BE1F1140E5B7}"/>
                </a:ext>
              </a:extLst>
            </p:cNvPr>
            <p:cNvSpPr/>
            <p:nvPr/>
          </p:nvSpPr>
          <p:spPr>
            <a:xfrm rot="-2922755">
              <a:off x="2905805" y="2453664"/>
              <a:ext cx="14183" cy="13934"/>
            </a:xfrm>
            <a:custGeom>
              <a:avLst/>
              <a:gdLst/>
              <a:ahLst/>
              <a:cxnLst/>
              <a:rect l="l" t="t" r="r" b="b"/>
              <a:pathLst>
                <a:path w="114" h="112" extrusionOk="0">
                  <a:moveTo>
                    <a:pt x="59" y="1"/>
                  </a:moveTo>
                  <a:cubicBezTo>
                    <a:pt x="44" y="1"/>
                    <a:pt x="29" y="6"/>
                    <a:pt x="16" y="19"/>
                  </a:cubicBezTo>
                  <a:cubicBezTo>
                    <a:pt x="1" y="42"/>
                    <a:pt x="1" y="79"/>
                    <a:pt x="23" y="94"/>
                  </a:cubicBezTo>
                  <a:cubicBezTo>
                    <a:pt x="35" y="106"/>
                    <a:pt x="48" y="111"/>
                    <a:pt x="61" y="111"/>
                  </a:cubicBezTo>
                  <a:cubicBezTo>
                    <a:pt x="89" y="111"/>
                    <a:pt x="113" y="87"/>
                    <a:pt x="113" y="57"/>
                  </a:cubicBezTo>
                  <a:cubicBezTo>
                    <a:pt x="113" y="22"/>
                    <a:pt x="87"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996;p24">
              <a:extLst>
                <a:ext uri="{FF2B5EF4-FFF2-40B4-BE49-F238E27FC236}">
                  <a16:creationId xmlns:a16="http://schemas.microsoft.com/office/drawing/2014/main" id="{43EE0246-4D5D-8F45-BD71-480D743720F9}"/>
                </a:ext>
              </a:extLst>
            </p:cNvPr>
            <p:cNvSpPr/>
            <p:nvPr/>
          </p:nvSpPr>
          <p:spPr>
            <a:xfrm rot="-2922755">
              <a:off x="2909892" y="2496774"/>
              <a:ext cx="14680" cy="13810"/>
            </a:xfrm>
            <a:custGeom>
              <a:avLst/>
              <a:gdLst/>
              <a:ahLst/>
              <a:cxnLst/>
              <a:rect l="l" t="t" r="r" b="b"/>
              <a:pathLst>
                <a:path w="118" h="111" extrusionOk="0">
                  <a:moveTo>
                    <a:pt x="60" y="0"/>
                  </a:moveTo>
                  <a:cubicBezTo>
                    <a:pt x="47" y="0"/>
                    <a:pt x="33" y="6"/>
                    <a:pt x="23" y="19"/>
                  </a:cubicBezTo>
                  <a:cubicBezTo>
                    <a:pt x="0" y="41"/>
                    <a:pt x="0" y="79"/>
                    <a:pt x="23" y="94"/>
                  </a:cubicBezTo>
                  <a:cubicBezTo>
                    <a:pt x="35" y="105"/>
                    <a:pt x="49" y="111"/>
                    <a:pt x="62" y="111"/>
                  </a:cubicBezTo>
                  <a:cubicBezTo>
                    <a:pt x="91" y="111"/>
                    <a:pt x="118" y="87"/>
                    <a:pt x="112" y="56"/>
                  </a:cubicBezTo>
                  <a:cubicBezTo>
                    <a:pt x="112" y="22"/>
                    <a:pt x="87" y="0"/>
                    <a:pt x="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997;p24">
              <a:extLst>
                <a:ext uri="{FF2B5EF4-FFF2-40B4-BE49-F238E27FC236}">
                  <a16:creationId xmlns:a16="http://schemas.microsoft.com/office/drawing/2014/main" id="{6DE801EC-6C1A-F848-B823-7D5D292FA5DC}"/>
                </a:ext>
              </a:extLst>
            </p:cNvPr>
            <p:cNvSpPr/>
            <p:nvPr/>
          </p:nvSpPr>
          <p:spPr>
            <a:xfrm rot="-2922755">
              <a:off x="2914744" y="2539527"/>
              <a:ext cx="14058" cy="13934"/>
            </a:xfrm>
            <a:custGeom>
              <a:avLst/>
              <a:gdLst/>
              <a:ahLst/>
              <a:cxnLst/>
              <a:rect l="l" t="t" r="r" b="b"/>
              <a:pathLst>
                <a:path w="113" h="112" extrusionOk="0">
                  <a:moveTo>
                    <a:pt x="58" y="1"/>
                  </a:moveTo>
                  <a:cubicBezTo>
                    <a:pt x="43" y="1"/>
                    <a:pt x="28" y="6"/>
                    <a:pt x="15" y="19"/>
                  </a:cubicBezTo>
                  <a:cubicBezTo>
                    <a:pt x="0" y="42"/>
                    <a:pt x="0" y="79"/>
                    <a:pt x="23" y="94"/>
                  </a:cubicBezTo>
                  <a:cubicBezTo>
                    <a:pt x="32" y="106"/>
                    <a:pt x="45" y="111"/>
                    <a:pt x="57" y="111"/>
                  </a:cubicBezTo>
                  <a:cubicBezTo>
                    <a:pt x="84" y="111"/>
                    <a:pt x="112" y="87"/>
                    <a:pt x="112" y="57"/>
                  </a:cubicBezTo>
                  <a:cubicBezTo>
                    <a:pt x="112" y="22"/>
                    <a:pt x="86" y="1"/>
                    <a:pt x="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998;p24">
              <a:extLst>
                <a:ext uri="{FF2B5EF4-FFF2-40B4-BE49-F238E27FC236}">
                  <a16:creationId xmlns:a16="http://schemas.microsoft.com/office/drawing/2014/main" id="{DDDC7852-7870-B34D-881B-0995BA95B722}"/>
                </a:ext>
              </a:extLst>
            </p:cNvPr>
            <p:cNvSpPr/>
            <p:nvPr/>
          </p:nvSpPr>
          <p:spPr>
            <a:xfrm rot="-2922755">
              <a:off x="2919114" y="2583164"/>
              <a:ext cx="14058" cy="13810"/>
            </a:xfrm>
            <a:custGeom>
              <a:avLst/>
              <a:gdLst/>
              <a:ahLst/>
              <a:cxnLst/>
              <a:rect l="l" t="t" r="r" b="b"/>
              <a:pathLst>
                <a:path w="113" h="111" extrusionOk="0">
                  <a:moveTo>
                    <a:pt x="61" y="1"/>
                  </a:moveTo>
                  <a:cubicBezTo>
                    <a:pt x="47" y="1"/>
                    <a:pt x="33" y="6"/>
                    <a:pt x="23" y="16"/>
                  </a:cubicBezTo>
                  <a:cubicBezTo>
                    <a:pt x="1" y="38"/>
                    <a:pt x="1" y="76"/>
                    <a:pt x="23" y="98"/>
                  </a:cubicBezTo>
                  <a:cubicBezTo>
                    <a:pt x="34" y="107"/>
                    <a:pt x="45" y="110"/>
                    <a:pt x="56" y="110"/>
                  </a:cubicBezTo>
                  <a:cubicBezTo>
                    <a:pt x="86" y="110"/>
                    <a:pt x="113" y="86"/>
                    <a:pt x="113" y="53"/>
                  </a:cubicBezTo>
                  <a:cubicBezTo>
                    <a:pt x="113" y="19"/>
                    <a:pt x="87" y="1"/>
                    <a:pt x="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999;p24">
              <a:extLst>
                <a:ext uri="{FF2B5EF4-FFF2-40B4-BE49-F238E27FC236}">
                  <a16:creationId xmlns:a16="http://schemas.microsoft.com/office/drawing/2014/main" id="{D27251A1-1801-6045-B580-08F2E063FE83}"/>
                </a:ext>
              </a:extLst>
            </p:cNvPr>
            <p:cNvSpPr/>
            <p:nvPr/>
          </p:nvSpPr>
          <p:spPr>
            <a:xfrm rot="-2922755">
              <a:off x="2923278" y="2626196"/>
              <a:ext cx="14929" cy="13810"/>
            </a:xfrm>
            <a:custGeom>
              <a:avLst/>
              <a:gdLst/>
              <a:ahLst/>
              <a:cxnLst/>
              <a:rect l="l" t="t" r="r" b="b"/>
              <a:pathLst>
                <a:path w="120" h="111" extrusionOk="0">
                  <a:moveTo>
                    <a:pt x="57" y="1"/>
                  </a:moveTo>
                  <a:cubicBezTo>
                    <a:pt x="44" y="1"/>
                    <a:pt x="32" y="5"/>
                    <a:pt x="23" y="14"/>
                  </a:cubicBezTo>
                  <a:cubicBezTo>
                    <a:pt x="0" y="37"/>
                    <a:pt x="0" y="74"/>
                    <a:pt x="23" y="97"/>
                  </a:cubicBezTo>
                  <a:cubicBezTo>
                    <a:pt x="34" y="106"/>
                    <a:pt x="48" y="110"/>
                    <a:pt x="61" y="110"/>
                  </a:cubicBezTo>
                  <a:cubicBezTo>
                    <a:pt x="91" y="110"/>
                    <a:pt x="120" y="88"/>
                    <a:pt x="120" y="52"/>
                  </a:cubicBezTo>
                  <a:cubicBezTo>
                    <a:pt x="115" y="21"/>
                    <a:pt x="85"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000;p24">
              <a:extLst>
                <a:ext uri="{FF2B5EF4-FFF2-40B4-BE49-F238E27FC236}">
                  <a16:creationId xmlns:a16="http://schemas.microsoft.com/office/drawing/2014/main" id="{04FC8536-E311-8648-B787-F8299898F0AD}"/>
                </a:ext>
              </a:extLst>
            </p:cNvPr>
            <p:cNvSpPr/>
            <p:nvPr/>
          </p:nvSpPr>
          <p:spPr>
            <a:xfrm rot="-2922755">
              <a:off x="2928172" y="2669166"/>
              <a:ext cx="14058" cy="13685"/>
            </a:xfrm>
            <a:custGeom>
              <a:avLst/>
              <a:gdLst/>
              <a:ahLst/>
              <a:cxnLst/>
              <a:rect l="l" t="t" r="r" b="b"/>
              <a:pathLst>
                <a:path w="113" h="110" extrusionOk="0">
                  <a:moveTo>
                    <a:pt x="54" y="0"/>
                  </a:moveTo>
                  <a:cubicBezTo>
                    <a:pt x="41" y="0"/>
                    <a:pt x="27" y="4"/>
                    <a:pt x="15" y="14"/>
                  </a:cubicBezTo>
                  <a:cubicBezTo>
                    <a:pt x="0" y="36"/>
                    <a:pt x="0" y="74"/>
                    <a:pt x="22" y="96"/>
                  </a:cubicBezTo>
                  <a:cubicBezTo>
                    <a:pt x="32" y="105"/>
                    <a:pt x="44" y="110"/>
                    <a:pt x="56" y="110"/>
                  </a:cubicBezTo>
                  <a:cubicBezTo>
                    <a:pt x="83" y="110"/>
                    <a:pt x="112" y="88"/>
                    <a:pt x="112" y="51"/>
                  </a:cubicBezTo>
                  <a:cubicBezTo>
                    <a:pt x="112" y="20"/>
                    <a:pt x="84"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001;p24">
              <a:extLst>
                <a:ext uri="{FF2B5EF4-FFF2-40B4-BE49-F238E27FC236}">
                  <a16:creationId xmlns:a16="http://schemas.microsoft.com/office/drawing/2014/main" id="{A8A580FD-C914-F64F-AF8D-28B93B8242D9}"/>
                </a:ext>
              </a:extLst>
            </p:cNvPr>
            <p:cNvSpPr/>
            <p:nvPr/>
          </p:nvSpPr>
          <p:spPr>
            <a:xfrm rot="-2922755">
              <a:off x="2932156" y="2712199"/>
              <a:ext cx="14680" cy="13810"/>
            </a:xfrm>
            <a:custGeom>
              <a:avLst/>
              <a:gdLst/>
              <a:ahLst/>
              <a:cxnLst/>
              <a:rect l="l" t="t" r="r" b="b"/>
              <a:pathLst>
                <a:path w="118" h="111" extrusionOk="0">
                  <a:moveTo>
                    <a:pt x="57" y="1"/>
                  </a:moveTo>
                  <a:cubicBezTo>
                    <a:pt x="45" y="1"/>
                    <a:pt x="32" y="5"/>
                    <a:pt x="23" y="14"/>
                  </a:cubicBezTo>
                  <a:cubicBezTo>
                    <a:pt x="0" y="37"/>
                    <a:pt x="0" y="74"/>
                    <a:pt x="23" y="97"/>
                  </a:cubicBezTo>
                  <a:cubicBezTo>
                    <a:pt x="34" y="106"/>
                    <a:pt x="48" y="110"/>
                    <a:pt x="61" y="110"/>
                  </a:cubicBezTo>
                  <a:cubicBezTo>
                    <a:pt x="91" y="110"/>
                    <a:pt x="118" y="88"/>
                    <a:pt x="113" y="52"/>
                  </a:cubicBezTo>
                  <a:cubicBezTo>
                    <a:pt x="113" y="21"/>
                    <a:pt x="85" y="1"/>
                    <a:pt x="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002;p24">
              <a:extLst>
                <a:ext uri="{FF2B5EF4-FFF2-40B4-BE49-F238E27FC236}">
                  <a16:creationId xmlns:a16="http://schemas.microsoft.com/office/drawing/2014/main" id="{4AF36383-C299-AC41-905C-3BF525DB6D8F}"/>
                </a:ext>
              </a:extLst>
            </p:cNvPr>
            <p:cNvSpPr/>
            <p:nvPr/>
          </p:nvSpPr>
          <p:spPr>
            <a:xfrm rot="-2922755">
              <a:off x="2936276" y="2755657"/>
              <a:ext cx="15054" cy="13436"/>
            </a:xfrm>
            <a:custGeom>
              <a:avLst/>
              <a:gdLst/>
              <a:ahLst/>
              <a:cxnLst/>
              <a:rect l="l" t="t" r="r" b="b"/>
              <a:pathLst>
                <a:path w="121" h="108" extrusionOk="0">
                  <a:moveTo>
                    <a:pt x="66" y="0"/>
                  </a:moveTo>
                  <a:cubicBezTo>
                    <a:pt x="52" y="0"/>
                    <a:pt x="37" y="6"/>
                    <a:pt x="23" y="19"/>
                  </a:cubicBezTo>
                  <a:cubicBezTo>
                    <a:pt x="1" y="34"/>
                    <a:pt x="8" y="72"/>
                    <a:pt x="31" y="94"/>
                  </a:cubicBezTo>
                  <a:cubicBezTo>
                    <a:pt x="40" y="103"/>
                    <a:pt x="52" y="108"/>
                    <a:pt x="64" y="108"/>
                  </a:cubicBezTo>
                  <a:cubicBezTo>
                    <a:pt x="92" y="108"/>
                    <a:pt x="121" y="86"/>
                    <a:pt x="121" y="49"/>
                  </a:cubicBezTo>
                  <a:cubicBezTo>
                    <a:pt x="116" y="20"/>
                    <a:pt x="92" y="0"/>
                    <a:pt x="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003;p24">
              <a:extLst>
                <a:ext uri="{FF2B5EF4-FFF2-40B4-BE49-F238E27FC236}">
                  <a16:creationId xmlns:a16="http://schemas.microsoft.com/office/drawing/2014/main" id="{C03CE0D3-20EE-444D-85B9-480FA23D57AF}"/>
                </a:ext>
              </a:extLst>
            </p:cNvPr>
            <p:cNvSpPr/>
            <p:nvPr/>
          </p:nvSpPr>
          <p:spPr>
            <a:xfrm rot="-2922755">
              <a:off x="2941170" y="2798503"/>
              <a:ext cx="14183" cy="13561"/>
            </a:xfrm>
            <a:custGeom>
              <a:avLst/>
              <a:gdLst/>
              <a:ahLst/>
              <a:cxnLst/>
              <a:rect l="l" t="t" r="r" b="b"/>
              <a:pathLst>
                <a:path w="114" h="109" extrusionOk="0">
                  <a:moveTo>
                    <a:pt x="62" y="1"/>
                  </a:moveTo>
                  <a:cubicBezTo>
                    <a:pt x="48" y="1"/>
                    <a:pt x="34" y="7"/>
                    <a:pt x="23" y="20"/>
                  </a:cubicBezTo>
                  <a:cubicBezTo>
                    <a:pt x="1" y="42"/>
                    <a:pt x="1" y="72"/>
                    <a:pt x="23" y="95"/>
                  </a:cubicBezTo>
                  <a:cubicBezTo>
                    <a:pt x="35" y="104"/>
                    <a:pt x="48" y="108"/>
                    <a:pt x="60" y="108"/>
                  </a:cubicBezTo>
                  <a:cubicBezTo>
                    <a:pt x="88" y="108"/>
                    <a:pt x="113" y="86"/>
                    <a:pt x="113" y="50"/>
                  </a:cubicBezTo>
                  <a:cubicBezTo>
                    <a:pt x="113" y="21"/>
                    <a:pt x="88" y="1"/>
                    <a:pt x="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004;p24">
              <a:extLst>
                <a:ext uri="{FF2B5EF4-FFF2-40B4-BE49-F238E27FC236}">
                  <a16:creationId xmlns:a16="http://schemas.microsoft.com/office/drawing/2014/main" id="{B1DE91C6-3BB5-B249-A63D-0ADC3C888A13}"/>
                </a:ext>
              </a:extLst>
            </p:cNvPr>
            <p:cNvSpPr/>
            <p:nvPr/>
          </p:nvSpPr>
          <p:spPr>
            <a:xfrm rot="-2922755">
              <a:off x="2945194" y="2841473"/>
              <a:ext cx="15054" cy="13436"/>
            </a:xfrm>
            <a:custGeom>
              <a:avLst/>
              <a:gdLst/>
              <a:ahLst/>
              <a:cxnLst/>
              <a:rect l="l" t="t" r="r" b="b"/>
              <a:pathLst>
                <a:path w="121" h="108" extrusionOk="0">
                  <a:moveTo>
                    <a:pt x="62" y="0"/>
                  </a:moveTo>
                  <a:cubicBezTo>
                    <a:pt x="48" y="0"/>
                    <a:pt x="33" y="6"/>
                    <a:pt x="23" y="19"/>
                  </a:cubicBezTo>
                  <a:cubicBezTo>
                    <a:pt x="0" y="42"/>
                    <a:pt x="0" y="72"/>
                    <a:pt x="23" y="94"/>
                  </a:cubicBezTo>
                  <a:cubicBezTo>
                    <a:pt x="34" y="103"/>
                    <a:pt x="48" y="108"/>
                    <a:pt x="61" y="108"/>
                  </a:cubicBezTo>
                  <a:cubicBezTo>
                    <a:pt x="91" y="108"/>
                    <a:pt x="120" y="86"/>
                    <a:pt x="120" y="49"/>
                  </a:cubicBezTo>
                  <a:cubicBezTo>
                    <a:pt x="115" y="20"/>
                    <a:pt x="88" y="0"/>
                    <a:pt x="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005;p24">
              <a:extLst>
                <a:ext uri="{FF2B5EF4-FFF2-40B4-BE49-F238E27FC236}">
                  <a16:creationId xmlns:a16="http://schemas.microsoft.com/office/drawing/2014/main" id="{A043C406-DE0F-A34C-9D90-7CB1C1EC35EF}"/>
                </a:ext>
              </a:extLst>
            </p:cNvPr>
            <p:cNvSpPr/>
            <p:nvPr/>
          </p:nvSpPr>
          <p:spPr>
            <a:xfrm rot="-2922755">
              <a:off x="2950109" y="2884366"/>
              <a:ext cx="14058" cy="13561"/>
            </a:xfrm>
            <a:custGeom>
              <a:avLst/>
              <a:gdLst/>
              <a:ahLst/>
              <a:cxnLst/>
              <a:rect l="l" t="t" r="r" b="b"/>
              <a:pathLst>
                <a:path w="113" h="109" extrusionOk="0">
                  <a:moveTo>
                    <a:pt x="59" y="1"/>
                  </a:moveTo>
                  <a:cubicBezTo>
                    <a:pt x="44" y="1"/>
                    <a:pt x="28" y="7"/>
                    <a:pt x="15" y="20"/>
                  </a:cubicBezTo>
                  <a:cubicBezTo>
                    <a:pt x="0" y="42"/>
                    <a:pt x="0" y="72"/>
                    <a:pt x="23" y="95"/>
                  </a:cubicBezTo>
                  <a:cubicBezTo>
                    <a:pt x="32" y="104"/>
                    <a:pt x="44" y="108"/>
                    <a:pt x="56" y="108"/>
                  </a:cubicBezTo>
                  <a:cubicBezTo>
                    <a:pt x="84" y="108"/>
                    <a:pt x="113" y="86"/>
                    <a:pt x="113" y="50"/>
                  </a:cubicBezTo>
                  <a:cubicBezTo>
                    <a:pt x="113" y="21"/>
                    <a:pt x="87" y="1"/>
                    <a:pt x="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006;p24">
              <a:extLst>
                <a:ext uri="{FF2B5EF4-FFF2-40B4-BE49-F238E27FC236}">
                  <a16:creationId xmlns:a16="http://schemas.microsoft.com/office/drawing/2014/main" id="{0C739337-A557-2E42-A6E0-8878BB143F95}"/>
                </a:ext>
              </a:extLst>
            </p:cNvPr>
            <p:cNvSpPr/>
            <p:nvPr/>
          </p:nvSpPr>
          <p:spPr>
            <a:xfrm rot="-2922755">
              <a:off x="2954072" y="2927477"/>
              <a:ext cx="14805" cy="13436"/>
            </a:xfrm>
            <a:custGeom>
              <a:avLst/>
              <a:gdLst/>
              <a:ahLst/>
              <a:cxnLst/>
              <a:rect l="l" t="t" r="r" b="b"/>
              <a:pathLst>
                <a:path w="119" h="108" extrusionOk="0">
                  <a:moveTo>
                    <a:pt x="62" y="0"/>
                  </a:moveTo>
                  <a:cubicBezTo>
                    <a:pt x="48" y="0"/>
                    <a:pt x="34" y="6"/>
                    <a:pt x="23" y="19"/>
                  </a:cubicBezTo>
                  <a:cubicBezTo>
                    <a:pt x="1" y="42"/>
                    <a:pt x="1" y="72"/>
                    <a:pt x="23" y="94"/>
                  </a:cubicBezTo>
                  <a:cubicBezTo>
                    <a:pt x="35" y="103"/>
                    <a:pt x="48" y="108"/>
                    <a:pt x="61" y="108"/>
                  </a:cubicBezTo>
                  <a:cubicBezTo>
                    <a:pt x="91" y="108"/>
                    <a:pt x="118" y="86"/>
                    <a:pt x="113" y="49"/>
                  </a:cubicBezTo>
                  <a:cubicBezTo>
                    <a:pt x="113" y="20"/>
                    <a:pt x="88" y="0"/>
                    <a:pt x="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007;p24">
              <a:extLst>
                <a:ext uri="{FF2B5EF4-FFF2-40B4-BE49-F238E27FC236}">
                  <a16:creationId xmlns:a16="http://schemas.microsoft.com/office/drawing/2014/main" id="{91850B76-49AC-5E45-A5B1-DAC18AD6E52B}"/>
                </a:ext>
              </a:extLst>
            </p:cNvPr>
            <p:cNvSpPr/>
            <p:nvPr/>
          </p:nvSpPr>
          <p:spPr>
            <a:xfrm rot="-2922755">
              <a:off x="3097838" y="2979064"/>
              <a:ext cx="49391" cy="37821"/>
            </a:xfrm>
            <a:custGeom>
              <a:avLst/>
              <a:gdLst/>
              <a:ahLst/>
              <a:cxnLst/>
              <a:rect l="l" t="t" r="r" b="b"/>
              <a:pathLst>
                <a:path w="397" h="304" extrusionOk="0">
                  <a:moveTo>
                    <a:pt x="199" y="0"/>
                  </a:moveTo>
                  <a:cubicBezTo>
                    <a:pt x="158" y="0"/>
                    <a:pt x="118" y="17"/>
                    <a:pt x="90" y="49"/>
                  </a:cubicBezTo>
                  <a:cubicBezTo>
                    <a:pt x="0" y="146"/>
                    <a:pt x="67" y="304"/>
                    <a:pt x="202" y="304"/>
                  </a:cubicBezTo>
                  <a:cubicBezTo>
                    <a:pt x="337" y="296"/>
                    <a:pt x="397" y="131"/>
                    <a:pt x="300" y="42"/>
                  </a:cubicBezTo>
                  <a:cubicBezTo>
                    <a:pt x="271" y="13"/>
                    <a:pt x="235" y="0"/>
                    <a:pt x="19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008;p24">
              <a:extLst>
                <a:ext uri="{FF2B5EF4-FFF2-40B4-BE49-F238E27FC236}">
                  <a16:creationId xmlns:a16="http://schemas.microsoft.com/office/drawing/2014/main" id="{394EB867-B548-1148-BD31-9E75748CD3C4}"/>
                </a:ext>
              </a:extLst>
            </p:cNvPr>
            <p:cNvSpPr/>
            <p:nvPr/>
          </p:nvSpPr>
          <p:spPr>
            <a:xfrm rot="-2922755">
              <a:off x="3036602" y="2388351"/>
              <a:ext cx="50137" cy="37448"/>
            </a:xfrm>
            <a:custGeom>
              <a:avLst/>
              <a:gdLst/>
              <a:ahLst/>
              <a:cxnLst/>
              <a:rect l="l" t="t" r="r" b="b"/>
              <a:pathLst>
                <a:path w="403" h="301" extrusionOk="0">
                  <a:moveTo>
                    <a:pt x="205" y="1"/>
                  </a:moveTo>
                  <a:cubicBezTo>
                    <a:pt x="164" y="1"/>
                    <a:pt x="124" y="17"/>
                    <a:pt x="96" y="53"/>
                  </a:cubicBezTo>
                  <a:cubicBezTo>
                    <a:pt x="1" y="148"/>
                    <a:pt x="70" y="300"/>
                    <a:pt x="199" y="300"/>
                  </a:cubicBezTo>
                  <a:cubicBezTo>
                    <a:pt x="202" y="300"/>
                    <a:pt x="205" y="300"/>
                    <a:pt x="208" y="300"/>
                  </a:cubicBezTo>
                  <a:cubicBezTo>
                    <a:pt x="343" y="293"/>
                    <a:pt x="403" y="136"/>
                    <a:pt x="305" y="38"/>
                  </a:cubicBezTo>
                  <a:cubicBezTo>
                    <a:pt x="277" y="14"/>
                    <a:pt x="241" y="1"/>
                    <a:pt x="20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009;p24">
              <a:extLst>
                <a:ext uri="{FF2B5EF4-FFF2-40B4-BE49-F238E27FC236}">
                  <a16:creationId xmlns:a16="http://schemas.microsoft.com/office/drawing/2014/main" id="{678084FA-80FB-0747-962B-4B88BB15EA65}"/>
                </a:ext>
              </a:extLst>
            </p:cNvPr>
            <p:cNvSpPr/>
            <p:nvPr/>
          </p:nvSpPr>
          <p:spPr>
            <a:xfrm rot="-2922755">
              <a:off x="3107363" y="2932292"/>
              <a:ext cx="17666" cy="13436"/>
            </a:xfrm>
            <a:custGeom>
              <a:avLst/>
              <a:gdLst/>
              <a:ahLst/>
              <a:cxnLst/>
              <a:rect l="l" t="t" r="r" b="b"/>
              <a:pathLst>
                <a:path w="142" h="108" extrusionOk="0">
                  <a:moveTo>
                    <a:pt x="67" y="1"/>
                  </a:moveTo>
                  <a:cubicBezTo>
                    <a:pt x="54" y="1"/>
                    <a:pt x="40" y="6"/>
                    <a:pt x="29" y="18"/>
                  </a:cubicBezTo>
                  <a:cubicBezTo>
                    <a:pt x="1" y="53"/>
                    <a:pt x="19" y="108"/>
                    <a:pt x="65" y="108"/>
                  </a:cubicBezTo>
                  <a:cubicBezTo>
                    <a:pt x="68" y="108"/>
                    <a:pt x="71" y="108"/>
                    <a:pt x="74" y="107"/>
                  </a:cubicBezTo>
                  <a:cubicBezTo>
                    <a:pt x="119" y="107"/>
                    <a:pt x="141" y="47"/>
                    <a:pt x="104" y="18"/>
                  </a:cubicBezTo>
                  <a:cubicBezTo>
                    <a:pt x="93" y="6"/>
                    <a:pt x="8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010;p24">
              <a:extLst>
                <a:ext uri="{FF2B5EF4-FFF2-40B4-BE49-F238E27FC236}">
                  <a16:creationId xmlns:a16="http://schemas.microsoft.com/office/drawing/2014/main" id="{2369BFFB-DABE-504C-8625-FCD1D8FE5B35}"/>
                </a:ext>
              </a:extLst>
            </p:cNvPr>
            <p:cNvSpPr/>
            <p:nvPr/>
          </p:nvSpPr>
          <p:spPr>
            <a:xfrm rot="-2922755">
              <a:off x="3102597" y="2889332"/>
              <a:ext cx="18537" cy="13436"/>
            </a:xfrm>
            <a:custGeom>
              <a:avLst/>
              <a:gdLst/>
              <a:ahLst/>
              <a:cxnLst/>
              <a:rect l="l" t="t" r="r" b="b"/>
              <a:pathLst>
                <a:path w="149" h="108" extrusionOk="0">
                  <a:moveTo>
                    <a:pt x="70" y="0"/>
                  </a:moveTo>
                  <a:cubicBezTo>
                    <a:pt x="56" y="0"/>
                    <a:pt x="43" y="6"/>
                    <a:pt x="36" y="17"/>
                  </a:cubicBezTo>
                  <a:cubicBezTo>
                    <a:pt x="0" y="52"/>
                    <a:pt x="25" y="107"/>
                    <a:pt x="66" y="107"/>
                  </a:cubicBezTo>
                  <a:cubicBezTo>
                    <a:pt x="68" y="107"/>
                    <a:pt x="71" y="107"/>
                    <a:pt x="73" y="107"/>
                  </a:cubicBezTo>
                  <a:cubicBezTo>
                    <a:pt x="126" y="107"/>
                    <a:pt x="148" y="47"/>
                    <a:pt x="111" y="17"/>
                  </a:cubicBezTo>
                  <a:cubicBezTo>
                    <a:pt x="99" y="6"/>
                    <a:pt x="84" y="0"/>
                    <a:pt x="7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011;p24">
              <a:extLst>
                <a:ext uri="{FF2B5EF4-FFF2-40B4-BE49-F238E27FC236}">
                  <a16:creationId xmlns:a16="http://schemas.microsoft.com/office/drawing/2014/main" id="{63C35528-D013-3346-98D8-CDC1A22C04FE}"/>
                </a:ext>
              </a:extLst>
            </p:cNvPr>
            <p:cNvSpPr/>
            <p:nvPr/>
          </p:nvSpPr>
          <p:spPr>
            <a:xfrm rot="-2922755">
              <a:off x="3098527" y="2846382"/>
              <a:ext cx="17666" cy="13436"/>
            </a:xfrm>
            <a:custGeom>
              <a:avLst/>
              <a:gdLst/>
              <a:ahLst/>
              <a:cxnLst/>
              <a:rect l="l" t="t" r="r" b="b"/>
              <a:pathLst>
                <a:path w="142" h="108" extrusionOk="0">
                  <a:moveTo>
                    <a:pt x="70" y="1"/>
                  </a:moveTo>
                  <a:cubicBezTo>
                    <a:pt x="55" y="1"/>
                    <a:pt x="40" y="6"/>
                    <a:pt x="29" y="18"/>
                  </a:cubicBezTo>
                  <a:cubicBezTo>
                    <a:pt x="1" y="53"/>
                    <a:pt x="26" y="108"/>
                    <a:pt x="66" y="108"/>
                  </a:cubicBezTo>
                  <a:cubicBezTo>
                    <a:pt x="69" y="108"/>
                    <a:pt x="71" y="108"/>
                    <a:pt x="74" y="107"/>
                  </a:cubicBezTo>
                  <a:cubicBezTo>
                    <a:pt x="119" y="107"/>
                    <a:pt x="141" y="47"/>
                    <a:pt x="111" y="18"/>
                  </a:cubicBezTo>
                  <a:cubicBezTo>
                    <a:pt x="100" y="6"/>
                    <a:pt x="85" y="1"/>
                    <a:pt x="7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012;p24">
              <a:extLst>
                <a:ext uri="{FF2B5EF4-FFF2-40B4-BE49-F238E27FC236}">
                  <a16:creationId xmlns:a16="http://schemas.microsoft.com/office/drawing/2014/main" id="{FC587DE9-13AF-054C-B809-958CCFC07C72}"/>
                </a:ext>
              </a:extLst>
            </p:cNvPr>
            <p:cNvSpPr/>
            <p:nvPr/>
          </p:nvSpPr>
          <p:spPr>
            <a:xfrm rot="-2922755">
              <a:off x="3094252" y="2803256"/>
              <a:ext cx="17791" cy="13312"/>
            </a:xfrm>
            <a:custGeom>
              <a:avLst/>
              <a:gdLst/>
              <a:ahLst/>
              <a:cxnLst/>
              <a:rect l="l" t="t" r="r" b="b"/>
              <a:pathLst>
                <a:path w="143" h="107" extrusionOk="0">
                  <a:moveTo>
                    <a:pt x="68" y="0"/>
                  </a:moveTo>
                  <a:cubicBezTo>
                    <a:pt x="55" y="0"/>
                    <a:pt x="42" y="6"/>
                    <a:pt x="30" y="17"/>
                  </a:cubicBezTo>
                  <a:cubicBezTo>
                    <a:pt x="0" y="54"/>
                    <a:pt x="23" y="107"/>
                    <a:pt x="75" y="107"/>
                  </a:cubicBezTo>
                  <a:cubicBezTo>
                    <a:pt x="120" y="107"/>
                    <a:pt x="143" y="47"/>
                    <a:pt x="105" y="17"/>
                  </a:cubicBezTo>
                  <a:cubicBezTo>
                    <a:pt x="94" y="6"/>
                    <a:pt x="8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013;p24">
              <a:extLst>
                <a:ext uri="{FF2B5EF4-FFF2-40B4-BE49-F238E27FC236}">
                  <a16:creationId xmlns:a16="http://schemas.microsoft.com/office/drawing/2014/main" id="{FB2E56B7-DBE1-3B4B-81BE-F9D3B939DEAC}"/>
                </a:ext>
              </a:extLst>
            </p:cNvPr>
            <p:cNvSpPr/>
            <p:nvPr/>
          </p:nvSpPr>
          <p:spPr>
            <a:xfrm rot="-2922755">
              <a:off x="3089337" y="2760238"/>
              <a:ext cx="18786" cy="13436"/>
            </a:xfrm>
            <a:custGeom>
              <a:avLst/>
              <a:gdLst/>
              <a:ahLst/>
              <a:cxnLst/>
              <a:rect l="l" t="t" r="r" b="b"/>
              <a:pathLst>
                <a:path w="151" h="108" extrusionOk="0">
                  <a:moveTo>
                    <a:pt x="72" y="1"/>
                  </a:moveTo>
                  <a:cubicBezTo>
                    <a:pt x="58" y="1"/>
                    <a:pt x="45" y="6"/>
                    <a:pt x="38" y="17"/>
                  </a:cubicBezTo>
                  <a:cubicBezTo>
                    <a:pt x="0" y="55"/>
                    <a:pt x="30" y="107"/>
                    <a:pt x="75" y="107"/>
                  </a:cubicBezTo>
                  <a:cubicBezTo>
                    <a:pt x="128" y="107"/>
                    <a:pt x="150" y="47"/>
                    <a:pt x="113" y="17"/>
                  </a:cubicBezTo>
                  <a:cubicBezTo>
                    <a:pt x="101" y="6"/>
                    <a:pt x="87" y="1"/>
                    <a:pt x="72"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014;p24">
              <a:extLst>
                <a:ext uri="{FF2B5EF4-FFF2-40B4-BE49-F238E27FC236}">
                  <a16:creationId xmlns:a16="http://schemas.microsoft.com/office/drawing/2014/main" id="{D0690CC1-FEBF-3E49-96E3-2639A7997338}"/>
                </a:ext>
              </a:extLst>
            </p:cNvPr>
            <p:cNvSpPr/>
            <p:nvPr/>
          </p:nvSpPr>
          <p:spPr>
            <a:xfrm rot="-2922755">
              <a:off x="3085313" y="2717392"/>
              <a:ext cx="17915" cy="13312"/>
            </a:xfrm>
            <a:custGeom>
              <a:avLst/>
              <a:gdLst/>
              <a:ahLst/>
              <a:cxnLst/>
              <a:rect l="l" t="t" r="r" b="b"/>
              <a:pathLst>
                <a:path w="144" h="107" extrusionOk="0">
                  <a:moveTo>
                    <a:pt x="71" y="0"/>
                  </a:moveTo>
                  <a:cubicBezTo>
                    <a:pt x="57" y="0"/>
                    <a:pt x="42" y="6"/>
                    <a:pt x="31" y="17"/>
                  </a:cubicBezTo>
                  <a:cubicBezTo>
                    <a:pt x="1" y="54"/>
                    <a:pt x="23" y="107"/>
                    <a:pt x="76" y="107"/>
                  </a:cubicBezTo>
                  <a:cubicBezTo>
                    <a:pt x="121" y="107"/>
                    <a:pt x="143" y="47"/>
                    <a:pt x="106" y="17"/>
                  </a:cubicBezTo>
                  <a:cubicBezTo>
                    <a:pt x="98" y="6"/>
                    <a:pt x="85" y="0"/>
                    <a:pt x="71"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015;p24">
              <a:extLst>
                <a:ext uri="{FF2B5EF4-FFF2-40B4-BE49-F238E27FC236}">
                  <a16:creationId xmlns:a16="http://schemas.microsoft.com/office/drawing/2014/main" id="{CF321856-6BBF-4A4B-9032-2F56C0434BC2}"/>
                </a:ext>
              </a:extLst>
            </p:cNvPr>
            <p:cNvSpPr/>
            <p:nvPr/>
          </p:nvSpPr>
          <p:spPr>
            <a:xfrm rot="-2922755">
              <a:off x="3080475" y="2674272"/>
              <a:ext cx="18661" cy="13561"/>
            </a:xfrm>
            <a:custGeom>
              <a:avLst/>
              <a:gdLst/>
              <a:ahLst/>
              <a:cxnLst/>
              <a:rect l="l" t="t" r="r" b="b"/>
              <a:pathLst>
                <a:path w="150" h="109" extrusionOk="0">
                  <a:moveTo>
                    <a:pt x="79" y="1"/>
                  </a:moveTo>
                  <a:cubicBezTo>
                    <a:pt x="64" y="1"/>
                    <a:pt x="50" y="6"/>
                    <a:pt x="37" y="18"/>
                  </a:cubicBezTo>
                  <a:cubicBezTo>
                    <a:pt x="0" y="56"/>
                    <a:pt x="30" y="108"/>
                    <a:pt x="75" y="108"/>
                  </a:cubicBezTo>
                  <a:cubicBezTo>
                    <a:pt x="127" y="108"/>
                    <a:pt x="150" y="48"/>
                    <a:pt x="112" y="11"/>
                  </a:cubicBezTo>
                  <a:cubicBezTo>
                    <a:pt x="102" y="4"/>
                    <a:pt x="91" y="1"/>
                    <a:pt x="79"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016;p24">
              <a:extLst>
                <a:ext uri="{FF2B5EF4-FFF2-40B4-BE49-F238E27FC236}">
                  <a16:creationId xmlns:a16="http://schemas.microsoft.com/office/drawing/2014/main" id="{4B4299A4-9197-7941-AFB4-C7E72812CFD7}"/>
                </a:ext>
              </a:extLst>
            </p:cNvPr>
            <p:cNvSpPr/>
            <p:nvPr/>
          </p:nvSpPr>
          <p:spPr>
            <a:xfrm rot="-2922755">
              <a:off x="3076452" y="2631426"/>
              <a:ext cx="17791" cy="13436"/>
            </a:xfrm>
            <a:custGeom>
              <a:avLst/>
              <a:gdLst/>
              <a:ahLst/>
              <a:cxnLst/>
              <a:rect l="l" t="t" r="r" b="b"/>
              <a:pathLst>
                <a:path w="143" h="108" extrusionOk="0">
                  <a:moveTo>
                    <a:pt x="76" y="0"/>
                  </a:moveTo>
                  <a:cubicBezTo>
                    <a:pt x="60" y="0"/>
                    <a:pt x="43" y="6"/>
                    <a:pt x="31" y="18"/>
                  </a:cubicBezTo>
                  <a:cubicBezTo>
                    <a:pt x="1" y="55"/>
                    <a:pt x="31" y="108"/>
                    <a:pt x="75" y="108"/>
                  </a:cubicBezTo>
                  <a:cubicBezTo>
                    <a:pt x="120" y="108"/>
                    <a:pt x="143" y="48"/>
                    <a:pt x="113" y="10"/>
                  </a:cubicBezTo>
                  <a:cubicBezTo>
                    <a:pt x="103" y="4"/>
                    <a:pt x="9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017;p24">
              <a:extLst>
                <a:ext uri="{FF2B5EF4-FFF2-40B4-BE49-F238E27FC236}">
                  <a16:creationId xmlns:a16="http://schemas.microsoft.com/office/drawing/2014/main" id="{722CB2E9-AAEE-A84E-ACDC-5DCC612C043A}"/>
                </a:ext>
              </a:extLst>
            </p:cNvPr>
            <p:cNvSpPr/>
            <p:nvPr/>
          </p:nvSpPr>
          <p:spPr>
            <a:xfrm rot="-2922755">
              <a:off x="3072362" y="2588035"/>
              <a:ext cx="17791" cy="13561"/>
            </a:xfrm>
            <a:custGeom>
              <a:avLst/>
              <a:gdLst/>
              <a:ahLst/>
              <a:cxnLst/>
              <a:rect l="l" t="t" r="r" b="b"/>
              <a:pathLst>
                <a:path w="143" h="109" extrusionOk="0">
                  <a:moveTo>
                    <a:pt x="71" y="1"/>
                  </a:moveTo>
                  <a:cubicBezTo>
                    <a:pt x="57" y="1"/>
                    <a:pt x="42" y="6"/>
                    <a:pt x="30" y="18"/>
                  </a:cubicBezTo>
                  <a:cubicBezTo>
                    <a:pt x="0" y="56"/>
                    <a:pt x="23" y="108"/>
                    <a:pt x="75" y="108"/>
                  </a:cubicBezTo>
                  <a:cubicBezTo>
                    <a:pt x="120" y="108"/>
                    <a:pt x="142" y="48"/>
                    <a:pt x="105" y="11"/>
                  </a:cubicBezTo>
                  <a:cubicBezTo>
                    <a:pt x="95" y="4"/>
                    <a:pt x="83" y="1"/>
                    <a:pt x="71"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018;p24">
              <a:extLst>
                <a:ext uri="{FF2B5EF4-FFF2-40B4-BE49-F238E27FC236}">
                  <a16:creationId xmlns:a16="http://schemas.microsoft.com/office/drawing/2014/main" id="{6AD7B0D1-0B59-624A-BE1F-937416A55D0C}"/>
                </a:ext>
              </a:extLst>
            </p:cNvPr>
            <p:cNvSpPr/>
            <p:nvPr/>
          </p:nvSpPr>
          <p:spPr>
            <a:xfrm rot="-2922755">
              <a:off x="3067468" y="2545189"/>
              <a:ext cx="18661" cy="13436"/>
            </a:xfrm>
            <a:custGeom>
              <a:avLst/>
              <a:gdLst/>
              <a:ahLst/>
              <a:cxnLst/>
              <a:rect l="l" t="t" r="r" b="b"/>
              <a:pathLst>
                <a:path w="150" h="108" extrusionOk="0">
                  <a:moveTo>
                    <a:pt x="77" y="0"/>
                  </a:moveTo>
                  <a:cubicBezTo>
                    <a:pt x="61" y="0"/>
                    <a:pt x="46" y="6"/>
                    <a:pt x="38" y="18"/>
                  </a:cubicBezTo>
                  <a:cubicBezTo>
                    <a:pt x="0" y="48"/>
                    <a:pt x="30" y="108"/>
                    <a:pt x="75" y="108"/>
                  </a:cubicBezTo>
                  <a:cubicBezTo>
                    <a:pt x="127" y="108"/>
                    <a:pt x="150" y="48"/>
                    <a:pt x="112" y="10"/>
                  </a:cubicBezTo>
                  <a:cubicBezTo>
                    <a:pt x="102" y="4"/>
                    <a:pt x="89"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019;p24">
              <a:extLst>
                <a:ext uri="{FF2B5EF4-FFF2-40B4-BE49-F238E27FC236}">
                  <a16:creationId xmlns:a16="http://schemas.microsoft.com/office/drawing/2014/main" id="{B32EACB9-AFFF-A94B-BD8E-92514E19100B}"/>
                </a:ext>
              </a:extLst>
            </p:cNvPr>
            <p:cNvSpPr/>
            <p:nvPr/>
          </p:nvSpPr>
          <p:spPr>
            <a:xfrm rot="-2922755">
              <a:off x="3063304" y="2501908"/>
              <a:ext cx="17791" cy="13934"/>
            </a:xfrm>
            <a:custGeom>
              <a:avLst/>
              <a:gdLst/>
              <a:ahLst/>
              <a:cxnLst/>
              <a:rect l="l" t="t" r="r" b="b"/>
              <a:pathLst>
                <a:path w="143" h="112" extrusionOk="0">
                  <a:moveTo>
                    <a:pt x="79" y="0"/>
                  </a:moveTo>
                  <a:cubicBezTo>
                    <a:pt x="62" y="0"/>
                    <a:pt x="44" y="8"/>
                    <a:pt x="31" y="21"/>
                  </a:cubicBezTo>
                  <a:cubicBezTo>
                    <a:pt x="1" y="51"/>
                    <a:pt x="23" y="111"/>
                    <a:pt x="76" y="111"/>
                  </a:cubicBezTo>
                  <a:cubicBezTo>
                    <a:pt x="120" y="111"/>
                    <a:pt x="143" y="51"/>
                    <a:pt x="113" y="14"/>
                  </a:cubicBezTo>
                  <a:cubicBezTo>
                    <a:pt x="104" y="5"/>
                    <a:pt x="92" y="0"/>
                    <a:pt x="7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020;p24">
              <a:extLst>
                <a:ext uri="{FF2B5EF4-FFF2-40B4-BE49-F238E27FC236}">
                  <a16:creationId xmlns:a16="http://schemas.microsoft.com/office/drawing/2014/main" id="{BE605ABC-0300-CA4B-91B9-17C033A289B1}"/>
                </a:ext>
              </a:extLst>
            </p:cNvPr>
            <p:cNvSpPr/>
            <p:nvPr/>
          </p:nvSpPr>
          <p:spPr>
            <a:xfrm rot="-2922755">
              <a:off x="3059168" y="2458538"/>
              <a:ext cx="17791" cy="13934"/>
            </a:xfrm>
            <a:custGeom>
              <a:avLst/>
              <a:gdLst/>
              <a:ahLst/>
              <a:cxnLst/>
              <a:rect l="l" t="t" r="r" b="b"/>
              <a:pathLst>
                <a:path w="143" h="112" extrusionOk="0">
                  <a:moveTo>
                    <a:pt x="74" y="1"/>
                  </a:moveTo>
                  <a:cubicBezTo>
                    <a:pt x="59" y="1"/>
                    <a:pt x="43" y="9"/>
                    <a:pt x="30" y="22"/>
                  </a:cubicBezTo>
                  <a:cubicBezTo>
                    <a:pt x="0" y="52"/>
                    <a:pt x="23" y="112"/>
                    <a:pt x="68" y="112"/>
                  </a:cubicBezTo>
                  <a:cubicBezTo>
                    <a:pt x="120" y="104"/>
                    <a:pt x="142" y="52"/>
                    <a:pt x="105" y="14"/>
                  </a:cubicBezTo>
                  <a:cubicBezTo>
                    <a:pt x="96" y="5"/>
                    <a:pt x="85" y="1"/>
                    <a:pt x="7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021;p24">
              <a:extLst>
                <a:ext uri="{FF2B5EF4-FFF2-40B4-BE49-F238E27FC236}">
                  <a16:creationId xmlns:a16="http://schemas.microsoft.com/office/drawing/2014/main" id="{CB3868E7-7E60-FB4F-AB5B-7C885D08B837}"/>
                </a:ext>
              </a:extLst>
            </p:cNvPr>
            <p:cNvSpPr/>
            <p:nvPr/>
          </p:nvSpPr>
          <p:spPr>
            <a:xfrm rot="-2922755">
              <a:off x="3245289" y="2961400"/>
              <a:ext cx="49266" cy="37448"/>
            </a:xfrm>
            <a:custGeom>
              <a:avLst/>
              <a:gdLst/>
              <a:ahLst/>
              <a:cxnLst/>
              <a:rect l="l" t="t" r="r" b="b"/>
              <a:pathLst>
                <a:path w="396" h="301" extrusionOk="0">
                  <a:moveTo>
                    <a:pt x="204" y="0"/>
                  </a:moveTo>
                  <a:cubicBezTo>
                    <a:pt x="201" y="0"/>
                    <a:pt x="199" y="0"/>
                    <a:pt x="196" y="1"/>
                  </a:cubicBezTo>
                  <a:cubicBezTo>
                    <a:pt x="61" y="8"/>
                    <a:pt x="1" y="173"/>
                    <a:pt x="98" y="263"/>
                  </a:cubicBezTo>
                  <a:cubicBezTo>
                    <a:pt x="127" y="288"/>
                    <a:pt x="165" y="301"/>
                    <a:pt x="202" y="301"/>
                  </a:cubicBezTo>
                  <a:cubicBezTo>
                    <a:pt x="242" y="301"/>
                    <a:pt x="281" y="286"/>
                    <a:pt x="308" y="255"/>
                  </a:cubicBezTo>
                  <a:cubicBezTo>
                    <a:pt x="396" y="160"/>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022;p24">
              <a:extLst>
                <a:ext uri="{FF2B5EF4-FFF2-40B4-BE49-F238E27FC236}">
                  <a16:creationId xmlns:a16="http://schemas.microsoft.com/office/drawing/2014/main" id="{F217F5FA-3096-CE4B-AB57-0F12E87D0F61}"/>
                </a:ext>
              </a:extLst>
            </p:cNvPr>
            <p:cNvSpPr/>
            <p:nvPr/>
          </p:nvSpPr>
          <p:spPr>
            <a:xfrm rot="-2922755">
              <a:off x="3196492" y="2426717"/>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023;p24">
              <a:extLst>
                <a:ext uri="{FF2B5EF4-FFF2-40B4-BE49-F238E27FC236}">
                  <a16:creationId xmlns:a16="http://schemas.microsoft.com/office/drawing/2014/main" id="{088F9349-3099-E045-B75B-ACFAE14147DD}"/>
                </a:ext>
              </a:extLst>
            </p:cNvPr>
            <p:cNvSpPr/>
            <p:nvPr/>
          </p:nvSpPr>
          <p:spPr>
            <a:xfrm rot="-2922755">
              <a:off x="3255815" y="2920231"/>
              <a:ext cx="17791" cy="13436"/>
            </a:xfrm>
            <a:custGeom>
              <a:avLst/>
              <a:gdLst/>
              <a:ahLst/>
              <a:cxnLst/>
              <a:rect l="l" t="t" r="r" b="b"/>
              <a:pathLst>
                <a:path w="143" h="108" extrusionOk="0">
                  <a:moveTo>
                    <a:pt x="67" y="0"/>
                  </a:moveTo>
                  <a:cubicBezTo>
                    <a:pt x="23" y="0"/>
                    <a:pt x="0" y="60"/>
                    <a:pt x="38" y="90"/>
                  </a:cubicBezTo>
                  <a:cubicBezTo>
                    <a:pt x="45" y="102"/>
                    <a:pt x="58" y="107"/>
                    <a:pt x="72" y="107"/>
                  </a:cubicBezTo>
                  <a:cubicBezTo>
                    <a:pt x="86" y="107"/>
                    <a:pt x="101" y="102"/>
                    <a:pt x="112" y="90"/>
                  </a:cubicBezTo>
                  <a:cubicBezTo>
                    <a:pt x="142" y="53"/>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024;p24">
              <a:extLst>
                <a:ext uri="{FF2B5EF4-FFF2-40B4-BE49-F238E27FC236}">
                  <a16:creationId xmlns:a16="http://schemas.microsoft.com/office/drawing/2014/main" id="{AD9424E4-139D-6D4C-8F22-F78EFE09D4CB}"/>
                </a:ext>
              </a:extLst>
            </p:cNvPr>
            <p:cNvSpPr/>
            <p:nvPr/>
          </p:nvSpPr>
          <p:spPr>
            <a:xfrm rot="-2922755">
              <a:off x="3251161" y="2881252"/>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0" y="53"/>
                    <a:pt x="12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025;p24">
              <a:extLst>
                <a:ext uri="{FF2B5EF4-FFF2-40B4-BE49-F238E27FC236}">
                  <a16:creationId xmlns:a16="http://schemas.microsoft.com/office/drawing/2014/main" id="{93568B45-E33A-3F43-AA74-AAF6FF9D253A}"/>
                </a:ext>
              </a:extLst>
            </p:cNvPr>
            <p:cNvSpPr/>
            <p:nvPr/>
          </p:nvSpPr>
          <p:spPr>
            <a:xfrm rot="-2922755">
              <a:off x="3247435" y="2842248"/>
              <a:ext cx="17915" cy="13561"/>
            </a:xfrm>
            <a:custGeom>
              <a:avLst/>
              <a:gdLst/>
              <a:ahLst/>
              <a:cxnLst/>
              <a:rect l="l" t="t" r="r" b="b"/>
              <a:pathLst>
                <a:path w="144" h="109" extrusionOk="0">
                  <a:moveTo>
                    <a:pt x="68" y="0"/>
                  </a:moveTo>
                  <a:cubicBezTo>
                    <a:pt x="23" y="0"/>
                    <a:pt x="1" y="60"/>
                    <a:pt x="38" y="98"/>
                  </a:cubicBezTo>
                  <a:cubicBezTo>
                    <a:pt x="48" y="104"/>
                    <a:pt x="60" y="108"/>
                    <a:pt x="72" y="108"/>
                  </a:cubicBezTo>
                  <a:cubicBezTo>
                    <a:pt x="86" y="108"/>
                    <a:pt x="101" y="103"/>
                    <a:pt x="113" y="90"/>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026;p24">
              <a:extLst>
                <a:ext uri="{FF2B5EF4-FFF2-40B4-BE49-F238E27FC236}">
                  <a16:creationId xmlns:a16="http://schemas.microsoft.com/office/drawing/2014/main" id="{341E69D7-21C6-6941-ACFB-C2127BAB578E}"/>
                </a:ext>
              </a:extLst>
            </p:cNvPr>
            <p:cNvSpPr/>
            <p:nvPr/>
          </p:nvSpPr>
          <p:spPr>
            <a:xfrm rot="-2922755">
              <a:off x="3243841" y="2802789"/>
              <a:ext cx="17915" cy="14307"/>
            </a:xfrm>
            <a:custGeom>
              <a:avLst/>
              <a:gdLst/>
              <a:ahLst/>
              <a:cxnLst/>
              <a:rect l="l" t="t" r="r" b="b"/>
              <a:pathLst>
                <a:path w="144" h="115" extrusionOk="0">
                  <a:moveTo>
                    <a:pt x="68" y="0"/>
                  </a:moveTo>
                  <a:cubicBezTo>
                    <a:pt x="23" y="8"/>
                    <a:pt x="1" y="68"/>
                    <a:pt x="31"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027;p24">
              <a:extLst>
                <a:ext uri="{FF2B5EF4-FFF2-40B4-BE49-F238E27FC236}">
                  <a16:creationId xmlns:a16="http://schemas.microsoft.com/office/drawing/2014/main" id="{4F56514E-6735-3140-A96C-8577B4B921A6}"/>
                </a:ext>
              </a:extLst>
            </p:cNvPr>
            <p:cNvSpPr/>
            <p:nvPr/>
          </p:nvSpPr>
          <p:spPr>
            <a:xfrm rot="-2922755">
              <a:off x="3239613" y="2764601"/>
              <a:ext cx="18537" cy="13436"/>
            </a:xfrm>
            <a:custGeom>
              <a:avLst/>
              <a:gdLst/>
              <a:ahLst/>
              <a:cxnLst/>
              <a:rect l="l" t="t" r="r" b="b"/>
              <a:pathLst>
                <a:path w="149" h="108" extrusionOk="0">
                  <a:moveTo>
                    <a:pt x="83" y="0"/>
                  </a:moveTo>
                  <a:cubicBezTo>
                    <a:pt x="80" y="0"/>
                    <a:pt x="78" y="0"/>
                    <a:pt x="75" y="1"/>
                  </a:cubicBezTo>
                  <a:cubicBezTo>
                    <a:pt x="23" y="1"/>
                    <a:pt x="0" y="61"/>
                    <a:pt x="38" y="91"/>
                  </a:cubicBezTo>
                  <a:cubicBezTo>
                    <a:pt x="49" y="102"/>
                    <a:pt x="62" y="107"/>
                    <a:pt x="75" y="107"/>
                  </a:cubicBezTo>
                  <a:cubicBezTo>
                    <a:pt x="88" y="107"/>
                    <a:pt x="102" y="102"/>
                    <a:pt x="113" y="91"/>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028;p24">
              <a:extLst>
                <a:ext uri="{FF2B5EF4-FFF2-40B4-BE49-F238E27FC236}">
                  <a16:creationId xmlns:a16="http://schemas.microsoft.com/office/drawing/2014/main" id="{28039AB2-AAFA-8841-AB7D-467027D66876}"/>
                </a:ext>
              </a:extLst>
            </p:cNvPr>
            <p:cNvSpPr/>
            <p:nvPr/>
          </p:nvSpPr>
          <p:spPr>
            <a:xfrm rot="-2922755">
              <a:off x="3235866" y="2725550"/>
              <a:ext cx="17791" cy="13436"/>
            </a:xfrm>
            <a:custGeom>
              <a:avLst/>
              <a:gdLst/>
              <a:ahLst/>
              <a:cxnLst/>
              <a:rect l="l" t="t" r="r" b="b"/>
              <a:pathLst>
                <a:path w="143" h="108" extrusionOk="0">
                  <a:moveTo>
                    <a:pt x="68" y="1"/>
                  </a:moveTo>
                  <a:cubicBezTo>
                    <a:pt x="23" y="1"/>
                    <a:pt x="1" y="61"/>
                    <a:pt x="38" y="91"/>
                  </a:cubicBezTo>
                  <a:cubicBezTo>
                    <a:pt x="45" y="102"/>
                    <a:pt x="59" y="107"/>
                    <a:pt x="73" y="107"/>
                  </a:cubicBezTo>
                  <a:cubicBezTo>
                    <a:pt x="87" y="107"/>
                    <a:pt x="102"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029;p24">
              <a:extLst>
                <a:ext uri="{FF2B5EF4-FFF2-40B4-BE49-F238E27FC236}">
                  <a16:creationId xmlns:a16="http://schemas.microsoft.com/office/drawing/2014/main" id="{A58DA483-A0F2-C649-9783-2F3C9B839E0F}"/>
                </a:ext>
              </a:extLst>
            </p:cNvPr>
            <p:cNvSpPr/>
            <p:nvPr/>
          </p:nvSpPr>
          <p:spPr>
            <a:xfrm rot="-2922755">
              <a:off x="3231269" y="2686545"/>
              <a:ext cx="18661" cy="13436"/>
            </a:xfrm>
            <a:custGeom>
              <a:avLst/>
              <a:gdLst/>
              <a:ahLst/>
              <a:cxnLst/>
              <a:rect l="l" t="t" r="r" b="b"/>
              <a:pathLst>
                <a:path w="150" h="108" extrusionOk="0">
                  <a:moveTo>
                    <a:pt x="75" y="1"/>
                  </a:moveTo>
                  <a:cubicBezTo>
                    <a:pt x="23" y="1"/>
                    <a:pt x="0" y="61"/>
                    <a:pt x="38" y="90"/>
                  </a:cubicBezTo>
                  <a:cubicBezTo>
                    <a:pt x="49" y="102"/>
                    <a:pt x="64" y="107"/>
                    <a:pt x="78" y="107"/>
                  </a:cubicBezTo>
                  <a:cubicBezTo>
                    <a:pt x="92" y="107"/>
                    <a:pt x="105" y="102"/>
                    <a:pt x="112"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030;p24">
              <a:extLst>
                <a:ext uri="{FF2B5EF4-FFF2-40B4-BE49-F238E27FC236}">
                  <a16:creationId xmlns:a16="http://schemas.microsoft.com/office/drawing/2014/main" id="{8ED18B02-629C-5846-BA7D-84D199D43BA9}"/>
                </a:ext>
              </a:extLst>
            </p:cNvPr>
            <p:cNvSpPr/>
            <p:nvPr/>
          </p:nvSpPr>
          <p:spPr>
            <a:xfrm rot="-2922755">
              <a:off x="3227590" y="2647519"/>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2"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031;p24">
              <a:extLst>
                <a:ext uri="{FF2B5EF4-FFF2-40B4-BE49-F238E27FC236}">
                  <a16:creationId xmlns:a16="http://schemas.microsoft.com/office/drawing/2014/main" id="{BCC116AD-BA6D-2D4F-A668-007081A0910B}"/>
                </a:ext>
              </a:extLst>
            </p:cNvPr>
            <p:cNvSpPr/>
            <p:nvPr/>
          </p:nvSpPr>
          <p:spPr>
            <a:xfrm rot="-2922755">
              <a:off x="3223855" y="2608124"/>
              <a:ext cx="17791" cy="13934"/>
            </a:xfrm>
            <a:custGeom>
              <a:avLst/>
              <a:gdLst/>
              <a:ahLst/>
              <a:cxnLst/>
              <a:rect l="l" t="t" r="r" b="b"/>
              <a:pathLst>
                <a:path w="143" h="112" extrusionOk="0">
                  <a:moveTo>
                    <a:pt x="68" y="1"/>
                  </a:moveTo>
                  <a:cubicBezTo>
                    <a:pt x="23" y="8"/>
                    <a:pt x="0" y="60"/>
                    <a:pt x="30" y="98"/>
                  </a:cubicBezTo>
                  <a:cubicBezTo>
                    <a:pt x="40" y="107"/>
                    <a:pt x="52" y="111"/>
                    <a:pt x="64" y="111"/>
                  </a:cubicBezTo>
                  <a:cubicBezTo>
                    <a:pt x="81" y="111"/>
                    <a:pt x="100" y="103"/>
                    <a:pt x="113" y="90"/>
                  </a:cubicBezTo>
                  <a:cubicBezTo>
                    <a:pt x="143" y="60"/>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032;p24">
              <a:extLst>
                <a:ext uri="{FF2B5EF4-FFF2-40B4-BE49-F238E27FC236}">
                  <a16:creationId xmlns:a16="http://schemas.microsoft.com/office/drawing/2014/main" id="{53C75AE6-7637-CF47-8E9A-0751C015627E}"/>
                </a:ext>
              </a:extLst>
            </p:cNvPr>
            <p:cNvSpPr/>
            <p:nvPr/>
          </p:nvSpPr>
          <p:spPr>
            <a:xfrm rot="-2922755">
              <a:off x="3219295" y="2569103"/>
              <a:ext cx="18786" cy="14307"/>
            </a:xfrm>
            <a:custGeom>
              <a:avLst/>
              <a:gdLst/>
              <a:ahLst/>
              <a:cxnLst/>
              <a:rect l="l" t="t" r="r" b="b"/>
              <a:pathLst>
                <a:path w="151" h="115" extrusionOk="0">
                  <a:moveTo>
                    <a:pt x="76" y="0"/>
                  </a:moveTo>
                  <a:cubicBezTo>
                    <a:pt x="23" y="8"/>
                    <a:pt x="1" y="68"/>
                    <a:pt x="38" y="98"/>
                  </a:cubicBezTo>
                  <a:cubicBezTo>
                    <a:pt x="50" y="109"/>
                    <a:pt x="63" y="115"/>
                    <a:pt x="76" y="115"/>
                  </a:cubicBezTo>
                  <a:cubicBezTo>
                    <a:pt x="89" y="115"/>
                    <a:pt x="102" y="109"/>
                    <a:pt x="113" y="98"/>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033;p24">
              <a:extLst>
                <a:ext uri="{FF2B5EF4-FFF2-40B4-BE49-F238E27FC236}">
                  <a16:creationId xmlns:a16="http://schemas.microsoft.com/office/drawing/2014/main" id="{2AFD6CBE-8427-6B46-9E5F-69146EC22FA4}"/>
                </a:ext>
              </a:extLst>
            </p:cNvPr>
            <p:cNvSpPr/>
            <p:nvPr/>
          </p:nvSpPr>
          <p:spPr>
            <a:xfrm rot="-2922755">
              <a:off x="3215939" y="2530915"/>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6" y="102"/>
                    <a:pt x="59" y="108"/>
                    <a:pt x="73" y="108"/>
                  </a:cubicBezTo>
                  <a:cubicBezTo>
                    <a:pt x="87" y="108"/>
                    <a:pt x="102" y="102"/>
                    <a:pt x="113" y="91"/>
                  </a:cubicBezTo>
                  <a:cubicBezTo>
                    <a:pt x="141" y="55"/>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034;p24">
              <a:extLst>
                <a:ext uri="{FF2B5EF4-FFF2-40B4-BE49-F238E27FC236}">
                  <a16:creationId xmlns:a16="http://schemas.microsoft.com/office/drawing/2014/main" id="{962B4D80-7B77-3B44-8212-D68B07342224}"/>
                </a:ext>
              </a:extLst>
            </p:cNvPr>
            <p:cNvSpPr/>
            <p:nvPr/>
          </p:nvSpPr>
          <p:spPr>
            <a:xfrm rot="-2922755">
              <a:off x="3211299" y="2491817"/>
              <a:ext cx="18786" cy="13436"/>
            </a:xfrm>
            <a:custGeom>
              <a:avLst/>
              <a:gdLst/>
              <a:ahLst/>
              <a:cxnLst/>
              <a:rect l="l" t="t" r="r" b="b"/>
              <a:pathLst>
                <a:path w="151" h="108" extrusionOk="0">
                  <a:moveTo>
                    <a:pt x="75" y="1"/>
                  </a:moveTo>
                  <a:cubicBezTo>
                    <a:pt x="23" y="1"/>
                    <a:pt x="1" y="61"/>
                    <a:pt x="38" y="91"/>
                  </a:cubicBezTo>
                  <a:cubicBezTo>
                    <a:pt x="49" y="102"/>
                    <a:pt x="64" y="108"/>
                    <a:pt x="78" y="108"/>
                  </a:cubicBezTo>
                  <a:cubicBezTo>
                    <a:pt x="92" y="108"/>
                    <a:pt x="105" y="102"/>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035;p24">
              <a:extLst>
                <a:ext uri="{FF2B5EF4-FFF2-40B4-BE49-F238E27FC236}">
                  <a16:creationId xmlns:a16="http://schemas.microsoft.com/office/drawing/2014/main" id="{9F0F5D21-D1B9-804F-8D51-7016208BBE90}"/>
                </a:ext>
              </a:extLst>
            </p:cNvPr>
            <p:cNvSpPr/>
            <p:nvPr/>
          </p:nvSpPr>
          <p:spPr>
            <a:xfrm rot="-2922755">
              <a:off x="3376306" y="2941332"/>
              <a:ext cx="50137" cy="37075"/>
            </a:xfrm>
            <a:custGeom>
              <a:avLst/>
              <a:gdLst/>
              <a:ahLst/>
              <a:cxnLst/>
              <a:rect l="l" t="t" r="r" b="b"/>
              <a:pathLst>
                <a:path w="403" h="298" extrusionOk="0">
                  <a:moveTo>
                    <a:pt x="205" y="1"/>
                  </a:moveTo>
                  <a:cubicBezTo>
                    <a:pt x="202" y="1"/>
                    <a:pt x="199" y="1"/>
                    <a:pt x="195" y="1"/>
                  </a:cubicBezTo>
                  <a:cubicBezTo>
                    <a:pt x="68" y="1"/>
                    <a:pt x="1" y="166"/>
                    <a:pt x="106" y="256"/>
                  </a:cubicBezTo>
                  <a:cubicBezTo>
                    <a:pt x="134" y="284"/>
                    <a:pt x="168" y="297"/>
                    <a:pt x="203" y="297"/>
                  </a:cubicBezTo>
                  <a:cubicBezTo>
                    <a:pt x="243" y="297"/>
                    <a:pt x="283" y="280"/>
                    <a:pt x="315" y="248"/>
                  </a:cubicBezTo>
                  <a:cubicBezTo>
                    <a:pt x="403" y="153"/>
                    <a:pt x="334" y="1"/>
                    <a:pt x="20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036;p24">
              <a:extLst>
                <a:ext uri="{FF2B5EF4-FFF2-40B4-BE49-F238E27FC236}">
                  <a16:creationId xmlns:a16="http://schemas.microsoft.com/office/drawing/2014/main" id="{7D5C9C8B-31EA-EA4B-B100-65CDEBFE6466}"/>
                </a:ext>
              </a:extLst>
            </p:cNvPr>
            <p:cNvSpPr/>
            <p:nvPr/>
          </p:nvSpPr>
          <p:spPr>
            <a:xfrm rot="-2922755">
              <a:off x="3333444" y="2462703"/>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037;p24">
              <a:extLst>
                <a:ext uri="{FF2B5EF4-FFF2-40B4-BE49-F238E27FC236}">
                  <a16:creationId xmlns:a16="http://schemas.microsoft.com/office/drawing/2014/main" id="{3C3716A9-E6A2-D04C-AD8D-E3677EE729EA}"/>
                </a:ext>
              </a:extLst>
            </p:cNvPr>
            <p:cNvSpPr/>
            <p:nvPr/>
          </p:nvSpPr>
          <p:spPr>
            <a:xfrm rot="-2922755">
              <a:off x="3387407" y="2905449"/>
              <a:ext cx="18661" cy="13436"/>
            </a:xfrm>
            <a:custGeom>
              <a:avLst/>
              <a:gdLst/>
              <a:ahLst/>
              <a:cxnLst/>
              <a:rect l="l" t="t" r="r" b="b"/>
              <a:pathLst>
                <a:path w="150" h="108" extrusionOk="0">
                  <a:moveTo>
                    <a:pt x="75" y="0"/>
                  </a:moveTo>
                  <a:cubicBezTo>
                    <a:pt x="23" y="0"/>
                    <a:pt x="0" y="60"/>
                    <a:pt x="38" y="97"/>
                  </a:cubicBezTo>
                  <a:cubicBezTo>
                    <a:pt x="48" y="104"/>
                    <a:pt x="61" y="108"/>
                    <a:pt x="73" y="108"/>
                  </a:cubicBezTo>
                  <a:cubicBezTo>
                    <a:pt x="89" y="108"/>
                    <a:pt x="104" y="102"/>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038;p24">
              <a:extLst>
                <a:ext uri="{FF2B5EF4-FFF2-40B4-BE49-F238E27FC236}">
                  <a16:creationId xmlns:a16="http://schemas.microsoft.com/office/drawing/2014/main" id="{70CDFD1B-52C6-304D-BFE2-E053177C4107}"/>
                </a:ext>
              </a:extLst>
            </p:cNvPr>
            <p:cNvSpPr/>
            <p:nvPr/>
          </p:nvSpPr>
          <p:spPr>
            <a:xfrm rot="-2922755">
              <a:off x="3384525" y="2871022"/>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6" y="108"/>
                  </a:cubicBezTo>
                  <a:cubicBezTo>
                    <a:pt x="89"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039;p24">
              <a:extLst>
                <a:ext uri="{FF2B5EF4-FFF2-40B4-BE49-F238E27FC236}">
                  <a16:creationId xmlns:a16="http://schemas.microsoft.com/office/drawing/2014/main" id="{1E5A703C-37D7-4F41-8804-819A15B6464B}"/>
                </a:ext>
              </a:extLst>
            </p:cNvPr>
            <p:cNvSpPr/>
            <p:nvPr/>
          </p:nvSpPr>
          <p:spPr>
            <a:xfrm rot="-2922755">
              <a:off x="3380147" y="2835963"/>
              <a:ext cx="18786" cy="13436"/>
            </a:xfrm>
            <a:custGeom>
              <a:avLst/>
              <a:gdLst/>
              <a:ahLst/>
              <a:cxnLst/>
              <a:rect l="l" t="t" r="r" b="b"/>
              <a:pathLst>
                <a:path w="151" h="108" extrusionOk="0">
                  <a:moveTo>
                    <a:pt x="76" y="0"/>
                  </a:moveTo>
                  <a:cubicBezTo>
                    <a:pt x="23" y="0"/>
                    <a:pt x="1" y="60"/>
                    <a:pt x="38" y="90"/>
                  </a:cubicBezTo>
                  <a:cubicBezTo>
                    <a:pt x="50" y="101"/>
                    <a:pt x="64" y="107"/>
                    <a:pt x="79" y="107"/>
                  </a:cubicBezTo>
                  <a:cubicBezTo>
                    <a:pt x="93" y="107"/>
                    <a:pt x="106" y="101"/>
                    <a:pt x="113" y="90"/>
                  </a:cubicBezTo>
                  <a:cubicBezTo>
                    <a:pt x="151"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040;p24">
              <a:extLst>
                <a:ext uri="{FF2B5EF4-FFF2-40B4-BE49-F238E27FC236}">
                  <a16:creationId xmlns:a16="http://schemas.microsoft.com/office/drawing/2014/main" id="{66F7B267-1E4C-5E49-A6C7-917DCAAC637B}"/>
                </a:ext>
              </a:extLst>
            </p:cNvPr>
            <p:cNvSpPr/>
            <p:nvPr/>
          </p:nvSpPr>
          <p:spPr>
            <a:xfrm rot="-2922755">
              <a:off x="3376927" y="2800762"/>
              <a:ext cx="17791" cy="14058"/>
            </a:xfrm>
            <a:custGeom>
              <a:avLst/>
              <a:gdLst/>
              <a:ahLst/>
              <a:cxnLst/>
              <a:rect l="l" t="t" r="r" b="b"/>
              <a:pathLst>
                <a:path w="143" h="113" extrusionOk="0">
                  <a:moveTo>
                    <a:pt x="68" y="1"/>
                  </a:moveTo>
                  <a:cubicBezTo>
                    <a:pt x="23" y="8"/>
                    <a:pt x="0" y="61"/>
                    <a:pt x="38" y="98"/>
                  </a:cubicBezTo>
                  <a:cubicBezTo>
                    <a:pt x="48" y="108"/>
                    <a:pt x="60" y="112"/>
                    <a:pt x="72" y="112"/>
                  </a:cubicBezTo>
                  <a:cubicBezTo>
                    <a:pt x="86" y="112"/>
                    <a:pt x="100" y="106"/>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041;p24">
              <a:extLst>
                <a:ext uri="{FF2B5EF4-FFF2-40B4-BE49-F238E27FC236}">
                  <a16:creationId xmlns:a16="http://schemas.microsoft.com/office/drawing/2014/main" id="{07893649-136D-6A46-8776-B333E8F47534}"/>
                </a:ext>
              </a:extLst>
            </p:cNvPr>
            <p:cNvSpPr/>
            <p:nvPr/>
          </p:nvSpPr>
          <p:spPr>
            <a:xfrm rot="-2922755">
              <a:off x="3373817" y="2766055"/>
              <a:ext cx="17791" cy="13436"/>
            </a:xfrm>
            <a:custGeom>
              <a:avLst/>
              <a:gdLst/>
              <a:ahLst/>
              <a:cxnLst/>
              <a:rect l="l" t="t" r="r" b="b"/>
              <a:pathLst>
                <a:path w="143" h="108" extrusionOk="0">
                  <a:moveTo>
                    <a:pt x="67" y="1"/>
                  </a:moveTo>
                  <a:cubicBezTo>
                    <a:pt x="23" y="1"/>
                    <a:pt x="0" y="61"/>
                    <a:pt x="30" y="91"/>
                  </a:cubicBezTo>
                  <a:cubicBezTo>
                    <a:pt x="41" y="102"/>
                    <a:pt x="56" y="107"/>
                    <a:pt x="71" y="107"/>
                  </a:cubicBezTo>
                  <a:cubicBezTo>
                    <a:pt x="86" y="107"/>
                    <a:pt x="101" y="102"/>
                    <a:pt x="112" y="91"/>
                  </a:cubicBezTo>
                  <a:cubicBezTo>
                    <a:pt x="142" y="53"/>
                    <a:pt x="112"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042;p24">
              <a:extLst>
                <a:ext uri="{FF2B5EF4-FFF2-40B4-BE49-F238E27FC236}">
                  <a16:creationId xmlns:a16="http://schemas.microsoft.com/office/drawing/2014/main" id="{55E6C143-7860-204C-9745-C04F37DFBBE3}"/>
                </a:ext>
              </a:extLst>
            </p:cNvPr>
            <p:cNvSpPr/>
            <p:nvPr/>
          </p:nvSpPr>
          <p:spPr>
            <a:xfrm rot="-2922755">
              <a:off x="3369482" y="2731089"/>
              <a:ext cx="18661" cy="13436"/>
            </a:xfrm>
            <a:custGeom>
              <a:avLst/>
              <a:gdLst/>
              <a:ahLst/>
              <a:cxnLst/>
              <a:rect l="l" t="t" r="r" b="b"/>
              <a:pathLst>
                <a:path w="150" h="108" extrusionOk="0">
                  <a:moveTo>
                    <a:pt x="75" y="0"/>
                  </a:moveTo>
                  <a:cubicBezTo>
                    <a:pt x="23" y="0"/>
                    <a:pt x="0" y="60"/>
                    <a:pt x="38" y="97"/>
                  </a:cubicBezTo>
                  <a:cubicBezTo>
                    <a:pt x="48" y="104"/>
                    <a:pt x="59" y="108"/>
                    <a:pt x="71" y="108"/>
                  </a:cubicBezTo>
                  <a:cubicBezTo>
                    <a:pt x="86" y="108"/>
                    <a:pt x="100"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043;p24">
              <a:extLst>
                <a:ext uri="{FF2B5EF4-FFF2-40B4-BE49-F238E27FC236}">
                  <a16:creationId xmlns:a16="http://schemas.microsoft.com/office/drawing/2014/main" id="{C1E791CE-B117-224E-8686-9A8CB1B991A8}"/>
                </a:ext>
              </a:extLst>
            </p:cNvPr>
            <p:cNvSpPr/>
            <p:nvPr/>
          </p:nvSpPr>
          <p:spPr>
            <a:xfrm rot="-2922755">
              <a:off x="3366600" y="2696662"/>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044;p24">
              <a:extLst>
                <a:ext uri="{FF2B5EF4-FFF2-40B4-BE49-F238E27FC236}">
                  <a16:creationId xmlns:a16="http://schemas.microsoft.com/office/drawing/2014/main" id="{E8696294-E791-974F-A8B1-7F4053F43418}"/>
                </a:ext>
              </a:extLst>
            </p:cNvPr>
            <p:cNvSpPr/>
            <p:nvPr/>
          </p:nvSpPr>
          <p:spPr>
            <a:xfrm rot="-2922755">
              <a:off x="3362373" y="2661535"/>
              <a:ext cx="18661" cy="13561"/>
            </a:xfrm>
            <a:custGeom>
              <a:avLst/>
              <a:gdLst/>
              <a:ahLst/>
              <a:cxnLst/>
              <a:rect l="l" t="t" r="r" b="b"/>
              <a:pathLst>
                <a:path w="150" h="109" extrusionOk="0">
                  <a:moveTo>
                    <a:pt x="75" y="0"/>
                  </a:moveTo>
                  <a:cubicBezTo>
                    <a:pt x="22" y="0"/>
                    <a:pt x="0" y="60"/>
                    <a:pt x="37" y="98"/>
                  </a:cubicBezTo>
                  <a:cubicBezTo>
                    <a:pt x="48" y="104"/>
                    <a:pt x="61" y="108"/>
                    <a:pt x="73" y="108"/>
                  </a:cubicBezTo>
                  <a:cubicBezTo>
                    <a:pt x="89" y="108"/>
                    <a:pt x="104" y="103"/>
                    <a:pt x="112"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045;p24">
              <a:extLst>
                <a:ext uri="{FF2B5EF4-FFF2-40B4-BE49-F238E27FC236}">
                  <a16:creationId xmlns:a16="http://schemas.microsoft.com/office/drawing/2014/main" id="{622A1421-C339-AF41-8950-2CBA1B441720}"/>
                </a:ext>
              </a:extLst>
            </p:cNvPr>
            <p:cNvSpPr/>
            <p:nvPr/>
          </p:nvSpPr>
          <p:spPr>
            <a:xfrm rot="-2922755">
              <a:off x="3359095" y="2626359"/>
              <a:ext cx="17791" cy="14307"/>
            </a:xfrm>
            <a:custGeom>
              <a:avLst/>
              <a:gdLst/>
              <a:ahLst/>
              <a:cxnLst/>
              <a:rect l="l" t="t" r="r" b="b"/>
              <a:pathLst>
                <a:path w="143" h="115" extrusionOk="0">
                  <a:moveTo>
                    <a:pt x="68" y="1"/>
                  </a:moveTo>
                  <a:cubicBezTo>
                    <a:pt x="23" y="8"/>
                    <a:pt x="1" y="68"/>
                    <a:pt x="38" y="98"/>
                  </a:cubicBezTo>
                  <a:cubicBezTo>
                    <a:pt x="49" y="109"/>
                    <a:pt x="62" y="115"/>
                    <a:pt x="76" y="115"/>
                  </a:cubicBezTo>
                  <a:cubicBezTo>
                    <a:pt x="89" y="115"/>
                    <a:pt x="102" y="109"/>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046;p24">
              <a:extLst>
                <a:ext uri="{FF2B5EF4-FFF2-40B4-BE49-F238E27FC236}">
                  <a16:creationId xmlns:a16="http://schemas.microsoft.com/office/drawing/2014/main" id="{6B14E67B-9CB2-8D41-91F3-E2700DB8A722}"/>
                </a:ext>
              </a:extLst>
            </p:cNvPr>
            <p:cNvSpPr/>
            <p:nvPr/>
          </p:nvSpPr>
          <p:spPr>
            <a:xfrm rot="-2922755">
              <a:off x="3355892" y="2591695"/>
              <a:ext cx="17791" cy="13436"/>
            </a:xfrm>
            <a:custGeom>
              <a:avLst/>
              <a:gdLst/>
              <a:ahLst/>
              <a:cxnLst/>
              <a:rect l="l" t="t" r="r" b="b"/>
              <a:pathLst>
                <a:path w="143" h="108" extrusionOk="0">
                  <a:moveTo>
                    <a:pt x="68" y="1"/>
                  </a:moveTo>
                  <a:cubicBezTo>
                    <a:pt x="23" y="1"/>
                    <a:pt x="0" y="61"/>
                    <a:pt x="30" y="90"/>
                  </a:cubicBezTo>
                  <a:cubicBezTo>
                    <a:pt x="41" y="102"/>
                    <a:pt x="56" y="107"/>
                    <a:pt x="71" y="107"/>
                  </a:cubicBezTo>
                  <a:cubicBezTo>
                    <a:pt x="86" y="107"/>
                    <a:pt x="101" y="102"/>
                    <a:pt x="113" y="90"/>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047;p24">
              <a:extLst>
                <a:ext uri="{FF2B5EF4-FFF2-40B4-BE49-F238E27FC236}">
                  <a16:creationId xmlns:a16="http://schemas.microsoft.com/office/drawing/2014/main" id="{479D4E14-94FB-7A40-95DC-6846B3E36421}"/>
                </a:ext>
              </a:extLst>
            </p:cNvPr>
            <p:cNvSpPr/>
            <p:nvPr/>
          </p:nvSpPr>
          <p:spPr>
            <a:xfrm rot="-2922755">
              <a:off x="3351676" y="2556619"/>
              <a:ext cx="18786" cy="13810"/>
            </a:xfrm>
            <a:custGeom>
              <a:avLst/>
              <a:gdLst/>
              <a:ahLst/>
              <a:cxnLst/>
              <a:rect l="l" t="t" r="r" b="b"/>
              <a:pathLst>
                <a:path w="151" h="111" extrusionOk="0">
                  <a:moveTo>
                    <a:pt x="75" y="0"/>
                  </a:moveTo>
                  <a:cubicBezTo>
                    <a:pt x="23" y="8"/>
                    <a:pt x="0" y="60"/>
                    <a:pt x="38" y="97"/>
                  </a:cubicBezTo>
                  <a:cubicBezTo>
                    <a:pt x="47" y="107"/>
                    <a:pt x="58" y="111"/>
                    <a:pt x="69" y="111"/>
                  </a:cubicBezTo>
                  <a:cubicBezTo>
                    <a:pt x="84" y="111"/>
                    <a:pt x="100" y="103"/>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048;p24">
              <a:extLst>
                <a:ext uri="{FF2B5EF4-FFF2-40B4-BE49-F238E27FC236}">
                  <a16:creationId xmlns:a16="http://schemas.microsoft.com/office/drawing/2014/main" id="{84F09F6A-83CA-E043-B8F8-B2024C084826}"/>
                </a:ext>
              </a:extLst>
            </p:cNvPr>
            <p:cNvSpPr/>
            <p:nvPr/>
          </p:nvSpPr>
          <p:spPr>
            <a:xfrm rot="-2922755">
              <a:off x="3348779" y="2522255"/>
              <a:ext cx="17542" cy="13436"/>
            </a:xfrm>
            <a:custGeom>
              <a:avLst/>
              <a:gdLst/>
              <a:ahLst/>
              <a:cxnLst/>
              <a:rect l="l" t="t" r="r" b="b"/>
              <a:pathLst>
                <a:path w="141" h="108" extrusionOk="0">
                  <a:moveTo>
                    <a:pt x="76" y="0"/>
                  </a:moveTo>
                  <a:cubicBezTo>
                    <a:pt x="73" y="0"/>
                    <a:pt x="70" y="1"/>
                    <a:pt x="67" y="1"/>
                  </a:cubicBezTo>
                  <a:cubicBezTo>
                    <a:pt x="23" y="1"/>
                    <a:pt x="0" y="61"/>
                    <a:pt x="37" y="91"/>
                  </a:cubicBezTo>
                  <a:cubicBezTo>
                    <a:pt x="45" y="102"/>
                    <a:pt x="58" y="108"/>
                    <a:pt x="72" y="108"/>
                  </a:cubicBezTo>
                  <a:cubicBezTo>
                    <a:pt x="86" y="108"/>
                    <a:pt x="101" y="102"/>
                    <a:pt x="112" y="91"/>
                  </a:cubicBezTo>
                  <a:cubicBezTo>
                    <a:pt x="141" y="56"/>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049;p24">
              <a:extLst>
                <a:ext uri="{FF2B5EF4-FFF2-40B4-BE49-F238E27FC236}">
                  <a16:creationId xmlns:a16="http://schemas.microsoft.com/office/drawing/2014/main" id="{9D6FAC81-F5F4-AC4B-B9BF-2F9B6B8A5F63}"/>
                </a:ext>
              </a:extLst>
            </p:cNvPr>
            <p:cNvSpPr/>
            <p:nvPr/>
          </p:nvSpPr>
          <p:spPr>
            <a:xfrm rot="-2922755">
              <a:off x="3494100" y="2918040"/>
              <a:ext cx="49515" cy="37821"/>
            </a:xfrm>
            <a:custGeom>
              <a:avLst/>
              <a:gdLst/>
              <a:ahLst/>
              <a:cxnLst/>
              <a:rect l="l" t="t" r="r" b="b"/>
              <a:pathLst>
                <a:path w="398" h="304" extrusionOk="0">
                  <a:moveTo>
                    <a:pt x="195" y="0"/>
                  </a:moveTo>
                  <a:cubicBezTo>
                    <a:pt x="60" y="8"/>
                    <a:pt x="0" y="172"/>
                    <a:pt x="98" y="262"/>
                  </a:cubicBezTo>
                  <a:cubicBezTo>
                    <a:pt x="126" y="290"/>
                    <a:pt x="160" y="303"/>
                    <a:pt x="196" y="303"/>
                  </a:cubicBezTo>
                  <a:cubicBezTo>
                    <a:pt x="235" y="303"/>
                    <a:pt x="275" y="286"/>
                    <a:pt x="307" y="255"/>
                  </a:cubicBezTo>
                  <a:cubicBezTo>
                    <a:pt x="397" y="157"/>
                    <a:pt x="322"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050;p24">
              <a:extLst>
                <a:ext uri="{FF2B5EF4-FFF2-40B4-BE49-F238E27FC236}">
                  <a16:creationId xmlns:a16="http://schemas.microsoft.com/office/drawing/2014/main" id="{999EF164-1BC4-1E4E-9909-BF38774F3AD4}"/>
                </a:ext>
              </a:extLst>
            </p:cNvPr>
            <p:cNvSpPr/>
            <p:nvPr/>
          </p:nvSpPr>
          <p:spPr>
            <a:xfrm rot="-2922755">
              <a:off x="3450490" y="2497067"/>
              <a:ext cx="50137" cy="36950"/>
            </a:xfrm>
            <a:custGeom>
              <a:avLst/>
              <a:gdLst/>
              <a:ahLst/>
              <a:cxnLst/>
              <a:rect l="l" t="t" r="r" b="b"/>
              <a:pathLst>
                <a:path w="403" h="297" extrusionOk="0">
                  <a:moveTo>
                    <a:pt x="204" y="0"/>
                  </a:moveTo>
                  <a:cubicBezTo>
                    <a:pt x="201" y="0"/>
                    <a:pt x="198" y="0"/>
                    <a:pt x="195" y="0"/>
                  </a:cubicBezTo>
                  <a:cubicBezTo>
                    <a:pt x="68" y="0"/>
                    <a:pt x="0" y="165"/>
                    <a:pt x="98" y="255"/>
                  </a:cubicBezTo>
                  <a:cubicBezTo>
                    <a:pt x="129" y="283"/>
                    <a:pt x="166" y="296"/>
                    <a:pt x="202" y="296"/>
                  </a:cubicBezTo>
                  <a:cubicBezTo>
                    <a:pt x="243" y="296"/>
                    <a:pt x="283" y="279"/>
                    <a:pt x="315" y="247"/>
                  </a:cubicBezTo>
                  <a:cubicBezTo>
                    <a:pt x="403"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051;p24">
              <a:extLst>
                <a:ext uri="{FF2B5EF4-FFF2-40B4-BE49-F238E27FC236}">
                  <a16:creationId xmlns:a16="http://schemas.microsoft.com/office/drawing/2014/main" id="{CA43AB0E-78CB-C44C-8588-E624CC593130}"/>
                </a:ext>
              </a:extLst>
            </p:cNvPr>
            <p:cNvSpPr/>
            <p:nvPr/>
          </p:nvSpPr>
          <p:spPr>
            <a:xfrm rot="-2922755">
              <a:off x="3505107" y="2888537"/>
              <a:ext cx="18661" cy="13561"/>
            </a:xfrm>
            <a:custGeom>
              <a:avLst/>
              <a:gdLst/>
              <a:ahLst/>
              <a:cxnLst/>
              <a:rect l="l" t="t" r="r" b="b"/>
              <a:pathLst>
                <a:path w="150" h="109" extrusionOk="0">
                  <a:moveTo>
                    <a:pt x="75" y="0"/>
                  </a:moveTo>
                  <a:cubicBezTo>
                    <a:pt x="23" y="0"/>
                    <a:pt x="0" y="60"/>
                    <a:pt x="38" y="98"/>
                  </a:cubicBezTo>
                  <a:cubicBezTo>
                    <a:pt x="48" y="104"/>
                    <a:pt x="61" y="108"/>
                    <a:pt x="74" y="108"/>
                  </a:cubicBezTo>
                  <a:cubicBezTo>
                    <a:pt x="89" y="108"/>
                    <a:pt x="104" y="103"/>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052;p24">
              <a:extLst>
                <a:ext uri="{FF2B5EF4-FFF2-40B4-BE49-F238E27FC236}">
                  <a16:creationId xmlns:a16="http://schemas.microsoft.com/office/drawing/2014/main" id="{3215A705-5FB0-1649-826A-1D8E05938D48}"/>
                </a:ext>
              </a:extLst>
            </p:cNvPr>
            <p:cNvSpPr/>
            <p:nvPr/>
          </p:nvSpPr>
          <p:spPr>
            <a:xfrm rot="-2922755">
              <a:off x="3502501" y="2858030"/>
              <a:ext cx="17791" cy="13436"/>
            </a:xfrm>
            <a:custGeom>
              <a:avLst/>
              <a:gdLst/>
              <a:ahLst/>
              <a:cxnLst/>
              <a:rect l="l" t="t" r="r" b="b"/>
              <a:pathLst>
                <a:path w="143" h="108" extrusionOk="0">
                  <a:moveTo>
                    <a:pt x="68" y="1"/>
                  </a:moveTo>
                  <a:cubicBezTo>
                    <a:pt x="23" y="1"/>
                    <a:pt x="0" y="61"/>
                    <a:pt x="38" y="91"/>
                  </a:cubicBezTo>
                  <a:cubicBezTo>
                    <a:pt x="49" y="102"/>
                    <a:pt x="62" y="107"/>
                    <a:pt x="75" y="107"/>
                  </a:cubicBezTo>
                  <a:cubicBezTo>
                    <a:pt x="88" y="107"/>
                    <a:pt x="101"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053;p24">
              <a:extLst>
                <a:ext uri="{FF2B5EF4-FFF2-40B4-BE49-F238E27FC236}">
                  <a16:creationId xmlns:a16="http://schemas.microsoft.com/office/drawing/2014/main" id="{C1F42F12-EDFC-2D43-B768-ED1B2C88EDF6}"/>
                </a:ext>
              </a:extLst>
            </p:cNvPr>
            <p:cNvSpPr/>
            <p:nvPr/>
          </p:nvSpPr>
          <p:spPr>
            <a:xfrm rot="-2922755">
              <a:off x="3499113" y="2827594"/>
              <a:ext cx="18413" cy="13436"/>
            </a:xfrm>
            <a:custGeom>
              <a:avLst/>
              <a:gdLst/>
              <a:ahLst/>
              <a:cxnLst/>
              <a:rect l="l" t="t" r="r" b="b"/>
              <a:pathLst>
                <a:path w="148" h="108" extrusionOk="0">
                  <a:moveTo>
                    <a:pt x="83" y="0"/>
                  </a:moveTo>
                  <a:cubicBezTo>
                    <a:pt x="80" y="0"/>
                    <a:pt x="78" y="1"/>
                    <a:pt x="75" y="1"/>
                  </a:cubicBezTo>
                  <a:cubicBezTo>
                    <a:pt x="23" y="1"/>
                    <a:pt x="0" y="61"/>
                    <a:pt x="37" y="91"/>
                  </a:cubicBezTo>
                  <a:cubicBezTo>
                    <a:pt x="49" y="102"/>
                    <a:pt x="64" y="108"/>
                    <a:pt x="78" y="108"/>
                  </a:cubicBezTo>
                  <a:cubicBezTo>
                    <a:pt x="92" y="108"/>
                    <a:pt x="105" y="102"/>
                    <a:pt x="112"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054;p24">
              <a:extLst>
                <a:ext uri="{FF2B5EF4-FFF2-40B4-BE49-F238E27FC236}">
                  <a16:creationId xmlns:a16="http://schemas.microsoft.com/office/drawing/2014/main" id="{18F2CE3D-F802-A044-9971-0824C56EA175}"/>
                </a:ext>
              </a:extLst>
            </p:cNvPr>
            <p:cNvSpPr/>
            <p:nvPr/>
          </p:nvSpPr>
          <p:spPr>
            <a:xfrm rot="-2922755">
              <a:off x="3495904" y="2796376"/>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2"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055;p24">
              <a:extLst>
                <a:ext uri="{FF2B5EF4-FFF2-40B4-BE49-F238E27FC236}">
                  <a16:creationId xmlns:a16="http://schemas.microsoft.com/office/drawing/2014/main" id="{287F4915-C5AF-D74F-87B1-2F30BD841C63}"/>
                </a:ext>
              </a:extLst>
            </p:cNvPr>
            <p:cNvSpPr/>
            <p:nvPr/>
          </p:nvSpPr>
          <p:spPr>
            <a:xfrm rot="-2922755">
              <a:off x="3493197" y="2765645"/>
              <a:ext cx="17791" cy="13312"/>
            </a:xfrm>
            <a:custGeom>
              <a:avLst/>
              <a:gdLst/>
              <a:ahLst/>
              <a:cxnLst/>
              <a:rect l="l" t="t" r="r" b="b"/>
              <a:pathLst>
                <a:path w="143" h="107" extrusionOk="0">
                  <a:moveTo>
                    <a:pt x="68" y="0"/>
                  </a:moveTo>
                  <a:cubicBezTo>
                    <a:pt x="23" y="0"/>
                    <a:pt x="0" y="60"/>
                    <a:pt x="30" y="90"/>
                  </a:cubicBezTo>
                  <a:cubicBezTo>
                    <a:pt x="42" y="101"/>
                    <a:pt x="57" y="107"/>
                    <a:pt x="72" y="107"/>
                  </a:cubicBezTo>
                  <a:cubicBezTo>
                    <a:pt x="86" y="107"/>
                    <a:pt x="101" y="101"/>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056;p24">
              <a:extLst>
                <a:ext uri="{FF2B5EF4-FFF2-40B4-BE49-F238E27FC236}">
                  <a16:creationId xmlns:a16="http://schemas.microsoft.com/office/drawing/2014/main" id="{4C06407C-464E-6B49-81A8-3A6A5991F24A}"/>
                </a:ext>
              </a:extLst>
            </p:cNvPr>
            <p:cNvSpPr/>
            <p:nvPr/>
          </p:nvSpPr>
          <p:spPr>
            <a:xfrm rot="-2922755">
              <a:off x="3489856" y="2735188"/>
              <a:ext cx="18413" cy="13436"/>
            </a:xfrm>
            <a:custGeom>
              <a:avLst/>
              <a:gdLst/>
              <a:ahLst/>
              <a:cxnLst/>
              <a:rect l="l" t="t" r="r" b="b"/>
              <a:pathLst>
                <a:path w="148" h="108" extrusionOk="0">
                  <a:moveTo>
                    <a:pt x="83" y="0"/>
                  </a:moveTo>
                  <a:cubicBezTo>
                    <a:pt x="80" y="0"/>
                    <a:pt x="78" y="0"/>
                    <a:pt x="75" y="1"/>
                  </a:cubicBezTo>
                  <a:cubicBezTo>
                    <a:pt x="23" y="1"/>
                    <a:pt x="0" y="61"/>
                    <a:pt x="38" y="90"/>
                  </a:cubicBezTo>
                  <a:cubicBezTo>
                    <a:pt x="49" y="102"/>
                    <a:pt x="62" y="107"/>
                    <a:pt x="75" y="107"/>
                  </a:cubicBezTo>
                  <a:cubicBezTo>
                    <a:pt x="88" y="107"/>
                    <a:pt x="101" y="102"/>
                    <a:pt x="112" y="90"/>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057;p24">
              <a:extLst>
                <a:ext uri="{FF2B5EF4-FFF2-40B4-BE49-F238E27FC236}">
                  <a16:creationId xmlns:a16="http://schemas.microsoft.com/office/drawing/2014/main" id="{EEB0FE37-59F6-5540-AAE9-F591D67D3874}"/>
                </a:ext>
              </a:extLst>
            </p:cNvPr>
            <p:cNvSpPr/>
            <p:nvPr/>
          </p:nvSpPr>
          <p:spPr>
            <a:xfrm rot="-2922755">
              <a:off x="3486647" y="2703970"/>
              <a:ext cx="17791" cy="13561"/>
            </a:xfrm>
            <a:custGeom>
              <a:avLst/>
              <a:gdLst/>
              <a:ahLst/>
              <a:cxnLst/>
              <a:rect l="l" t="t" r="r" b="b"/>
              <a:pathLst>
                <a:path w="143" h="109" extrusionOk="0">
                  <a:moveTo>
                    <a:pt x="68" y="1"/>
                  </a:moveTo>
                  <a:cubicBezTo>
                    <a:pt x="23" y="1"/>
                    <a:pt x="0" y="60"/>
                    <a:pt x="38" y="98"/>
                  </a:cubicBezTo>
                  <a:cubicBezTo>
                    <a:pt x="44" y="105"/>
                    <a:pt x="56" y="108"/>
                    <a:pt x="68" y="108"/>
                  </a:cubicBezTo>
                  <a:cubicBezTo>
                    <a:pt x="83" y="108"/>
                    <a:pt x="100" y="103"/>
                    <a:pt x="113" y="90"/>
                  </a:cubicBezTo>
                  <a:cubicBezTo>
                    <a:pt x="142"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058;p24">
              <a:extLst>
                <a:ext uri="{FF2B5EF4-FFF2-40B4-BE49-F238E27FC236}">
                  <a16:creationId xmlns:a16="http://schemas.microsoft.com/office/drawing/2014/main" id="{605C9ADC-6370-7A48-B594-A24D986B8662}"/>
                </a:ext>
              </a:extLst>
            </p:cNvPr>
            <p:cNvSpPr/>
            <p:nvPr/>
          </p:nvSpPr>
          <p:spPr>
            <a:xfrm rot="-2922755">
              <a:off x="3483067" y="2673509"/>
              <a:ext cx="18786" cy="13436"/>
            </a:xfrm>
            <a:custGeom>
              <a:avLst/>
              <a:gdLst/>
              <a:ahLst/>
              <a:cxnLst/>
              <a:rect l="l" t="t" r="r" b="b"/>
              <a:pathLst>
                <a:path w="151" h="108" extrusionOk="0">
                  <a:moveTo>
                    <a:pt x="76" y="1"/>
                  </a:moveTo>
                  <a:cubicBezTo>
                    <a:pt x="23" y="1"/>
                    <a:pt x="1" y="61"/>
                    <a:pt x="38" y="91"/>
                  </a:cubicBezTo>
                  <a:cubicBezTo>
                    <a:pt x="50" y="102"/>
                    <a:pt x="65" y="108"/>
                    <a:pt x="79" y="108"/>
                  </a:cubicBezTo>
                  <a:cubicBezTo>
                    <a:pt x="93" y="108"/>
                    <a:pt x="106" y="102"/>
                    <a:pt x="113" y="91"/>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059;p24">
              <a:extLst>
                <a:ext uri="{FF2B5EF4-FFF2-40B4-BE49-F238E27FC236}">
                  <a16:creationId xmlns:a16="http://schemas.microsoft.com/office/drawing/2014/main" id="{4ED74977-7CCB-9F47-A51A-C1A6BB3D7E3C}"/>
                </a:ext>
              </a:extLst>
            </p:cNvPr>
            <p:cNvSpPr/>
            <p:nvPr/>
          </p:nvSpPr>
          <p:spPr>
            <a:xfrm rot="-2922755">
              <a:off x="3480653" y="2643027"/>
              <a:ext cx="17542" cy="13436"/>
            </a:xfrm>
            <a:custGeom>
              <a:avLst/>
              <a:gdLst/>
              <a:ahLst/>
              <a:cxnLst/>
              <a:rect l="l" t="t" r="r" b="b"/>
              <a:pathLst>
                <a:path w="141" h="108" extrusionOk="0">
                  <a:moveTo>
                    <a:pt x="76" y="1"/>
                  </a:moveTo>
                  <a:cubicBezTo>
                    <a:pt x="73" y="1"/>
                    <a:pt x="71" y="1"/>
                    <a:pt x="67" y="1"/>
                  </a:cubicBezTo>
                  <a:cubicBezTo>
                    <a:pt x="23" y="1"/>
                    <a:pt x="0" y="61"/>
                    <a:pt x="38" y="91"/>
                  </a:cubicBezTo>
                  <a:cubicBezTo>
                    <a:pt x="49" y="102"/>
                    <a:pt x="62" y="108"/>
                    <a:pt x="75" y="108"/>
                  </a:cubicBezTo>
                  <a:cubicBezTo>
                    <a:pt x="88" y="108"/>
                    <a:pt x="101" y="102"/>
                    <a:pt x="112" y="91"/>
                  </a:cubicBezTo>
                  <a:cubicBezTo>
                    <a:pt x="141" y="56"/>
                    <a:pt x="122"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060;p24">
              <a:extLst>
                <a:ext uri="{FF2B5EF4-FFF2-40B4-BE49-F238E27FC236}">
                  <a16:creationId xmlns:a16="http://schemas.microsoft.com/office/drawing/2014/main" id="{059FEB6C-CCCB-A34B-ADD9-5CA1C0977539}"/>
                </a:ext>
              </a:extLst>
            </p:cNvPr>
            <p:cNvSpPr/>
            <p:nvPr/>
          </p:nvSpPr>
          <p:spPr>
            <a:xfrm rot="-2922755">
              <a:off x="3477343" y="2611585"/>
              <a:ext cx="17791" cy="13436"/>
            </a:xfrm>
            <a:custGeom>
              <a:avLst/>
              <a:gdLst/>
              <a:ahLst/>
              <a:cxnLst/>
              <a:rect l="l" t="t" r="r" b="b"/>
              <a:pathLst>
                <a:path w="143" h="108" extrusionOk="0">
                  <a:moveTo>
                    <a:pt x="68" y="0"/>
                  </a:moveTo>
                  <a:cubicBezTo>
                    <a:pt x="15" y="0"/>
                    <a:pt x="0" y="60"/>
                    <a:pt x="30" y="97"/>
                  </a:cubicBezTo>
                  <a:cubicBezTo>
                    <a:pt x="40" y="104"/>
                    <a:pt x="53" y="108"/>
                    <a:pt x="67" y="108"/>
                  </a:cubicBezTo>
                  <a:cubicBezTo>
                    <a:pt x="83" y="108"/>
                    <a:pt x="100" y="102"/>
                    <a:pt x="113" y="90"/>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061;p24">
              <a:extLst>
                <a:ext uri="{FF2B5EF4-FFF2-40B4-BE49-F238E27FC236}">
                  <a16:creationId xmlns:a16="http://schemas.microsoft.com/office/drawing/2014/main" id="{8CD91918-7C67-2C48-B2EA-C65200EB29F2}"/>
                </a:ext>
              </a:extLst>
            </p:cNvPr>
            <p:cNvSpPr/>
            <p:nvPr/>
          </p:nvSpPr>
          <p:spPr>
            <a:xfrm rot="-2922755">
              <a:off x="3473958" y="2581430"/>
              <a:ext cx="17915" cy="13436"/>
            </a:xfrm>
            <a:custGeom>
              <a:avLst/>
              <a:gdLst/>
              <a:ahLst/>
              <a:cxnLst/>
              <a:rect l="l" t="t" r="r" b="b"/>
              <a:pathLst>
                <a:path w="144" h="108" extrusionOk="0">
                  <a:moveTo>
                    <a:pt x="76" y="0"/>
                  </a:moveTo>
                  <a:cubicBezTo>
                    <a:pt x="23" y="0"/>
                    <a:pt x="1" y="60"/>
                    <a:pt x="38" y="90"/>
                  </a:cubicBezTo>
                  <a:cubicBezTo>
                    <a:pt x="50" y="101"/>
                    <a:pt x="63" y="107"/>
                    <a:pt x="76" y="107"/>
                  </a:cubicBezTo>
                  <a:cubicBezTo>
                    <a:pt x="89" y="107"/>
                    <a:pt x="102" y="101"/>
                    <a:pt x="113" y="90"/>
                  </a:cubicBezTo>
                  <a:cubicBezTo>
                    <a:pt x="143"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062;p24">
              <a:extLst>
                <a:ext uri="{FF2B5EF4-FFF2-40B4-BE49-F238E27FC236}">
                  <a16:creationId xmlns:a16="http://schemas.microsoft.com/office/drawing/2014/main" id="{B182B47C-601D-C44A-8EC3-439050EA2074}"/>
                </a:ext>
              </a:extLst>
            </p:cNvPr>
            <p:cNvSpPr/>
            <p:nvPr/>
          </p:nvSpPr>
          <p:spPr>
            <a:xfrm rot="-2922755">
              <a:off x="3471396" y="2550620"/>
              <a:ext cx="17542" cy="13436"/>
            </a:xfrm>
            <a:custGeom>
              <a:avLst/>
              <a:gdLst/>
              <a:ahLst/>
              <a:cxnLst/>
              <a:rect l="l" t="t" r="r" b="b"/>
              <a:pathLst>
                <a:path w="141" h="108" extrusionOk="0">
                  <a:moveTo>
                    <a:pt x="76" y="0"/>
                  </a:moveTo>
                  <a:cubicBezTo>
                    <a:pt x="73" y="0"/>
                    <a:pt x="71" y="0"/>
                    <a:pt x="68" y="1"/>
                  </a:cubicBezTo>
                  <a:cubicBezTo>
                    <a:pt x="23" y="1"/>
                    <a:pt x="0" y="61"/>
                    <a:pt x="30" y="91"/>
                  </a:cubicBezTo>
                  <a:cubicBezTo>
                    <a:pt x="41" y="102"/>
                    <a:pt x="56" y="107"/>
                    <a:pt x="71" y="107"/>
                  </a:cubicBezTo>
                  <a:cubicBezTo>
                    <a:pt x="86" y="107"/>
                    <a:pt x="101" y="102"/>
                    <a:pt x="112" y="91"/>
                  </a:cubicBezTo>
                  <a:cubicBezTo>
                    <a:pt x="141" y="55"/>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063;p24">
              <a:extLst>
                <a:ext uri="{FF2B5EF4-FFF2-40B4-BE49-F238E27FC236}">
                  <a16:creationId xmlns:a16="http://schemas.microsoft.com/office/drawing/2014/main" id="{357D4DAC-87BB-174C-B2D2-079506C4C9E9}"/>
                </a:ext>
              </a:extLst>
            </p:cNvPr>
            <p:cNvSpPr/>
            <p:nvPr/>
          </p:nvSpPr>
          <p:spPr>
            <a:xfrm rot="-2922755">
              <a:off x="3598294" y="2894592"/>
              <a:ext cx="50137" cy="36950"/>
            </a:xfrm>
            <a:custGeom>
              <a:avLst/>
              <a:gdLst/>
              <a:ahLst/>
              <a:cxnLst/>
              <a:rect l="l" t="t" r="r" b="b"/>
              <a:pathLst>
                <a:path w="403" h="297" extrusionOk="0">
                  <a:moveTo>
                    <a:pt x="204" y="1"/>
                  </a:moveTo>
                  <a:cubicBezTo>
                    <a:pt x="201" y="1"/>
                    <a:pt x="198" y="1"/>
                    <a:pt x="195" y="1"/>
                  </a:cubicBezTo>
                  <a:cubicBezTo>
                    <a:pt x="60" y="1"/>
                    <a:pt x="1" y="166"/>
                    <a:pt x="98" y="256"/>
                  </a:cubicBezTo>
                  <a:cubicBezTo>
                    <a:pt x="126" y="284"/>
                    <a:pt x="162" y="297"/>
                    <a:pt x="199" y="297"/>
                  </a:cubicBezTo>
                  <a:cubicBezTo>
                    <a:pt x="241" y="297"/>
                    <a:pt x="283" y="280"/>
                    <a:pt x="315" y="248"/>
                  </a:cubicBezTo>
                  <a:cubicBezTo>
                    <a:pt x="403"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064;p24">
              <a:extLst>
                <a:ext uri="{FF2B5EF4-FFF2-40B4-BE49-F238E27FC236}">
                  <a16:creationId xmlns:a16="http://schemas.microsoft.com/office/drawing/2014/main" id="{7A23F27C-F198-6D42-98E7-6CD29881D28F}"/>
                </a:ext>
              </a:extLst>
            </p:cNvPr>
            <p:cNvSpPr/>
            <p:nvPr/>
          </p:nvSpPr>
          <p:spPr>
            <a:xfrm rot="-2922755">
              <a:off x="3561081" y="2528368"/>
              <a:ext cx="49391" cy="37448"/>
            </a:xfrm>
            <a:custGeom>
              <a:avLst/>
              <a:gdLst/>
              <a:ahLst/>
              <a:cxnLst/>
              <a:rect l="l" t="t" r="r" b="b"/>
              <a:pathLst>
                <a:path w="397" h="301" extrusionOk="0">
                  <a:moveTo>
                    <a:pt x="195" y="0"/>
                  </a:moveTo>
                  <a:cubicBezTo>
                    <a:pt x="60" y="8"/>
                    <a:pt x="0" y="172"/>
                    <a:pt x="97" y="262"/>
                  </a:cubicBezTo>
                  <a:cubicBezTo>
                    <a:pt x="126" y="288"/>
                    <a:pt x="164" y="301"/>
                    <a:pt x="201" y="301"/>
                  </a:cubicBezTo>
                  <a:cubicBezTo>
                    <a:pt x="241" y="301"/>
                    <a:pt x="280" y="286"/>
                    <a:pt x="307" y="255"/>
                  </a:cubicBezTo>
                  <a:cubicBezTo>
                    <a:pt x="397" y="158"/>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065;p24">
              <a:extLst>
                <a:ext uri="{FF2B5EF4-FFF2-40B4-BE49-F238E27FC236}">
                  <a16:creationId xmlns:a16="http://schemas.microsoft.com/office/drawing/2014/main" id="{34537F74-930E-004C-A9BF-7E2E7B41178D}"/>
                </a:ext>
              </a:extLst>
            </p:cNvPr>
            <p:cNvSpPr/>
            <p:nvPr/>
          </p:nvSpPr>
          <p:spPr>
            <a:xfrm rot="-2922755">
              <a:off x="3610820" y="2870162"/>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066;p24">
              <a:extLst>
                <a:ext uri="{FF2B5EF4-FFF2-40B4-BE49-F238E27FC236}">
                  <a16:creationId xmlns:a16="http://schemas.microsoft.com/office/drawing/2014/main" id="{4F29CE83-CAB3-1D4E-A672-AD4A1DD4620E}"/>
                </a:ext>
              </a:extLst>
            </p:cNvPr>
            <p:cNvSpPr/>
            <p:nvPr/>
          </p:nvSpPr>
          <p:spPr>
            <a:xfrm rot="-2922755">
              <a:off x="3607708" y="2843646"/>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4" y="108"/>
                    <a:pt x="78" y="108"/>
                  </a:cubicBezTo>
                  <a:cubicBezTo>
                    <a:pt x="92" y="108"/>
                    <a:pt x="105" y="102"/>
                    <a:pt x="112" y="91"/>
                  </a:cubicBezTo>
                  <a:cubicBezTo>
                    <a:pt x="148" y="56"/>
                    <a:pt x="123"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067;p24">
              <a:extLst>
                <a:ext uri="{FF2B5EF4-FFF2-40B4-BE49-F238E27FC236}">
                  <a16:creationId xmlns:a16="http://schemas.microsoft.com/office/drawing/2014/main" id="{FB662A26-3300-1D4C-95B0-1120C2D9DAAD}"/>
                </a:ext>
              </a:extLst>
            </p:cNvPr>
            <p:cNvSpPr/>
            <p:nvPr/>
          </p:nvSpPr>
          <p:spPr>
            <a:xfrm rot="-2922755">
              <a:off x="3605390" y="281710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068;p24">
              <a:extLst>
                <a:ext uri="{FF2B5EF4-FFF2-40B4-BE49-F238E27FC236}">
                  <a16:creationId xmlns:a16="http://schemas.microsoft.com/office/drawing/2014/main" id="{9A007AEA-7BE2-1E4F-AEFD-1D2705584769}"/>
                </a:ext>
              </a:extLst>
            </p:cNvPr>
            <p:cNvSpPr/>
            <p:nvPr/>
          </p:nvSpPr>
          <p:spPr>
            <a:xfrm rot="-2922755">
              <a:off x="3602678" y="2789427"/>
              <a:ext cx="17791" cy="14307"/>
            </a:xfrm>
            <a:custGeom>
              <a:avLst/>
              <a:gdLst/>
              <a:ahLst/>
              <a:cxnLst/>
              <a:rect l="l" t="t" r="r" b="b"/>
              <a:pathLst>
                <a:path w="143" h="115" extrusionOk="0">
                  <a:moveTo>
                    <a:pt x="68" y="0"/>
                  </a:moveTo>
                  <a:cubicBezTo>
                    <a:pt x="23" y="8"/>
                    <a:pt x="1" y="68"/>
                    <a:pt x="31"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069;p24">
              <a:extLst>
                <a:ext uri="{FF2B5EF4-FFF2-40B4-BE49-F238E27FC236}">
                  <a16:creationId xmlns:a16="http://schemas.microsoft.com/office/drawing/2014/main" id="{511E0820-0116-8640-B700-F1171DD18F07}"/>
                </a:ext>
              </a:extLst>
            </p:cNvPr>
            <p:cNvSpPr/>
            <p:nvPr/>
          </p:nvSpPr>
          <p:spPr>
            <a:xfrm rot="-2922755">
              <a:off x="3599497" y="2763281"/>
              <a:ext cx="17915" cy="13934"/>
            </a:xfrm>
            <a:custGeom>
              <a:avLst/>
              <a:gdLst/>
              <a:ahLst/>
              <a:cxnLst/>
              <a:rect l="l" t="t" r="r" b="b"/>
              <a:pathLst>
                <a:path w="144" h="112" extrusionOk="0">
                  <a:moveTo>
                    <a:pt x="76" y="0"/>
                  </a:moveTo>
                  <a:cubicBezTo>
                    <a:pt x="23" y="8"/>
                    <a:pt x="1" y="67"/>
                    <a:pt x="38" y="97"/>
                  </a:cubicBezTo>
                  <a:cubicBezTo>
                    <a:pt x="48" y="108"/>
                    <a:pt x="60" y="112"/>
                    <a:pt x="72" y="112"/>
                  </a:cubicBezTo>
                  <a:cubicBezTo>
                    <a:pt x="86" y="112"/>
                    <a:pt x="101" y="106"/>
                    <a:pt x="113" y="97"/>
                  </a:cubicBezTo>
                  <a:cubicBezTo>
                    <a:pt x="143"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070;p24">
              <a:extLst>
                <a:ext uri="{FF2B5EF4-FFF2-40B4-BE49-F238E27FC236}">
                  <a16:creationId xmlns:a16="http://schemas.microsoft.com/office/drawing/2014/main" id="{CF88E3EF-F089-564A-AAF6-07AA59495E4E}"/>
                </a:ext>
              </a:extLst>
            </p:cNvPr>
            <p:cNvSpPr/>
            <p:nvPr/>
          </p:nvSpPr>
          <p:spPr>
            <a:xfrm rot="-2922755">
              <a:off x="3597062" y="2736334"/>
              <a:ext cx="17791" cy="13934"/>
            </a:xfrm>
            <a:custGeom>
              <a:avLst/>
              <a:gdLst/>
              <a:ahLst/>
              <a:cxnLst/>
              <a:rect l="l" t="t" r="r" b="b"/>
              <a:pathLst>
                <a:path w="143" h="112" extrusionOk="0">
                  <a:moveTo>
                    <a:pt x="68" y="1"/>
                  </a:moveTo>
                  <a:cubicBezTo>
                    <a:pt x="23" y="8"/>
                    <a:pt x="1" y="61"/>
                    <a:pt x="30" y="98"/>
                  </a:cubicBezTo>
                  <a:cubicBezTo>
                    <a:pt x="40" y="108"/>
                    <a:pt x="52" y="112"/>
                    <a:pt x="64" y="112"/>
                  </a:cubicBezTo>
                  <a:cubicBezTo>
                    <a:pt x="82" y="112"/>
                    <a:pt x="100" y="104"/>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071;p24">
              <a:extLst>
                <a:ext uri="{FF2B5EF4-FFF2-40B4-BE49-F238E27FC236}">
                  <a16:creationId xmlns:a16="http://schemas.microsoft.com/office/drawing/2014/main" id="{6CC9D2A2-27B5-E342-9BD5-91C4DA0D5F56}"/>
                </a:ext>
              </a:extLst>
            </p:cNvPr>
            <p:cNvSpPr/>
            <p:nvPr/>
          </p:nvSpPr>
          <p:spPr>
            <a:xfrm rot="-2922755">
              <a:off x="3593732" y="2709860"/>
              <a:ext cx="18786" cy="13561"/>
            </a:xfrm>
            <a:custGeom>
              <a:avLst/>
              <a:gdLst/>
              <a:ahLst/>
              <a:cxnLst/>
              <a:rect l="l" t="t" r="r" b="b"/>
              <a:pathLst>
                <a:path w="151" h="109" extrusionOk="0">
                  <a:moveTo>
                    <a:pt x="76" y="1"/>
                  </a:moveTo>
                  <a:cubicBezTo>
                    <a:pt x="23" y="1"/>
                    <a:pt x="1" y="61"/>
                    <a:pt x="38" y="98"/>
                  </a:cubicBezTo>
                  <a:cubicBezTo>
                    <a:pt x="48" y="105"/>
                    <a:pt x="61" y="108"/>
                    <a:pt x="74" y="108"/>
                  </a:cubicBezTo>
                  <a:cubicBezTo>
                    <a:pt x="90" y="108"/>
                    <a:pt x="105" y="103"/>
                    <a:pt x="113" y="91"/>
                  </a:cubicBezTo>
                  <a:cubicBezTo>
                    <a:pt x="150"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072;p24">
              <a:extLst>
                <a:ext uri="{FF2B5EF4-FFF2-40B4-BE49-F238E27FC236}">
                  <a16:creationId xmlns:a16="http://schemas.microsoft.com/office/drawing/2014/main" id="{CB6F675C-D18F-9744-A011-B2FE9666BF6F}"/>
                </a:ext>
              </a:extLst>
            </p:cNvPr>
            <p:cNvSpPr/>
            <p:nvPr/>
          </p:nvSpPr>
          <p:spPr>
            <a:xfrm rot="-2922755">
              <a:off x="3591538" y="2683323"/>
              <a:ext cx="17791" cy="13561"/>
            </a:xfrm>
            <a:custGeom>
              <a:avLst/>
              <a:gdLst/>
              <a:ahLst/>
              <a:cxnLst/>
              <a:rect l="l" t="t" r="r" b="b"/>
              <a:pathLst>
                <a:path w="143" h="109" extrusionOk="0">
                  <a:moveTo>
                    <a:pt x="68" y="1"/>
                  </a:moveTo>
                  <a:cubicBezTo>
                    <a:pt x="23" y="1"/>
                    <a:pt x="0" y="60"/>
                    <a:pt x="38" y="98"/>
                  </a:cubicBezTo>
                  <a:cubicBezTo>
                    <a:pt x="48" y="105"/>
                    <a:pt x="60" y="108"/>
                    <a:pt x="71" y="108"/>
                  </a:cubicBezTo>
                  <a:cubicBezTo>
                    <a:pt x="86" y="108"/>
                    <a:pt x="100" y="103"/>
                    <a:pt x="113" y="90"/>
                  </a:cubicBezTo>
                  <a:cubicBezTo>
                    <a:pt x="143"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073;p24">
              <a:extLst>
                <a:ext uri="{FF2B5EF4-FFF2-40B4-BE49-F238E27FC236}">
                  <a16:creationId xmlns:a16="http://schemas.microsoft.com/office/drawing/2014/main" id="{599A014C-C542-9E4D-BE01-EA479234F56E}"/>
                </a:ext>
              </a:extLst>
            </p:cNvPr>
            <p:cNvSpPr/>
            <p:nvPr/>
          </p:nvSpPr>
          <p:spPr>
            <a:xfrm rot="-2922755">
              <a:off x="3588349" y="2656786"/>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2"/>
                    <a:pt x="113" y="90"/>
                  </a:cubicBezTo>
                  <a:cubicBezTo>
                    <a:pt x="150" y="53"/>
                    <a:pt x="12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074;p24">
              <a:extLst>
                <a:ext uri="{FF2B5EF4-FFF2-40B4-BE49-F238E27FC236}">
                  <a16:creationId xmlns:a16="http://schemas.microsoft.com/office/drawing/2014/main" id="{818D970A-3069-B54C-ABF4-6A0BA1D8B879}"/>
                </a:ext>
              </a:extLst>
            </p:cNvPr>
            <p:cNvSpPr/>
            <p:nvPr/>
          </p:nvSpPr>
          <p:spPr>
            <a:xfrm rot="-2922755">
              <a:off x="3586062" y="2630291"/>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075;p24">
              <a:extLst>
                <a:ext uri="{FF2B5EF4-FFF2-40B4-BE49-F238E27FC236}">
                  <a16:creationId xmlns:a16="http://schemas.microsoft.com/office/drawing/2014/main" id="{46624014-E607-6B43-A1D5-BEB24498174A}"/>
                </a:ext>
              </a:extLst>
            </p:cNvPr>
            <p:cNvSpPr/>
            <p:nvPr/>
          </p:nvSpPr>
          <p:spPr>
            <a:xfrm rot="-2922755">
              <a:off x="3583652" y="2603276"/>
              <a:ext cx="17791" cy="13436"/>
            </a:xfrm>
            <a:custGeom>
              <a:avLst/>
              <a:gdLst/>
              <a:ahLst/>
              <a:cxnLst/>
              <a:rect l="l" t="t" r="r" b="b"/>
              <a:pathLst>
                <a:path w="143" h="108" extrusionOk="0">
                  <a:moveTo>
                    <a:pt x="67" y="1"/>
                  </a:moveTo>
                  <a:cubicBezTo>
                    <a:pt x="23" y="1"/>
                    <a:pt x="0" y="61"/>
                    <a:pt x="30" y="91"/>
                  </a:cubicBezTo>
                  <a:cubicBezTo>
                    <a:pt x="41" y="102"/>
                    <a:pt x="56" y="108"/>
                    <a:pt x="71" y="108"/>
                  </a:cubicBezTo>
                  <a:cubicBezTo>
                    <a:pt x="86" y="108"/>
                    <a:pt x="101" y="102"/>
                    <a:pt x="112" y="91"/>
                  </a:cubicBezTo>
                  <a:cubicBezTo>
                    <a:pt x="142" y="53"/>
                    <a:pt x="112"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076;p24">
              <a:extLst>
                <a:ext uri="{FF2B5EF4-FFF2-40B4-BE49-F238E27FC236}">
                  <a16:creationId xmlns:a16="http://schemas.microsoft.com/office/drawing/2014/main" id="{E33EC40C-2CD1-104C-A60E-036BBB04228E}"/>
                </a:ext>
              </a:extLst>
            </p:cNvPr>
            <p:cNvSpPr/>
            <p:nvPr/>
          </p:nvSpPr>
          <p:spPr>
            <a:xfrm rot="-2922755">
              <a:off x="3580526" y="2576879"/>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2" y="107"/>
                    <a:pt x="75" y="107"/>
                  </a:cubicBezTo>
                  <a:cubicBezTo>
                    <a:pt x="88" y="107"/>
                    <a:pt x="101" y="102"/>
                    <a:pt x="113" y="91"/>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077;p24">
              <a:extLst>
                <a:ext uri="{FF2B5EF4-FFF2-40B4-BE49-F238E27FC236}">
                  <a16:creationId xmlns:a16="http://schemas.microsoft.com/office/drawing/2014/main" id="{343C4833-5445-404C-8C52-926982AED97B}"/>
                </a:ext>
              </a:extLst>
            </p:cNvPr>
            <p:cNvSpPr/>
            <p:nvPr/>
          </p:nvSpPr>
          <p:spPr>
            <a:xfrm rot="-2922755">
              <a:off x="3692480" y="2868413"/>
              <a:ext cx="49142" cy="36950"/>
            </a:xfrm>
            <a:custGeom>
              <a:avLst/>
              <a:gdLst/>
              <a:ahLst/>
              <a:cxnLst/>
              <a:rect l="l" t="t" r="r" b="b"/>
              <a:pathLst>
                <a:path w="395" h="297" extrusionOk="0">
                  <a:moveTo>
                    <a:pt x="197" y="1"/>
                  </a:moveTo>
                  <a:cubicBezTo>
                    <a:pt x="194" y="1"/>
                    <a:pt x="191" y="1"/>
                    <a:pt x="187" y="1"/>
                  </a:cubicBezTo>
                  <a:cubicBezTo>
                    <a:pt x="60" y="1"/>
                    <a:pt x="0" y="166"/>
                    <a:pt x="98" y="255"/>
                  </a:cubicBezTo>
                  <a:cubicBezTo>
                    <a:pt x="126" y="283"/>
                    <a:pt x="160" y="297"/>
                    <a:pt x="195" y="297"/>
                  </a:cubicBezTo>
                  <a:cubicBezTo>
                    <a:pt x="235" y="297"/>
                    <a:pt x="275" y="280"/>
                    <a:pt x="307" y="248"/>
                  </a:cubicBezTo>
                  <a:cubicBezTo>
                    <a:pt x="395" y="153"/>
                    <a:pt x="326" y="1"/>
                    <a:pt x="19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078;p24">
              <a:extLst>
                <a:ext uri="{FF2B5EF4-FFF2-40B4-BE49-F238E27FC236}">
                  <a16:creationId xmlns:a16="http://schemas.microsoft.com/office/drawing/2014/main" id="{AB328495-DEB0-334C-9200-FCCA56D0ADD3}"/>
                </a:ext>
              </a:extLst>
            </p:cNvPr>
            <p:cNvSpPr/>
            <p:nvPr/>
          </p:nvSpPr>
          <p:spPr>
            <a:xfrm rot="-2922755">
              <a:off x="3660718" y="2558871"/>
              <a:ext cx="49266" cy="37572"/>
            </a:xfrm>
            <a:custGeom>
              <a:avLst/>
              <a:gdLst/>
              <a:ahLst/>
              <a:cxnLst/>
              <a:rect l="l" t="t" r="r" b="b"/>
              <a:pathLst>
                <a:path w="396" h="302" extrusionOk="0">
                  <a:moveTo>
                    <a:pt x="204" y="1"/>
                  </a:moveTo>
                  <a:cubicBezTo>
                    <a:pt x="201" y="1"/>
                    <a:pt x="198" y="1"/>
                    <a:pt x="195" y="1"/>
                  </a:cubicBezTo>
                  <a:cubicBezTo>
                    <a:pt x="60" y="8"/>
                    <a:pt x="1" y="166"/>
                    <a:pt x="98" y="263"/>
                  </a:cubicBezTo>
                  <a:cubicBezTo>
                    <a:pt x="127" y="288"/>
                    <a:pt x="164" y="301"/>
                    <a:pt x="202" y="301"/>
                  </a:cubicBezTo>
                  <a:cubicBezTo>
                    <a:pt x="241" y="301"/>
                    <a:pt x="280" y="286"/>
                    <a:pt x="307" y="255"/>
                  </a:cubicBezTo>
                  <a:cubicBezTo>
                    <a:pt x="395" y="153"/>
                    <a:pt x="326"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079;p24">
              <a:extLst>
                <a:ext uri="{FF2B5EF4-FFF2-40B4-BE49-F238E27FC236}">
                  <a16:creationId xmlns:a16="http://schemas.microsoft.com/office/drawing/2014/main" id="{96468772-4FD9-AE4D-835C-3D66D2A77930}"/>
                </a:ext>
              </a:extLst>
            </p:cNvPr>
            <p:cNvSpPr/>
            <p:nvPr/>
          </p:nvSpPr>
          <p:spPr>
            <a:xfrm rot="-2922755">
              <a:off x="3704770" y="2849523"/>
              <a:ext cx="17791" cy="13810"/>
            </a:xfrm>
            <a:custGeom>
              <a:avLst/>
              <a:gdLst/>
              <a:ahLst/>
              <a:cxnLst/>
              <a:rect l="l" t="t" r="r" b="b"/>
              <a:pathLst>
                <a:path w="143" h="111" extrusionOk="0">
                  <a:moveTo>
                    <a:pt x="68" y="0"/>
                  </a:moveTo>
                  <a:cubicBezTo>
                    <a:pt x="23" y="0"/>
                    <a:pt x="0" y="60"/>
                    <a:pt x="38" y="97"/>
                  </a:cubicBezTo>
                  <a:cubicBezTo>
                    <a:pt x="47" y="107"/>
                    <a:pt x="58" y="111"/>
                    <a:pt x="69" y="111"/>
                  </a:cubicBezTo>
                  <a:cubicBezTo>
                    <a:pt x="84" y="111"/>
                    <a:pt x="99" y="103"/>
                    <a:pt x="113" y="90"/>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080;p24">
              <a:extLst>
                <a:ext uri="{FF2B5EF4-FFF2-40B4-BE49-F238E27FC236}">
                  <a16:creationId xmlns:a16="http://schemas.microsoft.com/office/drawing/2014/main" id="{633D085E-CA11-9D4B-A3E8-4CA3123EFD62}"/>
                </a:ext>
              </a:extLst>
            </p:cNvPr>
            <p:cNvSpPr/>
            <p:nvPr/>
          </p:nvSpPr>
          <p:spPr>
            <a:xfrm rot="-2922755">
              <a:off x="3702762" y="2826484"/>
              <a:ext cx="17791" cy="14307"/>
            </a:xfrm>
            <a:custGeom>
              <a:avLst/>
              <a:gdLst/>
              <a:ahLst/>
              <a:cxnLst/>
              <a:rect l="l" t="t" r="r" b="b"/>
              <a:pathLst>
                <a:path w="143" h="115" extrusionOk="0">
                  <a:moveTo>
                    <a:pt x="68" y="0"/>
                  </a:moveTo>
                  <a:cubicBezTo>
                    <a:pt x="23" y="8"/>
                    <a:pt x="0" y="68"/>
                    <a:pt x="30"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081;p24">
              <a:extLst>
                <a:ext uri="{FF2B5EF4-FFF2-40B4-BE49-F238E27FC236}">
                  <a16:creationId xmlns:a16="http://schemas.microsoft.com/office/drawing/2014/main" id="{DBBFA583-0B04-6543-A481-9ABD2C02CB3C}"/>
                </a:ext>
              </a:extLst>
            </p:cNvPr>
            <p:cNvSpPr/>
            <p:nvPr/>
          </p:nvSpPr>
          <p:spPr>
            <a:xfrm rot="-2922755">
              <a:off x="3700214" y="2804672"/>
              <a:ext cx="18413" cy="13436"/>
            </a:xfrm>
            <a:custGeom>
              <a:avLst/>
              <a:gdLst/>
              <a:ahLst/>
              <a:cxnLst/>
              <a:rect l="l" t="t" r="r" b="b"/>
              <a:pathLst>
                <a:path w="148" h="108" extrusionOk="0">
                  <a:moveTo>
                    <a:pt x="83" y="0"/>
                  </a:moveTo>
                  <a:cubicBezTo>
                    <a:pt x="80" y="0"/>
                    <a:pt x="78" y="1"/>
                    <a:pt x="75" y="1"/>
                  </a:cubicBezTo>
                  <a:cubicBezTo>
                    <a:pt x="23" y="1"/>
                    <a:pt x="0" y="61"/>
                    <a:pt x="38" y="91"/>
                  </a:cubicBezTo>
                  <a:cubicBezTo>
                    <a:pt x="49" y="102"/>
                    <a:pt x="62" y="108"/>
                    <a:pt x="75" y="108"/>
                  </a:cubicBezTo>
                  <a:cubicBezTo>
                    <a:pt x="88" y="108"/>
                    <a:pt x="101" y="102"/>
                    <a:pt x="113"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082;p24">
              <a:extLst>
                <a:ext uri="{FF2B5EF4-FFF2-40B4-BE49-F238E27FC236}">
                  <a16:creationId xmlns:a16="http://schemas.microsoft.com/office/drawing/2014/main" id="{BBDDD57D-A2F8-9D4D-AC17-7484B624FF26}"/>
                </a:ext>
              </a:extLst>
            </p:cNvPr>
            <p:cNvSpPr/>
            <p:nvPr/>
          </p:nvSpPr>
          <p:spPr>
            <a:xfrm rot="-2922755">
              <a:off x="3698168" y="2782044"/>
              <a:ext cx="17542" cy="13436"/>
            </a:xfrm>
            <a:custGeom>
              <a:avLst/>
              <a:gdLst/>
              <a:ahLst/>
              <a:cxnLst/>
              <a:rect l="l" t="t" r="r" b="b"/>
              <a:pathLst>
                <a:path w="141" h="108" extrusionOk="0">
                  <a:moveTo>
                    <a:pt x="77" y="1"/>
                  </a:moveTo>
                  <a:cubicBezTo>
                    <a:pt x="74" y="1"/>
                    <a:pt x="71" y="1"/>
                    <a:pt x="68" y="1"/>
                  </a:cubicBezTo>
                  <a:cubicBezTo>
                    <a:pt x="23" y="1"/>
                    <a:pt x="1" y="61"/>
                    <a:pt x="30" y="91"/>
                  </a:cubicBezTo>
                  <a:cubicBezTo>
                    <a:pt x="42" y="102"/>
                    <a:pt x="57" y="108"/>
                    <a:pt x="72" y="108"/>
                  </a:cubicBezTo>
                  <a:cubicBezTo>
                    <a:pt x="87"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083;p24">
              <a:extLst>
                <a:ext uri="{FF2B5EF4-FFF2-40B4-BE49-F238E27FC236}">
                  <a16:creationId xmlns:a16="http://schemas.microsoft.com/office/drawing/2014/main" id="{6D76C821-A231-B240-9DEA-2C033D1035CC}"/>
                </a:ext>
              </a:extLst>
            </p:cNvPr>
            <p:cNvSpPr/>
            <p:nvPr/>
          </p:nvSpPr>
          <p:spPr>
            <a:xfrm rot="-2922755">
              <a:off x="3695301" y="2759405"/>
              <a:ext cx="18661" cy="13436"/>
            </a:xfrm>
            <a:custGeom>
              <a:avLst/>
              <a:gdLst/>
              <a:ahLst/>
              <a:cxnLst/>
              <a:rect l="l" t="t" r="r" b="b"/>
              <a:pathLst>
                <a:path w="150" h="108" extrusionOk="0">
                  <a:moveTo>
                    <a:pt x="75" y="1"/>
                  </a:moveTo>
                  <a:cubicBezTo>
                    <a:pt x="23" y="1"/>
                    <a:pt x="0" y="60"/>
                    <a:pt x="38" y="90"/>
                  </a:cubicBezTo>
                  <a:cubicBezTo>
                    <a:pt x="49" y="102"/>
                    <a:pt x="64" y="107"/>
                    <a:pt x="78" y="107"/>
                  </a:cubicBezTo>
                  <a:cubicBezTo>
                    <a:pt x="92" y="107"/>
                    <a:pt x="105" y="102"/>
                    <a:pt x="113"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084;p24">
              <a:extLst>
                <a:ext uri="{FF2B5EF4-FFF2-40B4-BE49-F238E27FC236}">
                  <a16:creationId xmlns:a16="http://schemas.microsoft.com/office/drawing/2014/main" id="{02F6D469-631E-BA41-AB80-4E6E3E332792}"/>
                </a:ext>
              </a:extLst>
            </p:cNvPr>
            <p:cNvSpPr/>
            <p:nvPr/>
          </p:nvSpPr>
          <p:spPr>
            <a:xfrm rot="-2922755">
              <a:off x="3693302" y="2736756"/>
              <a:ext cx="17791" cy="13561"/>
            </a:xfrm>
            <a:custGeom>
              <a:avLst/>
              <a:gdLst/>
              <a:ahLst/>
              <a:cxnLst/>
              <a:rect l="l" t="t" r="r" b="b"/>
              <a:pathLst>
                <a:path w="143" h="109" extrusionOk="0">
                  <a:moveTo>
                    <a:pt x="68" y="1"/>
                  </a:moveTo>
                  <a:cubicBezTo>
                    <a:pt x="23" y="1"/>
                    <a:pt x="1" y="61"/>
                    <a:pt x="38" y="98"/>
                  </a:cubicBezTo>
                  <a:cubicBezTo>
                    <a:pt x="45" y="105"/>
                    <a:pt x="56" y="109"/>
                    <a:pt x="68" y="109"/>
                  </a:cubicBezTo>
                  <a:cubicBezTo>
                    <a:pt x="84" y="109"/>
                    <a:pt x="100" y="103"/>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085;p24">
              <a:extLst>
                <a:ext uri="{FF2B5EF4-FFF2-40B4-BE49-F238E27FC236}">
                  <a16:creationId xmlns:a16="http://schemas.microsoft.com/office/drawing/2014/main" id="{5631A444-CB7E-9046-8D49-F2DFC44676BC}"/>
                </a:ext>
              </a:extLst>
            </p:cNvPr>
            <p:cNvSpPr/>
            <p:nvPr/>
          </p:nvSpPr>
          <p:spPr>
            <a:xfrm rot="-2922755">
              <a:off x="3690410" y="2714184"/>
              <a:ext cx="18786" cy="13436"/>
            </a:xfrm>
            <a:custGeom>
              <a:avLst/>
              <a:gdLst/>
              <a:ahLst/>
              <a:cxnLst/>
              <a:rect l="l" t="t" r="r" b="b"/>
              <a:pathLst>
                <a:path w="151" h="108" extrusionOk="0">
                  <a:moveTo>
                    <a:pt x="75" y="0"/>
                  </a:moveTo>
                  <a:cubicBezTo>
                    <a:pt x="23" y="0"/>
                    <a:pt x="0" y="60"/>
                    <a:pt x="38" y="97"/>
                  </a:cubicBezTo>
                  <a:cubicBezTo>
                    <a:pt x="48" y="104"/>
                    <a:pt x="61" y="108"/>
                    <a:pt x="74" y="108"/>
                  </a:cubicBezTo>
                  <a:cubicBezTo>
                    <a:pt x="89" y="108"/>
                    <a:pt x="104"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086;p24">
              <a:extLst>
                <a:ext uri="{FF2B5EF4-FFF2-40B4-BE49-F238E27FC236}">
                  <a16:creationId xmlns:a16="http://schemas.microsoft.com/office/drawing/2014/main" id="{3CC64226-687D-AF46-934B-6C00B24ECD7B}"/>
                </a:ext>
              </a:extLst>
            </p:cNvPr>
            <p:cNvSpPr/>
            <p:nvPr/>
          </p:nvSpPr>
          <p:spPr>
            <a:xfrm rot="-2922755">
              <a:off x="3688571" y="2691519"/>
              <a:ext cx="17791" cy="13934"/>
            </a:xfrm>
            <a:custGeom>
              <a:avLst/>
              <a:gdLst/>
              <a:ahLst/>
              <a:cxnLst/>
              <a:rect l="l" t="t" r="r" b="b"/>
              <a:pathLst>
                <a:path w="143" h="112" extrusionOk="0">
                  <a:moveTo>
                    <a:pt x="68" y="0"/>
                  </a:moveTo>
                  <a:cubicBezTo>
                    <a:pt x="23" y="8"/>
                    <a:pt x="1" y="68"/>
                    <a:pt x="38" y="98"/>
                  </a:cubicBezTo>
                  <a:cubicBezTo>
                    <a:pt x="48" y="108"/>
                    <a:pt x="60" y="112"/>
                    <a:pt x="72" y="112"/>
                  </a:cubicBezTo>
                  <a:cubicBezTo>
                    <a:pt x="86" y="112"/>
                    <a:pt x="101" y="106"/>
                    <a:pt x="113" y="98"/>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087;p24">
              <a:extLst>
                <a:ext uri="{FF2B5EF4-FFF2-40B4-BE49-F238E27FC236}">
                  <a16:creationId xmlns:a16="http://schemas.microsoft.com/office/drawing/2014/main" id="{06596E35-D7C5-A54C-A680-2CDE0B2D6919}"/>
                </a:ext>
              </a:extLst>
            </p:cNvPr>
            <p:cNvSpPr/>
            <p:nvPr/>
          </p:nvSpPr>
          <p:spPr>
            <a:xfrm rot="-2922755">
              <a:off x="3686887" y="2669316"/>
              <a:ext cx="17542" cy="13436"/>
            </a:xfrm>
            <a:custGeom>
              <a:avLst/>
              <a:gdLst/>
              <a:ahLst/>
              <a:cxnLst/>
              <a:rect l="l" t="t" r="r" b="b"/>
              <a:pathLst>
                <a:path w="141" h="108" extrusionOk="0">
                  <a:moveTo>
                    <a:pt x="76" y="0"/>
                  </a:moveTo>
                  <a:cubicBezTo>
                    <a:pt x="73" y="0"/>
                    <a:pt x="71" y="1"/>
                    <a:pt x="68" y="1"/>
                  </a:cubicBezTo>
                  <a:cubicBezTo>
                    <a:pt x="16" y="1"/>
                    <a:pt x="1" y="61"/>
                    <a:pt x="31" y="91"/>
                  </a:cubicBezTo>
                  <a:cubicBezTo>
                    <a:pt x="42" y="102"/>
                    <a:pt x="57" y="108"/>
                    <a:pt x="71" y="108"/>
                  </a:cubicBezTo>
                  <a:cubicBezTo>
                    <a:pt x="85" y="108"/>
                    <a:pt x="98" y="102"/>
                    <a:pt x="106" y="91"/>
                  </a:cubicBezTo>
                  <a:cubicBezTo>
                    <a:pt x="141" y="56"/>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088;p24">
              <a:extLst>
                <a:ext uri="{FF2B5EF4-FFF2-40B4-BE49-F238E27FC236}">
                  <a16:creationId xmlns:a16="http://schemas.microsoft.com/office/drawing/2014/main" id="{D501DABE-E3D3-3C48-AEA0-98577E5077FE}"/>
                </a:ext>
              </a:extLst>
            </p:cNvPr>
            <p:cNvSpPr/>
            <p:nvPr/>
          </p:nvSpPr>
          <p:spPr>
            <a:xfrm rot="-2922755">
              <a:off x="3684096" y="2646969"/>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2" y="108"/>
                    <a:pt x="75"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089;p24">
              <a:extLst>
                <a:ext uri="{FF2B5EF4-FFF2-40B4-BE49-F238E27FC236}">
                  <a16:creationId xmlns:a16="http://schemas.microsoft.com/office/drawing/2014/main" id="{D345F5A4-47F8-BB49-B298-8BDE43DC4818}"/>
                </a:ext>
              </a:extLst>
            </p:cNvPr>
            <p:cNvSpPr/>
            <p:nvPr/>
          </p:nvSpPr>
          <p:spPr>
            <a:xfrm rot="-2922755">
              <a:off x="3681953" y="2624002"/>
              <a:ext cx="17915" cy="13436"/>
            </a:xfrm>
            <a:custGeom>
              <a:avLst/>
              <a:gdLst/>
              <a:ahLst/>
              <a:cxnLst/>
              <a:rect l="l" t="t" r="r" b="b"/>
              <a:pathLst>
                <a:path w="144" h="108" extrusionOk="0">
                  <a:moveTo>
                    <a:pt x="68" y="1"/>
                  </a:moveTo>
                  <a:cubicBezTo>
                    <a:pt x="23" y="1"/>
                    <a:pt x="1" y="60"/>
                    <a:pt x="31" y="90"/>
                  </a:cubicBezTo>
                  <a:cubicBezTo>
                    <a:pt x="42" y="102"/>
                    <a:pt x="57" y="107"/>
                    <a:pt x="72" y="107"/>
                  </a:cubicBezTo>
                  <a:cubicBezTo>
                    <a:pt x="87" y="107"/>
                    <a:pt x="102" y="102"/>
                    <a:pt x="113" y="90"/>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090;p24">
              <a:extLst>
                <a:ext uri="{FF2B5EF4-FFF2-40B4-BE49-F238E27FC236}">
                  <a16:creationId xmlns:a16="http://schemas.microsoft.com/office/drawing/2014/main" id="{273566F6-88E8-A243-8350-6D6B630CA16D}"/>
                </a:ext>
              </a:extLst>
            </p:cNvPr>
            <p:cNvSpPr/>
            <p:nvPr/>
          </p:nvSpPr>
          <p:spPr>
            <a:xfrm rot="-2922755">
              <a:off x="3679082" y="2601353"/>
              <a:ext cx="18786" cy="13561"/>
            </a:xfrm>
            <a:custGeom>
              <a:avLst/>
              <a:gdLst/>
              <a:ahLst/>
              <a:cxnLst/>
              <a:rect l="l" t="t" r="r" b="b"/>
              <a:pathLst>
                <a:path w="151" h="109" extrusionOk="0">
                  <a:moveTo>
                    <a:pt x="75" y="1"/>
                  </a:moveTo>
                  <a:cubicBezTo>
                    <a:pt x="23" y="1"/>
                    <a:pt x="1" y="61"/>
                    <a:pt x="38" y="98"/>
                  </a:cubicBezTo>
                  <a:cubicBezTo>
                    <a:pt x="48" y="105"/>
                    <a:pt x="60" y="109"/>
                    <a:pt x="71" y="109"/>
                  </a:cubicBezTo>
                  <a:cubicBezTo>
                    <a:pt x="86" y="109"/>
                    <a:pt x="101" y="103"/>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091;p24">
              <a:extLst>
                <a:ext uri="{FF2B5EF4-FFF2-40B4-BE49-F238E27FC236}">
                  <a16:creationId xmlns:a16="http://schemas.microsoft.com/office/drawing/2014/main" id="{65FB954B-9D57-484A-9A61-C35CC5D97C89}"/>
                </a:ext>
              </a:extLst>
            </p:cNvPr>
            <p:cNvSpPr/>
            <p:nvPr/>
          </p:nvSpPr>
          <p:spPr>
            <a:xfrm rot="-2922755">
              <a:off x="3775999" y="2840699"/>
              <a:ext cx="50386" cy="37821"/>
            </a:xfrm>
            <a:custGeom>
              <a:avLst/>
              <a:gdLst/>
              <a:ahLst/>
              <a:cxnLst/>
              <a:rect l="l" t="t" r="r" b="b"/>
              <a:pathLst>
                <a:path w="405" h="304" extrusionOk="0">
                  <a:moveTo>
                    <a:pt x="195" y="0"/>
                  </a:moveTo>
                  <a:cubicBezTo>
                    <a:pt x="61" y="8"/>
                    <a:pt x="1" y="172"/>
                    <a:pt x="98" y="262"/>
                  </a:cubicBezTo>
                  <a:cubicBezTo>
                    <a:pt x="130" y="290"/>
                    <a:pt x="166" y="303"/>
                    <a:pt x="202" y="303"/>
                  </a:cubicBezTo>
                  <a:cubicBezTo>
                    <a:pt x="243" y="303"/>
                    <a:pt x="283" y="286"/>
                    <a:pt x="315" y="255"/>
                  </a:cubicBezTo>
                  <a:cubicBezTo>
                    <a:pt x="405" y="157"/>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092;p24">
              <a:extLst>
                <a:ext uri="{FF2B5EF4-FFF2-40B4-BE49-F238E27FC236}">
                  <a16:creationId xmlns:a16="http://schemas.microsoft.com/office/drawing/2014/main" id="{3EB22E10-E83B-8C4F-B696-A1131B88CC4E}"/>
                </a:ext>
              </a:extLst>
            </p:cNvPr>
            <p:cNvSpPr/>
            <p:nvPr/>
          </p:nvSpPr>
          <p:spPr>
            <a:xfrm rot="-2922755">
              <a:off x="3789825" y="2827394"/>
              <a:ext cx="17791" cy="14058"/>
            </a:xfrm>
            <a:custGeom>
              <a:avLst/>
              <a:gdLst/>
              <a:ahLst/>
              <a:cxnLst/>
              <a:rect l="l" t="t" r="r" b="b"/>
              <a:pathLst>
                <a:path w="143" h="113" extrusionOk="0">
                  <a:moveTo>
                    <a:pt x="67" y="1"/>
                  </a:moveTo>
                  <a:cubicBezTo>
                    <a:pt x="23" y="8"/>
                    <a:pt x="0" y="68"/>
                    <a:pt x="30" y="98"/>
                  </a:cubicBezTo>
                  <a:cubicBezTo>
                    <a:pt x="40" y="108"/>
                    <a:pt x="53" y="112"/>
                    <a:pt x="67" y="112"/>
                  </a:cubicBezTo>
                  <a:cubicBezTo>
                    <a:pt x="83" y="112"/>
                    <a:pt x="100" y="106"/>
                    <a:pt x="112" y="98"/>
                  </a:cubicBezTo>
                  <a:cubicBezTo>
                    <a:pt x="142" y="61"/>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093;p24">
              <a:extLst>
                <a:ext uri="{FF2B5EF4-FFF2-40B4-BE49-F238E27FC236}">
                  <a16:creationId xmlns:a16="http://schemas.microsoft.com/office/drawing/2014/main" id="{019BEAE9-3627-F247-A9E3-90234172176A}"/>
                </a:ext>
              </a:extLst>
            </p:cNvPr>
            <p:cNvSpPr/>
            <p:nvPr/>
          </p:nvSpPr>
          <p:spPr>
            <a:xfrm rot="-2922755">
              <a:off x="3787570" y="2809438"/>
              <a:ext cx="18786" cy="13436"/>
            </a:xfrm>
            <a:custGeom>
              <a:avLst/>
              <a:gdLst/>
              <a:ahLst/>
              <a:cxnLst/>
              <a:rect l="l" t="t" r="r" b="b"/>
              <a:pathLst>
                <a:path w="151" h="108" extrusionOk="0">
                  <a:moveTo>
                    <a:pt x="75" y="1"/>
                  </a:moveTo>
                  <a:cubicBezTo>
                    <a:pt x="23" y="1"/>
                    <a:pt x="0" y="61"/>
                    <a:pt x="38" y="91"/>
                  </a:cubicBezTo>
                  <a:cubicBezTo>
                    <a:pt x="49" y="102"/>
                    <a:pt x="64" y="108"/>
                    <a:pt x="78" y="108"/>
                  </a:cubicBezTo>
                  <a:cubicBezTo>
                    <a:pt x="92" y="108"/>
                    <a:pt x="105" y="102"/>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094;p24">
              <a:extLst>
                <a:ext uri="{FF2B5EF4-FFF2-40B4-BE49-F238E27FC236}">
                  <a16:creationId xmlns:a16="http://schemas.microsoft.com/office/drawing/2014/main" id="{BB9A0C87-5E7F-2A4A-B360-D9B195D8B4FD}"/>
                </a:ext>
              </a:extLst>
            </p:cNvPr>
            <p:cNvSpPr/>
            <p:nvPr/>
          </p:nvSpPr>
          <p:spPr>
            <a:xfrm rot="-2922755">
              <a:off x="3785935" y="2790781"/>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6" y="108"/>
                    <a:pt x="100" y="103"/>
                    <a:pt x="113" y="90"/>
                  </a:cubicBezTo>
                  <a:cubicBezTo>
                    <a:pt x="142"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095;p24">
              <a:extLst>
                <a:ext uri="{FF2B5EF4-FFF2-40B4-BE49-F238E27FC236}">
                  <a16:creationId xmlns:a16="http://schemas.microsoft.com/office/drawing/2014/main" id="{3CDCB743-BC0F-8740-97CA-6E4D664A8C88}"/>
                </a:ext>
              </a:extLst>
            </p:cNvPr>
            <p:cNvSpPr/>
            <p:nvPr/>
          </p:nvSpPr>
          <p:spPr>
            <a:xfrm rot="-2922755">
              <a:off x="3783908" y="2772834"/>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096;p24">
              <a:extLst>
                <a:ext uri="{FF2B5EF4-FFF2-40B4-BE49-F238E27FC236}">
                  <a16:creationId xmlns:a16="http://schemas.microsoft.com/office/drawing/2014/main" id="{06B36C4A-31C6-5C46-A955-92FC3DB7203F}"/>
                </a:ext>
              </a:extLst>
            </p:cNvPr>
            <p:cNvSpPr/>
            <p:nvPr/>
          </p:nvSpPr>
          <p:spPr>
            <a:xfrm rot="-2922755">
              <a:off x="3782232" y="2754083"/>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097;p24">
              <a:extLst>
                <a:ext uri="{FF2B5EF4-FFF2-40B4-BE49-F238E27FC236}">
                  <a16:creationId xmlns:a16="http://schemas.microsoft.com/office/drawing/2014/main" id="{1F4672B6-68CB-A246-9200-6163E9814D7A}"/>
                </a:ext>
              </a:extLst>
            </p:cNvPr>
            <p:cNvSpPr/>
            <p:nvPr/>
          </p:nvSpPr>
          <p:spPr>
            <a:xfrm rot="-2922755">
              <a:off x="3780521" y="2735009"/>
              <a:ext cx="17791" cy="13934"/>
            </a:xfrm>
            <a:custGeom>
              <a:avLst/>
              <a:gdLst/>
              <a:ahLst/>
              <a:cxnLst/>
              <a:rect l="l" t="t" r="r" b="b"/>
              <a:pathLst>
                <a:path w="143" h="112" extrusionOk="0">
                  <a:moveTo>
                    <a:pt x="67" y="0"/>
                  </a:moveTo>
                  <a:cubicBezTo>
                    <a:pt x="15" y="8"/>
                    <a:pt x="0" y="68"/>
                    <a:pt x="30" y="98"/>
                  </a:cubicBezTo>
                  <a:cubicBezTo>
                    <a:pt x="40" y="108"/>
                    <a:pt x="53" y="112"/>
                    <a:pt x="67" y="112"/>
                  </a:cubicBezTo>
                  <a:cubicBezTo>
                    <a:pt x="83" y="112"/>
                    <a:pt x="100" y="106"/>
                    <a:pt x="112" y="98"/>
                  </a:cubicBezTo>
                  <a:cubicBezTo>
                    <a:pt x="142" y="60"/>
                    <a:pt x="112"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098;p24">
              <a:extLst>
                <a:ext uri="{FF2B5EF4-FFF2-40B4-BE49-F238E27FC236}">
                  <a16:creationId xmlns:a16="http://schemas.microsoft.com/office/drawing/2014/main" id="{6DC59CB5-3EAB-BF40-81C8-2B894277C896}"/>
                </a:ext>
              </a:extLst>
            </p:cNvPr>
            <p:cNvSpPr/>
            <p:nvPr/>
          </p:nvSpPr>
          <p:spPr>
            <a:xfrm rot="-2922755">
              <a:off x="3778481" y="2717406"/>
              <a:ext cx="17791" cy="13436"/>
            </a:xfrm>
            <a:custGeom>
              <a:avLst/>
              <a:gdLst/>
              <a:ahLst/>
              <a:cxnLst/>
              <a:rect l="l" t="t" r="r" b="b"/>
              <a:pathLst>
                <a:path w="143" h="108" extrusionOk="0">
                  <a:moveTo>
                    <a:pt x="68" y="0"/>
                  </a:moveTo>
                  <a:cubicBezTo>
                    <a:pt x="23" y="0"/>
                    <a:pt x="0" y="60"/>
                    <a:pt x="38" y="90"/>
                  </a:cubicBezTo>
                  <a:cubicBezTo>
                    <a:pt x="49" y="102"/>
                    <a:pt x="62" y="107"/>
                    <a:pt x="75" y="107"/>
                  </a:cubicBezTo>
                  <a:cubicBezTo>
                    <a:pt x="88" y="107"/>
                    <a:pt x="101" y="102"/>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099;p24">
              <a:extLst>
                <a:ext uri="{FF2B5EF4-FFF2-40B4-BE49-F238E27FC236}">
                  <a16:creationId xmlns:a16="http://schemas.microsoft.com/office/drawing/2014/main" id="{003EB9F7-2CEB-5C42-9A43-5E4EE8CF262D}"/>
                </a:ext>
              </a:extLst>
            </p:cNvPr>
            <p:cNvSpPr/>
            <p:nvPr/>
          </p:nvSpPr>
          <p:spPr>
            <a:xfrm rot="-2922755">
              <a:off x="3776631" y="2698396"/>
              <a:ext cx="17791" cy="13436"/>
            </a:xfrm>
            <a:custGeom>
              <a:avLst/>
              <a:gdLst/>
              <a:ahLst/>
              <a:cxnLst/>
              <a:rect l="l" t="t" r="r" b="b"/>
              <a:pathLst>
                <a:path w="143" h="108" extrusionOk="0">
                  <a:moveTo>
                    <a:pt x="68" y="0"/>
                  </a:moveTo>
                  <a:cubicBezTo>
                    <a:pt x="23" y="0"/>
                    <a:pt x="0" y="60"/>
                    <a:pt x="30" y="98"/>
                  </a:cubicBezTo>
                  <a:cubicBezTo>
                    <a:pt x="40" y="104"/>
                    <a:pt x="53" y="108"/>
                    <a:pt x="67" y="108"/>
                  </a:cubicBezTo>
                  <a:cubicBezTo>
                    <a:pt x="83" y="108"/>
                    <a:pt x="100" y="102"/>
                    <a:pt x="113" y="90"/>
                  </a:cubicBezTo>
                  <a:cubicBezTo>
                    <a:pt x="142"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100;p24">
              <a:extLst>
                <a:ext uri="{FF2B5EF4-FFF2-40B4-BE49-F238E27FC236}">
                  <a16:creationId xmlns:a16="http://schemas.microsoft.com/office/drawing/2014/main" id="{C22EB7DA-DCB1-124E-B12C-744588321630}"/>
                </a:ext>
              </a:extLst>
            </p:cNvPr>
            <p:cNvSpPr/>
            <p:nvPr/>
          </p:nvSpPr>
          <p:spPr>
            <a:xfrm rot="-2922755">
              <a:off x="3774604" y="2680324"/>
              <a:ext cx="18537" cy="13561"/>
            </a:xfrm>
            <a:custGeom>
              <a:avLst/>
              <a:gdLst/>
              <a:ahLst/>
              <a:cxnLst/>
              <a:rect l="l" t="t" r="r" b="b"/>
              <a:pathLst>
                <a:path w="149" h="109"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101;p24">
              <a:extLst>
                <a:ext uri="{FF2B5EF4-FFF2-40B4-BE49-F238E27FC236}">
                  <a16:creationId xmlns:a16="http://schemas.microsoft.com/office/drawing/2014/main" id="{325B9E49-303B-464B-8292-650C3B9BDCCA}"/>
                </a:ext>
              </a:extLst>
            </p:cNvPr>
            <p:cNvSpPr/>
            <p:nvPr/>
          </p:nvSpPr>
          <p:spPr>
            <a:xfrm rot="-2922755">
              <a:off x="3772927" y="2661698"/>
              <a:ext cx="17791" cy="13436"/>
            </a:xfrm>
            <a:custGeom>
              <a:avLst/>
              <a:gdLst/>
              <a:ahLst/>
              <a:cxnLst/>
              <a:rect l="l" t="t" r="r" b="b"/>
              <a:pathLst>
                <a:path w="143" h="108" extrusionOk="0">
                  <a:moveTo>
                    <a:pt x="68" y="0"/>
                  </a:moveTo>
                  <a:cubicBezTo>
                    <a:pt x="23" y="0"/>
                    <a:pt x="0" y="60"/>
                    <a:pt x="30" y="97"/>
                  </a:cubicBezTo>
                  <a:cubicBezTo>
                    <a:pt x="40" y="104"/>
                    <a:pt x="54" y="108"/>
                    <a:pt x="67" y="108"/>
                  </a:cubicBezTo>
                  <a:cubicBezTo>
                    <a:pt x="83" y="108"/>
                    <a:pt x="100" y="102"/>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102;p24">
              <a:extLst>
                <a:ext uri="{FF2B5EF4-FFF2-40B4-BE49-F238E27FC236}">
                  <a16:creationId xmlns:a16="http://schemas.microsoft.com/office/drawing/2014/main" id="{5A6A22AB-C3F0-3B4A-BEDA-8A8E62538B13}"/>
                </a:ext>
              </a:extLst>
            </p:cNvPr>
            <p:cNvSpPr/>
            <p:nvPr/>
          </p:nvSpPr>
          <p:spPr>
            <a:xfrm rot="-2922755">
              <a:off x="3770391" y="2642873"/>
              <a:ext cx="18786" cy="14058"/>
            </a:xfrm>
            <a:custGeom>
              <a:avLst/>
              <a:gdLst/>
              <a:ahLst/>
              <a:cxnLst/>
              <a:rect l="l" t="t" r="r" b="b"/>
              <a:pathLst>
                <a:path w="151" h="113" extrusionOk="0">
                  <a:moveTo>
                    <a:pt x="76" y="1"/>
                  </a:moveTo>
                  <a:cubicBezTo>
                    <a:pt x="23" y="8"/>
                    <a:pt x="1" y="68"/>
                    <a:pt x="38" y="98"/>
                  </a:cubicBezTo>
                  <a:cubicBezTo>
                    <a:pt x="48" y="108"/>
                    <a:pt x="61" y="112"/>
                    <a:pt x="74" y="112"/>
                  </a:cubicBezTo>
                  <a:cubicBezTo>
                    <a:pt x="90" y="112"/>
                    <a:pt x="105" y="106"/>
                    <a:pt x="113" y="98"/>
                  </a:cubicBezTo>
                  <a:cubicBezTo>
                    <a:pt x="150" y="61"/>
                    <a:pt x="120"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103;p24">
              <a:extLst>
                <a:ext uri="{FF2B5EF4-FFF2-40B4-BE49-F238E27FC236}">
                  <a16:creationId xmlns:a16="http://schemas.microsoft.com/office/drawing/2014/main" id="{024D4EED-24C6-2E46-83C7-2C4CC6F3E6AE}"/>
                </a:ext>
              </a:extLst>
            </p:cNvPr>
            <p:cNvSpPr/>
            <p:nvPr/>
          </p:nvSpPr>
          <p:spPr>
            <a:xfrm rot="-2922755">
              <a:off x="3769177" y="2625021"/>
              <a:ext cx="17791" cy="13312"/>
            </a:xfrm>
            <a:custGeom>
              <a:avLst/>
              <a:gdLst/>
              <a:ahLst/>
              <a:cxnLst/>
              <a:rect l="l" t="t" r="r" b="b"/>
              <a:pathLst>
                <a:path w="143" h="107" extrusionOk="0">
                  <a:moveTo>
                    <a:pt x="68" y="0"/>
                  </a:moveTo>
                  <a:cubicBezTo>
                    <a:pt x="23" y="0"/>
                    <a:pt x="0" y="60"/>
                    <a:pt x="38" y="90"/>
                  </a:cubicBezTo>
                  <a:cubicBezTo>
                    <a:pt x="45" y="101"/>
                    <a:pt x="58" y="107"/>
                    <a:pt x="73" y="107"/>
                  </a:cubicBezTo>
                  <a:cubicBezTo>
                    <a:pt x="87" y="107"/>
                    <a:pt x="102" y="101"/>
                    <a:pt x="113" y="90"/>
                  </a:cubicBezTo>
                  <a:cubicBezTo>
                    <a:pt x="143" y="52"/>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104;p24">
              <a:extLst>
                <a:ext uri="{FF2B5EF4-FFF2-40B4-BE49-F238E27FC236}">
                  <a16:creationId xmlns:a16="http://schemas.microsoft.com/office/drawing/2014/main" id="{85EA361F-876E-614F-BB87-D754BBFC0DEA}"/>
                </a:ext>
              </a:extLst>
            </p:cNvPr>
            <p:cNvSpPr/>
            <p:nvPr/>
          </p:nvSpPr>
          <p:spPr>
            <a:xfrm rot="-2922755">
              <a:off x="3750160" y="2587682"/>
              <a:ext cx="50261" cy="37572"/>
            </a:xfrm>
            <a:custGeom>
              <a:avLst/>
              <a:gdLst/>
              <a:ahLst/>
              <a:cxnLst/>
              <a:rect l="l" t="t" r="r" b="b"/>
              <a:pathLst>
                <a:path w="404" h="302" extrusionOk="0">
                  <a:moveTo>
                    <a:pt x="204" y="1"/>
                  </a:moveTo>
                  <a:cubicBezTo>
                    <a:pt x="201" y="1"/>
                    <a:pt x="199" y="1"/>
                    <a:pt x="196" y="1"/>
                  </a:cubicBezTo>
                  <a:cubicBezTo>
                    <a:pt x="61" y="8"/>
                    <a:pt x="1" y="173"/>
                    <a:pt x="98" y="263"/>
                  </a:cubicBezTo>
                  <a:cubicBezTo>
                    <a:pt x="127" y="288"/>
                    <a:pt x="165" y="301"/>
                    <a:pt x="203" y="301"/>
                  </a:cubicBezTo>
                  <a:cubicBezTo>
                    <a:pt x="243" y="301"/>
                    <a:pt x="284" y="286"/>
                    <a:pt x="315" y="256"/>
                  </a:cubicBezTo>
                  <a:cubicBezTo>
                    <a:pt x="403" y="160"/>
                    <a:pt x="334"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105;p24">
              <a:extLst>
                <a:ext uri="{FF2B5EF4-FFF2-40B4-BE49-F238E27FC236}">
                  <a16:creationId xmlns:a16="http://schemas.microsoft.com/office/drawing/2014/main" id="{C817D53C-ACE7-B641-B4C0-A1CDBCB2FCB5}"/>
                </a:ext>
              </a:extLst>
            </p:cNvPr>
            <p:cNvSpPr/>
            <p:nvPr/>
          </p:nvSpPr>
          <p:spPr>
            <a:xfrm rot="-2922755">
              <a:off x="3859024" y="2812666"/>
              <a:ext cx="37323" cy="37323"/>
            </a:xfrm>
            <a:custGeom>
              <a:avLst/>
              <a:gdLst/>
              <a:ahLst/>
              <a:cxnLst/>
              <a:rect l="l" t="t" r="r" b="b"/>
              <a:pathLst>
                <a:path w="300" h="300" extrusionOk="0">
                  <a:moveTo>
                    <a:pt x="150" y="1"/>
                  </a:moveTo>
                  <a:cubicBezTo>
                    <a:pt x="68" y="1"/>
                    <a:pt x="0" y="68"/>
                    <a:pt x="0" y="150"/>
                  </a:cubicBezTo>
                  <a:cubicBezTo>
                    <a:pt x="0" y="233"/>
                    <a:pt x="68" y="300"/>
                    <a:pt x="150" y="300"/>
                  </a:cubicBezTo>
                  <a:cubicBezTo>
                    <a:pt x="232" y="300"/>
                    <a:pt x="300" y="233"/>
                    <a:pt x="300" y="150"/>
                  </a:cubicBezTo>
                  <a:cubicBezTo>
                    <a:pt x="300" y="68"/>
                    <a:pt x="232" y="1"/>
                    <a:pt x="15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106;p24">
              <a:extLst>
                <a:ext uri="{FF2B5EF4-FFF2-40B4-BE49-F238E27FC236}">
                  <a16:creationId xmlns:a16="http://schemas.microsoft.com/office/drawing/2014/main" id="{76FEA11D-973C-4140-9903-28E84895EC57}"/>
                </a:ext>
              </a:extLst>
            </p:cNvPr>
            <p:cNvSpPr/>
            <p:nvPr/>
          </p:nvSpPr>
          <p:spPr>
            <a:xfrm rot="-2922755">
              <a:off x="3867295" y="2805297"/>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9" y="103"/>
                    <a:pt x="62" y="108"/>
                    <a:pt x="75" y="108"/>
                  </a:cubicBezTo>
                  <a:cubicBezTo>
                    <a:pt x="89" y="108"/>
                    <a:pt x="102" y="103"/>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107;p24">
              <a:extLst>
                <a:ext uri="{FF2B5EF4-FFF2-40B4-BE49-F238E27FC236}">
                  <a16:creationId xmlns:a16="http://schemas.microsoft.com/office/drawing/2014/main" id="{630939EE-C8D3-A046-8711-7B354AAA9CCE}"/>
                </a:ext>
              </a:extLst>
            </p:cNvPr>
            <p:cNvSpPr/>
            <p:nvPr/>
          </p:nvSpPr>
          <p:spPr>
            <a:xfrm rot="-2922755">
              <a:off x="3865805" y="2790168"/>
              <a:ext cx="17915" cy="13934"/>
            </a:xfrm>
            <a:custGeom>
              <a:avLst/>
              <a:gdLst/>
              <a:ahLst/>
              <a:cxnLst/>
              <a:rect l="l" t="t" r="r" b="b"/>
              <a:pathLst>
                <a:path w="144" h="112" extrusionOk="0">
                  <a:moveTo>
                    <a:pt x="68" y="1"/>
                  </a:moveTo>
                  <a:cubicBezTo>
                    <a:pt x="23" y="8"/>
                    <a:pt x="1" y="61"/>
                    <a:pt x="31" y="98"/>
                  </a:cubicBezTo>
                  <a:cubicBezTo>
                    <a:pt x="40" y="107"/>
                    <a:pt x="52" y="112"/>
                    <a:pt x="65" y="112"/>
                  </a:cubicBezTo>
                  <a:cubicBezTo>
                    <a:pt x="82" y="112"/>
                    <a:pt x="100" y="104"/>
                    <a:pt x="113" y="91"/>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108;p24">
              <a:extLst>
                <a:ext uri="{FF2B5EF4-FFF2-40B4-BE49-F238E27FC236}">
                  <a16:creationId xmlns:a16="http://schemas.microsoft.com/office/drawing/2014/main" id="{179DC190-7861-444F-A9FA-4F6B35F1959B}"/>
                </a:ext>
              </a:extLst>
            </p:cNvPr>
            <p:cNvSpPr/>
            <p:nvPr/>
          </p:nvSpPr>
          <p:spPr>
            <a:xfrm rot="-2922755">
              <a:off x="3863961" y="2776183"/>
              <a:ext cx="18786" cy="13436"/>
            </a:xfrm>
            <a:custGeom>
              <a:avLst/>
              <a:gdLst/>
              <a:ahLst/>
              <a:cxnLst/>
              <a:rect l="l" t="t" r="r" b="b"/>
              <a:pathLst>
                <a:path w="151" h="108" extrusionOk="0">
                  <a:moveTo>
                    <a:pt x="76" y="0"/>
                  </a:moveTo>
                  <a:cubicBezTo>
                    <a:pt x="23" y="0"/>
                    <a:pt x="1" y="60"/>
                    <a:pt x="38" y="90"/>
                  </a:cubicBezTo>
                  <a:cubicBezTo>
                    <a:pt x="49" y="101"/>
                    <a:pt x="63" y="107"/>
                    <a:pt x="76" y="107"/>
                  </a:cubicBezTo>
                  <a:cubicBezTo>
                    <a:pt x="89" y="107"/>
                    <a:pt x="102" y="101"/>
                    <a:pt x="113" y="90"/>
                  </a:cubicBezTo>
                  <a:cubicBezTo>
                    <a:pt x="150"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109;p24">
              <a:extLst>
                <a:ext uri="{FF2B5EF4-FFF2-40B4-BE49-F238E27FC236}">
                  <a16:creationId xmlns:a16="http://schemas.microsoft.com/office/drawing/2014/main" id="{CFBCDE50-19A7-6448-9A66-C8AF07928933}"/>
                </a:ext>
              </a:extLst>
            </p:cNvPr>
            <p:cNvSpPr/>
            <p:nvPr/>
          </p:nvSpPr>
          <p:spPr>
            <a:xfrm rot="-2922755">
              <a:off x="3863227" y="2762077"/>
              <a:ext cx="17542" cy="13436"/>
            </a:xfrm>
            <a:custGeom>
              <a:avLst/>
              <a:gdLst/>
              <a:ahLst/>
              <a:cxnLst/>
              <a:rect l="l" t="t" r="r" b="b"/>
              <a:pathLst>
                <a:path w="141" h="108" extrusionOk="0">
                  <a:moveTo>
                    <a:pt x="76" y="0"/>
                  </a:moveTo>
                  <a:cubicBezTo>
                    <a:pt x="73" y="0"/>
                    <a:pt x="70" y="1"/>
                    <a:pt x="67" y="1"/>
                  </a:cubicBezTo>
                  <a:cubicBezTo>
                    <a:pt x="23" y="1"/>
                    <a:pt x="0" y="61"/>
                    <a:pt x="30" y="91"/>
                  </a:cubicBezTo>
                  <a:cubicBezTo>
                    <a:pt x="41" y="102"/>
                    <a:pt x="56" y="108"/>
                    <a:pt x="71" y="108"/>
                  </a:cubicBezTo>
                  <a:cubicBezTo>
                    <a:pt x="86" y="108"/>
                    <a:pt x="101" y="102"/>
                    <a:pt x="112" y="91"/>
                  </a:cubicBezTo>
                  <a:cubicBezTo>
                    <a:pt x="141" y="56"/>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110;p24">
              <a:extLst>
                <a:ext uri="{FF2B5EF4-FFF2-40B4-BE49-F238E27FC236}">
                  <a16:creationId xmlns:a16="http://schemas.microsoft.com/office/drawing/2014/main" id="{E0CB8CE8-DCBD-DC47-84A7-A1E8F57FA2FC}"/>
                </a:ext>
              </a:extLst>
            </p:cNvPr>
            <p:cNvSpPr/>
            <p:nvPr/>
          </p:nvSpPr>
          <p:spPr>
            <a:xfrm rot="-2922755">
              <a:off x="3860957" y="2747301"/>
              <a:ext cx="18786" cy="13934"/>
            </a:xfrm>
            <a:custGeom>
              <a:avLst/>
              <a:gdLst/>
              <a:ahLst/>
              <a:cxnLst/>
              <a:rect l="l" t="t" r="r" b="b"/>
              <a:pathLst>
                <a:path w="151" h="112" extrusionOk="0">
                  <a:moveTo>
                    <a:pt x="76" y="0"/>
                  </a:moveTo>
                  <a:cubicBezTo>
                    <a:pt x="23" y="0"/>
                    <a:pt x="1" y="60"/>
                    <a:pt x="38" y="98"/>
                  </a:cubicBezTo>
                  <a:cubicBezTo>
                    <a:pt x="48" y="107"/>
                    <a:pt x="59" y="111"/>
                    <a:pt x="69" y="111"/>
                  </a:cubicBezTo>
                  <a:cubicBezTo>
                    <a:pt x="85" y="111"/>
                    <a:pt x="100" y="103"/>
                    <a:pt x="113" y="90"/>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111;p24">
              <a:extLst>
                <a:ext uri="{FF2B5EF4-FFF2-40B4-BE49-F238E27FC236}">
                  <a16:creationId xmlns:a16="http://schemas.microsoft.com/office/drawing/2014/main" id="{9C58B42E-D496-ED46-809B-5006A4A5B798}"/>
                </a:ext>
              </a:extLst>
            </p:cNvPr>
            <p:cNvSpPr/>
            <p:nvPr/>
          </p:nvSpPr>
          <p:spPr>
            <a:xfrm rot="-2922755">
              <a:off x="3859994" y="2733187"/>
              <a:ext cx="17791" cy="13436"/>
            </a:xfrm>
            <a:custGeom>
              <a:avLst/>
              <a:gdLst/>
              <a:ahLst/>
              <a:cxnLst/>
              <a:rect l="l" t="t" r="r" b="b"/>
              <a:pathLst>
                <a:path w="143" h="108" extrusionOk="0">
                  <a:moveTo>
                    <a:pt x="68" y="1"/>
                  </a:moveTo>
                  <a:cubicBezTo>
                    <a:pt x="23" y="1"/>
                    <a:pt x="0" y="61"/>
                    <a:pt x="38" y="91"/>
                  </a:cubicBezTo>
                  <a:cubicBezTo>
                    <a:pt x="45" y="102"/>
                    <a:pt x="58" y="108"/>
                    <a:pt x="72" y="108"/>
                  </a:cubicBezTo>
                  <a:cubicBezTo>
                    <a:pt x="86" y="108"/>
                    <a:pt x="101"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112;p24">
              <a:extLst>
                <a:ext uri="{FF2B5EF4-FFF2-40B4-BE49-F238E27FC236}">
                  <a16:creationId xmlns:a16="http://schemas.microsoft.com/office/drawing/2014/main" id="{5CB01CB4-070E-3E41-8203-958073BE1C98}"/>
                </a:ext>
              </a:extLst>
            </p:cNvPr>
            <p:cNvSpPr/>
            <p:nvPr/>
          </p:nvSpPr>
          <p:spPr>
            <a:xfrm rot="-2922755">
              <a:off x="3858010" y="2718394"/>
              <a:ext cx="18661" cy="14307"/>
            </a:xfrm>
            <a:custGeom>
              <a:avLst/>
              <a:gdLst/>
              <a:ahLst/>
              <a:cxnLst/>
              <a:rect l="l" t="t" r="r" b="b"/>
              <a:pathLst>
                <a:path w="150" h="115" extrusionOk="0">
                  <a:moveTo>
                    <a:pt x="75" y="0"/>
                  </a:moveTo>
                  <a:cubicBezTo>
                    <a:pt x="23" y="8"/>
                    <a:pt x="0" y="67"/>
                    <a:pt x="38" y="97"/>
                  </a:cubicBezTo>
                  <a:cubicBezTo>
                    <a:pt x="49" y="109"/>
                    <a:pt x="64" y="114"/>
                    <a:pt x="78" y="114"/>
                  </a:cubicBezTo>
                  <a:cubicBezTo>
                    <a:pt x="92" y="114"/>
                    <a:pt x="105" y="109"/>
                    <a:pt x="112" y="97"/>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113;p24">
              <a:extLst>
                <a:ext uri="{FF2B5EF4-FFF2-40B4-BE49-F238E27FC236}">
                  <a16:creationId xmlns:a16="http://schemas.microsoft.com/office/drawing/2014/main" id="{36C05C15-AA6E-6542-9F60-9BB935DA918C}"/>
                </a:ext>
              </a:extLst>
            </p:cNvPr>
            <p:cNvSpPr/>
            <p:nvPr/>
          </p:nvSpPr>
          <p:spPr>
            <a:xfrm rot="-2922755">
              <a:off x="3856850" y="2704369"/>
              <a:ext cx="17791" cy="13561"/>
            </a:xfrm>
            <a:custGeom>
              <a:avLst/>
              <a:gdLst/>
              <a:ahLst/>
              <a:cxnLst/>
              <a:rect l="l" t="t" r="r" b="b"/>
              <a:pathLst>
                <a:path w="143" h="109" extrusionOk="0">
                  <a:moveTo>
                    <a:pt x="68" y="1"/>
                  </a:moveTo>
                  <a:cubicBezTo>
                    <a:pt x="23" y="1"/>
                    <a:pt x="0" y="61"/>
                    <a:pt x="38" y="98"/>
                  </a:cubicBezTo>
                  <a:cubicBezTo>
                    <a:pt x="48" y="105"/>
                    <a:pt x="60" y="108"/>
                    <a:pt x="71" y="108"/>
                  </a:cubicBezTo>
                  <a:cubicBezTo>
                    <a:pt x="86" y="108"/>
                    <a:pt x="100" y="103"/>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114;p24">
              <a:extLst>
                <a:ext uri="{FF2B5EF4-FFF2-40B4-BE49-F238E27FC236}">
                  <a16:creationId xmlns:a16="http://schemas.microsoft.com/office/drawing/2014/main" id="{694E5170-D649-ED49-AEE9-1F223D808264}"/>
                </a:ext>
              </a:extLst>
            </p:cNvPr>
            <p:cNvSpPr/>
            <p:nvPr/>
          </p:nvSpPr>
          <p:spPr>
            <a:xfrm rot="-2922755">
              <a:off x="3855125" y="2690273"/>
              <a:ext cx="18786" cy="13436"/>
            </a:xfrm>
            <a:custGeom>
              <a:avLst/>
              <a:gdLst/>
              <a:ahLst/>
              <a:cxnLst/>
              <a:rect l="l" t="t" r="r" b="b"/>
              <a:pathLst>
                <a:path w="151" h="108"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115;p24">
              <a:extLst>
                <a:ext uri="{FF2B5EF4-FFF2-40B4-BE49-F238E27FC236}">
                  <a16:creationId xmlns:a16="http://schemas.microsoft.com/office/drawing/2014/main" id="{A3B75E4C-25F6-154F-AE22-B61010B250AE}"/>
                </a:ext>
              </a:extLst>
            </p:cNvPr>
            <p:cNvSpPr/>
            <p:nvPr/>
          </p:nvSpPr>
          <p:spPr>
            <a:xfrm rot="-2922755">
              <a:off x="3853940" y="2675445"/>
              <a:ext cx="17791" cy="14307"/>
            </a:xfrm>
            <a:custGeom>
              <a:avLst/>
              <a:gdLst/>
              <a:ahLst/>
              <a:cxnLst/>
              <a:rect l="l" t="t" r="r" b="b"/>
              <a:pathLst>
                <a:path w="143" h="115" extrusionOk="0">
                  <a:moveTo>
                    <a:pt x="68" y="1"/>
                  </a:moveTo>
                  <a:cubicBezTo>
                    <a:pt x="23" y="8"/>
                    <a:pt x="1" y="68"/>
                    <a:pt x="38" y="98"/>
                  </a:cubicBezTo>
                  <a:cubicBezTo>
                    <a:pt x="49" y="109"/>
                    <a:pt x="62" y="115"/>
                    <a:pt x="76" y="115"/>
                  </a:cubicBezTo>
                  <a:cubicBezTo>
                    <a:pt x="89" y="115"/>
                    <a:pt x="102" y="109"/>
                    <a:pt x="113" y="98"/>
                  </a:cubicBezTo>
                  <a:cubicBezTo>
                    <a:pt x="143"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116;p24">
              <a:extLst>
                <a:ext uri="{FF2B5EF4-FFF2-40B4-BE49-F238E27FC236}">
                  <a16:creationId xmlns:a16="http://schemas.microsoft.com/office/drawing/2014/main" id="{1BC9A1CA-E031-DA45-AE8B-C10DCF2ADD94}"/>
                </a:ext>
              </a:extLst>
            </p:cNvPr>
            <p:cNvSpPr/>
            <p:nvPr/>
          </p:nvSpPr>
          <p:spPr>
            <a:xfrm rot="-2922755">
              <a:off x="3851934" y="2661476"/>
              <a:ext cx="18786" cy="13436"/>
            </a:xfrm>
            <a:custGeom>
              <a:avLst/>
              <a:gdLst/>
              <a:ahLst/>
              <a:cxnLst/>
              <a:rect l="l" t="t" r="r" b="b"/>
              <a:pathLst>
                <a:path w="151" h="108" extrusionOk="0">
                  <a:moveTo>
                    <a:pt x="75" y="0"/>
                  </a:moveTo>
                  <a:cubicBezTo>
                    <a:pt x="23" y="0"/>
                    <a:pt x="1" y="60"/>
                    <a:pt x="38" y="98"/>
                  </a:cubicBezTo>
                  <a:cubicBezTo>
                    <a:pt x="48" y="104"/>
                    <a:pt x="61" y="108"/>
                    <a:pt x="74" y="108"/>
                  </a:cubicBezTo>
                  <a:cubicBezTo>
                    <a:pt x="90" y="108"/>
                    <a:pt x="105"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117;p24">
              <a:extLst>
                <a:ext uri="{FF2B5EF4-FFF2-40B4-BE49-F238E27FC236}">
                  <a16:creationId xmlns:a16="http://schemas.microsoft.com/office/drawing/2014/main" id="{55335DB4-BCF5-3840-B999-69C032123BCA}"/>
                </a:ext>
              </a:extLst>
            </p:cNvPr>
            <p:cNvSpPr/>
            <p:nvPr/>
          </p:nvSpPr>
          <p:spPr>
            <a:xfrm rot="-2922755">
              <a:off x="3851097" y="2647417"/>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50" y="102"/>
                    <a:pt x="63" y="108"/>
                    <a:pt x="76" y="108"/>
                  </a:cubicBezTo>
                  <a:cubicBezTo>
                    <a:pt x="89" y="108"/>
                    <a:pt x="102" y="102"/>
                    <a:pt x="113" y="91"/>
                  </a:cubicBezTo>
                  <a:cubicBezTo>
                    <a:pt x="141" y="55"/>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118;p24">
              <a:extLst>
                <a:ext uri="{FF2B5EF4-FFF2-40B4-BE49-F238E27FC236}">
                  <a16:creationId xmlns:a16="http://schemas.microsoft.com/office/drawing/2014/main" id="{48CFD69A-DBB1-2843-8942-3D61F1365727}"/>
                </a:ext>
              </a:extLst>
            </p:cNvPr>
            <p:cNvSpPr/>
            <p:nvPr/>
          </p:nvSpPr>
          <p:spPr>
            <a:xfrm rot="-2922755">
              <a:off x="3833064" y="2616118"/>
              <a:ext cx="50137" cy="36950"/>
            </a:xfrm>
            <a:custGeom>
              <a:avLst/>
              <a:gdLst/>
              <a:ahLst/>
              <a:cxnLst/>
              <a:rect l="l" t="t" r="r" b="b"/>
              <a:pathLst>
                <a:path w="403" h="297" extrusionOk="0">
                  <a:moveTo>
                    <a:pt x="204" y="0"/>
                  </a:moveTo>
                  <a:cubicBezTo>
                    <a:pt x="201" y="0"/>
                    <a:pt x="198" y="0"/>
                    <a:pt x="195" y="0"/>
                  </a:cubicBezTo>
                  <a:cubicBezTo>
                    <a:pt x="60" y="0"/>
                    <a:pt x="0" y="165"/>
                    <a:pt x="98" y="255"/>
                  </a:cubicBezTo>
                  <a:cubicBezTo>
                    <a:pt x="129" y="283"/>
                    <a:pt x="166" y="296"/>
                    <a:pt x="202" y="296"/>
                  </a:cubicBezTo>
                  <a:cubicBezTo>
                    <a:pt x="243" y="296"/>
                    <a:pt x="283" y="279"/>
                    <a:pt x="315" y="247"/>
                  </a:cubicBezTo>
                  <a:cubicBezTo>
                    <a:pt x="403"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119;p24">
              <a:extLst>
                <a:ext uri="{FF2B5EF4-FFF2-40B4-BE49-F238E27FC236}">
                  <a16:creationId xmlns:a16="http://schemas.microsoft.com/office/drawing/2014/main" id="{1D1A1111-7727-1747-90AA-34009582CE9A}"/>
                </a:ext>
              </a:extLst>
            </p:cNvPr>
            <p:cNvSpPr/>
            <p:nvPr/>
          </p:nvSpPr>
          <p:spPr>
            <a:xfrm rot="-2922755">
              <a:off x="3924720" y="2783313"/>
              <a:ext cx="49266" cy="37448"/>
            </a:xfrm>
            <a:custGeom>
              <a:avLst/>
              <a:gdLst/>
              <a:ahLst/>
              <a:cxnLst/>
              <a:rect l="l" t="t" r="r" b="b"/>
              <a:pathLst>
                <a:path w="396" h="301" extrusionOk="0">
                  <a:moveTo>
                    <a:pt x="204" y="0"/>
                  </a:moveTo>
                  <a:cubicBezTo>
                    <a:pt x="201" y="0"/>
                    <a:pt x="198" y="0"/>
                    <a:pt x="195" y="1"/>
                  </a:cubicBezTo>
                  <a:cubicBezTo>
                    <a:pt x="60" y="8"/>
                    <a:pt x="0" y="165"/>
                    <a:pt x="98" y="263"/>
                  </a:cubicBezTo>
                  <a:cubicBezTo>
                    <a:pt x="126" y="287"/>
                    <a:pt x="162" y="300"/>
                    <a:pt x="198" y="300"/>
                  </a:cubicBezTo>
                  <a:cubicBezTo>
                    <a:pt x="239" y="300"/>
                    <a:pt x="280" y="283"/>
                    <a:pt x="307" y="248"/>
                  </a:cubicBezTo>
                  <a:cubicBezTo>
                    <a:pt x="395"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120;p24">
              <a:extLst>
                <a:ext uri="{FF2B5EF4-FFF2-40B4-BE49-F238E27FC236}">
                  <a16:creationId xmlns:a16="http://schemas.microsoft.com/office/drawing/2014/main" id="{A4E4BF65-D32C-AC4E-9A04-7C48CE2E6844}"/>
                </a:ext>
              </a:extLst>
            </p:cNvPr>
            <p:cNvSpPr/>
            <p:nvPr/>
          </p:nvSpPr>
          <p:spPr>
            <a:xfrm rot="-2922755">
              <a:off x="3939012" y="2781514"/>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49" y="103"/>
                    <a:pt x="62" y="108"/>
                    <a:pt x="75" y="108"/>
                  </a:cubicBezTo>
                  <a:cubicBezTo>
                    <a:pt x="89" y="108"/>
                    <a:pt x="102" y="103"/>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121;p24">
              <a:extLst>
                <a:ext uri="{FF2B5EF4-FFF2-40B4-BE49-F238E27FC236}">
                  <a16:creationId xmlns:a16="http://schemas.microsoft.com/office/drawing/2014/main" id="{403D421E-9592-E346-9D05-112849A12A44}"/>
                </a:ext>
              </a:extLst>
            </p:cNvPr>
            <p:cNvSpPr/>
            <p:nvPr/>
          </p:nvSpPr>
          <p:spPr>
            <a:xfrm rot="-2922755">
              <a:off x="3938350" y="2771026"/>
              <a:ext cx="17542" cy="13561"/>
            </a:xfrm>
            <a:custGeom>
              <a:avLst/>
              <a:gdLst/>
              <a:ahLst/>
              <a:cxnLst/>
              <a:rect l="l" t="t" r="r" b="b"/>
              <a:pathLst>
                <a:path w="141" h="109" extrusionOk="0">
                  <a:moveTo>
                    <a:pt x="75" y="1"/>
                  </a:moveTo>
                  <a:cubicBezTo>
                    <a:pt x="73" y="1"/>
                    <a:pt x="70" y="1"/>
                    <a:pt x="68" y="2"/>
                  </a:cubicBezTo>
                  <a:cubicBezTo>
                    <a:pt x="15" y="2"/>
                    <a:pt x="0" y="61"/>
                    <a:pt x="30" y="91"/>
                  </a:cubicBezTo>
                  <a:cubicBezTo>
                    <a:pt x="42" y="103"/>
                    <a:pt x="57" y="108"/>
                    <a:pt x="72" y="108"/>
                  </a:cubicBezTo>
                  <a:cubicBezTo>
                    <a:pt x="87" y="108"/>
                    <a:pt x="101" y="103"/>
                    <a:pt x="113" y="91"/>
                  </a:cubicBezTo>
                  <a:cubicBezTo>
                    <a:pt x="141" y="56"/>
                    <a:pt x="116"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122;p24">
              <a:extLst>
                <a:ext uri="{FF2B5EF4-FFF2-40B4-BE49-F238E27FC236}">
                  <a16:creationId xmlns:a16="http://schemas.microsoft.com/office/drawing/2014/main" id="{DD8D35AE-D16E-9F47-9055-8F808B417592}"/>
                </a:ext>
              </a:extLst>
            </p:cNvPr>
            <p:cNvSpPr/>
            <p:nvPr/>
          </p:nvSpPr>
          <p:spPr>
            <a:xfrm rot="-2922755">
              <a:off x="3936665" y="2760479"/>
              <a:ext cx="17915" cy="14307"/>
            </a:xfrm>
            <a:custGeom>
              <a:avLst/>
              <a:gdLst/>
              <a:ahLst/>
              <a:cxnLst/>
              <a:rect l="l" t="t" r="r" b="b"/>
              <a:pathLst>
                <a:path w="144" h="115" extrusionOk="0">
                  <a:moveTo>
                    <a:pt x="68" y="0"/>
                  </a:moveTo>
                  <a:cubicBezTo>
                    <a:pt x="23" y="8"/>
                    <a:pt x="1" y="68"/>
                    <a:pt x="38" y="98"/>
                  </a:cubicBezTo>
                  <a:cubicBezTo>
                    <a:pt x="49" y="109"/>
                    <a:pt x="63" y="114"/>
                    <a:pt x="76" y="114"/>
                  </a:cubicBezTo>
                  <a:cubicBezTo>
                    <a:pt x="89" y="114"/>
                    <a:pt x="102" y="109"/>
                    <a:pt x="113" y="98"/>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123;p24">
              <a:extLst>
                <a:ext uri="{FF2B5EF4-FFF2-40B4-BE49-F238E27FC236}">
                  <a16:creationId xmlns:a16="http://schemas.microsoft.com/office/drawing/2014/main" id="{F681586B-389D-F742-B000-087F71DAE3BD}"/>
                </a:ext>
              </a:extLst>
            </p:cNvPr>
            <p:cNvSpPr/>
            <p:nvPr/>
          </p:nvSpPr>
          <p:spPr>
            <a:xfrm rot="-2922755">
              <a:off x="3935863" y="2750055"/>
              <a:ext cx="17791" cy="13934"/>
            </a:xfrm>
            <a:custGeom>
              <a:avLst/>
              <a:gdLst/>
              <a:ahLst/>
              <a:cxnLst/>
              <a:rect l="l" t="t" r="r" b="b"/>
              <a:pathLst>
                <a:path w="143" h="112" extrusionOk="0">
                  <a:moveTo>
                    <a:pt x="68" y="0"/>
                  </a:moveTo>
                  <a:cubicBezTo>
                    <a:pt x="23" y="8"/>
                    <a:pt x="1" y="60"/>
                    <a:pt x="31" y="98"/>
                  </a:cubicBezTo>
                  <a:cubicBezTo>
                    <a:pt x="40" y="107"/>
                    <a:pt x="52" y="111"/>
                    <a:pt x="65" y="111"/>
                  </a:cubicBezTo>
                  <a:cubicBezTo>
                    <a:pt x="82" y="111"/>
                    <a:pt x="100" y="103"/>
                    <a:pt x="113" y="90"/>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124;p24">
              <a:extLst>
                <a:ext uri="{FF2B5EF4-FFF2-40B4-BE49-F238E27FC236}">
                  <a16:creationId xmlns:a16="http://schemas.microsoft.com/office/drawing/2014/main" id="{BA95A29F-B1C4-4043-9703-4944200DCF0B}"/>
                </a:ext>
              </a:extLst>
            </p:cNvPr>
            <p:cNvSpPr/>
            <p:nvPr/>
          </p:nvSpPr>
          <p:spPr>
            <a:xfrm rot="-2922755">
              <a:off x="3934316" y="2739911"/>
              <a:ext cx="18661" cy="13561"/>
            </a:xfrm>
            <a:custGeom>
              <a:avLst/>
              <a:gdLst/>
              <a:ahLst/>
              <a:cxnLst/>
              <a:rect l="l" t="t" r="r" b="b"/>
              <a:pathLst>
                <a:path w="150" h="109" extrusionOk="0">
                  <a:moveTo>
                    <a:pt x="75" y="0"/>
                  </a:moveTo>
                  <a:cubicBezTo>
                    <a:pt x="23" y="0"/>
                    <a:pt x="0" y="60"/>
                    <a:pt x="38" y="98"/>
                  </a:cubicBezTo>
                  <a:cubicBezTo>
                    <a:pt x="48" y="104"/>
                    <a:pt x="59" y="108"/>
                    <a:pt x="71" y="108"/>
                  </a:cubicBezTo>
                  <a:cubicBezTo>
                    <a:pt x="85" y="108"/>
                    <a:pt x="100" y="103"/>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125;p24">
              <a:extLst>
                <a:ext uri="{FF2B5EF4-FFF2-40B4-BE49-F238E27FC236}">
                  <a16:creationId xmlns:a16="http://schemas.microsoft.com/office/drawing/2014/main" id="{15F2DC96-DA40-CD4E-823E-E377241F318B}"/>
                </a:ext>
              </a:extLst>
            </p:cNvPr>
            <p:cNvSpPr/>
            <p:nvPr/>
          </p:nvSpPr>
          <p:spPr>
            <a:xfrm rot="-2922755">
              <a:off x="3933781" y="2729703"/>
              <a:ext cx="17791" cy="13561"/>
            </a:xfrm>
            <a:custGeom>
              <a:avLst/>
              <a:gdLst/>
              <a:ahLst/>
              <a:cxnLst/>
              <a:rect l="l" t="t" r="r" b="b"/>
              <a:pathLst>
                <a:path w="143" h="109" extrusionOk="0">
                  <a:moveTo>
                    <a:pt x="67" y="1"/>
                  </a:moveTo>
                  <a:cubicBezTo>
                    <a:pt x="22" y="1"/>
                    <a:pt x="0" y="60"/>
                    <a:pt x="30" y="98"/>
                  </a:cubicBezTo>
                  <a:cubicBezTo>
                    <a:pt x="40" y="105"/>
                    <a:pt x="53" y="108"/>
                    <a:pt x="67" y="108"/>
                  </a:cubicBezTo>
                  <a:cubicBezTo>
                    <a:pt x="83" y="108"/>
                    <a:pt x="100" y="103"/>
                    <a:pt x="112" y="90"/>
                  </a:cubicBezTo>
                  <a:cubicBezTo>
                    <a:pt x="142" y="60"/>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126;p24">
              <a:extLst>
                <a:ext uri="{FF2B5EF4-FFF2-40B4-BE49-F238E27FC236}">
                  <a16:creationId xmlns:a16="http://schemas.microsoft.com/office/drawing/2014/main" id="{5019D099-2C7B-C440-9FB7-E0B0E3992323}"/>
                </a:ext>
              </a:extLst>
            </p:cNvPr>
            <p:cNvSpPr/>
            <p:nvPr/>
          </p:nvSpPr>
          <p:spPr>
            <a:xfrm rot="-2922755">
              <a:off x="3932271" y="2719543"/>
              <a:ext cx="18786" cy="13561"/>
            </a:xfrm>
            <a:custGeom>
              <a:avLst/>
              <a:gdLst/>
              <a:ahLst/>
              <a:cxnLst/>
              <a:rect l="l" t="t" r="r" b="b"/>
              <a:pathLst>
                <a:path w="151" h="109" extrusionOk="0">
                  <a:moveTo>
                    <a:pt x="75" y="1"/>
                  </a:moveTo>
                  <a:cubicBezTo>
                    <a:pt x="23" y="1"/>
                    <a:pt x="0" y="61"/>
                    <a:pt x="38" y="98"/>
                  </a:cubicBezTo>
                  <a:cubicBezTo>
                    <a:pt x="48" y="105"/>
                    <a:pt x="60" y="108"/>
                    <a:pt x="71" y="108"/>
                  </a:cubicBezTo>
                  <a:cubicBezTo>
                    <a:pt x="86" y="108"/>
                    <a:pt x="100" y="103"/>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127;p24">
              <a:extLst>
                <a:ext uri="{FF2B5EF4-FFF2-40B4-BE49-F238E27FC236}">
                  <a16:creationId xmlns:a16="http://schemas.microsoft.com/office/drawing/2014/main" id="{E8199008-38F5-5D49-A88A-CAF60ED8F89B}"/>
                </a:ext>
              </a:extLst>
            </p:cNvPr>
            <p:cNvSpPr/>
            <p:nvPr/>
          </p:nvSpPr>
          <p:spPr>
            <a:xfrm rot="-2922755">
              <a:off x="3931710" y="2709403"/>
              <a:ext cx="17791" cy="13436"/>
            </a:xfrm>
            <a:custGeom>
              <a:avLst/>
              <a:gdLst/>
              <a:ahLst/>
              <a:cxnLst/>
              <a:rect l="l" t="t" r="r" b="b"/>
              <a:pathLst>
                <a:path w="143" h="108" extrusionOk="0">
                  <a:moveTo>
                    <a:pt x="68" y="1"/>
                  </a:moveTo>
                  <a:cubicBezTo>
                    <a:pt x="23" y="1"/>
                    <a:pt x="0" y="61"/>
                    <a:pt x="30" y="91"/>
                  </a:cubicBezTo>
                  <a:cubicBezTo>
                    <a:pt x="41" y="102"/>
                    <a:pt x="56" y="107"/>
                    <a:pt x="71" y="107"/>
                  </a:cubicBezTo>
                  <a:cubicBezTo>
                    <a:pt x="86" y="107"/>
                    <a:pt x="101"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128;p24">
              <a:extLst>
                <a:ext uri="{FF2B5EF4-FFF2-40B4-BE49-F238E27FC236}">
                  <a16:creationId xmlns:a16="http://schemas.microsoft.com/office/drawing/2014/main" id="{FA25F0C1-41BB-C740-ADA0-8951A3E37E26}"/>
                </a:ext>
              </a:extLst>
            </p:cNvPr>
            <p:cNvSpPr/>
            <p:nvPr/>
          </p:nvSpPr>
          <p:spPr>
            <a:xfrm rot="-2922755">
              <a:off x="3930243" y="2699336"/>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129;p24">
              <a:extLst>
                <a:ext uri="{FF2B5EF4-FFF2-40B4-BE49-F238E27FC236}">
                  <a16:creationId xmlns:a16="http://schemas.microsoft.com/office/drawing/2014/main" id="{264DFCC6-A7CF-924D-BC04-1EE2D975082A}"/>
                </a:ext>
              </a:extLst>
            </p:cNvPr>
            <p:cNvSpPr/>
            <p:nvPr/>
          </p:nvSpPr>
          <p:spPr>
            <a:xfrm rot="-2922755">
              <a:off x="3929708" y="2689128"/>
              <a:ext cx="17666" cy="13436"/>
            </a:xfrm>
            <a:custGeom>
              <a:avLst/>
              <a:gdLst/>
              <a:ahLst/>
              <a:cxnLst/>
              <a:rect l="l" t="t" r="r" b="b"/>
              <a:pathLst>
                <a:path w="142" h="108" extrusionOk="0">
                  <a:moveTo>
                    <a:pt x="77" y="0"/>
                  </a:moveTo>
                  <a:cubicBezTo>
                    <a:pt x="74" y="0"/>
                    <a:pt x="71" y="1"/>
                    <a:pt x="68" y="1"/>
                  </a:cubicBezTo>
                  <a:cubicBezTo>
                    <a:pt x="23" y="1"/>
                    <a:pt x="1" y="61"/>
                    <a:pt x="31" y="91"/>
                  </a:cubicBezTo>
                  <a:cubicBezTo>
                    <a:pt x="42" y="102"/>
                    <a:pt x="57" y="108"/>
                    <a:pt x="72" y="108"/>
                  </a:cubicBezTo>
                  <a:cubicBezTo>
                    <a:pt x="87"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130;p24">
              <a:extLst>
                <a:ext uri="{FF2B5EF4-FFF2-40B4-BE49-F238E27FC236}">
                  <a16:creationId xmlns:a16="http://schemas.microsoft.com/office/drawing/2014/main" id="{A840A92F-B733-9749-9AEE-F5FE8046D7EC}"/>
                </a:ext>
              </a:extLst>
            </p:cNvPr>
            <p:cNvSpPr/>
            <p:nvPr/>
          </p:nvSpPr>
          <p:spPr>
            <a:xfrm rot="-2922755">
              <a:off x="3927850" y="2678198"/>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131;p24">
              <a:extLst>
                <a:ext uri="{FF2B5EF4-FFF2-40B4-BE49-F238E27FC236}">
                  <a16:creationId xmlns:a16="http://schemas.microsoft.com/office/drawing/2014/main" id="{237CB49D-C0E8-8840-BF43-5B7F09DE7246}"/>
                </a:ext>
              </a:extLst>
            </p:cNvPr>
            <p:cNvSpPr/>
            <p:nvPr/>
          </p:nvSpPr>
          <p:spPr>
            <a:xfrm rot="-2922755">
              <a:off x="3927315" y="2667991"/>
              <a:ext cx="17915" cy="14307"/>
            </a:xfrm>
            <a:custGeom>
              <a:avLst/>
              <a:gdLst/>
              <a:ahLst/>
              <a:cxnLst/>
              <a:rect l="l" t="t" r="r" b="b"/>
              <a:pathLst>
                <a:path w="144" h="115" extrusionOk="0">
                  <a:moveTo>
                    <a:pt x="68" y="1"/>
                  </a:moveTo>
                  <a:cubicBezTo>
                    <a:pt x="23" y="8"/>
                    <a:pt x="1" y="68"/>
                    <a:pt x="38" y="98"/>
                  </a:cubicBezTo>
                  <a:cubicBezTo>
                    <a:pt x="50" y="109"/>
                    <a:pt x="63" y="115"/>
                    <a:pt x="76" y="115"/>
                  </a:cubicBezTo>
                  <a:cubicBezTo>
                    <a:pt x="89" y="115"/>
                    <a:pt x="102" y="109"/>
                    <a:pt x="113" y="98"/>
                  </a:cubicBezTo>
                  <a:cubicBezTo>
                    <a:pt x="143" y="61"/>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132;p24">
              <a:extLst>
                <a:ext uri="{FF2B5EF4-FFF2-40B4-BE49-F238E27FC236}">
                  <a16:creationId xmlns:a16="http://schemas.microsoft.com/office/drawing/2014/main" id="{D25EB516-4812-DD47-AC29-DDF0F3311E74}"/>
                </a:ext>
              </a:extLst>
            </p:cNvPr>
            <p:cNvSpPr/>
            <p:nvPr/>
          </p:nvSpPr>
          <p:spPr>
            <a:xfrm rot="-2922755">
              <a:off x="3909993" y="2642775"/>
              <a:ext cx="50137" cy="36950"/>
            </a:xfrm>
            <a:custGeom>
              <a:avLst/>
              <a:gdLst/>
              <a:ahLst/>
              <a:cxnLst/>
              <a:rect l="l" t="t" r="r" b="b"/>
              <a:pathLst>
                <a:path w="403" h="297" extrusionOk="0">
                  <a:moveTo>
                    <a:pt x="204" y="0"/>
                  </a:moveTo>
                  <a:cubicBezTo>
                    <a:pt x="201" y="0"/>
                    <a:pt x="198" y="0"/>
                    <a:pt x="195" y="1"/>
                  </a:cubicBezTo>
                  <a:cubicBezTo>
                    <a:pt x="60" y="1"/>
                    <a:pt x="0" y="165"/>
                    <a:pt x="98" y="255"/>
                  </a:cubicBezTo>
                  <a:cubicBezTo>
                    <a:pt x="126" y="283"/>
                    <a:pt x="162" y="296"/>
                    <a:pt x="198" y="296"/>
                  </a:cubicBezTo>
                  <a:cubicBezTo>
                    <a:pt x="239" y="296"/>
                    <a:pt x="280" y="279"/>
                    <a:pt x="307" y="248"/>
                  </a:cubicBezTo>
                  <a:cubicBezTo>
                    <a:pt x="402" y="153"/>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133;p24">
              <a:extLst>
                <a:ext uri="{FF2B5EF4-FFF2-40B4-BE49-F238E27FC236}">
                  <a16:creationId xmlns:a16="http://schemas.microsoft.com/office/drawing/2014/main" id="{E45913D8-D780-2A46-ABB4-C081B26B4600}"/>
                </a:ext>
              </a:extLst>
            </p:cNvPr>
            <p:cNvSpPr/>
            <p:nvPr/>
          </p:nvSpPr>
          <p:spPr>
            <a:xfrm rot="-2922755">
              <a:off x="3997738" y="2753503"/>
              <a:ext cx="37323" cy="37323"/>
            </a:xfrm>
            <a:custGeom>
              <a:avLst/>
              <a:gdLst/>
              <a:ahLst/>
              <a:cxnLst/>
              <a:rect l="l" t="t" r="r" b="b"/>
              <a:pathLst>
                <a:path w="300" h="300" extrusionOk="0">
                  <a:moveTo>
                    <a:pt x="150" y="1"/>
                  </a:moveTo>
                  <a:cubicBezTo>
                    <a:pt x="68" y="1"/>
                    <a:pt x="0" y="68"/>
                    <a:pt x="0" y="150"/>
                  </a:cubicBezTo>
                  <a:cubicBezTo>
                    <a:pt x="0" y="233"/>
                    <a:pt x="68" y="300"/>
                    <a:pt x="150" y="300"/>
                  </a:cubicBezTo>
                  <a:cubicBezTo>
                    <a:pt x="232" y="300"/>
                    <a:pt x="300" y="233"/>
                    <a:pt x="300" y="150"/>
                  </a:cubicBezTo>
                  <a:cubicBezTo>
                    <a:pt x="300" y="68"/>
                    <a:pt x="232" y="1"/>
                    <a:pt x="15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134;p24">
              <a:extLst>
                <a:ext uri="{FF2B5EF4-FFF2-40B4-BE49-F238E27FC236}">
                  <a16:creationId xmlns:a16="http://schemas.microsoft.com/office/drawing/2014/main" id="{AC13874C-1AF6-2646-8F8F-526C6FE3B590}"/>
                </a:ext>
              </a:extLst>
            </p:cNvPr>
            <p:cNvSpPr/>
            <p:nvPr/>
          </p:nvSpPr>
          <p:spPr>
            <a:xfrm rot="-2922755">
              <a:off x="4006718" y="2756726"/>
              <a:ext cx="17791" cy="13436"/>
            </a:xfrm>
            <a:custGeom>
              <a:avLst/>
              <a:gdLst/>
              <a:ahLst/>
              <a:cxnLst/>
              <a:rect l="l" t="t" r="r" b="b"/>
              <a:pathLst>
                <a:path w="143" h="108" extrusionOk="0">
                  <a:moveTo>
                    <a:pt x="68" y="0"/>
                  </a:moveTo>
                  <a:cubicBezTo>
                    <a:pt x="23" y="0"/>
                    <a:pt x="1" y="60"/>
                    <a:pt x="31" y="90"/>
                  </a:cubicBezTo>
                  <a:cubicBezTo>
                    <a:pt x="42" y="102"/>
                    <a:pt x="57" y="107"/>
                    <a:pt x="72" y="107"/>
                  </a:cubicBezTo>
                  <a:cubicBezTo>
                    <a:pt x="87" y="107"/>
                    <a:pt x="102" y="102"/>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135;p24">
              <a:extLst>
                <a:ext uri="{FF2B5EF4-FFF2-40B4-BE49-F238E27FC236}">
                  <a16:creationId xmlns:a16="http://schemas.microsoft.com/office/drawing/2014/main" id="{1552101A-83DB-0E46-90E4-89BE615DF168}"/>
                </a:ext>
              </a:extLst>
            </p:cNvPr>
            <p:cNvSpPr/>
            <p:nvPr/>
          </p:nvSpPr>
          <p:spPr>
            <a:xfrm rot="-2922755">
              <a:off x="4005722" y="2750884"/>
              <a:ext cx="17791" cy="13436"/>
            </a:xfrm>
            <a:custGeom>
              <a:avLst/>
              <a:gdLst/>
              <a:ahLst/>
              <a:cxnLst/>
              <a:rect l="l" t="t" r="r" b="b"/>
              <a:pathLst>
                <a:path w="143" h="108" extrusionOk="0">
                  <a:moveTo>
                    <a:pt x="68" y="0"/>
                  </a:moveTo>
                  <a:cubicBezTo>
                    <a:pt x="23" y="0"/>
                    <a:pt x="1" y="60"/>
                    <a:pt x="38" y="97"/>
                  </a:cubicBezTo>
                  <a:cubicBezTo>
                    <a:pt x="48" y="104"/>
                    <a:pt x="60" y="108"/>
                    <a:pt x="71" y="108"/>
                  </a:cubicBezTo>
                  <a:cubicBezTo>
                    <a:pt x="86" y="108"/>
                    <a:pt x="100" y="102"/>
                    <a:pt x="113" y="90"/>
                  </a:cubicBezTo>
                  <a:cubicBezTo>
                    <a:pt x="143" y="52"/>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136;p24">
              <a:extLst>
                <a:ext uri="{FF2B5EF4-FFF2-40B4-BE49-F238E27FC236}">
                  <a16:creationId xmlns:a16="http://schemas.microsoft.com/office/drawing/2014/main" id="{268A7C1B-3A25-2D4D-ABA0-B9EF74290C1C}"/>
                </a:ext>
              </a:extLst>
            </p:cNvPr>
            <p:cNvSpPr/>
            <p:nvPr/>
          </p:nvSpPr>
          <p:spPr>
            <a:xfrm rot="-2922755">
              <a:off x="4005233" y="2744237"/>
              <a:ext cx="17915" cy="13561"/>
            </a:xfrm>
            <a:custGeom>
              <a:avLst/>
              <a:gdLst/>
              <a:ahLst/>
              <a:cxnLst/>
              <a:rect l="l" t="t" r="r" b="b"/>
              <a:pathLst>
                <a:path w="144" h="109" extrusionOk="0">
                  <a:moveTo>
                    <a:pt x="68" y="1"/>
                  </a:moveTo>
                  <a:cubicBezTo>
                    <a:pt x="23" y="1"/>
                    <a:pt x="1" y="60"/>
                    <a:pt x="31" y="98"/>
                  </a:cubicBezTo>
                  <a:cubicBezTo>
                    <a:pt x="41" y="105"/>
                    <a:pt x="54" y="108"/>
                    <a:pt x="68" y="108"/>
                  </a:cubicBezTo>
                  <a:cubicBezTo>
                    <a:pt x="84" y="108"/>
                    <a:pt x="101" y="103"/>
                    <a:pt x="113" y="90"/>
                  </a:cubicBezTo>
                  <a:cubicBezTo>
                    <a:pt x="143" y="60"/>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137;p24">
              <a:extLst>
                <a:ext uri="{FF2B5EF4-FFF2-40B4-BE49-F238E27FC236}">
                  <a16:creationId xmlns:a16="http://schemas.microsoft.com/office/drawing/2014/main" id="{2E57D280-50D3-2F47-89B8-5288DDC3720C}"/>
                </a:ext>
              </a:extLst>
            </p:cNvPr>
            <p:cNvSpPr/>
            <p:nvPr/>
          </p:nvSpPr>
          <p:spPr>
            <a:xfrm rot="-2922755">
              <a:off x="4004228" y="2738005"/>
              <a:ext cx="18786" cy="13934"/>
            </a:xfrm>
            <a:custGeom>
              <a:avLst/>
              <a:gdLst/>
              <a:ahLst/>
              <a:cxnLst/>
              <a:rect l="l" t="t" r="r" b="b"/>
              <a:pathLst>
                <a:path w="151" h="112" extrusionOk="0">
                  <a:moveTo>
                    <a:pt x="76" y="0"/>
                  </a:moveTo>
                  <a:cubicBezTo>
                    <a:pt x="23" y="8"/>
                    <a:pt x="1" y="60"/>
                    <a:pt x="38" y="97"/>
                  </a:cubicBezTo>
                  <a:cubicBezTo>
                    <a:pt x="48" y="107"/>
                    <a:pt x="58" y="111"/>
                    <a:pt x="69" y="111"/>
                  </a:cubicBezTo>
                  <a:cubicBezTo>
                    <a:pt x="85" y="111"/>
                    <a:pt x="100" y="103"/>
                    <a:pt x="113" y="90"/>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138;p24">
              <a:extLst>
                <a:ext uri="{FF2B5EF4-FFF2-40B4-BE49-F238E27FC236}">
                  <a16:creationId xmlns:a16="http://schemas.microsoft.com/office/drawing/2014/main" id="{0AC18800-C8A2-FB43-B49D-192B856EB161}"/>
                </a:ext>
              </a:extLst>
            </p:cNvPr>
            <p:cNvSpPr/>
            <p:nvPr/>
          </p:nvSpPr>
          <p:spPr>
            <a:xfrm rot="-2922755">
              <a:off x="4004105" y="2731643"/>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139;p24">
              <a:extLst>
                <a:ext uri="{FF2B5EF4-FFF2-40B4-BE49-F238E27FC236}">
                  <a16:creationId xmlns:a16="http://schemas.microsoft.com/office/drawing/2014/main" id="{D352CF4F-DABB-9047-B69E-FEF247EE9070}"/>
                </a:ext>
              </a:extLst>
            </p:cNvPr>
            <p:cNvSpPr/>
            <p:nvPr/>
          </p:nvSpPr>
          <p:spPr>
            <a:xfrm rot="-2922755">
              <a:off x="4003330" y="2726290"/>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2" y="107"/>
                    <a:pt x="75" y="107"/>
                  </a:cubicBezTo>
                  <a:cubicBezTo>
                    <a:pt x="88" y="107"/>
                    <a:pt x="101" y="102"/>
                    <a:pt x="113" y="91"/>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140;p24">
              <a:extLst>
                <a:ext uri="{FF2B5EF4-FFF2-40B4-BE49-F238E27FC236}">
                  <a16:creationId xmlns:a16="http://schemas.microsoft.com/office/drawing/2014/main" id="{18B1F0D4-597D-4548-8DC6-B025E1B278DB}"/>
                </a:ext>
              </a:extLst>
            </p:cNvPr>
            <p:cNvSpPr/>
            <p:nvPr/>
          </p:nvSpPr>
          <p:spPr>
            <a:xfrm rot="-2922755">
              <a:off x="4002989" y="2719971"/>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141;p24">
              <a:extLst>
                <a:ext uri="{FF2B5EF4-FFF2-40B4-BE49-F238E27FC236}">
                  <a16:creationId xmlns:a16="http://schemas.microsoft.com/office/drawing/2014/main" id="{E0889994-0B83-BF4D-844E-7F2AEF1E6022}"/>
                </a:ext>
              </a:extLst>
            </p:cNvPr>
            <p:cNvSpPr/>
            <p:nvPr/>
          </p:nvSpPr>
          <p:spPr>
            <a:xfrm rot="-2922755">
              <a:off x="4001756" y="2713730"/>
              <a:ext cx="18786" cy="13436"/>
            </a:xfrm>
            <a:custGeom>
              <a:avLst/>
              <a:gdLst/>
              <a:ahLst/>
              <a:cxnLst/>
              <a:rect l="l" t="t" r="r" b="b"/>
              <a:pathLst>
                <a:path w="151" h="108" extrusionOk="0">
                  <a:moveTo>
                    <a:pt x="75" y="1"/>
                  </a:moveTo>
                  <a:cubicBezTo>
                    <a:pt x="23" y="1"/>
                    <a:pt x="1" y="61"/>
                    <a:pt x="38" y="91"/>
                  </a:cubicBezTo>
                  <a:cubicBezTo>
                    <a:pt x="49" y="102"/>
                    <a:pt x="62" y="108"/>
                    <a:pt x="75" y="108"/>
                  </a:cubicBezTo>
                  <a:cubicBezTo>
                    <a:pt x="89" y="108"/>
                    <a:pt x="102" y="102"/>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142;p24">
              <a:extLst>
                <a:ext uri="{FF2B5EF4-FFF2-40B4-BE49-F238E27FC236}">
                  <a16:creationId xmlns:a16="http://schemas.microsoft.com/office/drawing/2014/main" id="{BB33E0EE-8BDD-7649-9F25-4D96A0A59684}"/>
                </a:ext>
              </a:extLst>
            </p:cNvPr>
            <p:cNvSpPr/>
            <p:nvPr/>
          </p:nvSpPr>
          <p:spPr>
            <a:xfrm rot="-2922755">
              <a:off x="4001632" y="2707493"/>
              <a:ext cx="17791" cy="13561"/>
            </a:xfrm>
            <a:custGeom>
              <a:avLst/>
              <a:gdLst/>
              <a:ahLst/>
              <a:cxnLst/>
              <a:rect l="l" t="t" r="r" b="b"/>
              <a:pathLst>
                <a:path w="143" h="109" extrusionOk="0">
                  <a:moveTo>
                    <a:pt x="67" y="1"/>
                  </a:moveTo>
                  <a:cubicBezTo>
                    <a:pt x="23" y="1"/>
                    <a:pt x="0" y="60"/>
                    <a:pt x="30" y="98"/>
                  </a:cubicBezTo>
                  <a:cubicBezTo>
                    <a:pt x="40" y="105"/>
                    <a:pt x="53" y="108"/>
                    <a:pt x="67" y="108"/>
                  </a:cubicBezTo>
                  <a:cubicBezTo>
                    <a:pt x="83" y="108"/>
                    <a:pt x="100" y="103"/>
                    <a:pt x="112" y="90"/>
                  </a:cubicBezTo>
                  <a:cubicBezTo>
                    <a:pt x="142" y="53"/>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143;p24">
              <a:extLst>
                <a:ext uri="{FF2B5EF4-FFF2-40B4-BE49-F238E27FC236}">
                  <a16:creationId xmlns:a16="http://schemas.microsoft.com/office/drawing/2014/main" id="{D8BA9E88-25E7-7645-93AB-A10DF38E4696}"/>
                </a:ext>
              </a:extLst>
            </p:cNvPr>
            <p:cNvSpPr/>
            <p:nvPr/>
          </p:nvSpPr>
          <p:spPr>
            <a:xfrm rot="-2922755">
              <a:off x="4000441" y="2701345"/>
              <a:ext cx="18661" cy="13436"/>
            </a:xfrm>
            <a:custGeom>
              <a:avLst/>
              <a:gdLst/>
              <a:ahLst/>
              <a:cxnLst/>
              <a:rect l="l" t="t" r="r" b="b"/>
              <a:pathLst>
                <a:path w="150" h="108" extrusionOk="0">
                  <a:moveTo>
                    <a:pt x="75" y="0"/>
                  </a:moveTo>
                  <a:cubicBezTo>
                    <a:pt x="22" y="0"/>
                    <a:pt x="0" y="60"/>
                    <a:pt x="37" y="97"/>
                  </a:cubicBezTo>
                  <a:cubicBezTo>
                    <a:pt x="48" y="104"/>
                    <a:pt x="59" y="108"/>
                    <a:pt x="71" y="108"/>
                  </a:cubicBezTo>
                  <a:cubicBezTo>
                    <a:pt x="85" y="108"/>
                    <a:pt x="100" y="102"/>
                    <a:pt x="112"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144;p24">
              <a:extLst>
                <a:ext uri="{FF2B5EF4-FFF2-40B4-BE49-F238E27FC236}">
                  <a16:creationId xmlns:a16="http://schemas.microsoft.com/office/drawing/2014/main" id="{37DFEA8C-8BE7-174A-9DA5-EF2C1FCC719F}"/>
                </a:ext>
              </a:extLst>
            </p:cNvPr>
            <p:cNvSpPr/>
            <p:nvPr/>
          </p:nvSpPr>
          <p:spPr>
            <a:xfrm rot="-2922755">
              <a:off x="4000261" y="2695009"/>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2" y="112"/>
                    <a:pt x="100" y="104"/>
                    <a:pt x="113" y="90"/>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145;p24">
              <a:extLst>
                <a:ext uri="{FF2B5EF4-FFF2-40B4-BE49-F238E27FC236}">
                  <a16:creationId xmlns:a16="http://schemas.microsoft.com/office/drawing/2014/main" id="{DA511258-B4CB-1041-9BBF-7AD23A536FBE}"/>
                </a:ext>
              </a:extLst>
            </p:cNvPr>
            <p:cNvSpPr/>
            <p:nvPr/>
          </p:nvSpPr>
          <p:spPr>
            <a:xfrm rot="-2922755">
              <a:off x="3999096" y="2688793"/>
              <a:ext cx="18786" cy="13934"/>
            </a:xfrm>
            <a:custGeom>
              <a:avLst/>
              <a:gdLst/>
              <a:ahLst/>
              <a:cxnLst/>
              <a:rect l="l" t="t" r="r" b="b"/>
              <a:pathLst>
                <a:path w="151" h="112" extrusionOk="0">
                  <a:moveTo>
                    <a:pt x="75" y="0"/>
                  </a:moveTo>
                  <a:cubicBezTo>
                    <a:pt x="23" y="8"/>
                    <a:pt x="0" y="68"/>
                    <a:pt x="38" y="98"/>
                  </a:cubicBezTo>
                  <a:cubicBezTo>
                    <a:pt x="48" y="108"/>
                    <a:pt x="61" y="112"/>
                    <a:pt x="74" y="112"/>
                  </a:cubicBezTo>
                  <a:cubicBezTo>
                    <a:pt x="89" y="112"/>
                    <a:pt x="104" y="106"/>
                    <a:pt x="113" y="98"/>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146;p24">
              <a:extLst>
                <a:ext uri="{FF2B5EF4-FFF2-40B4-BE49-F238E27FC236}">
                  <a16:creationId xmlns:a16="http://schemas.microsoft.com/office/drawing/2014/main" id="{ABFC6182-2C4A-4A4B-9D0F-D0C0D0480545}"/>
                </a:ext>
              </a:extLst>
            </p:cNvPr>
            <p:cNvSpPr/>
            <p:nvPr/>
          </p:nvSpPr>
          <p:spPr>
            <a:xfrm rot="-2922755">
              <a:off x="3982545" y="2668920"/>
              <a:ext cx="50137" cy="37572"/>
            </a:xfrm>
            <a:custGeom>
              <a:avLst/>
              <a:gdLst/>
              <a:ahLst/>
              <a:cxnLst/>
              <a:rect l="l" t="t" r="r" b="b"/>
              <a:pathLst>
                <a:path w="403" h="302" extrusionOk="0">
                  <a:moveTo>
                    <a:pt x="203" y="1"/>
                  </a:moveTo>
                  <a:cubicBezTo>
                    <a:pt x="201" y="1"/>
                    <a:pt x="198" y="1"/>
                    <a:pt x="195" y="1"/>
                  </a:cubicBezTo>
                  <a:cubicBezTo>
                    <a:pt x="67" y="8"/>
                    <a:pt x="0" y="173"/>
                    <a:pt x="97" y="263"/>
                  </a:cubicBezTo>
                  <a:cubicBezTo>
                    <a:pt x="130" y="288"/>
                    <a:pt x="168" y="301"/>
                    <a:pt x="205" y="301"/>
                  </a:cubicBezTo>
                  <a:cubicBezTo>
                    <a:pt x="245" y="301"/>
                    <a:pt x="283" y="286"/>
                    <a:pt x="314" y="256"/>
                  </a:cubicBezTo>
                  <a:cubicBezTo>
                    <a:pt x="402" y="160"/>
                    <a:pt x="333" y="1"/>
                    <a:pt x="20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147;p24">
              <a:extLst>
                <a:ext uri="{FF2B5EF4-FFF2-40B4-BE49-F238E27FC236}">
                  <a16:creationId xmlns:a16="http://schemas.microsoft.com/office/drawing/2014/main" id="{DBDEAAC0-1FD8-1F4E-AEB7-BC234DAEE062}"/>
                </a:ext>
              </a:extLst>
            </p:cNvPr>
            <p:cNvSpPr/>
            <p:nvPr/>
          </p:nvSpPr>
          <p:spPr>
            <a:xfrm rot="-2922755">
              <a:off x="4056208" y="2722529"/>
              <a:ext cx="49515" cy="37821"/>
            </a:xfrm>
            <a:custGeom>
              <a:avLst/>
              <a:gdLst/>
              <a:ahLst/>
              <a:cxnLst/>
              <a:rect l="l" t="t" r="r" b="b"/>
              <a:pathLst>
                <a:path w="398" h="304" extrusionOk="0">
                  <a:moveTo>
                    <a:pt x="195" y="0"/>
                  </a:moveTo>
                  <a:cubicBezTo>
                    <a:pt x="60" y="8"/>
                    <a:pt x="0" y="172"/>
                    <a:pt x="98" y="262"/>
                  </a:cubicBezTo>
                  <a:cubicBezTo>
                    <a:pt x="126" y="290"/>
                    <a:pt x="162" y="303"/>
                    <a:pt x="198" y="303"/>
                  </a:cubicBezTo>
                  <a:cubicBezTo>
                    <a:pt x="239" y="303"/>
                    <a:pt x="279" y="286"/>
                    <a:pt x="307" y="255"/>
                  </a:cubicBezTo>
                  <a:cubicBezTo>
                    <a:pt x="397" y="157"/>
                    <a:pt x="322"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148;p24">
              <a:extLst>
                <a:ext uri="{FF2B5EF4-FFF2-40B4-BE49-F238E27FC236}">
                  <a16:creationId xmlns:a16="http://schemas.microsoft.com/office/drawing/2014/main" id="{18C50C98-CAF0-F244-9553-3BAE05E7D011}"/>
                </a:ext>
              </a:extLst>
            </p:cNvPr>
            <p:cNvSpPr/>
            <p:nvPr/>
          </p:nvSpPr>
          <p:spPr>
            <a:xfrm rot="-2922755">
              <a:off x="4071812" y="2732031"/>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149;p24">
              <a:extLst>
                <a:ext uri="{FF2B5EF4-FFF2-40B4-BE49-F238E27FC236}">
                  <a16:creationId xmlns:a16="http://schemas.microsoft.com/office/drawing/2014/main" id="{7B515A18-3C46-F64F-9104-BFF90B2E22CD}"/>
                </a:ext>
              </a:extLst>
            </p:cNvPr>
            <p:cNvSpPr/>
            <p:nvPr/>
          </p:nvSpPr>
          <p:spPr>
            <a:xfrm rot="-2922755">
              <a:off x="4071058" y="2729661"/>
              <a:ext cx="18661" cy="13934"/>
            </a:xfrm>
            <a:custGeom>
              <a:avLst/>
              <a:gdLst/>
              <a:ahLst/>
              <a:cxnLst/>
              <a:rect l="l" t="t" r="r" b="b"/>
              <a:pathLst>
                <a:path w="150" h="112" extrusionOk="0">
                  <a:moveTo>
                    <a:pt x="75" y="0"/>
                  </a:moveTo>
                  <a:cubicBezTo>
                    <a:pt x="23" y="8"/>
                    <a:pt x="0" y="68"/>
                    <a:pt x="38" y="98"/>
                  </a:cubicBezTo>
                  <a:cubicBezTo>
                    <a:pt x="48" y="108"/>
                    <a:pt x="61" y="112"/>
                    <a:pt x="74" y="112"/>
                  </a:cubicBezTo>
                  <a:cubicBezTo>
                    <a:pt x="89" y="112"/>
                    <a:pt x="104" y="106"/>
                    <a:pt x="112" y="98"/>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150;p24">
              <a:extLst>
                <a:ext uri="{FF2B5EF4-FFF2-40B4-BE49-F238E27FC236}">
                  <a16:creationId xmlns:a16="http://schemas.microsoft.com/office/drawing/2014/main" id="{F1312D36-C626-224E-8438-E5A5BA742476}"/>
                </a:ext>
              </a:extLst>
            </p:cNvPr>
            <p:cNvSpPr/>
            <p:nvPr/>
          </p:nvSpPr>
          <p:spPr>
            <a:xfrm rot="-2922755">
              <a:off x="4071545" y="2728108"/>
              <a:ext cx="17542" cy="13436"/>
            </a:xfrm>
            <a:custGeom>
              <a:avLst/>
              <a:gdLst/>
              <a:ahLst/>
              <a:cxnLst/>
              <a:rect l="l" t="t" r="r" b="b"/>
              <a:pathLst>
                <a:path w="141" h="108" extrusionOk="0">
                  <a:moveTo>
                    <a:pt x="76" y="0"/>
                  </a:moveTo>
                  <a:cubicBezTo>
                    <a:pt x="73" y="0"/>
                    <a:pt x="70" y="1"/>
                    <a:pt x="67" y="1"/>
                  </a:cubicBezTo>
                  <a:cubicBezTo>
                    <a:pt x="23" y="1"/>
                    <a:pt x="0" y="61"/>
                    <a:pt x="38" y="91"/>
                  </a:cubicBezTo>
                  <a:cubicBezTo>
                    <a:pt x="45" y="102"/>
                    <a:pt x="58" y="108"/>
                    <a:pt x="72" y="108"/>
                  </a:cubicBezTo>
                  <a:cubicBezTo>
                    <a:pt x="86" y="108"/>
                    <a:pt x="101" y="102"/>
                    <a:pt x="112" y="91"/>
                  </a:cubicBezTo>
                  <a:cubicBezTo>
                    <a:pt x="141" y="56"/>
                    <a:pt x="122"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151;p24">
              <a:extLst>
                <a:ext uri="{FF2B5EF4-FFF2-40B4-BE49-F238E27FC236}">
                  <a16:creationId xmlns:a16="http://schemas.microsoft.com/office/drawing/2014/main" id="{547548C2-8E19-FD45-8E75-34B00D40F4A8}"/>
                </a:ext>
              </a:extLst>
            </p:cNvPr>
            <p:cNvSpPr/>
            <p:nvPr/>
          </p:nvSpPr>
          <p:spPr>
            <a:xfrm rot="-2922755">
              <a:off x="4070600" y="2725836"/>
              <a:ext cx="18786" cy="13436"/>
            </a:xfrm>
            <a:custGeom>
              <a:avLst/>
              <a:gdLst/>
              <a:ahLst/>
              <a:cxnLst/>
              <a:rect l="l" t="t" r="r" b="b"/>
              <a:pathLst>
                <a:path w="151" h="108" extrusionOk="0">
                  <a:moveTo>
                    <a:pt x="75" y="0"/>
                  </a:moveTo>
                  <a:cubicBezTo>
                    <a:pt x="23" y="0"/>
                    <a:pt x="1" y="60"/>
                    <a:pt x="38" y="97"/>
                  </a:cubicBezTo>
                  <a:cubicBezTo>
                    <a:pt x="48" y="104"/>
                    <a:pt x="61" y="108"/>
                    <a:pt x="74" y="108"/>
                  </a:cubicBezTo>
                  <a:cubicBezTo>
                    <a:pt x="90" y="108"/>
                    <a:pt x="105" y="102"/>
                    <a:pt x="113" y="90"/>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152;p24">
              <a:extLst>
                <a:ext uri="{FF2B5EF4-FFF2-40B4-BE49-F238E27FC236}">
                  <a16:creationId xmlns:a16="http://schemas.microsoft.com/office/drawing/2014/main" id="{60BCF9D8-4AB0-9144-A4C4-8ED41F3E46C7}"/>
                </a:ext>
              </a:extLst>
            </p:cNvPr>
            <p:cNvSpPr/>
            <p:nvPr/>
          </p:nvSpPr>
          <p:spPr>
            <a:xfrm rot="-2922755">
              <a:off x="4070925" y="2723429"/>
              <a:ext cx="17791" cy="14307"/>
            </a:xfrm>
            <a:custGeom>
              <a:avLst/>
              <a:gdLst/>
              <a:ahLst/>
              <a:cxnLst/>
              <a:rect l="l" t="t" r="r" b="b"/>
              <a:pathLst>
                <a:path w="143" h="115" extrusionOk="0">
                  <a:moveTo>
                    <a:pt x="68" y="0"/>
                  </a:moveTo>
                  <a:cubicBezTo>
                    <a:pt x="23" y="8"/>
                    <a:pt x="1" y="67"/>
                    <a:pt x="38" y="97"/>
                  </a:cubicBezTo>
                  <a:cubicBezTo>
                    <a:pt x="45" y="109"/>
                    <a:pt x="59" y="114"/>
                    <a:pt x="73" y="114"/>
                  </a:cubicBezTo>
                  <a:cubicBezTo>
                    <a:pt x="87" y="114"/>
                    <a:pt x="102" y="109"/>
                    <a:pt x="113" y="97"/>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153;p24">
              <a:extLst>
                <a:ext uri="{FF2B5EF4-FFF2-40B4-BE49-F238E27FC236}">
                  <a16:creationId xmlns:a16="http://schemas.microsoft.com/office/drawing/2014/main" id="{AD3EDDE4-CBE8-1A4E-B52C-72B50969F285}"/>
                </a:ext>
              </a:extLst>
            </p:cNvPr>
            <p:cNvSpPr/>
            <p:nvPr/>
          </p:nvSpPr>
          <p:spPr>
            <a:xfrm rot="-2922755">
              <a:off x="4070359" y="2721845"/>
              <a:ext cx="18661" cy="13436"/>
            </a:xfrm>
            <a:custGeom>
              <a:avLst/>
              <a:gdLst/>
              <a:ahLst/>
              <a:cxnLst/>
              <a:rect l="l" t="t" r="r" b="b"/>
              <a:pathLst>
                <a:path w="150" h="108" extrusionOk="0">
                  <a:moveTo>
                    <a:pt x="75" y="1"/>
                  </a:moveTo>
                  <a:cubicBezTo>
                    <a:pt x="22" y="1"/>
                    <a:pt x="0" y="60"/>
                    <a:pt x="37" y="90"/>
                  </a:cubicBezTo>
                  <a:cubicBezTo>
                    <a:pt x="49" y="102"/>
                    <a:pt x="64" y="107"/>
                    <a:pt x="78" y="107"/>
                  </a:cubicBezTo>
                  <a:cubicBezTo>
                    <a:pt x="92" y="107"/>
                    <a:pt x="105" y="102"/>
                    <a:pt x="112"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154;p24">
              <a:extLst>
                <a:ext uri="{FF2B5EF4-FFF2-40B4-BE49-F238E27FC236}">
                  <a16:creationId xmlns:a16="http://schemas.microsoft.com/office/drawing/2014/main" id="{FA854325-8D40-1044-BFC1-9588AF62BA99}"/>
                </a:ext>
              </a:extLst>
            </p:cNvPr>
            <p:cNvSpPr/>
            <p:nvPr/>
          </p:nvSpPr>
          <p:spPr>
            <a:xfrm rot="-2922755">
              <a:off x="4070523" y="2719454"/>
              <a:ext cx="17791" cy="13934"/>
            </a:xfrm>
            <a:custGeom>
              <a:avLst/>
              <a:gdLst/>
              <a:ahLst/>
              <a:cxnLst/>
              <a:rect l="l" t="t" r="r" b="b"/>
              <a:pathLst>
                <a:path w="143" h="112" extrusionOk="0">
                  <a:moveTo>
                    <a:pt x="67" y="1"/>
                  </a:moveTo>
                  <a:cubicBezTo>
                    <a:pt x="22" y="8"/>
                    <a:pt x="0" y="60"/>
                    <a:pt x="37" y="98"/>
                  </a:cubicBezTo>
                  <a:cubicBezTo>
                    <a:pt x="44" y="107"/>
                    <a:pt x="54" y="111"/>
                    <a:pt x="65" y="111"/>
                  </a:cubicBezTo>
                  <a:cubicBezTo>
                    <a:pt x="81" y="111"/>
                    <a:pt x="99" y="103"/>
                    <a:pt x="112" y="90"/>
                  </a:cubicBezTo>
                  <a:cubicBezTo>
                    <a:pt x="142" y="60"/>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155;p24">
              <a:extLst>
                <a:ext uri="{FF2B5EF4-FFF2-40B4-BE49-F238E27FC236}">
                  <a16:creationId xmlns:a16="http://schemas.microsoft.com/office/drawing/2014/main" id="{A650F07F-B7D7-3B48-A8F9-7CB2571C3184}"/>
                </a:ext>
              </a:extLst>
            </p:cNvPr>
            <p:cNvSpPr/>
            <p:nvPr/>
          </p:nvSpPr>
          <p:spPr>
            <a:xfrm rot="-2922755">
              <a:off x="4070036" y="2717947"/>
              <a:ext cx="18537" cy="13436"/>
            </a:xfrm>
            <a:custGeom>
              <a:avLst/>
              <a:gdLst/>
              <a:ahLst/>
              <a:cxnLst/>
              <a:rect l="l" t="t" r="r" b="b"/>
              <a:pathLst>
                <a:path w="149"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156;p24">
              <a:extLst>
                <a:ext uri="{FF2B5EF4-FFF2-40B4-BE49-F238E27FC236}">
                  <a16:creationId xmlns:a16="http://schemas.microsoft.com/office/drawing/2014/main" id="{AFDBE266-6C70-2246-8280-47B5BAA9F4A7}"/>
                </a:ext>
              </a:extLst>
            </p:cNvPr>
            <p:cNvSpPr/>
            <p:nvPr/>
          </p:nvSpPr>
          <p:spPr>
            <a:xfrm rot="-2922755">
              <a:off x="4070085" y="2715676"/>
              <a:ext cx="17791" cy="13436"/>
            </a:xfrm>
            <a:custGeom>
              <a:avLst/>
              <a:gdLst/>
              <a:ahLst/>
              <a:cxnLst/>
              <a:rect l="l" t="t" r="r" b="b"/>
              <a:pathLst>
                <a:path w="143" h="108" extrusionOk="0">
                  <a:moveTo>
                    <a:pt x="68" y="0"/>
                  </a:moveTo>
                  <a:cubicBezTo>
                    <a:pt x="23" y="0"/>
                    <a:pt x="0" y="60"/>
                    <a:pt x="38" y="97"/>
                  </a:cubicBezTo>
                  <a:cubicBezTo>
                    <a:pt x="45" y="104"/>
                    <a:pt x="56" y="108"/>
                    <a:pt x="68" y="108"/>
                  </a:cubicBezTo>
                  <a:cubicBezTo>
                    <a:pt x="83" y="108"/>
                    <a:pt x="100" y="102"/>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157;p24">
              <a:extLst>
                <a:ext uri="{FF2B5EF4-FFF2-40B4-BE49-F238E27FC236}">
                  <a16:creationId xmlns:a16="http://schemas.microsoft.com/office/drawing/2014/main" id="{6F8E6325-AC09-E445-8CDE-DFE96AD34410}"/>
                </a:ext>
              </a:extLst>
            </p:cNvPr>
            <p:cNvSpPr/>
            <p:nvPr/>
          </p:nvSpPr>
          <p:spPr>
            <a:xfrm rot="-2922755">
              <a:off x="4069416" y="2713268"/>
              <a:ext cx="18786" cy="14307"/>
            </a:xfrm>
            <a:custGeom>
              <a:avLst/>
              <a:gdLst/>
              <a:ahLst/>
              <a:cxnLst/>
              <a:rect l="l" t="t" r="r" b="b"/>
              <a:pathLst>
                <a:path w="151" h="115" extrusionOk="0">
                  <a:moveTo>
                    <a:pt x="76" y="0"/>
                  </a:moveTo>
                  <a:cubicBezTo>
                    <a:pt x="23" y="8"/>
                    <a:pt x="1" y="68"/>
                    <a:pt x="38" y="97"/>
                  </a:cubicBezTo>
                  <a:cubicBezTo>
                    <a:pt x="50" y="109"/>
                    <a:pt x="65" y="114"/>
                    <a:pt x="79" y="114"/>
                  </a:cubicBezTo>
                  <a:cubicBezTo>
                    <a:pt x="93" y="114"/>
                    <a:pt x="106" y="109"/>
                    <a:pt x="113" y="97"/>
                  </a:cubicBezTo>
                  <a:cubicBezTo>
                    <a:pt x="151"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158;p24">
              <a:extLst>
                <a:ext uri="{FF2B5EF4-FFF2-40B4-BE49-F238E27FC236}">
                  <a16:creationId xmlns:a16="http://schemas.microsoft.com/office/drawing/2014/main" id="{B436CFF7-B34D-6441-91DD-4B7A0AAB635B}"/>
                </a:ext>
              </a:extLst>
            </p:cNvPr>
            <p:cNvSpPr/>
            <p:nvPr/>
          </p:nvSpPr>
          <p:spPr>
            <a:xfrm rot="-2922755">
              <a:off x="4069720" y="2711684"/>
              <a:ext cx="17915" cy="13436"/>
            </a:xfrm>
            <a:custGeom>
              <a:avLst/>
              <a:gdLst/>
              <a:ahLst/>
              <a:cxnLst/>
              <a:rect l="l" t="t" r="r" b="b"/>
              <a:pathLst>
                <a:path w="144" h="108" extrusionOk="0">
                  <a:moveTo>
                    <a:pt x="68" y="1"/>
                  </a:moveTo>
                  <a:cubicBezTo>
                    <a:pt x="23" y="1"/>
                    <a:pt x="1" y="61"/>
                    <a:pt x="38" y="91"/>
                  </a:cubicBezTo>
                  <a:cubicBezTo>
                    <a:pt x="46" y="102"/>
                    <a:pt x="59" y="107"/>
                    <a:pt x="73" y="107"/>
                  </a:cubicBezTo>
                  <a:cubicBezTo>
                    <a:pt x="87" y="107"/>
                    <a:pt x="102" y="102"/>
                    <a:pt x="113" y="91"/>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159;p24">
              <a:extLst>
                <a:ext uri="{FF2B5EF4-FFF2-40B4-BE49-F238E27FC236}">
                  <a16:creationId xmlns:a16="http://schemas.microsoft.com/office/drawing/2014/main" id="{C91EFFA1-367C-F349-98BB-8DD676811550}"/>
                </a:ext>
              </a:extLst>
            </p:cNvPr>
            <p:cNvSpPr/>
            <p:nvPr/>
          </p:nvSpPr>
          <p:spPr>
            <a:xfrm rot="-2922755">
              <a:off x="4068873" y="2709357"/>
              <a:ext cx="18786" cy="13561"/>
            </a:xfrm>
            <a:custGeom>
              <a:avLst/>
              <a:gdLst/>
              <a:ahLst/>
              <a:cxnLst/>
              <a:rect l="l" t="t" r="r" b="b"/>
              <a:pathLst>
                <a:path w="151" h="109" extrusionOk="0">
                  <a:moveTo>
                    <a:pt x="75" y="1"/>
                  </a:moveTo>
                  <a:cubicBezTo>
                    <a:pt x="23" y="1"/>
                    <a:pt x="0" y="61"/>
                    <a:pt x="38" y="98"/>
                  </a:cubicBezTo>
                  <a:cubicBezTo>
                    <a:pt x="48" y="105"/>
                    <a:pt x="61" y="108"/>
                    <a:pt x="74" y="108"/>
                  </a:cubicBezTo>
                  <a:cubicBezTo>
                    <a:pt x="89" y="108"/>
                    <a:pt x="104" y="103"/>
                    <a:pt x="113"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160;p24">
              <a:extLst>
                <a:ext uri="{FF2B5EF4-FFF2-40B4-BE49-F238E27FC236}">
                  <a16:creationId xmlns:a16="http://schemas.microsoft.com/office/drawing/2014/main" id="{AE11AAA6-AA18-1A4B-BFEA-A88945F257D0}"/>
                </a:ext>
              </a:extLst>
            </p:cNvPr>
            <p:cNvSpPr/>
            <p:nvPr/>
          </p:nvSpPr>
          <p:spPr>
            <a:xfrm rot="-2922755">
              <a:off x="4052808" y="2694698"/>
              <a:ext cx="50386" cy="37448"/>
            </a:xfrm>
            <a:custGeom>
              <a:avLst/>
              <a:gdLst/>
              <a:ahLst/>
              <a:cxnLst/>
              <a:rect l="l" t="t" r="r" b="b"/>
              <a:pathLst>
                <a:path w="405" h="301" extrusionOk="0">
                  <a:moveTo>
                    <a:pt x="195" y="0"/>
                  </a:moveTo>
                  <a:cubicBezTo>
                    <a:pt x="60" y="8"/>
                    <a:pt x="0" y="173"/>
                    <a:pt x="97" y="262"/>
                  </a:cubicBezTo>
                  <a:cubicBezTo>
                    <a:pt x="130" y="288"/>
                    <a:pt x="168" y="301"/>
                    <a:pt x="205" y="301"/>
                  </a:cubicBezTo>
                  <a:cubicBezTo>
                    <a:pt x="245" y="301"/>
                    <a:pt x="284" y="286"/>
                    <a:pt x="315" y="255"/>
                  </a:cubicBezTo>
                  <a:cubicBezTo>
                    <a:pt x="404" y="158"/>
                    <a:pt x="329"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161;p24">
              <a:extLst>
                <a:ext uri="{FF2B5EF4-FFF2-40B4-BE49-F238E27FC236}">
                  <a16:creationId xmlns:a16="http://schemas.microsoft.com/office/drawing/2014/main" id="{B2277C56-2627-8F42-8E10-B66D6CD050B1}"/>
                </a:ext>
              </a:extLst>
            </p:cNvPr>
            <p:cNvSpPr/>
            <p:nvPr/>
          </p:nvSpPr>
          <p:spPr>
            <a:xfrm rot="-2922755">
              <a:off x="4120534" y="2692748"/>
              <a:ext cx="49266" cy="36950"/>
            </a:xfrm>
            <a:custGeom>
              <a:avLst/>
              <a:gdLst/>
              <a:ahLst/>
              <a:cxnLst/>
              <a:rect l="l" t="t" r="r" b="b"/>
              <a:pathLst>
                <a:path w="396" h="297" extrusionOk="0">
                  <a:moveTo>
                    <a:pt x="204" y="1"/>
                  </a:moveTo>
                  <a:cubicBezTo>
                    <a:pt x="201" y="1"/>
                    <a:pt x="198" y="1"/>
                    <a:pt x="195" y="1"/>
                  </a:cubicBezTo>
                  <a:cubicBezTo>
                    <a:pt x="60" y="1"/>
                    <a:pt x="0" y="166"/>
                    <a:pt x="98" y="256"/>
                  </a:cubicBezTo>
                  <a:cubicBezTo>
                    <a:pt x="126" y="284"/>
                    <a:pt x="160" y="297"/>
                    <a:pt x="196" y="297"/>
                  </a:cubicBezTo>
                  <a:cubicBezTo>
                    <a:pt x="235" y="297"/>
                    <a:pt x="276" y="280"/>
                    <a:pt x="307" y="248"/>
                  </a:cubicBezTo>
                  <a:cubicBezTo>
                    <a:pt x="395" y="153"/>
                    <a:pt x="326"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162;p24">
              <a:extLst>
                <a:ext uri="{FF2B5EF4-FFF2-40B4-BE49-F238E27FC236}">
                  <a16:creationId xmlns:a16="http://schemas.microsoft.com/office/drawing/2014/main" id="{FE2AB399-F331-9F4B-BBD1-6E0B4D57A8C3}"/>
                </a:ext>
              </a:extLst>
            </p:cNvPr>
            <p:cNvSpPr/>
            <p:nvPr/>
          </p:nvSpPr>
          <p:spPr>
            <a:xfrm rot="-2922755">
              <a:off x="4136786" y="2707322"/>
              <a:ext cx="17666" cy="13561"/>
            </a:xfrm>
            <a:custGeom>
              <a:avLst/>
              <a:gdLst/>
              <a:ahLst/>
              <a:cxnLst/>
              <a:rect l="l" t="t" r="r" b="b"/>
              <a:pathLst>
                <a:path w="142" h="109"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163;p24">
              <a:extLst>
                <a:ext uri="{FF2B5EF4-FFF2-40B4-BE49-F238E27FC236}">
                  <a16:creationId xmlns:a16="http://schemas.microsoft.com/office/drawing/2014/main" id="{E6038F76-1BC2-FF48-B695-87A889C2F10E}"/>
                </a:ext>
              </a:extLst>
            </p:cNvPr>
            <p:cNvSpPr/>
            <p:nvPr/>
          </p:nvSpPr>
          <p:spPr>
            <a:xfrm rot="-2922755">
              <a:off x="4136282" y="2709335"/>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164;p24">
              <a:extLst>
                <a:ext uri="{FF2B5EF4-FFF2-40B4-BE49-F238E27FC236}">
                  <a16:creationId xmlns:a16="http://schemas.microsoft.com/office/drawing/2014/main" id="{75D0193C-FEB4-F744-9CA6-A9986B62A55A}"/>
                </a:ext>
              </a:extLst>
            </p:cNvPr>
            <p:cNvSpPr/>
            <p:nvPr/>
          </p:nvSpPr>
          <p:spPr>
            <a:xfrm rot="-2922755">
              <a:off x="4137062" y="2711242"/>
              <a:ext cx="17791" cy="13436"/>
            </a:xfrm>
            <a:custGeom>
              <a:avLst/>
              <a:gdLst/>
              <a:ahLst/>
              <a:cxnLst/>
              <a:rect l="l" t="t" r="r" b="b"/>
              <a:pathLst>
                <a:path w="143" h="108" extrusionOk="0">
                  <a:moveTo>
                    <a:pt x="68" y="1"/>
                  </a:moveTo>
                  <a:cubicBezTo>
                    <a:pt x="23" y="1"/>
                    <a:pt x="0" y="61"/>
                    <a:pt x="30" y="91"/>
                  </a:cubicBezTo>
                  <a:cubicBezTo>
                    <a:pt x="41" y="102"/>
                    <a:pt x="56" y="108"/>
                    <a:pt x="71" y="108"/>
                  </a:cubicBezTo>
                  <a:cubicBezTo>
                    <a:pt x="86" y="108"/>
                    <a:pt x="101" y="102"/>
                    <a:pt x="113" y="91"/>
                  </a:cubicBezTo>
                  <a:cubicBezTo>
                    <a:pt x="142"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165;p24">
              <a:extLst>
                <a:ext uri="{FF2B5EF4-FFF2-40B4-BE49-F238E27FC236}">
                  <a16:creationId xmlns:a16="http://schemas.microsoft.com/office/drawing/2014/main" id="{74A1F3A2-FBCF-D94C-AC5F-5EBD6E1E58E9}"/>
                </a:ext>
              </a:extLst>
            </p:cNvPr>
            <p:cNvSpPr/>
            <p:nvPr/>
          </p:nvSpPr>
          <p:spPr>
            <a:xfrm rot="-2922755">
              <a:off x="4136906" y="2713153"/>
              <a:ext cx="17791" cy="14307"/>
            </a:xfrm>
            <a:custGeom>
              <a:avLst/>
              <a:gdLst/>
              <a:ahLst/>
              <a:cxnLst/>
              <a:rect l="l" t="t" r="r" b="b"/>
              <a:pathLst>
                <a:path w="143" h="115" extrusionOk="0">
                  <a:moveTo>
                    <a:pt x="68" y="0"/>
                  </a:moveTo>
                  <a:cubicBezTo>
                    <a:pt x="23" y="8"/>
                    <a:pt x="0" y="68"/>
                    <a:pt x="38" y="98"/>
                  </a:cubicBezTo>
                  <a:cubicBezTo>
                    <a:pt x="49" y="109"/>
                    <a:pt x="62" y="115"/>
                    <a:pt x="75" y="115"/>
                  </a:cubicBezTo>
                  <a:cubicBezTo>
                    <a:pt x="88" y="115"/>
                    <a:pt x="101" y="109"/>
                    <a:pt x="113" y="98"/>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166;p24">
              <a:extLst>
                <a:ext uri="{FF2B5EF4-FFF2-40B4-BE49-F238E27FC236}">
                  <a16:creationId xmlns:a16="http://schemas.microsoft.com/office/drawing/2014/main" id="{869983BF-319D-374D-BC70-BA6279EBA501}"/>
                </a:ext>
              </a:extLst>
            </p:cNvPr>
            <p:cNvSpPr/>
            <p:nvPr/>
          </p:nvSpPr>
          <p:spPr>
            <a:xfrm rot="-2922755">
              <a:off x="4137371" y="2715259"/>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167;p24">
              <a:extLst>
                <a:ext uri="{FF2B5EF4-FFF2-40B4-BE49-F238E27FC236}">
                  <a16:creationId xmlns:a16="http://schemas.microsoft.com/office/drawing/2014/main" id="{7C1C0F35-91A8-3344-B739-4B469B2D8112}"/>
                </a:ext>
              </a:extLst>
            </p:cNvPr>
            <p:cNvSpPr/>
            <p:nvPr/>
          </p:nvSpPr>
          <p:spPr>
            <a:xfrm rot="-2922755">
              <a:off x="4137423" y="2717878"/>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9"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168;p24">
              <a:extLst>
                <a:ext uri="{FF2B5EF4-FFF2-40B4-BE49-F238E27FC236}">
                  <a16:creationId xmlns:a16="http://schemas.microsoft.com/office/drawing/2014/main" id="{2CD72CBC-ACFD-A646-ABE8-F0BF6FF5C3B8}"/>
                </a:ext>
              </a:extLst>
            </p:cNvPr>
            <p:cNvSpPr/>
            <p:nvPr/>
          </p:nvSpPr>
          <p:spPr>
            <a:xfrm rot="-2922755">
              <a:off x="4137762" y="2719058"/>
              <a:ext cx="17791" cy="13934"/>
            </a:xfrm>
            <a:custGeom>
              <a:avLst/>
              <a:gdLst/>
              <a:ahLst/>
              <a:cxnLst/>
              <a:rect l="l" t="t" r="r" b="b"/>
              <a:pathLst>
                <a:path w="143" h="112" extrusionOk="0">
                  <a:moveTo>
                    <a:pt x="68" y="1"/>
                  </a:moveTo>
                  <a:cubicBezTo>
                    <a:pt x="15" y="1"/>
                    <a:pt x="0" y="61"/>
                    <a:pt x="30" y="98"/>
                  </a:cubicBezTo>
                  <a:cubicBezTo>
                    <a:pt x="40" y="108"/>
                    <a:pt x="52" y="112"/>
                    <a:pt x="64" y="112"/>
                  </a:cubicBezTo>
                  <a:cubicBezTo>
                    <a:pt x="81" y="112"/>
                    <a:pt x="100" y="104"/>
                    <a:pt x="113" y="91"/>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169;p24">
              <a:extLst>
                <a:ext uri="{FF2B5EF4-FFF2-40B4-BE49-F238E27FC236}">
                  <a16:creationId xmlns:a16="http://schemas.microsoft.com/office/drawing/2014/main" id="{500A2D9B-42B2-504A-BAD1-1E26A28DF0B4}"/>
                </a:ext>
              </a:extLst>
            </p:cNvPr>
            <p:cNvSpPr/>
            <p:nvPr/>
          </p:nvSpPr>
          <p:spPr>
            <a:xfrm rot="-2922755">
              <a:off x="4137746" y="2721776"/>
              <a:ext cx="17791" cy="13436"/>
            </a:xfrm>
            <a:custGeom>
              <a:avLst/>
              <a:gdLst/>
              <a:ahLst/>
              <a:cxnLst/>
              <a:rect l="l" t="t" r="r" b="b"/>
              <a:pathLst>
                <a:path w="143" h="108" extrusionOk="0">
                  <a:moveTo>
                    <a:pt x="75" y="1"/>
                  </a:moveTo>
                  <a:cubicBezTo>
                    <a:pt x="23" y="1"/>
                    <a:pt x="0" y="61"/>
                    <a:pt x="38" y="91"/>
                  </a:cubicBezTo>
                  <a:cubicBezTo>
                    <a:pt x="49" y="102"/>
                    <a:pt x="62" y="107"/>
                    <a:pt x="75" y="107"/>
                  </a:cubicBezTo>
                  <a:cubicBezTo>
                    <a:pt x="88" y="107"/>
                    <a:pt x="101" y="102"/>
                    <a:pt x="113" y="91"/>
                  </a:cubicBezTo>
                  <a:cubicBezTo>
                    <a:pt x="143"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170;p24">
              <a:extLst>
                <a:ext uri="{FF2B5EF4-FFF2-40B4-BE49-F238E27FC236}">
                  <a16:creationId xmlns:a16="http://schemas.microsoft.com/office/drawing/2014/main" id="{946DB6B2-3379-8249-857E-D3533DEA9B68}"/>
                </a:ext>
              </a:extLst>
            </p:cNvPr>
            <p:cNvSpPr/>
            <p:nvPr/>
          </p:nvSpPr>
          <p:spPr>
            <a:xfrm rot="-2922755">
              <a:off x="4138513" y="2723802"/>
              <a:ext cx="17666" cy="13436"/>
            </a:xfrm>
            <a:custGeom>
              <a:avLst/>
              <a:gdLst/>
              <a:ahLst/>
              <a:cxnLst/>
              <a:rect l="l" t="t" r="r" b="b"/>
              <a:pathLst>
                <a:path w="142" h="108" extrusionOk="0">
                  <a:moveTo>
                    <a:pt x="76" y="0"/>
                  </a:moveTo>
                  <a:cubicBezTo>
                    <a:pt x="73" y="0"/>
                    <a:pt x="71" y="0"/>
                    <a:pt x="68" y="1"/>
                  </a:cubicBezTo>
                  <a:cubicBezTo>
                    <a:pt x="16" y="1"/>
                    <a:pt x="1" y="61"/>
                    <a:pt x="31" y="91"/>
                  </a:cubicBezTo>
                  <a:cubicBezTo>
                    <a:pt x="42" y="102"/>
                    <a:pt x="57" y="107"/>
                    <a:pt x="72" y="107"/>
                  </a:cubicBezTo>
                  <a:cubicBezTo>
                    <a:pt x="87" y="107"/>
                    <a:pt x="102" y="102"/>
                    <a:pt x="113" y="91"/>
                  </a:cubicBezTo>
                  <a:cubicBezTo>
                    <a:pt x="141" y="55"/>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171;p24">
              <a:extLst>
                <a:ext uri="{FF2B5EF4-FFF2-40B4-BE49-F238E27FC236}">
                  <a16:creationId xmlns:a16="http://schemas.microsoft.com/office/drawing/2014/main" id="{97A573EB-4CD1-7D41-ADCB-5EB2929B00F5}"/>
                </a:ext>
              </a:extLst>
            </p:cNvPr>
            <p:cNvSpPr/>
            <p:nvPr/>
          </p:nvSpPr>
          <p:spPr>
            <a:xfrm rot="-2922755">
              <a:off x="4137987" y="2725768"/>
              <a:ext cx="17915" cy="13436"/>
            </a:xfrm>
            <a:custGeom>
              <a:avLst/>
              <a:gdLst/>
              <a:ahLst/>
              <a:cxnLst/>
              <a:rect l="l" t="t" r="r" b="b"/>
              <a:pathLst>
                <a:path w="144" h="108" extrusionOk="0">
                  <a:moveTo>
                    <a:pt x="68" y="0"/>
                  </a:moveTo>
                  <a:cubicBezTo>
                    <a:pt x="23" y="0"/>
                    <a:pt x="1" y="60"/>
                    <a:pt x="38" y="98"/>
                  </a:cubicBezTo>
                  <a:cubicBezTo>
                    <a:pt x="48" y="104"/>
                    <a:pt x="60" y="108"/>
                    <a:pt x="72" y="108"/>
                  </a:cubicBezTo>
                  <a:cubicBezTo>
                    <a:pt x="86" y="108"/>
                    <a:pt x="101" y="102"/>
                    <a:pt x="113" y="90"/>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172;p24">
              <a:extLst>
                <a:ext uri="{FF2B5EF4-FFF2-40B4-BE49-F238E27FC236}">
                  <a16:creationId xmlns:a16="http://schemas.microsoft.com/office/drawing/2014/main" id="{460CD035-4EC9-274F-96FB-698B3DB14F54}"/>
                </a:ext>
              </a:extLst>
            </p:cNvPr>
            <p:cNvSpPr/>
            <p:nvPr/>
          </p:nvSpPr>
          <p:spPr>
            <a:xfrm rot="-2922755">
              <a:off x="4138789" y="2727722"/>
              <a:ext cx="17791" cy="13312"/>
            </a:xfrm>
            <a:custGeom>
              <a:avLst/>
              <a:gdLst/>
              <a:ahLst/>
              <a:cxnLst/>
              <a:rect l="l" t="t" r="r" b="b"/>
              <a:pathLst>
                <a:path w="143" h="107" extrusionOk="0">
                  <a:moveTo>
                    <a:pt x="68" y="0"/>
                  </a:moveTo>
                  <a:cubicBezTo>
                    <a:pt x="15" y="0"/>
                    <a:pt x="0" y="60"/>
                    <a:pt x="30" y="90"/>
                  </a:cubicBezTo>
                  <a:cubicBezTo>
                    <a:pt x="42" y="101"/>
                    <a:pt x="57" y="107"/>
                    <a:pt x="72" y="107"/>
                  </a:cubicBezTo>
                  <a:cubicBezTo>
                    <a:pt x="86" y="107"/>
                    <a:pt x="101" y="101"/>
                    <a:pt x="113" y="90"/>
                  </a:cubicBezTo>
                  <a:cubicBezTo>
                    <a:pt x="143"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173;p24">
              <a:extLst>
                <a:ext uri="{FF2B5EF4-FFF2-40B4-BE49-F238E27FC236}">
                  <a16:creationId xmlns:a16="http://schemas.microsoft.com/office/drawing/2014/main" id="{8D678D94-E3D5-AD40-9325-002B969B1205}"/>
                </a:ext>
              </a:extLst>
            </p:cNvPr>
            <p:cNvSpPr/>
            <p:nvPr/>
          </p:nvSpPr>
          <p:spPr>
            <a:xfrm rot="-2922755">
              <a:off x="4138492" y="2729572"/>
              <a:ext cx="17791" cy="14058"/>
            </a:xfrm>
            <a:custGeom>
              <a:avLst/>
              <a:gdLst/>
              <a:ahLst/>
              <a:cxnLst/>
              <a:rect l="l" t="t" r="r" b="b"/>
              <a:pathLst>
                <a:path w="143" h="113" extrusionOk="0">
                  <a:moveTo>
                    <a:pt x="68" y="1"/>
                  </a:moveTo>
                  <a:cubicBezTo>
                    <a:pt x="23" y="8"/>
                    <a:pt x="0" y="68"/>
                    <a:pt x="38" y="98"/>
                  </a:cubicBezTo>
                  <a:cubicBezTo>
                    <a:pt x="48" y="108"/>
                    <a:pt x="60" y="112"/>
                    <a:pt x="71" y="112"/>
                  </a:cubicBezTo>
                  <a:cubicBezTo>
                    <a:pt x="86" y="112"/>
                    <a:pt x="100" y="106"/>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174;p24">
              <a:extLst>
                <a:ext uri="{FF2B5EF4-FFF2-40B4-BE49-F238E27FC236}">
                  <a16:creationId xmlns:a16="http://schemas.microsoft.com/office/drawing/2014/main" id="{9A51D4C8-1204-F644-86F4-7292E709616F}"/>
                </a:ext>
              </a:extLst>
            </p:cNvPr>
            <p:cNvSpPr/>
            <p:nvPr/>
          </p:nvSpPr>
          <p:spPr>
            <a:xfrm rot="-2922755">
              <a:off x="4123092" y="2721017"/>
              <a:ext cx="49142" cy="36950"/>
            </a:xfrm>
            <a:custGeom>
              <a:avLst/>
              <a:gdLst/>
              <a:ahLst/>
              <a:cxnLst/>
              <a:rect l="l" t="t" r="r" b="b"/>
              <a:pathLst>
                <a:path w="395" h="297" extrusionOk="0">
                  <a:moveTo>
                    <a:pt x="204" y="1"/>
                  </a:moveTo>
                  <a:cubicBezTo>
                    <a:pt x="201" y="1"/>
                    <a:pt x="198" y="1"/>
                    <a:pt x="195" y="1"/>
                  </a:cubicBezTo>
                  <a:cubicBezTo>
                    <a:pt x="60" y="1"/>
                    <a:pt x="0" y="166"/>
                    <a:pt x="98" y="255"/>
                  </a:cubicBezTo>
                  <a:cubicBezTo>
                    <a:pt x="126" y="283"/>
                    <a:pt x="162" y="297"/>
                    <a:pt x="198" y="297"/>
                  </a:cubicBezTo>
                  <a:cubicBezTo>
                    <a:pt x="239" y="297"/>
                    <a:pt x="279" y="280"/>
                    <a:pt x="307" y="248"/>
                  </a:cubicBezTo>
                  <a:cubicBezTo>
                    <a:pt x="395"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175;p24">
              <a:extLst>
                <a:ext uri="{FF2B5EF4-FFF2-40B4-BE49-F238E27FC236}">
                  <a16:creationId xmlns:a16="http://schemas.microsoft.com/office/drawing/2014/main" id="{FC30D287-E33F-2F43-9B5D-20CA7177F116}"/>
                </a:ext>
              </a:extLst>
            </p:cNvPr>
            <p:cNvSpPr/>
            <p:nvPr/>
          </p:nvSpPr>
          <p:spPr>
            <a:xfrm rot="-2922755">
              <a:off x="4185138" y="2662459"/>
              <a:ext cx="50137" cy="37075"/>
            </a:xfrm>
            <a:custGeom>
              <a:avLst/>
              <a:gdLst/>
              <a:ahLst/>
              <a:cxnLst/>
              <a:rect l="l" t="t" r="r" b="b"/>
              <a:pathLst>
                <a:path w="403" h="298" extrusionOk="0">
                  <a:moveTo>
                    <a:pt x="204" y="1"/>
                  </a:moveTo>
                  <a:cubicBezTo>
                    <a:pt x="201" y="1"/>
                    <a:pt x="198" y="1"/>
                    <a:pt x="195" y="1"/>
                  </a:cubicBezTo>
                  <a:cubicBezTo>
                    <a:pt x="60" y="1"/>
                    <a:pt x="0" y="166"/>
                    <a:pt x="98" y="256"/>
                  </a:cubicBezTo>
                  <a:cubicBezTo>
                    <a:pt x="126" y="284"/>
                    <a:pt x="162" y="297"/>
                    <a:pt x="199" y="297"/>
                  </a:cubicBezTo>
                  <a:cubicBezTo>
                    <a:pt x="241" y="297"/>
                    <a:pt x="283" y="280"/>
                    <a:pt x="315" y="248"/>
                  </a:cubicBezTo>
                  <a:cubicBezTo>
                    <a:pt x="403"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176;p24">
              <a:extLst>
                <a:ext uri="{FF2B5EF4-FFF2-40B4-BE49-F238E27FC236}">
                  <a16:creationId xmlns:a16="http://schemas.microsoft.com/office/drawing/2014/main" id="{93327567-6ECB-DF4C-87E4-17EDDF1F30FF}"/>
                </a:ext>
              </a:extLst>
            </p:cNvPr>
            <p:cNvSpPr/>
            <p:nvPr/>
          </p:nvSpPr>
          <p:spPr>
            <a:xfrm rot="-2922755">
              <a:off x="4201905" y="2682684"/>
              <a:ext cx="17791" cy="13561"/>
            </a:xfrm>
            <a:custGeom>
              <a:avLst/>
              <a:gdLst/>
              <a:ahLst/>
              <a:cxnLst/>
              <a:rect l="l" t="t" r="r" b="b"/>
              <a:pathLst>
                <a:path w="143" h="109" extrusionOk="0">
                  <a:moveTo>
                    <a:pt x="68" y="0"/>
                  </a:moveTo>
                  <a:cubicBezTo>
                    <a:pt x="23" y="0"/>
                    <a:pt x="1" y="60"/>
                    <a:pt x="38" y="98"/>
                  </a:cubicBezTo>
                  <a:cubicBezTo>
                    <a:pt x="48" y="104"/>
                    <a:pt x="60" y="108"/>
                    <a:pt x="72" y="108"/>
                  </a:cubicBezTo>
                  <a:cubicBezTo>
                    <a:pt x="86" y="108"/>
                    <a:pt x="101" y="103"/>
                    <a:pt x="113" y="90"/>
                  </a:cubicBezTo>
                  <a:cubicBezTo>
                    <a:pt x="143" y="53"/>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177;p24">
              <a:extLst>
                <a:ext uri="{FF2B5EF4-FFF2-40B4-BE49-F238E27FC236}">
                  <a16:creationId xmlns:a16="http://schemas.microsoft.com/office/drawing/2014/main" id="{B8585B31-B007-6141-9C7E-E17D7A7553E1}"/>
                </a:ext>
              </a:extLst>
            </p:cNvPr>
            <p:cNvSpPr/>
            <p:nvPr/>
          </p:nvSpPr>
          <p:spPr>
            <a:xfrm rot="-2922755">
              <a:off x="4202834" y="2688501"/>
              <a:ext cx="17915" cy="13436"/>
            </a:xfrm>
            <a:custGeom>
              <a:avLst/>
              <a:gdLst/>
              <a:ahLst/>
              <a:cxnLst/>
              <a:rect l="l" t="t" r="r" b="b"/>
              <a:pathLst>
                <a:path w="144" h="108" extrusionOk="0">
                  <a:moveTo>
                    <a:pt x="68" y="1"/>
                  </a:moveTo>
                  <a:cubicBezTo>
                    <a:pt x="23" y="1"/>
                    <a:pt x="1" y="61"/>
                    <a:pt x="31" y="91"/>
                  </a:cubicBezTo>
                  <a:cubicBezTo>
                    <a:pt x="42" y="102"/>
                    <a:pt x="57" y="108"/>
                    <a:pt x="72" y="108"/>
                  </a:cubicBezTo>
                  <a:cubicBezTo>
                    <a:pt x="87" y="108"/>
                    <a:pt x="102" y="102"/>
                    <a:pt x="113" y="91"/>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178;p24">
              <a:extLst>
                <a:ext uri="{FF2B5EF4-FFF2-40B4-BE49-F238E27FC236}">
                  <a16:creationId xmlns:a16="http://schemas.microsoft.com/office/drawing/2014/main" id="{9B8C5976-9B91-DB43-9CA1-756D99370C4E}"/>
                </a:ext>
              </a:extLst>
            </p:cNvPr>
            <p:cNvSpPr/>
            <p:nvPr/>
          </p:nvSpPr>
          <p:spPr>
            <a:xfrm rot="-2922755">
              <a:off x="4203323" y="2695147"/>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179;p24">
              <a:extLst>
                <a:ext uri="{FF2B5EF4-FFF2-40B4-BE49-F238E27FC236}">
                  <a16:creationId xmlns:a16="http://schemas.microsoft.com/office/drawing/2014/main" id="{7E3A6324-21C7-B443-B809-AC27CBCAB62F}"/>
                </a:ext>
              </a:extLst>
            </p:cNvPr>
            <p:cNvSpPr/>
            <p:nvPr/>
          </p:nvSpPr>
          <p:spPr>
            <a:xfrm rot="-2922755">
              <a:off x="4204408" y="2701061"/>
              <a:ext cx="17542" cy="13436"/>
            </a:xfrm>
            <a:custGeom>
              <a:avLst/>
              <a:gdLst/>
              <a:ahLst/>
              <a:cxnLst/>
              <a:rect l="l" t="t" r="r" b="b"/>
              <a:pathLst>
                <a:path w="141" h="108" extrusionOk="0">
                  <a:moveTo>
                    <a:pt x="75" y="0"/>
                  </a:moveTo>
                  <a:cubicBezTo>
                    <a:pt x="73" y="0"/>
                    <a:pt x="70" y="0"/>
                    <a:pt x="68" y="1"/>
                  </a:cubicBezTo>
                  <a:cubicBezTo>
                    <a:pt x="15" y="1"/>
                    <a:pt x="0" y="61"/>
                    <a:pt x="30" y="91"/>
                  </a:cubicBezTo>
                  <a:cubicBezTo>
                    <a:pt x="42" y="102"/>
                    <a:pt x="57" y="107"/>
                    <a:pt x="72" y="107"/>
                  </a:cubicBezTo>
                  <a:cubicBezTo>
                    <a:pt x="87" y="107"/>
                    <a:pt x="101" y="102"/>
                    <a:pt x="113" y="91"/>
                  </a:cubicBezTo>
                  <a:cubicBezTo>
                    <a:pt x="141" y="55"/>
                    <a:pt x="116"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180;p24">
              <a:extLst>
                <a:ext uri="{FF2B5EF4-FFF2-40B4-BE49-F238E27FC236}">
                  <a16:creationId xmlns:a16="http://schemas.microsoft.com/office/drawing/2014/main" id="{942B2809-FCE4-6540-8416-69EEDC86B524}"/>
                </a:ext>
              </a:extLst>
            </p:cNvPr>
            <p:cNvSpPr/>
            <p:nvPr/>
          </p:nvSpPr>
          <p:spPr>
            <a:xfrm rot="-2922755">
              <a:off x="4204727" y="2707605"/>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181;p24">
              <a:extLst>
                <a:ext uri="{FF2B5EF4-FFF2-40B4-BE49-F238E27FC236}">
                  <a16:creationId xmlns:a16="http://schemas.microsoft.com/office/drawing/2014/main" id="{26F14F9D-A65B-2A4E-89E1-A60046E3B6E1}"/>
                </a:ext>
              </a:extLst>
            </p:cNvPr>
            <p:cNvSpPr/>
            <p:nvPr/>
          </p:nvSpPr>
          <p:spPr>
            <a:xfrm rot="-2922755">
              <a:off x="4205410" y="2712729"/>
              <a:ext cx="17791" cy="13934"/>
            </a:xfrm>
            <a:custGeom>
              <a:avLst/>
              <a:gdLst/>
              <a:ahLst/>
              <a:cxnLst/>
              <a:rect l="l" t="t" r="r" b="b"/>
              <a:pathLst>
                <a:path w="143" h="112" extrusionOk="0">
                  <a:moveTo>
                    <a:pt x="67" y="0"/>
                  </a:moveTo>
                  <a:cubicBezTo>
                    <a:pt x="15" y="8"/>
                    <a:pt x="0" y="67"/>
                    <a:pt x="30" y="97"/>
                  </a:cubicBezTo>
                  <a:cubicBezTo>
                    <a:pt x="40" y="108"/>
                    <a:pt x="53" y="112"/>
                    <a:pt x="66" y="112"/>
                  </a:cubicBezTo>
                  <a:cubicBezTo>
                    <a:pt x="82" y="112"/>
                    <a:pt x="97" y="106"/>
                    <a:pt x="105" y="97"/>
                  </a:cubicBezTo>
                  <a:cubicBezTo>
                    <a:pt x="142" y="60"/>
                    <a:pt x="112"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182;p24">
              <a:extLst>
                <a:ext uri="{FF2B5EF4-FFF2-40B4-BE49-F238E27FC236}">
                  <a16:creationId xmlns:a16="http://schemas.microsoft.com/office/drawing/2014/main" id="{13CCF7AD-7078-594D-8A80-94AA83715D34}"/>
                </a:ext>
              </a:extLst>
            </p:cNvPr>
            <p:cNvSpPr/>
            <p:nvPr/>
          </p:nvSpPr>
          <p:spPr>
            <a:xfrm rot="-2922755">
              <a:off x="4205749" y="2719319"/>
              <a:ext cx="17791" cy="13934"/>
            </a:xfrm>
            <a:custGeom>
              <a:avLst/>
              <a:gdLst/>
              <a:ahLst/>
              <a:cxnLst/>
              <a:rect l="l" t="t" r="r" b="b"/>
              <a:pathLst>
                <a:path w="143" h="112" extrusionOk="0">
                  <a:moveTo>
                    <a:pt x="68" y="1"/>
                  </a:moveTo>
                  <a:cubicBezTo>
                    <a:pt x="23" y="1"/>
                    <a:pt x="1" y="60"/>
                    <a:pt x="38" y="98"/>
                  </a:cubicBezTo>
                  <a:cubicBezTo>
                    <a:pt x="47" y="107"/>
                    <a:pt x="58" y="111"/>
                    <a:pt x="69" y="111"/>
                  </a:cubicBezTo>
                  <a:cubicBezTo>
                    <a:pt x="84" y="111"/>
                    <a:pt x="100" y="103"/>
                    <a:pt x="113" y="90"/>
                  </a:cubicBezTo>
                  <a:cubicBezTo>
                    <a:pt x="143" y="60"/>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183;p24">
              <a:extLst>
                <a:ext uri="{FF2B5EF4-FFF2-40B4-BE49-F238E27FC236}">
                  <a16:creationId xmlns:a16="http://schemas.microsoft.com/office/drawing/2014/main" id="{8D1F21FC-23E7-904F-9A13-466B396721B8}"/>
                </a:ext>
              </a:extLst>
            </p:cNvPr>
            <p:cNvSpPr/>
            <p:nvPr/>
          </p:nvSpPr>
          <p:spPr>
            <a:xfrm rot="-2922755">
              <a:off x="4205882" y="2725552"/>
              <a:ext cx="18661" cy="13561"/>
            </a:xfrm>
            <a:custGeom>
              <a:avLst/>
              <a:gdLst/>
              <a:ahLst/>
              <a:cxnLst/>
              <a:rect l="l" t="t" r="r" b="b"/>
              <a:pathLst>
                <a:path w="150" h="109" extrusionOk="0">
                  <a:moveTo>
                    <a:pt x="75" y="1"/>
                  </a:moveTo>
                  <a:cubicBezTo>
                    <a:pt x="23" y="1"/>
                    <a:pt x="0" y="61"/>
                    <a:pt x="38" y="98"/>
                  </a:cubicBezTo>
                  <a:cubicBezTo>
                    <a:pt x="48" y="105"/>
                    <a:pt x="61" y="109"/>
                    <a:pt x="74" y="109"/>
                  </a:cubicBezTo>
                  <a:cubicBezTo>
                    <a:pt x="89" y="109"/>
                    <a:pt x="104" y="103"/>
                    <a:pt x="112"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184;p24">
              <a:extLst>
                <a:ext uri="{FF2B5EF4-FFF2-40B4-BE49-F238E27FC236}">
                  <a16:creationId xmlns:a16="http://schemas.microsoft.com/office/drawing/2014/main" id="{7752AF11-EC9D-3A47-B624-D98A8E1D9F1F}"/>
                </a:ext>
              </a:extLst>
            </p:cNvPr>
            <p:cNvSpPr/>
            <p:nvPr/>
          </p:nvSpPr>
          <p:spPr>
            <a:xfrm rot="-2922755">
              <a:off x="4207120" y="2731803"/>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6" y="108"/>
                    <a:pt x="100" y="103"/>
                    <a:pt x="113" y="90"/>
                  </a:cubicBezTo>
                  <a:cubicBezTo>
                    <a:pt x="142"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185;p24">
              <a:extLst>
                <a:ext uri="{FF2B5EF4-FFF2-40B4-BE49-F238E27FC236}">
                  <a16:creationId xmlns:a16="http://schemas.microsoft.com/office/drawing/2014/main" id="{E43990C4-BFD8-EF4A-92C5-B0DE8A9BCAD1}"/>
                </a:ext>
              </a:extLst>
            </p:cNvPr>
            <p:cNvSpPr/>
            <p:nvPr/>
          </p:nvSpPr>
          <p:spPr>
            <a:xfrm rot="-2922755">
              <a:off x="4207243" y="2738040"/>
              <a:ext cx="18786" cy="13436"/>
            </a:xfrm>
            <a:custGeom>
              <a:avLst/>
              <a:gdLst/>
              <a:ahLst/>
              <a:cxnLst/>
              <a:rect l="l" t="t" r="r" b="b"/>
              <a:pathLst>
                <a:path w="151" h="108" extrusionOk="0">
                  <a:moveTo>
                    <a:pt x="76" y="1"/>
                  </a:moveTo>
                  <a:cubicBezTo>
                    <a:pt x="23" y="1"/>
                    <a:pt x="1" y="61"/>
                    <a:pt x="38" y="91"/>
                  </a:cubicBezTo>
                  <a:cubicBezTo>
                    <a:pt x="49" y="102"/>
                    <a:pt x="64" y="107"/>
                    <a:pt x="78" y="107"/>
                  </a:cubicBezTo>
                  <a:cubicBezTo>
                    <a:pt x="93" y="107"/>
                    <a:pt x="106" y="102"/>
                    <a:pt x="113" y="91"/>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186;p24">
              <a:extLst>
                <a:ext uri="{FF2B5EF4-FFF2-40B4-BE49-F238E27FC236}">
                  <a16:creationId xmlns:a16="http://schemas.microsoft.com/office/drawing/2014/main" id="{3958D73F-1100-F74E-9AD9-9D356C019028}"/>
                </a:ext>
              </a:extLst>
            </p:cNvPr>
            <p:cNvSpPr/>
            <p:nvPr/>
          </p:nvSpPr>
          <p:spPr>
            <a:xfrm rot="-2922755">
              <a:off x="4208430" y="2744303"/>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187;p24">
              <a:extLst>
                <a:ext uri="{FF2B5EF4-FFF2-40B4-BE49-F238E27FC236}">
                  <a16:creationId xmlns:a16="http://schemas.microsoft.com/office/drawing/2014/main" id="{1577F604-5182-0D45-B52F-6FC7D72A7F2A}"/>
                </a:ext>
              </a:extLst>
            </p:cNvPr>
            <p:cNvSpPr/>
            <p:nvPr/>
          </p:nvSpPr>
          <p:spPr>
            <a:xfrm rot="-2922755">
              <a:off x="4208797" y="2750554"/>
              <a:ext cx="18537" cy="13436"/>
            </a:xfrm>
            <a:custGeom>
              <a:avLst/>
              <a:gdLst/>
              <a:ahLst/>
              <a:cxnLst/>
              <a:rect l="l" t="t" r="r" b="b"/>
              <a:pathLst>
                <a:path w="149" h="108" extrusionOk="0">
                  <a:moveTo>
                    <a:pt x="83" y="0"/>
                  </a:moveTo>
                  <a:cubicBezTo>
                    <a:pt x="80" y="0"/>
                    <a:pt x="78" y="0"/>
                    <a:pt x="75" y="1"/>
                  </a:cubicBezTo>
                  <a:cubicBezTo>
                    <a:pt x="23" y="1"/>
                    <a:pt x="0" y="61"/>
                    <a:pt x="38" y="90"/>
                  </a:cubicBezTo>
                  <a:cubicBezTo>
                    <a:pt x="49" y="102"/>
                    <a:pt x="64" y="107"/>
                    <a:pt x="78" y="107"/>
                  </a:cubicBezTo>
                  <a:cubicBezTo>
                    <a:pt x="92" y="107"/>
                    <a:pt x="105" y="102"/>
                    <a:pt x="113" y="90"/>
                  </a:cubicBezTo>
                  <a:cubicBezTo>
                    <a:pt x="148" y="55"/>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188;p24">
              <a:extLst>
                <a:ext uri="{FF2B5EF4-FFF2-40B4-BE49-F238E27FC236}">
                  <a16:creationId xmlns:a16="http://schemas.microsoft.com/office/drawing/2014/main" id="{6FFF5FF7-ACF6-6A4A-AF6D-C1BBDA06E39B}"/>
                </a:ext>
              </a:extLst>
            </p:cNvPr>
            <p:cNvSpPr/>
            <p:nvPr/>
          </p:nvSpPr>
          <p:spPr>
            <a:xfrm rot="-2922755">
              <a:off x="4193560" y="2746252"/>
              <a:ext cx="50386" cy="37821"/>
            </a:xfrm>
            <a:custGeom>
              <a:avLst/>
              <a:gdLst/>
              <a:ahLst/>
              <a:cxnLst/>
              <a:rect l="l" t="t" r="r" b="b"/>
              <a:pathLst>
                <a:path w="405" h="304" extrusionOk="0">
                  <a:moveTo>
                    <a:pt x="195" y="0"/>
                  </a:moveTo>
                  <a:cubicBezTo>
                    <a:pt x="60" y="8"/>
                    <a:pt x="0" y="172"/>
                    <a:pt x="98" y="262"/>
                  </a:cubicBezTo>
                  <a:cubicBezTo>
                    <a:pt x="126" y="290"/>
                    <a:pt x="162" y="304"/>
                    <a:pt x="199" y="304"/>
                  </a:cubicBezTo>
                  <a:cubicBezTo>
                    <a:pt x="241" y="304"/>
                    <a:pt x="283" y="287"/>
                    <a:pt x="315" y="255"/>
                  </a:cubicBezTo>
                  <a:cubicBezTo>
                    <a:pt x="405" y="157"/>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189;p24">
              <a:extLst>
                <a:ext uri="{FF2B5EF4-FFF2-40B4-BE49-F238E27FC236}">
                  <a16:creationId xmlns:a16="http://schemas.microsoft.com/office/drawing/2014/main" id="{AC01363D-FCD6-6743-A2D2-1BE77749777B}"/>
                </a:ext>
              </a:extLst>
            </p:cNvPr>
            <p:cNvSpPr/>
            <p:nvPr/>
          </p:nvSpPr>
          <p:spPr>
            <a:xfrm rot="-2922755">
              <a:off x="4252668" y="2632273"/>
              <a:ext cx="50386" cy="37448"/>
            </a:xfrm>
            <a:custGeom>
              <a:avLst/>
              <a:gdLst/>
              <a:ahLst/>
              <a:cxnLst/>
              <a:rect l="l" t="t" r="r" b="b"/>
              <a:pathLst>
                <a:path w="405" h="301" extrusionOk="0">
                  <a:moveTo>
                    <a:pt x="195" y="0"/>
                  </a:moveTo>
                  <a:cubicBezTo>
                    <a:pt x="68" y="8"/>
                    <a:pt x="0" y="172"/>
                    <a:pt x="105" y="262"/>
                  </a:cubicBezTo>
                  <a:cubicBezTo>
                    <a:pt x="134" y="288"/>
                    <a:pt x="170" y="301"/>
                    <a:pt x="206" y="301"/>
                  </a:cubicBezTo>
                  <a:cubicBezTo>
                    <a:pt x="245" y="301"/>
                    <a:pt x="284" y="286"/>
                    <a:pt x="315" y="255"/>
                  </a:cubicBezTo>
                  <a:cubicBezTo>
                    <a:pt x="405" y="157"/>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190;p24">
              <a:extLst>
                <a:ext uri="{FF2B5EF4-FFF2-40B4-BE49-F238E27FC236}">
                  <a16:creationId xmlns:a16="http://schemas.microsoft.com/office/drawing/2014/main" id="{2FAC7043-F072-AE4F-9CEC-C25B7E42AC10}"/>
                </a:ext>
              </a:extLst>
            </p:cNvPr>
            <p:cNvSpPr/>
            <p:nvPr/>
          </p:nvSpPr>
          <p:spPr>
            <a:xfrm rot="-2922755">
              <a:off x="4270071" y="2658041"/>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191;p24">
              <a:extLst>
                <a:ext uri="{FF2B5EF4-FFF2-40B4-BE49-F238E27FC236}">
                  <a16:creationId xmlns:a16="http://schemas.microsoft.com/office/drawing/2014/main" id="{655F2088-F217-8E4A-873D-4B7139BEF89E}"/>
                </a:ext>
              </a:extLst>
            </p:cNvPr>
            <p:cNvSpPr/>
            <p:nvPr/>
          </p:nvSpPr>
          <p:spPr>
            <a:xfrm rot="-2922755">
              <a:off x="4271721" y="2668138"/>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1" y="112"/>
                    <a:pt x="100" y="104"/>
                    <a:pt x="113" y="91"/>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192;p24">
              <a:extLst>
                <a:ext uri="{FF2B5EF4-FFF2-40B4-BE49-F238E27FC236}">
                  <a16:creationId xmlns:a16="http://schemas.microsoft.com/office/drawing/2014/main" id="{CE4BB1AE-2183-8D41-A30F-54CA4729D133}"/>
                </a:ext>
              </a:extLst>
            </p:cNvPr>
            <p:cNvSpPr/>
            <p:nvPr/>
          </p:nvSpPr>
          <p:spPr>
            <a:xfrm rot="-2922755">
              <a:off x="4272282" y="2678278"/>
              <a:ext cx="18786" cy="14058"/>
            </a:xfrm>
            <a:custGeom>
              <a:avLst/>
              <a:gdLst/>
              <a:ahLst/>
              <a:cxnLst/>
              <a:rect l="l" t="t" r="r" b="b"/>
              <a:pathLst>
                <a:path w="151" h="113" extrusionOk="0">
                  <a:moveTo>
                    <a:pt x="75" y="1"/>
                  </a:moveTo>
                  <a:cubicBezTo>
                    <a:pt x="23" y="8"/>
                    <a:pt x="0" y="68"/>
                    <a:pt x="38" y="98"/>
                  </a:cubicBezTo>
                  <a:cubicBezTo>
                    <a:pt x="48" y="108"/>
                    <a:pt x="60" y="112"/>
                    <a:pt x="72" y="112"/>
                  </a:cubicBezTo>
                  <a:cubicBezTo>
                    <a:pt x="86" y="112"/>
                    <a:pt x="100" y="106"/>
                    <a:pt x="113" y="98"/>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193;p24">
              <a:extLst>
                <a:ext uri="{FF2B5EF4-FFF2-40B4-BE49-F238E27FC236}">
                  <a16:creationId xmlns:a16="http://schemas.microsoft.com/office/drawing/2014/main" id="{CB990380-69E3-A34E-8F97-7460C4CE3D32}"/>
                </a:ext>
              </a:extLst>
            </p:cNvPr>
            <p:cNvSpPr/>
            <p:nvPr/>
          </p:nvSpPr>
          <p:spPr>
            <a:xfrm rot="-2922755">
              <a:off x="4273885" y="2688396"/>
              <a:ext cx="17791" cy="14307"/>
            </a:xfrm>
            <a:custGeom>
              <a:avLst/>
              <a:gdLst/>
              <a:ahLst/>
              <a:cxnLst/>
              <a:rect l="l" t="t" r="r" b="b"/>
              <a:pathLst>
                <a:path w="143" h="115" extrusionOk="0">
                  <a:moveTo>
                    <a:pt x="67" y="1"/>
                  </a:moveTo>
                  <a:cubicBezTo>
                    <a:pt x="23" y="8"/>
                    <a:pt x="0" y="68"/>
                    <a:pt x="30" y="98"/>
                  </a:cubicBezTo>
                  <a:cubicBezTo>
                    <a:pt x="41" y="109"/>
                    <a:pt x="56" y="115"/>
                    <a:pt x="71" y="115"/>
                  </a:cubicBezTo>
                  <a:cubicBezTo>
                    <a:pt x="86" y="115"/>
                    <a:pt x="101" y="109"/>
                    <a:pt x="112" y="98"/>
                  </a:cubicBezTo>
                  <a:cubicBezTo>
                    <a:pt x="142" y="60"/>
                    <a:pt x="112"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194;p24">
              <a:extLst>
                <a:ext uri="{FF2B5EF4-FFF2-40B4-BE49-F238E27FC236}">
                  <a16:creationId xmlns:a16="http://schemas.microsoft.com/office/drawing/2014/main" id="{E41DC54F-BCD7-B240-B57E-9E0AC0D705CB}"/>
                </a:ext>
              </a:extLst>
            </p:cNvPr>
            <p:cNvSpPr/>
            <p:nvPr/>
          </p:nvSpPr>
          <p:spPr>
            <a:xfrm rot="-2922755">
              <a:off x="4274938" y="2699747"/>
              <a:ext cx="17542" cy="13436"/>
            </a:xfrm>
            <a:custGeom>
              <a:avLst/>
              <a:gdLst/>
              <a:ahLst/>
              <a:cxnLst/>
              <a:rect l="l" t="t" r="r" b="b"/>
              <a:pathLst>
                <a:path w="141" h="108" extrusionOk="0">
                  <a:moveTo>
                    <a:pt x="83" y="0"/>
                  </a:moveTo>
                  <a:cubicBezTo>
                    <a:pt x="80" y="0"/>
                    <a:pt x="78" y="0"/>
                    <a:pt x="75" y="1"/>
                  </a:cubicBezTo>
                  <a:cubicBezTo>
                    <a:pt x="23" y="1"/>
                    <a:pt x="0" y="61"/>
                    <a:pt x="38" y="91"/>
                  </a:cubicBezTo>
                  <a:cubicBezTo>
                    <a:pt x="49" y="102"/>
                    <a:pt x="62" y="108"/>
                    <a:pt x="75" y="108"/>
                  </a:cubicBezTo>
                  <a:cubicBezTo>
                    <a:pt x="88" y="108"/>
                    <a:pt x="101" y="102"/>
                    <a:pt x="112" y="91"/>
                  </a:cubicBezTo>
                  <a:cubicBezTo>
                    <a:pt x="141" y="55"/>
                    <a:pt x="122"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195;p24">
              <a:extLst>
                <a:ext uri="{FF2B5EF4-FFF2-40B4-BE49-F238E27FC236}">
                  <a16:creationId xmlns:a16="http://schemas.microsoft.com/office/drawing/2014/main" id="{47F0B9FB-BBAC-D74F-9423-B6424C6CA20C}"/>
                </a:ext>
              </a:extLst>
            </p:cNvPr>
            <p:cNvSpPr/>
            <p:nvPr/>
          </p:nvSpPr>
          <p:spPr>
            <a:xfrm rot="-2922755">
              <a:off x="4276175" y="2709580"/>
              <a:ext cx="17666" cy="13436"/>
            </a:xfrm>
            <a:custGeom>
              <a:avLst/>
              <a:gdLst/>
              <a:ahLst/>
              <a:cxnLst/>
              <a:rect l="l" t="t" r="r" b="b"/>
              <a:pathLst>
                <a:path w="142" h="108" extrusionOk="0">
                  <a:moveTo>
                    <a:pt x="76" y="0"/>
                  </a:moveTo>
                  <a:cubicBezTo>
                    <a:pt x="73" y="0"/>
                    <a:pt x="71" y="0"/>
                    <a:pt x="68" y="1"/>
                  </a:cubicBezTo>
                  <a:cubicBezTo>
                    <a:pt x="23" y="1"/>
                    <a:pt x="1" y="61"/>
                    <a:pt x="31" y="91"/>
                  </a:cubicBezTo>
                  <a:cubicBezTo>
                    <a:pt x="42" y="102"/>
                    <a:pt x="57" y="107"/>
                    <a:pt x="72" y="107"/>
                  </a:cubicBezTo>
                  <a:cubicBezTo>
                    <a:pt x="87" y="107"/>
                    <a:pt x="102" y="102"/>
                    <a:pt x="113" y="91"/>
                  </a:cubicBezTo>
                  <a:cubicBezTo>
                    <a:pt x="141" y="55"/>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196;p24">
              <a:extLst>
                <a:ext uri="{FF2B5EF4-FFF2-40B4-BE49-F238E27FC236}">
                  <a16:creationId xmlns:a16="http://schemas.microsoft.com/office/drawing/2014/main" id="{F505D105-B10D-FD4A-82E5-F4ED135AF347}"/>
                </a:ext>
              </a:extLst>
            </p:cNvPr>
            <p:cNvSpPr/>
            <p:nvPr/>
          </p:nvSpPr>
          <p:spPr>
            <a:xfrm rot="-2922755">
              <a:off x="4276816" y="2720022"/>
              <a:ext cx="17915" cy="13436"/>
            </a:xfrm>
            <a:custGeom>
              <a:avLst/>
              <a:gdLst/>
              <a:ahLst/>
              <a:cxnLst/>
              <a:rect l="l" t="t" r="r" b="b"/>
              <a:pathLst>
                <a:path w="144" h="108" extrusionOk="0">
                  <a:moveTo>
                    <a:pt x="76" y="1"/>
                  </a:moveTo>
                  <a:cubicBezTo>
                    <a:pt x="23" y="1"/>
                    <a:pt x="1" y="61"/>
                    <a:pt x="38" y="91"/>
                  </a:cubicBezTo>
                  <a:cubicBezTo>
                    <a:pt x="50" y="102"/>
                    <a:pt x="63" y="107"/>
                    <a:pt x="76" y="107"/>
                  </a:cubicBezTo>
                  <a:cubicBezTo>
                    <a:pt x="89" y="107"/>
                    <a:pt x="102" y="102"/>
                    <a:pt x="113" y="91"/>
                  </a:cubicBezTo>
                  <a:cubicBezTo>
                    <a:pt x="143"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197;p24">
              <a:extLst>
                <a:ext uri="{FF2B5EF4-FFF2-40B4-BE49-F238E27FC236}">
                  <a16:creationId xmlns:a16="http://schemas.microsoft.com/office/drawing/2014/main" id="{35EF531E-A81A-F141-B1EB-4A5DB4EB8605}"/>
                </a:ext>
              </a:extLst>
            </p:cNvPr>
            <p:cNvSpPr/>
            <p:nvPr/>
          </p:nvSpPr>
          <p:spPr>
            <a:xfrm rot="-2922755">
              <a:off x="4278177" y="2729855"/>
              <a:ext cx="17791" cy="13436"/>
            </a:xfrm>
            <a:custGeom>
              <a:avLst/>
              <a:gdLst/>
              <a:ahLst/>
              <a:cxnLst/>
              <a:rect l="l" t="t" r="r" b="b"/>
              <a:pathLst>
                <a:path w="143" h="108" extrusionOk="0">
                  <a:moveTo>
                    <a:pt x="68" y="1"/>
                  </a:moveTo>
                  <a:cubicBezTo>
                    <a:pt x="23" y="1"/>
                    <a:pt x="1" y="60"/>
                    <a:pt x="30" y="90"/>
                  </a:cubicBezTo>
                  <a:cubicBezTo>
                    <a:pt x="42" y="102"/>
                    <a:pt x="57" y="107"/>
                    <a:pt x="72" y="107"/>
                  </a:cubicBezTo>
                  <a:cubicBezTo>
                    <a:pt x="87" y="107"/>
                    <a:pt x="102" y="102"/>
                    <a:pt x="113" y="90"/>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198;p24">
              <a:extLst>
                <a:ext uri="{FF2B5EF4-FFF2-40B4-BE49-F238E27FC236}">
                  <a16:creationId xmlns:a16="http://schemas.microsoft.com/office/drawing/2014/main" id="{ED5FE157-3B79-9E4D-B413-97B0B788E153}"/>
                </a:ext>
              </a:extLst>
            </p:cNvPr>
            <p:cNvSpPr/>
            <p:nvPr/>
          </p:nvSpPr>
          <p:spPr>
            <a:xfrm rot="-2922755">
              <a:off x="4278908" y="2740369"/>
              <a:ext cx="17791" cy="13561"/>
            </a:xfrm>
            <a:custGeom>
              <a:avLst/>
              <a:gdLst/>
              <a:ahLst/>
              <a:cxnLst/>
              <a:rect l="l" t="t" r="r" b="b"/>
              <a:pathLst>
                <a:path w="143" h="109" extrusionOk="0">
                  <a:moveTo>
                    <a:pt x="68" y="0"/>
                  </a:moveTo>
                  <a:cubicBezTo>
                    <a:pt x="23" y="0"/>
                    <a:pt x="1" y="60"/>
                    <a:pt x="38" y="98"/>
                  </a:cubicBezTo>
                  <a:cubicBezTo>
                    <a:pt x="48" y="105"/>
                    <a:pt x="60" y="108"/>
                    <a:pt x="72" y="108"/>
                  </a:cubicBezTo>
                  <a:cubicBezTo>
                    <a:pt x="86" y="108"/>
                    <a:pt x="101" y="103"/>
                    <a:pt x="113" y="90"/>
                  </a:cubicBezTo>
                  <a:cubicBezTo>
                    <a:pt x="143" y="53"/>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199;p24">
              <a:extLst>
                <a:ext uri="{FF2B5EF4-FFF2-40B4-BE49-F238E27FC236}">
                  <a16:creationId xmlns:a16="http://schemas.microsoft.com/office/drawing/2014/main" id="{5CCE1889-543E-8A4D-8D3D-E6BA9E59EAB2}"/>
                </a:ext>
              </a:extLst>
            </p:cNvPr>
            <p:cNvSpPr/>
            <p:nvPr/>
          </p:nvSpPr>
          <p:spPr>
            <a:xfrm rot="-2922755">
              <a:off x="4279422" y="2750529"/>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0"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200;p24">
              <a:extLst>
                <a:ext uri="{FF2B5EF4-FFF2-40B4-BE49-F238E27FC236}">
                  <a16:creationId xmlns:a16="http://schemas.microsoft.com/office/drawing/2014/main" id="{D9617A11-6B6D-4D4E-8FD9-4DF5AC6B8436}"/>
                </a:ext>
              </a:extLst>
            </p:cNvPr>
            <p:cNvSpPr/>
            <p:nvPr/>
          </p:nvSpPr>
          <p:spPr>
            <a:xfrm rot="-2922755">
              <a:off x="4281072" y="2760627"/>
              <a:ext cx="17791" cy="13934"/>
            </a:xfrm>
            <a:custGeom>
              <a:avLst/>
              <a:gdLst/>
              <a:ahLst/>
              <a:cxnLst/>
              <a:rect l="l" t="t" r="r" b="b"/>
              <a:pathLst>
                <a:path w="143" h="112" extrusionOk="0">
                  <a:moveTo>
                    <a:pt x="68" y="0"/>
                  </a:moveTo>
                  <a:cubicBezTo>
                    <a:pt x="23" y="0"/>
                    <a:pt x="0" y="60"/>
                    <a:pt x="38" y="98"/>
                  </a:cubicBezTo>
                  <a:cubicBezTo>
                    <a:pt x="47"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201;p24">
              <a:extLst>
                <a:ext uri="{FF2B5EF4-FFF2-40B4-BE49-F238E27FC236}">
                  <a16:creationId xmlns:a16="http://schemas.microsoft.com/office/drawing/2014/main" id="{2DB37E2E-2A8D-CC4F-9144-A1D83071488E}"/>
                </a:ext>
              </a:extLst>
            </p:cNvPr>
            <p:cNvSpPr/>
            <p:nvPr/>
          </p:nvSpPr>
          <p:spPr>
            <a:xfrm rot="-2922755">
              <a:off x="4281586" y="2770787"/>
              <a:ext cx="18786" cy="13934"/>
            </a:xfrm>
            <a:custGeom>
              <a:avLst/>
              <a:gdLst/>
              <a:ahLst/>
              <a:cxnLst/>
              <a:rect l="l" t="t" r="r" b="b"/>
              <a:pathLst>
                <a:path w="151" h="112" extrusionOk="0">
                  <a:moveTo>
                    <a:pt x="75" y="0"/>
                  </a:moveTo>
                  <a:cubicBezTo>
                    <a:pt x="23" y="8"/>
                    <a:pt x="0" y="67"/>
                    <a:pt x="38" y="97"/>
                  </a:cubicBezTo>
                  <a:cubicBezTo>
                    <a:pt x="48" y="108"/>
                    <a:pt x="61" y="112"/>
                    <a:pt x="74" y="112"/>
                  </a:cubicBezTo>
                  <a:cubicBezTo>
                    <a:pt x="90" y="112"/>
                    <a:pt x="105" y="106"/>
                    <a:pt x="113" y="97"/>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202;p24">
              <a:extLst>
                <a:ext uri="{FF2B5EF4-FFF2-40B4-BE49-F238E27FC236}">
                  <a16:creationId xmlns:a16="http://schemas.microsoft.com/office/drawing/2014/main" id="{64AFBFB1-884B-9349-889F-C4A701AC9A74}"/>
                </a:ext>
              </a:extLst>
            </p:cNvPr>
            <p:cNvSpPr/>
            <p:nvPr/>
          </p:nvSpPr>
          <p:spPr>
            <a:xfrm rot="-2922755">
              <a:off x="4267570" y="2773321"/>
              <a:ext cx="50137" cy="36950"/>
            </a:xfrm>
            <a:custGeom>
              <a:avLst/>
              <a:gdLst/>
              <a:ahLst/>
              <a:cxnLst/>
              <a:rect l="l" t="t" r="r" b="b"/>
              <a:pathLst>
                <a:path w="403" h="297" extrusionOk="0">
                  <a:moveTo>
                    <a:pt x="204" y="0"/>
                  </a:moveTo>
                  <a:cubicBezTo>
                    <a:pt x="201" y="0"/>
                    <a:pt x="198" y="0"/>
                    <a:pt x="195" y="1"/>
                  </a:cubicBezTo>
                  <a:cubicBezTo>
                    <a:pt x="60" y="1"/>
                    <a:pt x="0" y="165"/>
                    <a:pt x="98" y="255"/>
                  </a:cubicBezTo>
                  <a:cubicBezTo>
                    <a:pt x="126" y="283"/>
                    <a:pt x="162" y="296"/>
                    <a:pt x="199" y="296"/>
                  </a:cubicBezTo>
                  <a:cubicBezTo>
                    <a:pt x="241" y="296"/>
                    <a:pt x="283" y="279"/>
                    <a:pt x="315" y="248"/>
                  </a:cubicBezTo>
                  <a:cubicBezTo>
                    <a:pt x="402" y="153"/>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203;p24">
              <a:extLst>
                <a:ext uri="{FF2B5EF4-FFF2-40B4-BE49-F238E27FC236}">
                  <a16:creationId xmlns:a16="http://schemas.microsoft.com/office/drawing/2014/main" id="{2ACAE5BC-EBE7-5B49-B848-BADB204E20EB}"/>
                </a:ext>
              </a:extLst>
            </p:cNvPr>
            <p:cNvSpPr/>
            <p:nvPr/>
          </p:nvSpPr>
          <p:spPr>
            <a:xfrm rot="-2922755">
              <a:off x="4325340" y="2603167"/>
              <a:ext cx="50261" cy="37572"/>
            </a:xfrm>
            <a:custGeom>
              <a:avLst/>
              <a:gdLst/>
              <a:ahLst/>
              <a:cxnLst/>
              <a:rect l="l" t="t" r="r" b="b"/>
              <a:pathLst>
                <a:path w="404" h="302" extrusionOk="0">
                  <a:moveTo>
                    <a:pt x="204" y="0"/>
                  </a:moveTo>
                  <a:cubicBezTo>
                    <a:pt x="201" y="0"/>
                    <a:pt x="198" y="1"/>
                    <a:pt x="195" y="1"/>
                  </a:cubicBezTo>
                  <a:cubicBezTo>
                    <a:pt x="68" y="8"/>
                    <a:pt x="1" y="173"/>
                    <a:pt x="106" y="263"/>
                  </a:cubicBezTo>
                  <a:cubicBezTo>
                    <a:pt x="135" y="288"/>
                    <a:pt x="170" y="301"/>
                    <a:pt x="207" y="301"/>
                  </a:cubicBezTo>
                  <a:cubicBezTo>
                    <a:pt x="245" y="301"/>
                    <a:pt x="284" y="286"/>
                    <a:pt x="315" y="255"/>
                  </a:cubicBezTo>
                  <a:cubicBezTo>
                    <a:pt x="403" y="160"/>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204;p24">
              <a:extLst>
                <a:ext uri="{FF2B5EF4-FFF2-40B4-BE49-F238E27FC236}">
                  <a16:creationId xmlns:a16="http://schemas.microsoft.com/office/drawing/2014/main" id="{06D97E00-A5C7-474B-A659-8A3E5861F352}"/>
                </a:ext>
              </a:extLst>
            </p:cNvPr>
            <p:cNvSpPr/>
            <p:nvPr/>
          </p:nvSpPr>
          <p:spPr>
            <a:xfrm rot="-2922755">
              <a:off x="4343502" y="2634476"/>
              <a:ext cx="17791" cy="13934"/>
            </a:xfrm>
            <a:custGeom>
              <a:avLst/>
              <a:gdLst/>
              <a:ahLst/>
              <a:cxnLst/>
              <a:rect l="l" t="t" r="r" b="b"/>
              <a:pathLst>
                <a:path w="143" h="112" extrusionOk="0">
                  <a:moveTo>
                    <a:pt x="68" y="0"/>
                  </a:moveTo>
                  <a:cubicBezTo>
                    <a:pt x="23" y="8"/>
                    <a:pt x="0" y="60"/>
                    <a:pt x="38" y="98"/>
                  </a:cubicBezTo>
                  <a:cubicBezTo>
                    <a:pt x="48" y="108"/>
                    <a:pt x="59" y="112"/>
                    <a:pt x="71" y="112"/>
                  </a:cubicBezTo>
                  <a:cubicBezTo>
                    <a:pt x="86" y="112"/>
                    <a:pt x="100" y="106"/>
                    <a:pt x="113" y="98"/>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205;p24">
              <a:extLst>
                <a:ext uri="{FF2B5EF4-FFF2-40B4-BE49-F238E27FC236}">
                  <a16:creationId xmlns:a16="http://schemas.microsoft.com/office/drawing/2014/main" id="{DA0905C6-59ED-0544-8DCF-1BE84636803D}"/>
                </a:ext>
              </a:extLst>
            </p:cNvPr>
            <p:cNvSpPr/>
            <p:nvPr/>
          </p:nvSpPr>
          <p:spPr>
            <a:xfrm rot="-2922755">
              <a:off x="4345520" y="2648972"/>
              <a:ext cx="17542" cy="13436"/>
            </a:xfrm>
            <a:custGeom>
              <a:avLst/>
              <a:gdLst/>
              <a:ahLst/>
              <a:cxnLst/>
              <a:rect l="l" t="t" r="r" b="b"/>
              <a:pathLst>
                <a:path w="141" h="108" extrusionOk="0">
                  <a:moveTo>
                    <a:pt x="75" y="0"/>
                  </a:moveTo>
                  <a:cubicBezTo>
                    <a:pt x="73" y="0"/>
                    <a:pt x="70" y="1"/>
                    <a:pt x="68" y="1"/>
                  </a:cubicBezTo>
                  <a:cubicBezTo>
                    <a:pt x="23" y="1"/>
                    <a:pt x="0" y="61"/>
                    <a:pt x="30" y="91"/>
                  </a:cubicBezTo>
                  <a:cubicBezTo>
                    <a:pt x="42" y="102"/>
                    <a:pt x="57" y="108"/>
                    <a:pt x="72" y="108"/>
                  </a:cubicBezTo>
                  <a:cubicBezTo>
                    <a:pt x="86" y="108"/>
                    <a:pt x="101" y="102"/>
                    <a:pt x="113" y="91"/>
                  </a:cubicBezTo>
                  <a:cubicBezTo>
                    <a:pt x="141" y="56"/>
                    <a:pt x="116"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206;p24">
              <a:extLst>
                <a:ext uri="{FF2B5EF4-FFF2-40B4-BE49-F238E27FC236}">
                  <a16:creationId xmlns:a16="http://schemas.microsoft.com/office/drawing/2014/main" id="{03EC2256-C924-8B4D-95E1-E4BB2C5235D0}"/>
                </a:ext>
              </a:extLst>
            </p:cNvPr>
            <p:cNvSpPr/>
            <p:nvPr/>
          </p:nvSpPr>
          <p:spPr>
            <a:xfrm rot="-2922755">
              <a:off x="4346552" y="2663337"/>
              <a:ext cx="17791" cy="13561"/>
            </a:xfrm>
            <a:custGeom>
              <a:avLst/>
              <a:gdLst/>
              <a:ahLst/>
              <a:cxnLst/>
              <a:rect l="l" t="t" r="r" b="b"/>
              <a:pathLst>
                <a:path w="143" h="109" extrusionOk="0">
                  <a:moveTo>
                    <a:pt x="67" y="0"/>
                  </a:moveTo>
                  <a:cubicBezTo>
                    <a:pt x="23" y="0"/>
                    <a:pt x="0" y="60"/>
                    <a:pt x="37" y="98"/>
                  </a:cubicBezTo>
                  <a:cubicBezTo>
                    <a:pt x="48" y="105"/>
                    <a:pt x="59" y="108"/>
                    <a:pt x="71" y="108"/>
                  </a:cubicBezTo>
                  <a:cubicBezTo>
                    <a:pt x="85" y="108"/>
                    <a:pt x="100" y="103"/>
                    <a:pt x="112" y="90"/>
                  </a:cubicBezTo>
                  <a:cubicBezTo>
                    <a:pt x="142" y="53"/>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207;p24">
              <a:extLst>
                <a:ext uri="{FF2B5EF4-FFF2-40B4-BE49-F238E27FC236}">
                  <a16:creationId xmlns:a16="http://schemas.microsoft.com/office/drawing/2014/main" id="{5C0F6782-A145-CD45-AA8B-1EC9163FBFE1}"/>
                </a:ext>
              </a:extLst>
            </p:cNvPr>
            <p:cNvSpPr/>
            <p:nvPr/>
          </p:nvSpPr>
          <p:spPr>
            <a:xfrm rot="-2922755">
              <a:off x="4347515" y="2677327"/>
              <a:ext cx="18786" cy="14307"/>
            </a:xfrm>
            <a:custGeom>
              <a:avLst/>
              <a:gdLst/>
              <a:ahLst/>
              <a:cxnLst/>
              <a:rect l="l" t="t" r="r" b="b"/>
              <a:pathLst>
                <a:path w="151" h="115" extrusionOk="0">
                  <a:moveTo>
                    <a:pt x="76" y="1"/>
                  </a:moveTo>
                  <a:cubicBezTo>
                    <a:pt x="23" y="8"/>
                    <a:pt x="1" y="68"/>
                    <a:pt x="38" y="98"/>
                  </a:cubicBezTo>
                  <a:cubicBezTo>
                    <a:pt x="49" y="109"/>
                    <a:pt x="64" y="115"/>
                    <a:pt x="78" y="115"/>
                  </a:cubicBezTo>
                  <a:cubicBezTo>
                    <a:pt x="92" y="115"/>
                    <a:pt x="106" y="109"/>
                    <a:pt x="113" y="98"/>
                  </a:cubicBezTo>
                  <a:cubicBezTo>
                    <a:pt x="150" y="61"/>
                    <a:pt x="120"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208;p24">
              <a:extLst>
                <a:ext uri="{FF2B5EF4-FFF2-40B4-BE49-F238E27FC236}">
                  <a16:creationId xmlns:a16="http://schemas.microsoft.com/office/drawing/2014/main" id="{0966D88F-C47F-0A43-BAD1-3442D4893B3F}"/>
                </a:ext>
              </a:extLst>
            </p:cNvPr>
            <p:cNvSpPr/>
            <p:nvPr/>
          </p:nvSpPr>
          <p:spPr>
            <a:xfrm rot="-2922755">
              <a:off x="4349593" y="2692202"/>
              <a:ext cx="17915" cy="13436"/>
            </a:xfrm>
            <a:custGeom>
              <a:avLst/>
              <a:gdLst/>
              <a:ahLst/>
              <a:cxnLst/>
              <a:rect l="l" t="t" r="r" b="b"/>
              <a:pathLst>
                <a:path w="144" h="108" extrusionOk="0">
                  <a:moveTo>
                    <a:pt x="68" y="1"/>
                  </a:moveTo>
                  <a:cubicBezTo>
                    <a:pt x="23" y="1"/>
                    <a:pt x="1" y="61"/>
                    <a:pt x="38" y="90"/>
                  </a:cubicBezTo>
                  <a:cubicBezTo>
                    <a:pt x="50" y="102"/>
                    <a:pt x="63" y="107"/>
                    <a:pt x="76" y="107"/>
                  </a:cubicBezTo>
                  <a:cubicBezTo>
                    <a:pt x="89" y="107"/>
                    <a:pt x="102" y="102"/>
                    <a:pt x="113" y="90"/>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209;p24">
              <a:extLst>
                <a:ext uri="{FF2B5EF4-FFF2-40B4-BE49-F238E27FC236}">
                  <a16:creationId xmlns:a16="http://schemas.microsoft.com/office/drawing/2014/main" id="{126049DA-7C5D-E34E-BACE-01EF1C76A312}"/>
                </a:ext>
              </a:extLst>
            </p:cNvPr>
            <p:cNvSpPr/>
            <p:nvPr/>
          </p:nvSpPr>
          <p:spPr>
            <a:xfrm rot="-2922755">
              <a:off x="4350426" y="2706251"/>
              <a:ext cx="18786" cy="13561"/>
            </a:xfrm>
            <a:custGeom>
              <a:avLst/>
              <a:gdLst/>
              <a:ahLst/>
              <a:cxnLst/>
              <a:rect l="l" t="t" r="r" b="b"/>
              <a:pathLst>
                <a:path w="151" h="109" extrusionOk="0">
                  <a:moveTo>
                    <a:pt x="75" y="1"/>
                  </a:moveTo>
                  <a:cubicBezTo>
                    <a:pt x="23" y="1"/>
                    <a:pt x="1" y="61"/>
                    <a:pt x="38" y="98"/>
                  </a:cubicBezTo>
                  <a:cubicBezTo>
                    <a:pt x="48" y="105"/>
                    <a:pt x="61" y="109"/>
                    <a:pt x="74" y="109"/>
                  </a:cubicBezTo>
                  <a:cubicBezTo>
                    <a:pt x="89" y="109"/>
                    <a:pt x="105" y="103"/>
                    <a:pt x="113"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210;p24">
              <a:extLst>
                <a:ext uri="{FF2B5EF4-FFF2-40B4-BE49-F238E27FC236}">
                  <a16:creationId xmlns:a16="http://schemas.microsoft.com/office/drawing/2014/main" id="{5AAF91B3-DE69-5C4D-882E-FE01DF1E4CE1}"/>
                </a:ext>
              </a:extLst>
            </p:cNvPr>
            <p:cNvSpPr/>
            <p:nvPr/>
          </p:nvSpPr>
          <p:spPr>
            <a:xfrm rot="-2922755">
              <a:off x="4352478" y="2720323"/>
              <a:ext cx="17791" cy="14307"/>
            </a:xfrm>
            <a:custGeom>
              <a:avLst/>
              <a:gdLst/>
              <a:ahLst/>
              <a:cxnLst/>
              <a:rect l="l" t="t" r="r" b="b"/>
              <a:pathLst>
                <a:path w="143" h="115" extrusionOk="0">
                  <a:moveTo>
                    <a:pt x="68" y="0"/>
                  </a:moveTo>
                  <a:cubicBezTo>
                    <a:pt x="23" y="8"/>
                    <a:pt x="1" y="68"/>
                    <a:pt x="38" y="98"/>
                  </a:cubicBezTo>
                  <a:cubicBezTo>
                    <a:pt x="49" y="109"/>
                    <a:pt x="62" y="114"/>
                    <a:pt x="76" y="114"/>
                  </a:cubicBezTo>
                  <a:cubicBezTo>
                    <a:pt x="89" y="114"/>
                    <a:pt x="102" y="109"/>
                    <a:pt x="113" y="98"/>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211;p24">
              <a:extLst>
                <a:ext uri="{FF2B5EF4-FFF2-40B4-BE49-F238E27FC236}">
                  <a16:creationId xmlns:a16="http://schemas.microsoft.com/office/drawing/2014/main" id="{130BCE1D-879F-7A4D-8A5A-528D50183F11}"/>
                </a:ext>
              </a:extLst>
            </p:cNvPr>
            <p:cNvSpPr/>
            <p:nvPr/>
          </p:nvSpPr>
          <p:spPr>
            <a:xfrm rot="-2922755">
              <a:off x="4353617" y="2735172"/>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212;p24">
              <a:extLst>
                <a:ext uri="{FF2B5EF4-FFF2-40B4-BE49-F238E27FC236}">
                  <a16:creationId xmlns:a16="http://schemas.microsoft.com/office/drawing/2014/main" id="{207167A6-5A77-214E-B8EE-00E06EFB869F}"/>
                </a:ext>
              </a:extLst>
            </p:cNvPr>
            <p:cNvSpPr/>
            <p:nvPr/>
          </p:nvSpPr>
          <p:spPr>
            <a:xfrm rot="-2922755">
              <a:off x="4355388" y="2749247"/>
              <a:ext cx="17791" cy="13561"/>
            </a:xfrm>
            <a:custGeom>
              <a:avLst/>
              <a:gdLst/>
              <a:ahLst/>
              <a:cxnLst/>
              <a:rect l="l" t="t" r="r" b="b"/>
              <a:pathLst>
                <a:path w="143" h="109" extrusionOk="0">
                  <a:moveTo>
                    <a:pt x="68" y="0"/>
                  </a:moveTo>
                  <a:cubicBezTo>
                    <a:pt x="23" y="0"/>
                    <a:pt x="0" y="60"/>
                    <a:pt x="38" y="98"/>
                  </a:cubicBezTo>
                  <a:cubicBezTo>
                    <a:pt x="45" y="105"/>
                    <a:pt x="56" y="108"/>
                    <a:pt x="68" y="108"/>
                  </a:cubicBezTo>
                  <a:cubicBezTo>
                    <a:pt x="83" y="108"/>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213;p24">
              <a:extLst>
                <a:ext uri="{FF2B5EF4-FFF2-40B4-BE49-F238E27FC236}">
                  <a16:creationId xmlns:a16="http://schemas.microsoft.com/office/drawing/2014/main" id="{CC52E121-CFCD-4448-846C-2FF64C2DAA92}"/>
                </a:ext>
              </a:extLst>
            </p:cNvPr>
            <p:cNvSpPr/>
            <p:nvPr/>
          </p:nvSpPr>
          <p:spPr>
            <a:xfrm rot="-2922755">
              <a:off x="4356824" y="2764006"/>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4" y="108"/>
                    <a:pt x="78" y="108"/>
                  </a:cubicBezTo>
                  <a:cubicBezTo>
                    <a:pt x="92" y="108"/>
                    <a:pt x="105" y="102"/>
                    <a:pt x="112" y="91"/>
                  </a:cubicBezTo>
                  <a:cubicBezTo>
                    <a:pt x="148" y="56"/>
                    <a:pt x="123"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214;p24">
              <a:extLst>
                <a:ext uri="{FF2B5EF4-FFF2-40B4-BE49-F238E27FC236}">
                  <a16:creationId xmlns:a16="http://schemas.microsoft.com/office/drawing/2014/main" id="{D1DE81CB-007F-E44F-B7B6-05581E3D285B}"/>
                </a:ext>
              </a:extLst>
            </p:cNvPr>
            <p:cNvSpPr/>
            <p:nvPr/>
          </p:nvSpPr>
          <p:spPr>
            <a:xfrm rot="-2922755">
              <a:off x="4358532" y="2778065"/>
              <a:ext cx="17791" cy="13436"/>
            </a:xfrm>
            <a:custGeom>
              <a:avLst/>
              <a:gdLst/>
              <a:ahLst/>
              <a:cxnLst/>
              <a:rect l="l" t="t" r="r" b="b"/>
              <a:pathLst>
                <a:path w="143" h="108" extrusionOk="0">
                  <a:moveTo>
                    <a:pt x="68" y="1"/>
                  </a:moveTo>
                  <a:cubicBezTo>
                    <a:pt x="23" y="1"/>
                    <a:pt x="0" y="61"/>
                    <a:pt x="30" y="90"/>
                  </a:cubicBezTo>
                  <a:cubicBezTo>
                    <a:pt x="41" y="102"/>
                    <a:pt x="56" y="107"/>
                    <a:pt x="71" y="107"/>
                  </a:cubicBezTo>
                  <a:cubicBezTo>
                    <a:pt x="86" y="107"/>
                    <a:pt x="101" y="102"/>
                    <a:pt x="113" y="90"/>
                  </a:cubicBezTo>
                  <a:cubicBezTo>
                    <a:pt x="142"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215;p24">
              <a:extLst>
                <a:ext uri="{FF2B5EF4-FFF2-40B4-BE49-F238E27FC236}">
                  <a16:creationId xmlns:a16="http://schemas.microsoft.com/office/drawing/2014/main" id="{DD7D0E01-D072-CC46-8031-2139958DD6FB}"/>
                </a:ext>
              </a:extLst>
            </p:cNvPr>
            <p:cNvSpPr/>
            <p:nvPr/>
          </p:nvSpPr>
          <p:spPr>
            <a:xfrm rot="-2922755">
              <a:off x="4359402" y="2792097"/>
              <a:ext cx="18786" cy="13934"/>
            </a:xfrm>
            <a:custGeom>
              <a:avLst/>
              <a:gdLst/>
              <a:ahLst/>
              <a:cxnLst/>
              <a:rect l="l" t="t" r="r" b="b"/>
              <a:pathLst>
                <a:path w="151" h="112" extrusionOk="0">
                  <a:moveTo>
                    <a:pt x="76" y="1"/>
                  </a:moveTo>
                  <a:cubicBezTo>
                    <a:pt x="23" y="1"/>
                    <a:pt x="1" y="61"/>
                    <a:pt x="38" y="98"/>
                  </a:cubicBezTo>
                  <a:cubicBezTo>
                    <a:pt x="48" y="108"/>
                    <a:pt x="58" y="112"/>
                    <a:pt x="69" y="112"/>
                  </a:cubicBezTo>
                  <a:cubicBezTo>
                    <a:pt x="85" y="112"/>
                    <a:pt x="100" y="104"/>
                    <a:pt x="113" y="91"/>
                  </a:cubicBezTo>
                  <a:cubicBezTo>
                    <a:pt x="151" y="61"/>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216;p24">
              <a:extLst>
                <a:ext uri="{FF2B5EF4-FFF2-40B4-BE49-F238E27FC236}">
                  <a16:creationId xmlns:a16="http://schemas.microsoft.com/office/drawing/2014/main" id="{971517A0-7AC2-CA47-9A17-04E21882F718}"/>
                </a:ext>
              </a:extLst>
            </p:cNvPr>
            <p:cNvSpPr/>
            <p:nvPr/>
          </p:nvSpPr>
          <p:spPr>
            <a:xfrm rot="-2922755">
              <a:off x="4346156" y="2800223"/>
              <a:ext cx="49266" cy="37448"/>
            </a:xfrm>
            <a:custGeom>
              <a:avLst/>
              <a:gdLst/>
              <a:ahLst/>
              <a:cxnLst/>
              <a:rect l="l" t="t" r="r" b="b"/>
              <a:pathLst>
                <a:path w="396" h="301" extrusionOk="0">
                  <a:moveTo>
                    <a:pt x="205" y="0"/>
                  </a:moveTo>
                  <a:cubicBezTo>
                    <a:pt x="202" y="0"/>
                    <a:pt x="199" y="0"/>
                    <a:pt x="195" y="0"/>
                  </a:cubicBezTo>
                  <a:cubicBezTo>
                    <a:pt x="61" y="8"/>
                    <a:pt x="1" y="165"/>
                    <a:pt x="98" y="262"/>
                  </a:cubicBezTo>
                  <a:cubicBezTo>
                    <a:pt x="127" y="288"/>
                    <a:pt x="165" y="301"/>
                    <a:pt x="202" y="301"/>
                  </a:cubicBezTo>
                  <a:cubicBezTo>
                    <a:pt x="242" y="301"/>
                    <a:pt x="281" y="286"/>
                    <a:pt x="308" y="255"/>
                  </a:cubicBezTo>
                  <a:cubicBezTo>
                    <a:pt x="396" y="153"/>
                    <a:pt x="333" y="0"/>
                    <a:pt x="20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217;p24">
              <a:extLst>
                <a:ext uri="{FF2B5EF4-FFF2-40B4-BE49-F238E27FC236}">
                  <a16:creationId xmlns:a16="http://schemas.microsoft.com/office/drawing/2014/main" id="{653E5B6E-C75B-614B-AB27-F998557E963D}"/>
                </a:ext>
              </a:extLst>
            </p:cNvPr>
            <p:cNvSpPr/>
            <p:nvPr/>
          </p:nvSpPr>
          <p:spPr>
            <a:xfrm rot="-2922755">
              <a:off x="4404483" y="2574985"/>
              <a:ext cx="50137" cy="36950"/>
            </a:xfrm>
            <a:custGeom>
              <a:avLst/>
              <a:gdLst/>
              <a:ahLst/>
              <a:cxnLst/>
              <a:rect l="l" t="t" r="r" b="b"/>
              <a:pathLst>
                <a:path w="403" h="297" extrusionOk="0">
                  <a:moveTo>
                    <a:pt x="204" y="1"/>
                  </a:moveTo>
                  <a:cubicBezTo>
                    <a:pt x="201" y="1"/>
                    <a:pt x="198" y="1"/>
                    <a:pt x="195" y="1"/>
                  </a:cubicBezTo>
                  <a:cubicBezTo>
                    <a:pt x="60" y="1"/>
                    <a:pt x="0" y="166"/>
                    <a:pt x="97" y="256"/>
                  </a:cubicBezTo>
                  <a:cubicBezTo>
                    <a:pt x="126" y="284"/>
                    <a:pt x="162" y="297"/>
                    <a:pt x="198" y="297"/>
                  </a:cubicBezTo>
                  <a:cubicBezTo>
                    <a:pt x="239" y="297"/>
                    <a:pt x="279" y="280"/>
                    <a:pt x="307" y="248"/>
                  </a:cubicBezTo>
                  <a:cubicBezTo>
                    <a:pt x="402" y="153"/>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218;p24">
              <a:extLst>
                <a:ext uri="{FF2B5EF4-FFF2-40B4-BE49-F238E27FC236}">
                  <a16:creationId xmlns:a16="http://schemas.microsoft.com/office/drawing/2014/main" id="{4ED1F286-8636-2B47-8F16-0AC129B3787E}"/>
                </a:ext>
              </a:extLst>
            </p:cNvPr>
            <p:cNvSpPr/>
            <p:nvPr/>
          </p:nvSpPr>
          <p:spPr>
            <a:xfrm rot="-2922755">
              <a:off x="4423117" y="2611502"/>
              <a:ext cx="17791" cy="13934"/>
            </a:xfrm>
            <a:custGeom>
              <a:avLst/>
              <a:gdLst/>
              <a:ahLst/>
              <a:cxnLst/>
              <a:rect l="l" t="t" r="r" b="b"/>
              <a:pathLst>
                <a:path w="143" h="112" extrusionOk="0">
                  <a:moveTo>
                    <a:pt x="68" y="1"/>
                  </a:moveTo>
                  <a:cubicBezTo>
                    <a:pt x="23" y="1"/>
                    <a:pt x="1" y="60"/>
                    <a:pt x="31" y="98"/>
                  </a:cubicBezTo>
                  <a:cubicBezTo>
                    <a:pt x="40" y="107"/>
                    <a:pt x="52" y="111"/>
                    <a:pt x="65" y="111"/>
                  </a:cubicBezTo>
                  <a:cubicBezTo>
                    <a:pt x="82" y="111"/>
                    <a:pt x="100" y="103"/>
                    <a:pt x="113" y="90"/>
                  </a:cubicBezTo>
                  <a:cubicBezTo>
                    <a:pt x="143" y="60"/>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219;p24">
              <a:extLst>
                <a:ext uri="{FF2B5EF4-FFF2-40B4-BE49-F238E27FC236}">
                  <a16:creationId xmlns:a16="http://schemas.microsoft.com/office/drawing/2014/main" id="{8283FC53-88D6-F946-A08E-21D869BE4128}"/>
                </a:ext>
              </a:extLst>
            </p:cNvPr>
            <p:cNvSpPr/>
            <p:nvPr/>
          </p:nvSpPr>
          <p:spPr>
            <a:xfrm rot="-2922755">
              <a:off x="4424759" y="2630551"/>
              <a:ext cx="17915" cy="13436"/>
            </a:xfrm>
            <a:custGeom>
              <a:avLst/>
              <a:gdLst/>
              <a:ahLst/>
              <a:cxnLst/>
              <a:rect l="l" t="t" r="r" b="b"/>
              <a:pathLst>
                <a:path w="144" h="108" extrusionOk="0">
                  <a:moveTo>
                    <a:pt x="68" y="1"/>
                  </a:moveTo>
                  <a:cubicBezTo>
                    <a:pt x="23" y="1"/>
                    <a:pt x="1" y="61"/>
                    <a:pt x="38" y="91"/>
                  </a:cubicBezTo>
                  <a:cubicBezTo>
                    <a:pt x="50" y="102"/>
                    <a:pt x="63" y="108"/>
                    <a:pt x="76" y="108"/>
                  </a:cubicBezTo>
                  <a:cubicBezTo>
                    <a:pt x="89" y="108"/>
                    <a:pt x="102" y="102"/>
                    <a:pt x="113" y="91"/>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220;p24">
              <a:extLst>
                <a:ext uri="{FF2B5EF4-FFF2-40B4-BE49-F238E27FC236}">
                  <a16:creationId xmlns:a16="http://schemas.microsoft.com/office/drawing/2014/main" id="{5450C8E8-4EFF-EC4B-9455-E836CD4A1019}"/>
                </a:ext>
              </a:extLst>
            </p:cNvPr>
            <p:cNvSpPr/>
            <p:nvPr/>
          </p:nvSpPr>
          <p:spPr>
            <a:xfrm rot="-2922755">
              <a:off x="4426960" y="2648137"/>
              <a:ext cx="17791" cy="14307"/>
            </a:xfrm>
            <a:custGeom>
              <a:avLst/>
              <a:gdLst/>
              <a:ahLst/>
              <a:cxnLst/>
              <a:rect l="l" t="t" r="r" b="b"/>
              <a:pathLst>
                <a:path w="143" h="115" extrusionOk="0">
                  <a:moveTo>
                    <a:pt x="68" y="1"/>
                  </a:moveTo>
                  <a:cubicBezTo>
                    <a:pt x="16" y="8"/>
                    <a:pt x="1" y="68"/>
                    <a:pt x="30" y="98"/>
                  </a:cubicBezTo>
                  <a:cubicBezTo>
                    <a:pt x="42" y="109"/>
                    <a:pt x="57" y="115"/>
                    <a:pt x="72" y="115"/>
                  </a:cubicBezTo>
                  <a:cubicBezTo>
                    <a:pt x="87" y="115"/>
                    <a:pt x="102" y="109"/>
                    <a:pt x="113" y="98"/>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221;p24">
              <a:extLst>
                <a:ext uri="{FF2B5EF4-FFF2-40B4-BE49-F238E27FC236}">
                  <a16:creationId xmlns:a16="http://schemas.microsoft.com/office/drawing/2014/main" id="{606C68DE-F3A7-8147-8C80-DD2BBD0F14D1}"/>
                </a:ext>
              </a:extLst>
            </p:cNvPr>
            <p:cNvSpPr/>
            <p:nvPr/>
          </p:nvSpPr>
          <p:spPr>
            <a:xfrm rot="-2922755">
              <a:off x="4428531" y="2667274"/>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53"/>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222;p24">
              <a:extLst>
                <a:ext uri="{FF2B5EF4-FFF2-40B4-BE49-F238E27FC236}">
                  <a16:creationId xmlns:a16="http://schemas.microsoft.com/office/drawing/2014/main" id="{22C734F5-4BB3-544D-A266-3A00F3667444}"/>
                </a:ext>
              </a:extLst>
            </p:cNvPr>
            <p:cNvSpPr/>
            <p:nvPr/>
          </p:nvSpPr>
          <p:spPr>
            <a:xfrm rot="-2922755">
              <a:off x="4430207" y="2686025"/>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9"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223;p24">
              <a:extLst>
                <a:ext uri="{FF2B5EF4-FFF2-40B4-BE49-F238E27FC236}">
                  <a16:creationId xmlns:a16="http://schemas.microsoft.com/office/drawing/2014/main" id="{24C6366B-B5C9-994D-9AA5-5BABACCFFD97}"/>
                </a:ext>
              </a:extLst>
            </p:cNvPr>
            <p:cNvSpPr/>
            <p:nvPr/>
          </p:nvSpPr>
          <p:spPr>
            <a:xfrm rot="-2922755">
              <a:off x="4432421" y="2704012"/>
              <a:ext cx="17791" cy="13810"/>
            </a:xfrm>
            <a:custGeom>
              <a:avLst/>
              <a:gdLst/>
              <a:ahLst/>
              <a:cxnLst/>
              <a:rect l="l" t="t" r="r" b="b"/>
              <a:pathLst>
                <a:path w="143" h="111" extrusionOk="0">
                  <a:moveTo>
                    <a:pt x="68" y="0"/>
                  </a:moveTo>
                  <a:cubicBezTo>
                    <a:pt x="23" y="0"/>
                    <a:pt x="1" y="60"/>
                    <a:pt x="38" y="97"/>
                  </a:cubicBezTo>
                  <a:cubicBezTo>
                    <a:pt x="47"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224;p24">
              <a:extLst>
                <a:ext uri="{FF2B5EF4-FFF2-40B4-BE49-F238E27FC236}">
                  <a16:creationId xmlns:a16="http://schemas.microsoft.com/office/drawing/2014/main" id="{5D554306-2AA9-F040-A863-7CFC91FAF247}"/>
                </a:ext>
              </a:extLst>
            </p:cNvPr>
            <p:cNvSpPr/>
            <p:nvPr/>
          </p:nvSpPr>
          <p:spPr>
            <a:xfrm rot="-2922755">
              <a:off x="4433915" y="2722733"/>
              <a:ext cx="18786" cy="13312"/>
            </a:xfrm>
            <a:custGeom>
              <a:avLst/>
              <a:gdLst/>
              <a:ahLst/>
              <a:cxnLst/>
              <a:rect l="l" t="t" r="r" b="b"/>
              <a:pathLst>
                <a:path w="151" h="107" extrusionOk="0">
                  <a:moveTo>
                    <a:pt x="76" y="0"/>
                  </a:moveTo>
                  <a:cubicBezTo>
                    <a:pt x="23" y="0"/>
                    <a:pt x="1" y="60"/>
                    <a:pt x="38" y="90"/>
                  </a:cubicBezTo>
                  <a:cubicBezTo>
                    <a:pt x="50" y="101"/>
                    <a:pt x="64" y="107"/>
                    <a:pt x="79" y="107"/>
                  </a:cubicBezTo>
                  <a:cubicBezTo>
                    <a:pt x="93" y="107"/>
                    <a:pt x="106" y="101"/>
                    <a:pt x="113" y="90"/>
                  </a:cubicBezTo>
                  <a:cubicBezTo>
                    <a:pt x="151"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225;p24">
              <a:extLst>
                <a:ext uri="{FF2B5EF4-FFF2-40B4-BE49-F238E27FC236}">
                  <a16:creationId xmlns:a16="http://schemas.microsoft.com/office/drawing/2014/main" id="{8A6EFD9A-347E-0D40-B68E-4FFBB63AF63C}"/>
                </a:ext>
              </a:extLst>
            </p:cNvPr>
            <p:cNvSpPr/>
            <p:nvPr/>
          </p:nvSpPr>
          <p:spPr>
            <a:xfrm rot="-2922755">
              <a:off x="4436311" y="2740626"/>
              <a:ext cx="17791" cy="14307"/>
            </a:xfrm>
            <a:custGeom>
              <a:avLst/>
              <a:gdLst/>
              <a:ahLst/>
              <a:cxnLst/>
              <a:rect l="l" t="t" r="r" b="b"/>
              <a:pathLst>
                <a:path w="143" h="115" extrusionOk="0">
                  <a:moveTo>
                    <a:pt x="68" y="0"/>
                  </a:moveTo>
                  <a:cubicBezTo>
                    <a:pt x="23" y="8"/>
                    <a:pt x="1" y="68"/>
                    <a:pt x="38" y="97"/>
                  </a:cubicBezTo>
                  <a:cubicBezTo>
                    <a:pt x="45" y="109"/>
                    <a:pt x="59" y="114"/>
                    <a:pt x="73" y="114"/>
                  </a:cubicBezTo>
                  <a:cubicBezTo>
                    <a:pt x="87" y="114"/>
                    <a:pt x="102" y="109"/>
                    <a:pt x="113" y="97"/>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226;p24">
              <a:extLst>
                <a:ext uri="{FF2B5EF4-FFF2-40B4-BE49-F238E27FC236}">
                  <a16:creationId xmlns:a16="http://schemas.microsoft.com/office/drawing/2014/main" id="{E23471BC-BB57-2045-9F4F-DFFB3E8A6926}"/>
                </a:ext>
              </a:extLst>
            </p:cNvPr>
            <p:cNvSpPr/>
            <p:nvPr/>
          </p:nvSpPr>
          <p:spPr>
            <a:xfrm rot="-2922755">
              <a:off x="4437712" y="2759389"/>
              <a:ext cx="18786" cy="13561"/>
            </a:xfrm>
            <a:custGeom>
              <a:avLst/>
              <a:gdLst/>
              <a:ahLst/>
              <a:cxnLst/>
              <a:rect l="l" t="t" r="r" b="b"/>
              <a:pathLst>
                <a:path w="151" h="109" extrusionOk="0">
                  <a:moveTo>
                    <a:pt x="76" y="0"/>
                  </a:moveTo>
                  <a:cubicBezTo>
                    <a:pt x="23" y="0"/>
                    <a:pt x="1" y="60"/>
                    <a:pt x="38" y="98"/>
                  </a:cubicBezTo>
                  <a:cubicBezTo>
                    <a:pt x="48" y="104"/>
                    <a:pt x="61" y="108"/>
                    <a:pt x="74" y="108"/>
                  </a:cubicBezTo>
                  <a:cubicBezTo>
                    <a:pt x="90" y="108"/>
                    <a:pt x="105" y="103"/>
                    <a:pt x="113" y="90"/>
                  </a:cubicBezTo>
                  <a:cubicBezTo>
                    <a:pt x="150" y="53"/>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227;p24">
              <a:extLst>
                <a:ext uri="{FF2B5EF4-FFF2-40B4-BE49-F238E27FC236}">
                  <a16:creationId xmlns:a16="http://schemas.microsoft.com/office/drawing/2014/main" id="{B094EED4-CCBF-444A-98B5-DF385FD48F95}"/>
                </a:ext>
              </a:extLst>
            </p:cNvPr>
            <p:cNvSpPr/>
            <p:nvPr/>
          </p:nvSpPr>
          <p:spPr>
            <a:xfrm rot="-2922755">
              <a:off x="4440384" y="2778140"/>
              <a:ext cx="17542" cy="13436"/>
            </a:xfrm>
            <a:custGeom>
              <a:avLst/>
              <a:gdLst/>
              <a:ahLst/>
              <a:cxnLst/>
              <a:rect l="l" t="t" r="r" b="b"/>
              <a:pathLst>
                <a:path w="141" h="108" extrusionOk="0">
                  <a:moveTo>
                    <a:pt x="77" y="0"/>
                  </a:moveTo>
                  <a:cubicBezTo>
                    <a:pt x="74" y="0"/>
                    <a:pt x="71" y="0"/>
                    <a:pt x="68" y="1"/>
                  </a:cubicBezTo>
                  <a:cubicBezTo>
                    <a:pt x="23" y="1"/>
                    <a:pt x="0" y="61"/>
                    <a:pt x="30" y="91"/>
                  </a:cubicBezTo>
                  <a:cubicBezTo>
                    <a:pt x="42" y="102"/>
                    <a:pt x="57" y="107"/>
                    <a:pt x="72" y="107"/>
                  </a:cubicBezTo>
                  <a:cubicBezTo>
                    <a:pt x="87" y="107"/>
                    <a:pt x="101" y="102"/>
                    <a:pt x="113" y="91"/>
                  </a:cubicBezTo>
                  <a:cubicBezTo>
                    <a:pt x="141" y="55"/>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228;p24">
              <a:extLst>
                <a:ext uri="{FF2B5EF4-FFF2-40B4-BE49-F238E27FC236}">
                  <a16:creationId xmlns:a16="http://schemas.microsoft.com/office/drawing/2014/main" id="{A60F87B3-93FE-624C-B1CD-F038674CAA14}"/>
                </a:ext>
              </a:extLst>
            </p:cNvPr>
            <p:cNvSpPr/>
            <p:nvPr/>
          </p:nvSpPr>
          <p:spPr>
            <a:xfrm rot="-2922755">
              <a:off x="4441556" y="2796023"/>
              <a:ext cx="18786" cy="13934"/>
            </a:xfrm>
            <a:custGeom>
              <a:avLst/>
              <a:gdLst/>
              <a:ahLst/>
              <a:cxnLst/>
              <a:rect l="l" t="t" r="r" b="b"/>
              <a:pathLst>
                <a:path w="151" h="112" extrusionOk="0">
                  <a:moveTo>
                    <a:pt x="75" y="1"/>
                  </a:moveTo>
                  <a:cubicBezTo>
                    <a:pt x="23" y="1"/>
                    <a:pt x="1" y="60"/>
                    <a:pt x="38" y="98"/>
                  </a:cubicBezTo>
                  <a:cubicBezTo>
                    <a:pt x="47" y="107"/>
                    <a:pt x="58" y="111"/>
                    <a:pt x="69" y="111"/>
                  </a:cubicBezTo>
                  <a:cubicBezTo>
                    <a:pt x="84" y="111"/>
                    <a:pt x="100" y="103"/>
                    <a:pt x="113" y="90"/>
                  </a:cubicBezTo>
                  <a:cubicBezTo>
                    <a:pt x="150" y="60"/>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229;p24">
              <a:extLst>
                <a:ext uri="{FF2B5EF4-FFF2-40B4-BE49-F238E27FC236}">
                  <a16:creationId xmlns:a16="http://schemas.microsoft.com/office/drawing/2014/main" id="{C3B1A1E9-E23C-3C47-914A-C28C6A0782DE}"/>
                </a:ext>
              </a:extLst>
            </p:cNvPr>
            <p:cNvSpPr/>
            <p:nvPr/>
          </p:nvSpPr>
          <p:spPr>
            <a:xfrm rot="-2922755">
              <a:off x="4444045" y="2814744"/>
              <a:ext cx="17791" cy="13436"/>
            </a:xfrm>
            <a:custGeom>
              <a:avLst/>
              <a:gdLst/>
              <a:ahLst/>
              <a:cxnLst/>
              <a:rect l="l" t="t" r="r" b="b"/>
              <a:pathLst>
                <a:path w="143" h="108" extrusionOk="0">
                  <a:moveTo>
                    <a:pt x="68" y="1"/>
                  </a:moveTo>
                  <a:cubicBezTo>
                    <a:pt x="23" y="1"/>
                    <a:pt x="0" y="61"/>
                    <a:pt x="30" y="91"/>
                  </a:cubicBezTo>
                  <a:cubicBezTo>
                    <a:pt x="41" y="102"/>
                    <a:pt x="56" y="107"/>
                    <a:pt x="71" y="107"/>
                  </a:cubicBezTo>
                  <a:cubicBezTo>
                    <a:pt x="86" y="107"/>
                    <a:pt x="101" y="102"/>
                    <a:pt x="113" y="91"/>
                  </a:cubicBezTo>
                  <a:cubicBezTo>
                    <a:pt x="143" y="53"/>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230;p24">
              <a:extLst>
                <a:ext uri="{FF2B5EF4-FFF2-40B4-BE49-F238E27FC236}">
                  <a16:creationId xmlns:a16="http://schemas.microsoft.com/office/drawing/2014/main" id="{306E0F15-B6A3-9746-9622-216FB537FCDC}"/>
                </a:ext>
              </a:extLst>
            </p:cNvPr>
            <p:cNvSpPr/>
            <p:nvPr/>
          </p:nvSpPr>
          <p:spPr>
            <a:xfrm rot="-2922755">
              <a:off x="4430261" y="2828018"/>
              <a:ext cx="50137" cy="37448"/>
            </a:xfrm>
            <a:custGeom>
              <a:avLst/>
              <a:gdLst/>
              <a:ahLst/>
              <a:cxnLst/>
              <a:rect l="l" t="t" r="r" b="b"/>
              <a:pathLst>
                <a:path w="403" h="301" extrusionOk="0">
                  <a:moveTo>
                    <a:pt x="205" y="1"/>
                  </a:moveTo>
                  <a:cubicBezTo>
                    <a:pt x="202" y="1"/>
                    <a:pt x="199" y="1"/>
                    <a:pt x="195" y="1"/>
                  </a:cubicBezTo>
                  <a:cubicBezTo>
                    <a:pt x="61" y="9"/>
                    <a:pt x="1" y="166"/>
                    <a:pt x="98" y="263"/>
                  </a:cubicBezTo>
                  <a:cubicBezTo>
                    <a:pt x="126" y="288"/>
                    <a:pt x="162" y="301"/>
                    <a:pt x="199" y="301"/>
                  </a:cubicBezTo>
                  <a:cubicBezTo>
                    <a:pt x="241" y="301"/>
                    <a:pt x="283" y="284"/>
                    <a:pt x="315" y="248"/>
                  </a:cubicBezTo>
                  <a:cubicBezTo>
                    <a:pt x="403" y="153"/>
                    <a:pt x="334" y="1"/>
                    <a:pt x="20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231;p24">
              <a:extLst>
                <a:ext uri="{FF2B5EF4-FFF2-40B4-BE49-F238E27FC236}">
                  <a16:creationId xmlns:a16="http://schemas.microsoft.com/office/drawing/2014/main" id="{CC67CE4C-7DAE-0E49-9532-1974D65B03FF}"/>
                </a:ext>
              </a:extLst>
            </p:cNvPr>
            <p:cNvSpPr/>
            <p:nvPr/>
          </p:nvSpPr>
          <p:spPr>
            <a:xfrm rot="-2922755">
              <a:off x="4490664" y="2547537"/>
              <a:ext cx="50386" cy="37448"/>
            </a:xfrm>
            <a:custGeom>
              <a:avLst/>
              <a:gdLst/>
              <a:ahLst/>
              <a:cxnLst/>
              <a:rect l="l" t="t" r="r" b="b"/>
              <a:pathLst>
                <a:path w="405" h="301" extrusionOk="0">
                  <a:moveTo>
                    <a:pt x="195" y="0"/>
                  </a:moveTo>
                  <a:cubicBezTo>
                    <a:pt x="68" y="8"/>
                    <a:pt x="0" y="173"/>
                    <a:pt x="105" y="262"/>
                  </a:cubicBezTo>
                  <a:cubicBezTo>
                    <a:pt x="134" y="288"/>
                    <a:pt x="170" y="301"/>
                    <a:pt x="206" y="301"/>
                  </a:cubicBezTo>
                  <a:cubicBezTo>
                    <a:pt x="245" y="301"/>
                    <a:pt x="284" y="286"/>
                    <a:pt x="315" y="255"/>
                  </a:cubicBezTo>
                  <a:cubicBezTo>
                    <a:pt x="405" y="158"/>
                    <a:pt x="330" y="0"/>
                    <a:pt x="19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232;p24">
              <a:extLst>
                <a:ext uri="{FF2B5EF4-FFF2-40B4-BE49-F238E27FC236}">
                  <a16:creationId xmlns:a16="http://schemas.microsoft.com/office/drawing/2014/main" id="{9D47541E-4FDC-0D44-A43B-7053A4C028A3}"/>
                </a:ext>
              </a:extLst>
            </p:cNvPr>
            <p:cNvSpPr/>
            <p:nvPr/>
          </p:nvSpPr>
          <p:spPr>
            <a:xfrm rot="-2922755">
              <a:off x="4529062" y="2856947"/>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233;p24">
              <a:extLst>
                <a:ext uri="{FF2B5EF4-FFF2-40B4-BE49-F238E27FC236}">
                  <a16:creationId xmlns:a16="http://schemas.microsoft.com/office/drawing/2014/main" id="{8F409659-87D9-9049-B50C-80DAE2B54B2C}"/>
                </a:ext>
              </a:extLst>
            </p:cNvPr>
            <p:cNvSpPr/>
            <p:nvPr/>
          </p:nvSpPr>
          <p:spPr>
            <a:xfrm rot="-2922755">
              <a:off x="4510231" y="2589981"/>
              <a:ext cx="17791" cy="13934"/>
            </a:xfrm>
            <a:custGeom>
              <a:avLst/>
              <a:gdLst/>
              <a:ahLst/>
              <a:cxnLst/>
              <a:rect l="l" t="t" r="r" b="b"/>
              <a:pathLst>
                <a:path w="143" h="112" extrusionOk="0">
                  <a:moveTo>
                    <a:pt x="67" y="0"/>
                  </a:moveTo>
                  <a:cubicBezTo>
                    <a:pt x="22" y="8"/>
                    <a:pt x="0" y="60"/>
                    <a:pt x="37" y="98"/>
                  </a:cubicBezTo>
                  <a:cubicBezTo>
                    <a:pt x="47" y="107"/>
                    <a:pt x="58" y="111"/>
                    <a:pt x="69" y="111"/>
                  </a:cubicBezTo>
                  <a:cubicBezTo>
                    <a:pt x="84" y="111"/>
                    <a:pt x="99" y="103"/>
                    <a:pt x="112" y="90"/>
                  </a:cubicBezTo>
                  <a:cubicBezTo>
                    <a:pt x="142" y="60"/>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234;p24">
              <a:extLst>
                <a:ext uri="{FF2B5EF4-FFF2-40B4-BE49-F238E27FC236}">
                  <a16:creationId xmlns:a16="http://schemas.microsoft.com/office/drawing/2014/main" id="{33691BDA-3974-9E43-AEB8-429764A25B1D}"/>
                </a:ext>
              </a:extLst>
            </p:cNvPr>
            <p:cNvSpPr/>
            <p:nvPr/>
          </p:nvSpPr>
          <p:spPr>
            <a:xfrm rot="-2922755">
              <a:off x="4511988" y="2612741"/>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0" y="60"/>
                    <a:pt x="121"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235;p24">
              <a:extLst>
                <a:ext uri="{FF2B5EF4-FFF2-40B4-BE49-F238E27FC236}">
                  <a16:creationId xmlns:a16="http://schemas.microsoft.com/office/drawing/2014/main" id="{611C5FEC-9A94-ED44-83B3-31D06C62DC08}"/>
                </a:ext>
              </a:extLst>
            </p:cNvPr>
            <p:cNvSpPr/>
            <p:nvPr/>
          </p:nvSpPr>
          <p:spPr>
            <a:xfrm rot="-2922755">
              <a:off x="4514962" y="2635219"/>
              <a:ext cx="17791" cy="13561"/>
            </a:xfrm>
            <a:custGeom>
              <a:avLst/>
              <a:gdLst/>
              <a:ahLst/>
              <a:cxnLst/>
              <a:rect l="l" t="t" r="r" b="b"/>
              <a:pathLst>
                <a:path w="143" h="109" extrusionOk="0">
                  <a:moveTo>
                    <a:pt x="67" y="1"/>
                  </a:moveTo>
                  <a:cubicBezTo>
                    <a:pt x="22" y="1"/>
                    <a:pt x="0" y="61"/>
                    <a:pt x="37" y="98"/>
                  </a:cubicBezTo>
                  <a:cubicBezTo>
                    <a:pt x="44" y="105"/>
                    <a:pt x="55" y="109"/>
                    <a:pt x="68" y="109"/>
                  </a:cubicBezTo>
                  <a:cubicBezTo>
                    <a:pt x="83" y="109"/>
                    <a:pt x="100" y="103"/>
                    <a:pt x="112" y="91"/>
                  </a:cubicBezTo>
                  <a:cubicBezTo>
                    <a:pt x="142" y="53"/>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236;p24">
              <a:extLst>
                <a:ext uri="{FF2B5EF4-FFF2-40B4-BE49-F238E27FC236}">
                  <a16:creationId xmlns:a16="http://schemas.microsoft.com/office/drawing/2014/main" id="{8B86B7D5-4C70-104A-A173-348E4606B41A}"/>
                </a:ext>
              </a:extLst>
            </p:cNvPr>
            <p:cNvSpPr/>
            <p:nvPr/>
          </p:nvSpPr>
          <p:spPr>
            <a:xfrm rot="-2922755">
              <a:off x="4516858" y="2657914"/>
              <a:ext cx="18786" cy="13436"/>
            </a:xfrm>
            <a:custGeom>
              <a:avLst/>
              <a:gdLst/>
              <a:ahLst/>
              <a:cxnLst/>
              <a:rect l="l" t="t" r="r" b="b"/>
              <a:pathLst>
                <a:path w="151" h="108" extrusionOk="0">
                  <a:moveTo>
                    <a:pt x="76" y="1"/>
                  </a:moveTo>
                  <a:cubicBezTo>
                    <a:pt x="23" y="1"/>
                    <a:pt x="1" y="60"/>
                    <a:pt x="38" y="90"/>
                  </a:cubicBezTo>
                  <a:cubicBezTo>
                    <a:pt x="49" y="102"/>
                    <a:pt x="64" y="107"/>
                    <a:pt x="78" y="107"/>
                  </a:cubicBezTo>
                  <a:cubicBezTo>
                    <a:pt x="92" y="107"/>
                    <a:pt x="106" y="102"/>
                    <a:pt x="113" y="90"/>
                  </a:cubicBezTo>
                  <a:cubicBezTo>
                    <a:pt x="150"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237;p24">
              <a:extLst>
                <a:ext uri="{FF2B5EF4-FFF2-40B4-BE49-F238E27FC236}">
                  <a16:creationId xmlns:a16="http://schemas.microsoft.com/office/drawing/2014/main" id="{D68969C3-6BC9-4D4C-80B3-99BE6299EA42}"/>
                </a:ext>
              </a:extLst>
            </p:cNvPr>
            <p:cNvSpPr/>
            <p:nvPr/>
          </p:nvSpPr>
          <p:spPr>
            <a:xfrm rot="-2922755">
              <a:off x="4519724" y="2680554"/>
              <a:ext cx="17666" cy="13436"/>
            </a:xfrm>
            <a:custGeom>
              <a:avLst/>
              <a:gdLst/>
              <a:ahLst/>
              <a:cxnLst/>
              <a:rect l="l" t="t" r="r" b="b"/>
              <a:pathLst>
                <a:path w="142" h="108" extrusionOk="0">
                  <a:moveTo>
                    <a:pt x="77" y="1"/>
                  </a:moveTo>
                  <a:cubicBezTo>
                    <a:pt x="74" y="1"/>
                    <a:pt x="71" y="1"/>
                    <a:pt x="68" y="1"/>
                  </a:cubicBezTo>
                  <a:cubicBezTo>
                    <a:pt x="23" y="1"/>
                    <a:pt x="1" y="61"/>
                    <a:pt x="31" y="91"/>
                  </a:cubicBezTo>
                  <a:cubicBezTo>
                    <a:pt x="42" y="102"/>
                    <a:pt x="57" y="108"/>
                    <a:pt x="72" y="108"/>
                  </a:cubicBezTo>
                  <a:cubicBezTo>
                    <a:pt x="87"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238;p24">
              <a:extLst>
                <a:ext uri="{FF2B5EF4-FFF2-40B4-BE49-F238E27FC236}">
                  <a16:creationId xmlns:a16="http://schemas.microsoft.com/office/drawing/2014/main" id="{CA9D15F3-8085-AE4B-B491-43309F2DD23D}"/>
                </a:ext>
              </a:extLst>
            </p:cNvPr>
            <p:cNvSpPr/>
            <p:nvPr/>
          </p:nvSpPr>
          <p:spPr>
            <a:xfrm rot="-2922755">
              <a:off x="4521771" y="2703182"/>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49" y="102"/>
                    <a:pt x="62" y="108"/>
                    <a:pt x="76" y="108"/>
                  </a:cubicBezTo>
                  <a:cubicBezTo>
                    <a:pt x="89" y="108"/>
                    <a:pt x="102" y="102"/>
                    <a:pt x="113" y="91"/>
                  </a:cubicBezTo>
                  <a:cubicBezTo>
                    <a:pt x="148" y="56"/>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239;p24">
              <a:extLst>
                <a:ext uri="{FF2B5EF4-FFF2-40B4-BE49-F238E27FC236}">
                  <a16:creationId xmlns:a16="http://schemas.microsoft.com/office/drawing/2014/main" id="{765592A0-42F0-0B4F-977A-0FB7476E6D50}"/>
                </a:ext>
              </a:extLst>
            </p:cNvPr>
            <p:cNvSpPr/>
            <p:nvPr/>
          </p:nvSpPr>
          <p:spPr>
            <a:xfrm rot="-2922755">
              <a:off x="4524319" y="2724993"/>
              <a:ext cx="17915" cy="14307"/>
            </a:xfrm>
            <a:custGeom>
              <a:avLst/>
              <a:gdLst/>
              <a:ahLst/>
              <a:cxnLst/>
              <a:rect l="l" t="t" r="r" b="b"/>
              <a:pathLst>
                <a:path w="144" h="115" extrusionOk="0">
                  <a:moveTo>
                    <a:pt x="68" y="0"/>
                  </a:moveTo>
                  <a:cubicBezTo>
                    <a:pt x="16" y="8"/>
                    <a:pt x="1" y="68"/>
                    <a:pt x="31" y="98"/>
                  </a:cubicBezTo>
                  <a:cubicBezTo>
                    <a:pt x="42" y="109"/>
                    <a:pt x="57" y="114"/>
                    <a:pt x="72" y="114"/>
                  </a:cubicBezTo>
                  <a:cubicBezTo>
                    <a:pt x="87" y="114"/>
                    <a:pt x="102" y="109"/>
                    <a:pt x="113" y="98"/>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240;p24">
              <a:extLst>
                <a:ext uri="{FF2B5EF4-FFF2-40B4-BE49-F238E27FC236}">
                  <a16:creationId xmlns:a16="http://schemas.microsoft.com/office/drawing/2014/main" id="{49AEF3D3-6788-D447-A0D8-9A3E94DADCD4}"/>
                </a:ext>
              </a:extLst>
            </p:cNvPr>
            <p:cNvSpPr/>
            <p:nvPr/>
          </p:nvSpPr>
          <p:spPr>
            <a:xfrm rot="-2922755">
              <a:off x="4526348" y="2748080"/>
              <a:ext cx="17791" cy="13810"/>
            </a:xfrm>
            <a:custGeom>
              <a:avLst/>
              <a:gdLst/>
              <a:ahLst/>
              <a:cxnLst/>
              <a:rect l="l" t="t" r="r" b="b"/>
              <a:pathLst>
                <a:path w="143" h="111" extrusionOk="0">
                  <a:moveTo>
                    <a:pt x="68" y="0"/>
                  </a:moveTo>
                  <a:cubicBezTo>
                    <a:pt x="23" y="8"/>
                    <a:pt x="1" y="60"/>
                    <a:pt x="38" y="97"/>
                  </a:cubicBezTo>
                  <a:cubicBezTo>
                    <a:pt x="48"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241;p24">
              <a:extLst>
                <a:ext uri="{FF2B5EF4-FFF2-40B4-BE49-F238E27FC236}">
                  <a16:creationId xmlns:a16="http://schemas.microsoft.com/office/drawing/2014/main" id="{F8B4041D-8355-2942-8927-7E12E02CCF2C}"/>
                </a:ext>
              </a:extLst>
            </p:cNvPr>
            <p:cNvSpPr/>
            <p:nvPr/>
          </p:nvSpPr>
          <p:spPr>
            <a:xfrm rot="-2922755">
              <a:off x="4528186" y="2770621"/>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242;p24">
              <a:extLst>
                <a:ext uri="{FF2B5EF4-FFF2-40B4-BE49-F238E27FC236}">
                  <a16:creationId xmlns:a16="http://schemas.microsoft.com/office/drawing/2014/main" id="{E3509BA8-F4B7-684B-9986-EB2ADAF8FF67}"/>
                </a:ext>
              </a:extLst>
            </p:cNvPr>
            <p:cNvSpPr/>
            <p:nvPr/>
          </p:nvSpPr>
          <p:spPr>
            <a:xfrm rot="-2922755">
              <a:off x="4531125" y="2793296"/>
              <a:ext cx="17791" cy="13561"/>
            </a:xfrm>
            <a:custGeom>
              <a:avLst/>
              <a:gdLst/>
              <a:ahLst/>
              <a:cxnLst/>
              <a:rect l="l" t="t" r="r" b="b"/>
              <a:pathLst>
                <a:path w="143" h="109" extrusionOk="0">
                  <a:moveTo>
                    <a:pt x="68" y="1"/>
                  </a:moveTo>
                  <a:cubicBezTo>
                    <a:pt x="23" y="1"/>
                    <a:pt x="1" y="60"/>
                    <a:pt x="38" y="98"/>
                  </a:cubicBezTo>
                  <a:cubicBezTo>
                    <a:pt x="48" y="105"/>
                    <a:pt x="60" y="108"/>
                    <a:pt x="72" y="108"/>
                  </a:cubicBezTo>
                  <a:cubicBezTo>
                    <a:pt x="86" y="108"/>
                    <a:pt x="101" y="103"/>
                    <a:pt x="113" y="90"/>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243;p24">
              <a:extLst>
                <a:ext uri="{FF2B5EF4-FFF2-40B4-BE49-F238E27FC236}">
                  <a16:creationId xmlns:a16="http://schemas.microsoft.com/office/drawing/2014/main" id="{FF573C39-49AF-F049-A774-249638A91B3C}"/>
                </a:ext>
              </a:extLst>
            </p:cNvPr>
            <p:cNvSpPr/>
            <p:nvPr/>
          </p:nvSpPr>
          <p:spPr>
            <a:xfrm rot="-2922755">
              <a:off x="4533057" y="2815919"/>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244;p24">
              <a:extLst>
                <a:ext uri="{FF2B5EF4-FFF2-40B4-BE49-F238E27FC236}">
                  <a16:creationId xmlns:a16="http://schemas.microsoft.com/office/drawing/2014/main" id="{985432F6-21B7-5946-854B-8C1015BC6631}"/>
                </a:ext>
              </a:extLst>
            </p:cNvPr>
            <p:cNvSpPr/>
            <p:nvPr/>
          </p:nvSpPr>
          <p:spPr>
            <a:xfrm rot="-2922755">
              <a:off x="4535970" y="2838537"/>
              <a:ext cx="17666" cy="13436"/>
            </a:xfrm>
            <a:custGeom>
              <a:avLst/>
              <a:gdLst/>
              <a:ahLst/>
              <a:cxnLst/>
              <a:rect l="l" t="t" r="r" b="b"/>
              <a:pathLst>
                <a:path w="142" h="108" extrusionOk="0">
                  <a:moveTo>
                    <a:pt x="77" y="0"/>
                  </a:moveTo>
                  <a:cubicBezTo>
                    <a:pt x="74" y="0"/>
                    <a:pt x="71" y="1"/>
                    <a:pt x="68" y="1"/>
                  </a:cubicBezTo>
                  <a:cubicBezTo>
                    <a:pt x="23" y="1"/>
                    <a:pt x="1" y="61"/>
                    <a:pt x="31" y="91"/>
                  </a:cubicBezTo>
                  <a:cubicBezTo>
                    <a:pt x="42" y="102"/>
                    <a:pt x="57" y="108"/>
                    <a:pt x="72" y="108"/>
                  </a:cubicBezTo>
                  <a:cubicBezTo>
                    <a:pt x="87" y="108"/>
                    <a:pt x="102" y="102"/>
                    <a:pt x="113" y="91"/>
                  </a:cubicBezTo>
                  <a:cubicBezTo>
                    <a:pt x="141" y="56"/>
                    <a:pt x="123" y="0"/>
                    <a:pt x="7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245;p24">
              <a:extLst>
                <a:ext uri="{FF2B5EF4-FFF2-40B4-BE49-F238E27FC236}">
                  <a16:creationId xmlns:a16="http://schemas.microsoft.com/office/drawing/2014/main" id="{97A9F705-938D-444D-9708-93EF653D65C2}"/>
                </a:ext>
              </a:extLst>
            </p:cNvPr>
            <p:cNvSpPr/>
            <p:nvPr/>
          </p:nvSpPr>
          <p:spPr>
            <a:xfrm rot="-2922755">
              <a:off x="4588181" y="2521855"/>
              <a:ext cx="49142" cy="37448"/>
            </a:xfrm>
            <a:custGeom>
              <a:avLst/>
              <a:gdLst/>
              <a:ahLst/>
              <a:cxnLst/>
              <a:rect l="l" t="t" r="r" b="b"/>
              <a:pathLst>
                <a:path w="395" h="301" extrusionOk="0">
                  <a:moveTo>
                    <a:pt x="197" y="0"/>
                  </a:moveTo>
                  <a:cubicBezTo>
                    <a:pt x="194" y="0"/>
                    <a:pt x="190" y="0"/>
                    <a:pt x="187" y="0"/>
                  </a:cubicBezTo>
                  <a:cubicBezTo>
                    <a:pt x="60" y="8"/>
                    <a:pt x="0" y="165"/>
                    <a:pt x="97" y="262"/>
                  </a:cubicBezTo>
                  <a:cubicBezTo>
                    <a:pt x="126" y="287"/>
                    <a:pt x="160" y="300"/>
                    <a:pt x="195" y="300"/>
                  </a:cubicBezTo>
                  <a:cubicBezTo>
                    <a:pt x="235" y="300"/>
                    <a:pt x="275" y="283"/>
                    <a:pt x="307" y="248"/>
                  </a:cubicBezTo>
                  <a:cubicBezTo>
                    <a:pt x="395" y="152"/>
                    <a:pt x="325" y="0"/>
                    <a:pt x="19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246;p24">
              <a:extLst>
                <a:ext uri="{FF2B5EF4-FFF2-40B4-BE49-F238E27FC236}">
                  <a16:creationId xmlns:a16="http://schemas.microsoft.com/office/drawing/2014/main" id="{158A5124-7751-6C41-8A5C-6059083BB58D}"/>
                </a:ext>
              </a:extLst>
            </p:cNvPr>
            <p:cNvSpPr/>
            <p:nvPr/>
          </p:nvSpPr>
          <p:spPr>
            <a:xfrm rot="-2922755">
              <a:off x="4625036" y="2887539"/>
              <a:ext cx="49515" cy="37572"/>
            </a:xfrm>
            <a:custGeom>
              <a:avLst/>
              <a:gdLst/>
              <a:ahLst/>
              <a:cxnLst/>
              <a:rect l="l" t="t" r="r" b="b"/>
              <a:pathLst>
                <a:path w="398" h="302" extrusionOk="0">
                  <a:moveTo>
                    <a:pt x="195" y="1"/>
                  </a:moveTo>
                  <a:cubicBezTo>
                    <a:pt x="60" y="8"/>
                    <a:pt x="1" y="173"/>
                    <a:pt x="98" y="263"/>
                  </a:cubicBezTo>
                  <a:cubicBezTo>
                    <a:pt x="127" y="288"/>
                    <a:pt x="164" y="301"/>
                    <a:pt x="202" y="301"/>
                  </a:cubicBezTo>
                  <a:cubicBezTo>
                    <a:pt x="241" y="301"/>
                    <a:pt x="280" y="286"/>
                    <a:pt x="307" y="255"/>
                  </a:cubicBezTo>
                  <a:cubicBezTo>
                    <a:pt x="397" y="158"/>
                    <a:pt x="330" y="1"/>
                    <a:pt x="19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247;p24">
              <a:extLst>
                <a:ext uri="{FF2B5EF4-FFF2-40B4-BE49-F238E27FC236}">
                  <a16:creationId xmlns:a16="http://schemas.microsoft.com/office/drawing/2014/main" id="{2DB8654D-8E52-6440-9A49-1F284BF01DDF}"/>
                </a:ext>
              </a:extLst>
            </p:cNvPr>
            <p:cNvSpPr/>
            <p:nvPr/>
          </p:nvSpPr>
          <p:spPr>
            <a:xfrm rot="-2922755">
              <a:off x="4607222" y="2569847"/>
              <a:ext cx="17791" cy="13934"/>
            </a:xfrm>
            <a:custGeom>
              <a:avLst/>
              <a:gdLst/>
              <a:ahLst/>
              <a:cxnLst/>
              <a:rect l="l" t="t" r="r" b="b"/>
              <a:pathLst>
                <a:path w="143" h="112" extrusionOk="0">
                  <a:moveTo>
                    <a:pt x="68" y="0"/>
                  </a:moveTo>
                  <a:cubicBezTo>
                    <a:pt x="23" y="8"/>
                    <a:pt x="0" y="68"/>
                    <a:pt x="38" y="98"/>
                  </a:cubicBezTo>
                  <a:cubicBezTo>
                    <a:pt x="48" y="108"/>
                    <a:pt x="60" y="112"/>
                    <a:pt x="71" y="112"/>
                  </a:cubicBezTo>
                  <a:cubicBezTo>
                    <a:pt x="86" y="112"/>
                    <a:pt x="100" y="106"/>
                    <a:pt x="113" y="98"/>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248;p24">
              <a:extLst>
                <a:ext uri="{FF2B5EF4-FFF2-40B4-BE49-F238E27FC236}">
                  <a16:creationId xmlns:a16="http://schemas.microsoft.com/office/drawing/2014/main" id="{47AB8CB6-8D11-3F42-904F-2790B276D93F}"/>
                </a:ext>
              </a:extLst>
            </p:cNvPr>
            <p:cNvSpPr/>
            <p:nvPr/>
          </p:nvSpPr>
          <p:spPr>
            <a:xfrm rot="-2922755">
              <a:off x="4609556" y="2596321"/>
              <a:ext cx="18786" cy="14307"/>
            </a:xfrm>
            <a:custGeom>
              <a:avLst/>
              <a:gdLst/>
              <a:ahLst/>
              <a:cxnLst/>
              <a:rect l="l" t="t" r="r" b="b"/>
              <a:pathLst>
                <a:path w="151" h="115" extrusionOk="0">
                  <a:moveTo>
                    <a:pt x="75" y="1"/>
                  </a:moveTo>
                  <a:cubicBezTo>
                    <a:pt x="23" y="8"/>
                    <a:pt x="1" y="68"/>
                    <a:pt x="38" y="98"/>
                  </a:cubicBezTo>
                  <a:cubicBezTo>
                    <a:pt x="49" y="109"/>
                    <a:pt x="64" y="115"/>
                    <a:pt x="78" y="115"/>
                  </a:cubicBezTo>
                  <a:cubicBezTo>
                    <a:pt x="92" y="115"/>
                    <a:pt x="105" y="109"/>
                    <a:pt x="113" y="98"/>
                  </a:cubicBezTo>
                  <a:cubicBezTo>
                    <a:pt x="150" y="60"/>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249;p24">
              <a:extLst>
                <a:ext uri="{FF2B5EF4-FFF2-40B4-BE49-F238E27FC236}">
                  <a16:creationId xmlns:a16="http://schemas.microsoft.com/office/drawing/2014/main" id="{C3E09988-3379-C14A-BB4E-E3696B24E3A1}"/>
                </a:ext>
              </a:extLst>
            </p:cNvPr>
            <p:cNvSpPr/>
            <p:nvPr/>
          </p:nvSpPr>
          <p:spPr>
            <a:xfrm rot="-2922755">
              <a:off x="4613115" y="2623675"/>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5" y="102"/>
                    <a:pt x="58" y="108"/>
                    <a:pt x="72" y="108"/>
                  </a:cubicBezTo>
                  <a:cubicBezTo>
                    <a:pt x="86" y="108"/>
                    <a:pt x="101"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250;p24">
              <a:extLst>
                <a:ext uri="{FF2B5EF4-FFF2-40B4-BE49-F238E27FC236}">
                  <a16:creationId xmlns:a16="http://schemas.microsoft.com/office/drawing/2014/main" id="{2E956979-D350-194F-95CB-FE31D94DECAD}"/>
                </a:ext>
              </a:extLst>
            </p:cNvPr>
            <p:cNvSpPr/>
            <p:nvPr/>
          </p:nvSpPr>
          <p:spPr>
            <a:xfrm rot="-2922755">
              <a:off x="4615355" y="2650191"/>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49" y="103"/>
                    <a:pt x="62" y="108"/>
                    <a:pt x="76" y="108"/>
                  </a:cubicBezTo>
                  <a:cubicBezTo>
                    <a:pt x="89" y="108"/>
                    <a:pt x="102" y="103"/>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251;p24">
              <a:extLst>
                <a:ext uri="{FF2B5EF4-FFF2-40B4-BE49-F238E27FC236}">
                  <a16:creationId xmlns:a16="http://schemas.microsoft.com/office/drawing/2014/main" id="{5E817A29-9AE4-FC4F-8349-978567F2DDA4}"/>
                </a:ext>
              </a:extLst>
            </p:cNvPr>
            <p:cNvSpPr/>
            <p:nvPr/>
          </p:nvSpPr>
          <p:spPr>
            <a:xfrm rot="-2922755">
              <a:off x="4618591" y="2676831"/>
              <a:ext cx="17542" cy="13436"/>
            </a:xfrm>
            <a:custGeom>
              <a:avLst/>
              <a:gdLst/>
              <a:ahLst/>
              <a:cxnLst/>
              <a:rect l="l" t="t" r="r" b="b"/>
              <a:pathLst>
                <a:path w="141" h="108" extrusionOk="0">
                  <a:moveTo>
                    <a:pt x="75" y="0"/>
                  </a:moveTo>
                  <a:cubicBezTo>
                    <a:pt x="73" y="0"/>
                    <a:pt x="70" y="0"/>
                    <a:pt x="68" y="1"/>
                  </a:cubicBezTo>
                  <a:cubicBezTo>
                    <a:pt x="23" y="1"/>
                    <a:pt x="0" y="61"/>
                    <a:pt x="30" y="91"/>
                  </a:cubicBezTo>
                  <a:cubicBezTo>
                    <a:pt x="42" y="102"/>
                    <a:pt x="57" y="107"/>
                    <a:pt x="72" y="107"/>
                  </a:cubicBezTo>
                  <a:cubicBezTo>
                    <a:pt x="87" y="107"/>
                    <a:pt x="101" y="102"/>
                    <a:pt x="113" y="91"/>
                  </a:cubicBezTo>
                  <a:cubicBezTo>
                    <a:pt x="141" y="55"/>
                    <a:pt x="116"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252;p24">
              <a:extLst>
                <a:ext uri="{FF2B5EF4-FFF2-40B4-BE49-F238E27FC236}">
                  <a16:creationId xmlns:a16="http://schemas.microsoft.com/office/drawing/2014/main" id="{3E149E9D-B23D-944E-A18B-3068487A25F4}"/>
                </a:ext>
              </a:extLst>
            </p:cNvPr>
            <p:cNvSpPr/>
            <p:nvPr/>
          </p:nvSpPr>
          <p:spPr>
            <a:xfrm rot="-2922755">
              <a:off x="4620912" y="2703649"/>
              <a:ext cx="17791" cy="13436"/>
            </a:xfrm>
            <a:custGeom>
              <a:avLst/>
              <a:gdLst/>
              <a:ahLst/>
              <a:cxnLst/>
              <a:rect l="l" t="t" r="r" b="b"/>
              <a:pathLst>
                <a:path w="143" h="108" extrusionOk="0">
                  <a:moveTo>
                    <a:pt x="68" y="1"/>
                  </a:moveTo>
                  <a:cubicBezTo>
                    <a:pt x="23" y="1"/>
                    <a:pt x="1" y="61"/>
                    <a:pt x="38" y="91"/>
                  </a:cubicBezTo>
                  <a:cubicBezTo>
                    <a:pt x="49" y="102"/>
                    <a:pt x="62" y="108"/>
                    <a:pt x="76" y="108"/>
                  </a:cubicBezTo>
                  <a:cubicBezTo>
                    <a:pt x="89" y="108"/>
                    <a:pt x="102"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253;p24">
              <a:extLst>
                <a:ext uri="{FF2B5EF4-FFF2-40B4-BE49-F238E27FC236}">
                  <a16:creationId xmlns:a16="http://schemas.microsoft.com/office/drawing/2014/main" id="{CA75027A-FBC2-6F48-98C1-92C3FD108832}"/>
                </a:ext>
              </a:extLst>
            </p:cNvPr>
            <p:cNvSpPr/>
            <p:nvPr/>
          </p:nvSpPr>
          <p:spPr>
            <a:xfrm rot="-2922755">
              <a:off x="4623979" y="2729916"/>
              <a:ext cx="17791" cy="13312"/>
            </a:xfrm>
            <a:custGeom>
              <a:avLst/>
              <a:gdLst/>
              <a:ahLst/>
              <a:cxnLst/>
              <a:rect l="l" t="t" r="r" b="b"/>
              <a:pathLst>
                <a:path w="143" h="107" extrusionOk="0">
                  <a:moveTo>
                    <a:pt x="68" y="0"/>
                  </a:moveTo>
                  <a:cubicBezTo>
                    <a:pt x="15" y="0"/>
                    <a:pt x="0" y="60"/>
                    <a:pt x="30" y="90"/>
                  </a:cubicBezTo>
                  <a:cubicBezTo>
                    <a:pt x="42" y="101"/>
                    <a:pt x="57" y="107"/>
                    <a:pt x="71" y="107"/>
                  </a:cubicBezTo>
                  <a:cubicBezTo>
                    <a:pt x="85" y="107"/>
                    <a:pt x="98" y="101"/>
                    <a:pt x="105" y="90"/>
                  </a:cubicBezTo>
                  <a:cubicBezTo>
                    <a:pt x="143" y="52"/>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254;p24">
              <a:extLst>
                <a:ext uri="{FF2B5EF4-FFF2-40B4-BE49-F238E27FC236}">
                  <a16:creationId xmlns:a16="http://schemas.microsoft.com/office/drawing/2014/main" id="{6C35286C-CB1A-334C-A2B2-F6C66B592C9F}"/>
                </a:ext>
              </a:extLst>
            </p:cNvPr>
            <p:cNvSpPr/>
            <p:nvPr/>
          </p:nvSpPr>
          <p:spPr>
            <a:xfrm rot="-2922755">
              <a:off x="4626414" y="2756738"/>
              <a:ext cx="17915" cy="13561"/>
            </a:xfrm>
            <a:custGeom>
              <a:avLst/>
              <a:gdLst/>
              <a:ahLst/>
              <a:cxnLst/>
              <a:rect l="l" t="t" r="r" b="b"/>
              <a:pathLst>
                <a:path w="144" h="109" extrusionOk="0">
                  <a:moveTo>
                    <a:pt x="68" y="0"/>
                  </a:moveTo>
                  <a:cubicBezTo>
                    <a:pt x="23" y="0"/>
                    <a:pt x="1" y="60"/>
                    <a:pt x="38" y="98"/>
                  </a:cubicBezTo>
                  <a:cubicBezTo>
                    <a:pt x="48" y="104"/>
                    <a:pt x="60" y="108"/>
                    <a:pt x="72" y="108"/>
                  </a:cubicBezTo>
                  <a:cubicBezTo>
                    <a:pt x="86" y="108"/>
                    <a:pt x="101" y="102"/>
                    <a:pt x="113" y="90"/>
                  </a:cubicBezTo>
                  <a:cubicBezTo>
                    <a:pt x="143" y="53"/>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255;p24">
              <a:extLst>
                <a:ext uri="{FF2B5EF4-FFF2-40B4-BE49-F238E27FC236}">
                  <a16:creationId xmlns:a16="http://schemas.microsoft.com/office/drawing/2014/main" id="{253B48C5-DCF5-3E4A-B0FC-F41AF821D810}"/>
                </a:ext>
              </a:extLst>
            </p:cNvPr>
            <p:cNvSpPr/>
            <p:nvPr/>
          </p:nvSpPr>
          <p:spPr>
            <a:xfrm rot="-2922755">
              <a:off x="4628732" y="2783275"/>
              <a:ext cx="18661" cy="13561"/>
            </a:xfrm>
            <a:custGeom>
              <a:avLst/>
              <a:gdLst/>
              <a:ahLst/>
              <a:cxnLst/>
              <a:rect l="l" t="t" r="r" b="b"/>
              <a:pathLst>
                <a:path w="150" h="109" extrusionOk="0">
                  <a:moveTo>
                    <a:pt x="75" y="0"/>
                  </a:moveTo>
                  <a:cubicBezTo>
                    <a:pt x="23" y="0"/>
                    <a:pt x="0" y="60"/>
                    <a:pt x="37" y="98"/>
                  </a:cubicBezTo>
                  <a:cubicBezTo>
                    <a:pt x="48" y="105"/>
                    <a:pt x="61" y="108"/>
                    <a:pt x="73" y="108"/>
                  </a:cubicBezTo>
                  <a:cubicBezTo>
                    <a:pt x="89" y="108"/>
                    <a:pt x="104" y="103"/>
                    <a:pt x="112"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256;p24">
              <a:extLst>
                <a:ext uri="{FF2B5EF4-FFF2-40B4-BE49-F238E27FC236}">
                  <a16:creationId xmlns:a16="http://schemas.microsoft.com/office/drawing/2014/main" id="{90BEEAB0-6A6D-ED4F-8A1A-493034063453}"/>
                </a:ext>
              </a:extLst>
            </p:cNvPr>
            <p:cNvSpPr/>
            <p:nvPr/>
          </p:nvSpPr>
          <p:spPr>
            <a:xfrm rot="-2922755">
              <a:off x="4631797" y="2809813"/>
              <a:ext cx="17915" cy="13561"/>
            </a:xfrm>
            <a:custGeom>
              <a:avLst/>
              <a:gdLst/>
              <a:ahLst/>
              <a:cxnLst/>
              <a:rect l="l" t="t" r="r" b="b"/>
              <a:pathLst>
                <a:path w="144" h="109" extrusionOk="0">
                  <a:moveTo>
                    <a:pt x="68" y="1"/>
                  </a:moveTo>
                  <a:cubicBezTo>
                    <a:pt x="23" y="1"/>
                    <a:pt x="1" y="61"/>
                    <a:pt x="38" y="98"/>
                  </a:cubicBezTo>
                  <a:cubicBezTo>
                    <a:pt x="45" y="105"/>
                    <a:pt x="56" y="108"/>
                    <a:pt x="69" y="108"/>
                  </a:cubicBezTo>
                  <a:cubicBezTo>
                    <a:pt x="84" y="108"/>
                    <a:pt x="101" y="103"/>
                    <a:pt x="113" y="90"/>
                  </a:cubicBezTo>
                  <a:cubicBezTo>
                    <a:pt x="143" y="61"/>
                    <a:pt x="121"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257;p24">
              <a:extLst>
                <a:ext uri="{FF2B5EF4-FFF2-40B4-BE49-F238E27FC236}">
                  <a16:creationId xmlns:a16="http://schemas.microsoft.com/office/drawing/2014/main" id="{706F10E6-FF4D-624B-AD9F-08BA3096CC1D}"/>
                </a:ext>
              </a:extLst>
            </p:cNvPr>
            <p:cNvSpPr/>
            <p:nvPr/>
          </p:nvSpPr>
          <p:spPr>
            <a:xfrm rot="-2922755">
              <a:off x="4634256" y="2836287"/>
              <a:ext cx="18661" cy="13934"/>
            </a:xfrm>
            <a:custGeom>
              <a:avLst/>
              <a:gdLst/>
              <a:ahLst/>
              <a:cxnLst/>
              <a:rect l="l" t="t" r="r" b="b"/>
              <a:pathLst>
                <a:path w="150" h="112" extrusionOk="0">
                  <a:moveTo>
                    <a:pt x="75" y="1"/>
                  </a:moveTo>
                  <a:cubicBezTo>
                    <a:pt x="23" y="1"/>
                    <a:pt x="0" y="61"/>
                    <a:pt x="38" y="98"/>
                  </a:cubicBezTo>
                  <a:cubicBezTo>
                    <a:pt x="47" y="108"/>
                    <a:pt x="58" y="112"/>
                    <a:pt x="69" y="112"/>
                  </a:cubicBezTo>
                  <a:cubicBezTo>
                    <a:pt x="84" y="112"/>
                    <a:pt x="99" y="104"/>
                    <a:pt x="112"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258;p24">
              <a:extLst>
                <a:ext uri="{FF2B5EF4-FFF2-40B4-BE49-F238E27FC236}">
                  <a16:creationId xmlns:a16="http://schemas.microsoft.com/office/drawing/2014/main" id="{D8DC674B-69B6-4640-BF10-46423CFE23C8}"/>
                </a:ext>
              </a:extLst>
            </p:cNvPr>
            <p:cNvSpPr/>
            <p:nvPr/>
          </p:nvSpPr>
          <p:spPr>
            <a:xfrm rot="-2922755">
              <a:off x="4637367" y="2862927"/>
              <a:ext cx="17915" cy="13810"/>
            </a:xfrm>
            <a:custGeom>
              <a:avLst/>
              <a:gdLst/>
              <a:ahLst/>
              <a:cxnLst/>
              <a:rect l="l" t="t" r="r" b="b"/>
              <a:pathLst>
                <a:path w="144" h="111" extrusionOk="0">
                  <a:moveTo>
                    <a:pt x="68" y="0"/>
                  </a:moveTo>
                  <a:cubicBezTo>
                    <a:pt x="23" y="8"/>
                    <a:pt x="1" y="60"/>
                    <a:pt x="31" y="97"/>
                  </a:cubicBezTo>
                  <a:cubicBezTo>
                    <a:pt x="40" y="107"/>
                    <a:pt x="52" y="111"/>
                    <a:pt x="65" y="111"/>
                  </a:cubicBezTo>
                  <a:cubicBezTo>
                    <a:pt x="82" y="111"/>
                    <a:pt x="100" y="103"/>
                    <a:pt x="113" y="90"/>
                  </a:cubicBezTo>
                  <a:cubicBezTo>
                    <a:pt x="143" y="60"/>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259;p24">
              <a:extLst>
                <a:ext uri="{FF2B5EF4-FFF2-40B4-BE49-F238E27FC236}">
                  <a16:creationId xmlns:a16="http://schemas.microsoft.com/office/drawing/2014/main" id="{A95E1A13-C367-A940-A3A9-782713F7B763}"/>
                </a:ext>
              </a:extLst>
            </p:cNvPr>
            <p:cNvSpPr/>
            <p:nvPr/>
          </p:nvSpPr>
          <p:spPr>
            <a:xfrm rot="-2922755">
              <a:off x="4695365" y="2498030"/>
              <a:ext cx="50137" cy="37448"/>
            </a:xfrm>
            <a:custGeom>
              <a:avLst/>
              <a:gdLst/>
              <a:ahLst/>
              <a:cxnLst/>
              <a:rect l="l" t="t" r="r" b="b"/>
              <a:pathLst>
                <a:path w="403" h="301" extrusionOk="0">
                  <a:moveTo>
                    <a:pt x="204" y="0"/>
                  </a:moveTo>
                  <a:cubicBezTo>
                    <a:pt x="201" y="0"/>
                    <a:pt x="198" y="0"/>
                    <a:pt x="195" y="0"/>
                  </a:cubicBezTo>
                  <a:cubicBezTo>
                    <a:pt x="60" y="8"/>
                    <a:pt x="0" y="165"/>
                    <a:pt x="98" y="262"/>
                  </a:cubicBezTo>
                  <a:cubicBezTo>
                    <a:pt x="129" y="287"/>
                    <a:pt x="166" y="300"/>
                    <a:pt x="202" y="300"/>
                  </a:cubicBezTo>
                  <a:cubicBezTo>
                    <a:pt x="243" y="300"/>
                    <a:pt x="283" y="283"/>
                    <a:pt x="315" y="248"/>
                  </a:cubicBezTo>
                  <a:cubicBezTo>
                    <a:pt x="402" y="152"/>
                    <a:pt x="333" y="0"/>
                    <a:pt x="204"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260;p24">
              <a:extLst>
                <a:ext uri="{FF2B5EF4-FFF2-40B4-BE49-F238E27FC236}">
                  <a16:creationId xmlns:a16="http://schemas.microsoft.com/office/drawing/2014/main" id="{490774DA-FB78-3940-B171-9F55CF6121D7}"/>
                </a:ext>
              </a:extLst>
            </p:cNvPr>
            <p:cNvSpPr/>
            <p:nvPr/>
          </p:nvSpPr>
          <p:spPr>
            <a:xfrm rot="-2922755">
              <a:off x="4739179" y="2919951"/>
              <a:ext cx="49142" cy="36950"/>
            </a:xfrm>
            <a:custGeom>
              <a:avLst/>
              <a:gdLst/>
              <a:ahLst/>
              <a:cxnLst/>
              <a:rect l="l" t="t" r="r" b="b"/>
              <a:pathLst>
                <a:path w="395" h="297" extrusionOk="0">
                  <a:moveTo>
                    <a:pt x="197" y="0"/>
                  </a:moveTo>
                  <a:cubicBezTo>
                    <a:pt x="194" y="0"/>
                    <a:pt x="190" y="1"/>
                    <a:pt x="187" y="1"/>
                  </a:cubicBezTo>
                  <a:cubicBezTo>
                    <a:pt x="60" y="1"/>
                    <a:pt x="0" y="165"/>
                    <a:pt x="98" y="255"/>
                  </a:cubicBezTo>
                  <a:cubicBezTo>
                    <a:pt x="126" y="283"/>
                    <a:pt x="160" y="297"/>
                    <a:pt x="195" y="297"/>
                  </a:cubicBezTo>
                  <a:cubicBezTo>
                    <a:pt x="235" y="297"/>
                    <a:pt x="275" y="280"/>
                    <a:pt x="307" y="248"/>
                  </a:cubicBezTo>
                  <a:cubicBezTo>
                    <a:pt x="395" y="153"/>
                    <a:pt x="325" y="0"/>
                    <a:pt x="19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261;p24">
              <a:extLst>
                <a:ext uri="{FF2B5EF4-FFF2-40B4-BE49-F238E27FC236}">
                  <a16:creationId xmlns:a16="http://schemas.microsoft.com/office/drawing/2014/main" id="{924C9942-3E75-424F-A37D-F567DB871977}"/>
                </a:ext>
              </a:extLst>
            </p:cNvPr>
            <p:cNvSpPr/>
            <p:nvPr/>
          </p:nvSpPr>
          <p:spPr>
            <a:xfrm rot="-2922755">
              <a:off x="4715981" y="2551715"/>
              <a:ext cx="17666" cy="13436"/>
            </a:xfrm>
            <a:custGeom>
              <a:avLst/>
              <a:gdLst/>
              <a:ahLst/>
              <a:cxnLst/>
              <a:rect l="l" t="t" r="r" b="b"/>
              <a:pathLst>
                <a:path w="142" h="108" extrusionOk="0">
                  <a:moveTo>
                    <a:pt x="76" y="0"/>
                  </a:moveTo>
                  <a:cubicBezTo>
                    <a:pt x="74" y="0"/>
                    <a:pt x="71" y="0"/>
                    <a:pt x="68" y="1"/>
                  </a:cubicBezTo>
                  <a:cubicBezTo>
                    <a:pt x="23" y="1"/>
                    <a:pt x="1" y="61"/>
                    <a:pt x="31" y="91"/>
                  </a:cubicBezTo>
                  <a:cubicBezTo>
                    <a:pt x="42" y="102"/>
                    <a:pt x="57" y="107"/>
                    <a:pt x="72" y="107"/>
                  </a:cubicBezTo>
                  <a:cubicBezTo>
                    <a:pt x="87" y="107"/>
                    <a:pt x="102" y="102"/>
                    <a:pt x="113" y="91"/>
                  </a:cubicBezTo>
                  <a:cubicBezTo>
                    <a:pt x="141" y="55"/>
                    <a:pt x="117"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262;p24">
              <a:extLst>
                <a:ext uri="{FF2B5EF4-FFF2-40B4-BE49-F238E27FC236}">
                  <a16:creationId xmlns:a16="http://schemas.microsoft.com/office/drawing/2014/main" id="{61F8D54B-20E3-6C4D-B4AE-6EC5B886897F}"/>
                </a:ext>
              </a:extLst>
            </p:cNvPr>
            <p:cNvSpPr/>
            <p:nvPr/>
          </p:nvSpPr>
          <p:spPr>
            <a:xfrm rot="-2922755">
              <a:off x="4718692" y="2582456"/>
              <a:ext cx="17915" cy="13561"/>
            </a:xfrm>
            <a:custGeom>
              <a:avLst/>
              <a:gdLst/>
              <a:ahLst/>
              <a:cxnLst/>
              <a:rect l="l" t="t" r="r" b="b"/>
              <a:pathLst>
                <a:path w="144" h="109" extrusionOk="0">
                  <a:moveTo>
                    <a:pt x="68" y="0"/>
                  </a:moveTo>
                  <a:cubicBezTo>
                    <a:pt x="23" y="0"/>
                    <a:pt x="1" y="60"/>
                    <a:pt x="38" y="98"/>
                  </a:cubicBezTo>
                  <a:cubicBezTo>
                    <a:pt x="48" y="105"/>
                    <a:pt x="60" y="108"/>
                    <a:pt x="72" y="108"/>
                  </a:cubicBezTo>
                  <a:cubicBezTo>
                    <a:pt x="86" y="108"/>
                    <a:pt x="101" y="103"/>
                    <a:pt x="113" y="90"/>
                  </a:cubicBezTo>
                  <a:cubicBezTo>
                    <a:pt x="143" y="60"/>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263;p24">
              <a:extLst>
                <a:ext uri="{FF2B5EF4-FFF2-40B4-BE49-F238E27FC236}">
                  <a16:creationId xmlns:a16="http://schemas.microsoft.com/office/drawing/2014/main" id="{AC0A4D84-424F-6143-96AB-CE5E6AD123D6}"/>
                </a:ext>
              </a:extLst>
            </p:cNvPr>
            <p:cNvSpPr/>
            <p:nvPr/>
          </p:nvSpPr>
          <p:spPr>
            <a:xfrm rot="-2922755">
              <a:off x="4721532" y="2612858"/>
              <a:ext cx="18786" cy="14307"/>
            </a:xfrm>
            <a:custGeom>
              <a:avLst/>
              <a:gdLst/>
              <a:ahLst/>
              <a:cxnLst/>
              <a:rect l="l" t="t" r="r" b="b"/>
              <a:pathLst>
                <a:path w="151" h="115" extrusionOk="0">
                  <a:moveTo>
                    <a:pt x="76" y="0"/>
                  </a:moveTo>
                  <a:cubicBezTo>
                    <a:pt x="23" y="8"/>
                    <a:pt x="1" y="67"/>
                    <a:pt x="38" y="97"/>
                  </a:cubicBezTo>
                  <a:cubicBezTo>
                    <a:pt x="49" y="109"/>
                    <a:pt x="64" y="114"/>
                    <a:pt x="78" y="114"/>
                  </a:cubicBezTo>
                  <a:cubicBezTo>
                    <a:pt x="92" y="114"/>
                    <a:pt x="105" y="109"/>
                    <a:pt x="113" y="97"/>
                  </a:cubicBezTo>
                  <a:cubicBezTo>
                    <a:pt x="150" y="60"/>
                    <a:pt x="120"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264;p24">
              <a:extLst>
                <a:ext uri="{FF2B5EF4-FFF2-40B4-BE49-F238E27FC236}">
                  <a16:creationId xmlns:a16="http://schemas.microsoft.com/office/drawing/2014/main" id="{547AE0F6-7AF4-CF4F-B109-3CDF861A9F6B}"/>
                </a:ext>
              </a:extLst>
            </p:cNvPr>
            <p:cNvSpPr/>
            <p:nvPr/>
          </p:nvSpPr>
          <p:spPr>
            <a:xfrm rot="-2922755">
              <a:off x="4725238" y="2644121"/>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50" y="102"/>
                    <a:pt x="63" y="108"/>
                    <a:pt x="76" y="108"/>
                  </a:cubicBezTo>
                  <a:cubicBezTo>
                    <a:pt x="89" y="108"/>
                    <a:pt x="102" y="102"/>
                    <a:pt x="113" y="91"/>
                  </a:cubicBezTo>
                  <a:cubicBezTo>
                    <a:pt x="141" y="56"/>
                    <a:pt x="123" y="1"/>
                    <a:pt x="7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265;p24">
              <a:extLst>
                <a:ext uri="{FF2B5EF4-FFF2-40B4-BE49-F238E27FC236}">
                  <a16:creationId xmlns:a16="http://schemas.microsoft.com/office/drawing/2014/main" id="{76206CB7-FCC7-BB40-A92A-E275A6BE6853}"/>
                </a:ext>
              </a:extLst>
            </p:cNvPr>
            <p:cNvSpPr/>
            <p:nvPr/>
          </p:nvSpPr>
          <p:spPr>
            <a:xfrm rot="-2922755">
              <a:off x="4727802" y="2674535"/>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266;p24">
              <a:extLst>
                <a:ext uri="{FF2B5EF4-FFF2-40B4-BE49-F238E27FC236}">
                  <a16:creationId xmlns:a16="http://schemas.microsoft.com/office/drawing/2014/main" id="{BD524232-1B98-3747-A43B-B907FDDE7DAD}"/>
                </a:ext>
              </a:extLst>
            </p:cNvPr>
            <p:cNvSpPr/>
            <p:nvPr/>
          </p:nvSpPr>
          <p:spPr>
            <a:xfrm rot="-2922755">
              <a:off x="4731615" y="2704891"/>
              <a:ext cx="17791" cy="14307"/>
            </a:xfrm>
            <a:custGeom>
              <a:avLst/>
              <a:gdLst/>
              <a:ahLst/>
              <a:cxnLst/>
              <a:rect l="l" t="t" r="r" b="b"/>
              <a:pathLst>
                <a:path w="143" h="115" extrusionOk="0">
                  <a:moveTo>
                    <a:pt x="67" y="1"/>
                  </a:moveTo>
                  <a:cubicBezTo>
                    <a:pt x="23" y="8"/>
                    <a:pt x="0" y="68"/>
                    <a:pt x="30" y="98"/>
                  </a:cubicBezTo>
                  <a:cubicBezTo>
                    <a:pt x="41" y="109"/>
                    <a:pt x="56" y="115"/>
                    <a:pt x="71" y="115"/>
                  </a:cubicBezTo>
                  <a:cubicBezTo>
                    <a:pt x="86" y="115"/>
                    <a:pt x="101" y="109"/>
                    <a:pt x="112" y="98"/>
                  </a:cubicBezTo>
                  <a:cubicBezTo>
                    <a:pt x="142" y="60"/>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267;p24">
              <a:extLst>
                <a:ext uri="{FF2B5EF4-FFF2-40B4-BE49-F238E27FC236}">
                  <a16:creationId xmlns:a16="http://schemas.microsoft.com/office/drawing/2014/main" id="{AD7FBC70-C69D-AC4D-8D73-A807479602D3}"/>
                </a:ext>
              </a:extLst>
            </p:cNvPr>
            <p:cNvSpPr/>
            <p:nvPr/>
          </p:nvSpPr>
          <p:spPr>
            <a:xfrm rot="-2922755">
              <a:off x="4734441" y="2736282"/>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50" y="102"/>
                    <a:pt x="63" y="107"/>
                    <a:pt x="76" y="107"/>
                  </a:cubicBezTo>
                  <a:cubicBezTo>
                    <a:pt x="89" y="107"/>
                    <a:pt x="102"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268;p24">
              <a:extLst>
                <a:ext uri="{FF2B5EF4-FFF2-40B4-BE49-F238E27FC236}">
                  <a16:creationId xmlns:a16="http://schemas.microsoft.com/office/drawing/2014/main" id="{6B130BB7-0631-0448-967D-E84FF0E171D5}"/>
                </a:ext>
              </a:extLst>
            </p:cNvPr>
            <p:cNvSpPr/>
            <p:nvPr/>
          </p:nvSpPr>
          <p:spPr>
            <a:xfrm rot="-2922755">
              <a:off x="4737979" y="2766650"/>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3"/>
                    <a:pt x="113" y="90"/>
                  </a:cubicBezTo>
                  <a:cubicBezTo>
                    <a:pt x="142" y="53"/>
                    <a:pt x="113"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269;p24">
              <a:extLst>
                <a:ext uri="{FF2B5EF4-FFF2-40B4-BE49-F238E27FC236}">
                  <a16:creationId xmlns:a16="http://schemas.microsoft.com/office/drawing/2014/main" id="{FE883FCA-1B59-6949-A80B-840A7103DACD}"/>
                </a:ext>
              </a:extLst>
            </p:cNvPr>
            <p:cNvSpPr/>
            <p:nvPr/>
          </p:nvSpPr>
          <p:spPr>
            <a:xfrm rot="-2922755">
              <a:off x="4740826" y="2797442"/>
              <a:ext cx="17791" cy="13934"/>
            </a:xfrm>
            <a:custGeom>
              <a:avLst/>
              <a:gdLst/>
              <a:ahLst/>
              <a:cxnLst/>
              <a:rect l="l" t="t" r="r" b="b"/>
              <a:pathLst>
                <a:path w="143" h="112" extrusionOk="0">
                  <a:moveTo>
                    <a:pt x="67" y="0"/>
                  </a:moveTo>
                  <a:cubicBezTo>
                    <a:pt x="23" y="8"/>
                    <a:pt x="0" y="67"/>
                    <a:pt x="38" y="97"/>
                  </a:cubicBezTo>
                  <a:cubicBezTo>
                    <a:pt x="48" y="107"/>
                    <a:pt x="59" y="112"/>
                    <a:pt x="71" y="112"/>
                  </a:cubicBezTo>
                  <a:cubicBezTo>
                    <a:pt x="85" y="112"/>
                    <a:pt x="100" y="106"/>
                    <a:pt x="112" y="97"/>
                  </a:cubicBezTo>
                  <a:cubicBezTo>
                    <a:pt x="142" y="60"/>
                    <a:pt x="120" y="0"/>
                    <a:pt x="6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270;p24">
              <a:extLst>
                <a:ext uri="{FF2B5EF4-FFF2-40B4-BE49-F238E27FC236}">
                  <a16:creationId xmlns:a16="http://schemas.microsoft.com/office/drawing/2014/main" id="{C35403FC-F57E-E64A-B354-672F5F135F62}"/>
                </a:ext>
              </a:extLst>
            </p:cNvPr>
            <p:cNvSpPr/>
            <p:nvPr/>
          </p:nvSpPr>
          <p:spPr>
            <a:xfrm rot="-2922755">
              <a:off x="4743698" y="2828689"/>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5" y="108"/>
                    <a:pt x="79" y="108"/>
                  </a:cubicBezTo>
                  <a:cubicBezTo>
                    <a:pt x="93" y="108"/>
                    <a:pt x="106" y="102"/>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271;p24">
              <a:extLst>
                <a:ext uri="{FF2B5EF4-FFF2-40B4-BE49-F238E27FC236}">
                  <a16:creationId xmlns:a16="http://schemas.microsoft.com/office/drawing/2014/main" id="{F9FF1E03-E7BA-AD4E-BF5D-C91CB7C0C060}"/>
                </a:ext>
              </a:extLst>
            </p:cNvPr>
            <p:cNvSpPr/>
            <p:nvPr/>
          </p:nvSpPr>
          <p:spPr>
            <a:xfrm rot="-2922755">
              <a:off x="4747236" y="2859056"/>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2"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272;p24">
              <a:extLst>
                <a:ext uri="{FF2B5EF4-FFF2-40B4-BE49-F238E27FC236}">
                  <a16:creationId xmlns:a16="http://schemas.microsoft.com/office/drawing/2014/main" id="{49D42EAD-FCB9-9A44-9D4A-26C86BC969AF}"/>
                </a:ext>
              </a:extLst>
            </p:cNvPr>
            <p:cNvSpPr/>
            <p:nvPr/>
          </p:nvSpPr>
          <p:spPr>
            <a:xfrm rot="-2922755">
              <a:off x="4749935" y="2889522"/>
              <a:ext cx="18661" cy="13934"/>
            </a:xfrm>
            <a:custGeom>
              <a:avLst/>
              <a:gdLst/>
              <a:ahLst/>
              <a:cxnLst/>
              <a:rect l="l" t="t" r="r" b="b"/>
              <a:pathLst>
                <a:path w="150" h="112" extrusionOk="0">
                  <a:moveTo>
                    <a:pt x="75" y="0"/>
                  </a:moveTo>
                  <a:cubicBezTo>
                    <a:pt x="23" y="8"/>
                    <a:pt x="0" y="68"/>
                    <a:pt x="37" y="98"/>
                  </a:cubicBezTo>
                  <a:cubicBezTo>
                    <a:pt x="48" y="108"/>
                    <a:pt x="61" y="112"/>
                    <a:pt x="74" y="112"/>
                  </a:cubicBezTo>
                  <a:cubicBezTo>
                    <a:pt x="89" y="112"/>
                    <a:pt x="104" y="106"/>
                    <a:pt x="112" y="98"/>
                  </a:cubicBezTo>
                  <a:cubicBezTo>
                    <a:pt x="150" y="60"/>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273;p24">
              <a:extLst>
                <a:ext uri="{FF2B5EF4-FFF2-40B4-BE49-F238E27FC236}">
                  <a16:creationId xmlns:a16="http://schemas.microsoft.com/office/drawing/2014/main" id="{3B61F349-7EBD-7B43-A59C-AC8E636C0BAD}"/>
                </a:ext>
              </a:extLst>
            </p:cNvPr>
            <p:cNvSpPr/>
            <p:nvPr/>
          </p:nvSpPr>
          <p:spPr>
            <a:xfrm rot="-2922755">
              <a:off x="4816594" y="2476115"/>
              <a:ext cx="49266" cy="36950"/>
            </a:xfrm>
            <a:custGeom>
              <a:avLst/>
              <a:gdLst/>
              <a:ahLst/>
              <a:cxnLst/>
              <a:rect l="l" t="t" r="r" b="b"/>
              <a:pathLst>
                <a:path w="396" h="297" extrusionOk="0">
                  <a:moveTo>
                    <a:pt x="205" y="0"/>
                  </a:moveTo>
                  <a:cubicBezTo>
                    <a:pt x="202" y="0"/>
                    <a:pt x="199" y="0"/>
                    <a:pt x="195" y="0"/>
                  </a:cubicBezTo>
                  <a:cubicBezTo>
                    <a:pt x="61" y="0"/>
                    <a:pt x="1" y="165"/>
                    <a:pt x="98" y="255"/>
                  </a:cubicBezTo>
                  <a:cubicBezTo>
                    <a:pt x="126" y="283"/>
                    <a:pt x="163" y="296"/>
                    <a:pt x="199" y="296"/>
                  </a:cubicBezTo>
                  <a:cubicBezTo>
                    <a:pt x="239" y="296"/>
                    <a:pt x="280" y="279"/>
                    <a:pt x="308" y="247"/>
                  </a:cubicBezTo>
                  <a:cubicBezTo>
                    <a:pt x="395" y="152"/>
                    <a:pt x="333" y="0"/>
                    <a:pt x="20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274;p24">
              <a:extLst>
                <a:ext uri="{FF2B5EF4-FFF2-40B4-BE49-F238E27FC236}">
                  <a16:creationId xmlns:a16="http://schemas.microsoft.com/office/drawing/2014/main" id="{057EC842-147E-454E-8598-1E68BFB536FF}"/>
                </a:ext>
              </a:extLst>
            </p:cNvPr>
            <p:cNvSpPr/>
            <p:nvPr/>
          </p:nvSpPr>
          <p:spPr>
            <a:xfrm rot="-2922755">
              <a:off x="4865639" y="2953834"/>
              <a:ext cx="49266" cy="37572"/>
            </a:xfrm>
            <a:custGeom>
              <a:avLst/>
              <a:gdLst/>
              <a:ahLst/>
              <a:cxnLst/>
              <a:rect l="l" t="t" r="r" b="b"/>
              <a:pathLst>
                <a:path w="396" h="302" extrusionOk="0">
                  <a:moveTo>
                    <a:pt x="204" y="1"/>
                  </a:moveTo>
                  <a:cubicBezTo>
                    <a:pt x="201" y="1"/>
                    <a:pt x="198" y="1"/>
                    <a:pt x="195" y="1"/>
                  </a:cubicBezTo>
                  <a:cubicBezTo>
                    <a:pt x="60" y="8"/>
                    <a:pt x="0" y="173"/>
                    <a:pt x="98" y="263"/>
                  </a:cubicBezTo>
                  <a:cubicBezTo>
                    <a:pt x="127" y="288"/>
                    <a:pt x="164" y="301"/>
                    <a:pt x="201" y="301"/>
                  </a:cubicBezTo>
                  <a:cubicBezTo>
                    <a:pt x="241" y="301"/>
                    <a:pt x="280" y="286"/>
                    <a:pt x="307" y="255"/>
                  </a:cubicBezTo>
                  <a:cubicBezTo>
                    <a:pt x="395" y="160"/>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275;p24">
              <a:extLst>
                <a:ext uri="{FF2B5EF4-FFF2-40B4-BE49-F238E27FC236}">
                  <a16:creationId xmlns:a16="http://schemas.microsoft.com/office/drawing/2014/main" id="{1E20AFFD-F3DC-434F-AD84-7242F8DFBFB1}"/>
                </a:ext>
              </a:extLst>
            </p:cNvPr>
            <p:cNvSpPr/>
            <p:nvPr/>
          </p:nvSpPr>
          <p:spPr>
            <a:xfrm rot="-2922755">
              <a:off x="4836975" y="2534821"/>
              <a:ext cx="18661" cy="13561"/>
            </a:xfrm>
            <a:custGeom>
              <a:avLst/>
              <a:gdLst/>
              <a:ahLst/>
              <a:cxnLst/>
              <a:rect l="l" t="t" r="r" b="b"/>
              <a:pathLst>
                <a:path w="150" h="109" extrusionOk="0">
                  <a:moveTo>
                    <a:pt x="75" y="1"/>
                  </a:moveTo>
                  <a:cubicBezTo>
                    <a:pt x="23" y="1"/>
                    <a:pt x="0" y="60"/>
                    <a:pt x="38" y="98"/>
                  </a:cubicBezTo>
                  <a:cubicBezTo>
                    <a:pt x="48" y="105"/>
                    <a:pt x="59" y="108"/>
                    <a:pt x="71" y="108"/>
                  </a:cubicBezTo>
                  <a:cubicBezTo>
                    <a:pt x="85" y="108"/>
                    <a:pt x="100" y="103"/>
                    <a:pt x="112" y="90"/>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276;p24">
              <a:extLst>
                <a:ext uri="{FF2B5EF4-FFF2-40B4-BE49-F238E27FC236}">
                  <a16:creationId xmlns:a16="http://schemas.microsoft.com/office/drawing/2014/main" id="{A5F7440B-E26C-E049-9137-E1A74427351B}"/>
                </a:ext>
              </a:extLst>
            </p:cNvPr>
            <p:cNvSpPr/>
            <p:nvPr/>
          </p:nvSpPr>
          <p:spPr>
            <a:xfrm rot="-2922755">
              <a:off x="4841203" y="2569949"/>
              <a:ext cx="17666" cy="13436"/>
            </a:xfrm>
            <a:custGeom>
              <a:avLst/>
              <a:gdLst/>
              <a:ahLst/>
              <a:cxnLst/>
              <a:rect l="l" t="t" r="r" b="b"/>
              <a:pathLst>
                <a:path w="142" h="108"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277;p24">
              <a:extLst>
                <a:ext uri="{FF2B5EF4-FFF2-40B4-BE49-F238E27FC236}">
                  <a16:creationId xmlns:a16="http://schemas.microsoft.com/office/drawing/2014/main" id="{06133A94-7994-AB44-9AC5-CB9219A81AE9}"/>
                </a:ext>
              </a:extLst>
            </p:cNvPr>
            <p:cNvSpPr/>
            <p:nvPr/>
          </p:nvSpPr>
          <p:spPr>
            <a:xfrm rot="-2922755">
              <a:off x="4844420" y="2604618"/>
              <a:ext cx="17791" cy="13934"/>
            </a:xfrm>
            <a:custGeom>
              <a:avLst/>
              <a:gdLst/>
              <a:ahLst/>
              <a:cxnLst/>
              <a:rect l="l" t="t" r="r" b="b"/>
              <a:pathLst>
                <a:path w="143" h="112" extrusionOk="0">
                  <a:moveTo>
                    <a:pt x="68" y="0"/>
                  </a:moveTo>
                  <a:cubicBezTo>
                    <a:pt x="23" y="0"/>
                    <a:pt x="0" y="60"/>
                    <a:pt x="38" y="98"/>
                  </a:cubicBezTo>
                  <a:cubicBezTo>
                    <a:pt x="47" y="107"/>
                    <a:pt x="58" y="111"/>
                    <a:pt x="69" y="111"/>
                  </a:cubicBezTo>
                  <a:cubicBezTo>
                    <a:pt x="84"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278;p24">
              <a:extLst>
                <a:ext uri="{FF2B5EF4-FFF2-40B4-BE49-F238E27FC236}">
                  <a16:creationId xmlns:a16="http://schemas.microsoft.com/office/drawing/2014/main" id="{5BAADF64-1E6E-1446-A345-2458D2BE7959}"/>
                </a:ext>
              </a:extLst>
            </p:cNvPr>
            <p:cNvSpPr/>
            <p:nvPr/>
          </p:nvSpPr>
          <p:spPr>
            <a:xfrm rot="-2922755">
              <a:off x="4847594" y="2639716"/>
              <a:ext cx="18786" cy="13436"/>
            </a:xfrm>
            <a:custGeom>
              <a:avLst/>
              <a:gdLst/>
              <a:ahLst/>
              <a:cxnLst/>
              <a:rect l="l" t="t" r="r" b="b"/>
              <a:pathLst>
                <a:path w="151" h="108" extrusionOk="0">
                  <a:moveTo>
                    <a:pt x="76" y="1"/>
                  </a:moveTo>
                  <a:cubicBezTo>
                    <a:pt x="23" y="1"/>
                    <a:pt x="1" y="61"/>
                    <a:pt x="38" y="91"/>
                  </a:cubicBezTo>
                  <a:cubicBezTo>
                    <a:pt x="49" y="102"/>
                    <a:pt x="64" y="108"/>
                    <a:pt x="78" y="108"/>
                  </a:cubicBezTo>
                  <a:cubicBezTo>
                    <a:pt x="92" y="108"/>
                    <a:pt x="105" y="102"/>
                    <a:pt x="113" y="91"/>
                  </a:cubicBezTo>
                  <a:cubicBezTo>
                    <a:pt x="150" y="53"/>
                    <a:pt x="120"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279;p24">
              <a:extLst>
                <a:ext uri="{FF2B5EF4-FFF2-40B4-BE49-F238E27FC236}">
                  <a16:creationId xmlns:a16="http://schemas.microsoft.com/office/drawing/2014/main" id="{6EB10945-14CC-2D48-AF96-C8846BB74C85}"/>
                </a:ext>
              </a:extLst>
            </p:cNvPr>
            <p:cNvSpPr/>
            <p:nvPr/>
          </p:nvSpPr>
          <p:spPr>
            <a:xfrm rot="-2922755">
              <a:off x="4851576" y="2674152"/>
              <a:ext cx="17791" cy="13934"/>
            </a:xfrm>
            <a:custGeom>
              <a:avLst/>
              <a:gdLst/>
              <a:ahLst/>
              <a:cxnLst/>
              <a:rect l="l" t="t" r="r" b="b"/>
              <a:pathLst>
                <a:path w="143" h="112" extrusionOk="0">
                  <a:moveTo>
                    <a:pt x="68" y="0"/>
                  </a:moveTo>
                  <a:cubicBezTo>
                    <a:pt x="23" y="7"/>
                    <a:pt x="1" y="67"/>
                    <a:pt x="38" y="97"/>
                  </a:cubicBezTo>
                  <a:cubicBezTo>
                    <a:pt x="45" y="107"/>
                    <a:pt x="56" y="111"/>
                    <a:pt x="69" y="111"/>
                  </a:cubicBezTo>
                  <a:cubicBezTo>
                    <a:pt x="84" y="111"/>
                    <a:pt x="101" y="106"/>
                    <a:pt x="113" y="97"/>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280;p24">
              <a:extLst>
                <a:ext uri="{FF2B5EF4-FFF2-40B4-BE49-F238E27FC236}">
                  <a16:creationId xmlns:a16="http://schemas.microsoft.com/office/drawing/2014/main" id="{C8BC646C-2C92-CD4B-A23B-69856A18E3F9}"/>
                </a:ext>
              </a:extLst>
            </p:cNvPr>
            <p:cNvSpPr/>
            <p:nvPr/>
          </p:nvSpPr>
          <p:spPr>
            <a:xfrm rot="-2922755">
              <a:off x="4854797" y="2709228"/>
              <a:ext cx="18786" cy="13561"/>
            </a:xfrm>
            <a:custGeom>
              <a:avLst/>
              <a:gdLst/>
              <a:ahLst/>
              <a:cxnLst/>
              <a:rect l="l" t="t" r="r" b="b"/>
              <a:pathLst>
                <a:path w="151" h="109" extrusionOk="0">
                  <a:moveTo>
                    <a:pt x="76" y="1"/>
                  </a:moveTo>
                  <a:cubicBezTo>
                    <a:pt x="23" y="1"/>
                    <a:pt x="1" y="60"/>
                    <a:pt x="38" y="98"/>
                  </a:cubicBezTo>
                  <a:cubicBezTo>
                    <a:pt x="48" y="105"/>
                    <a:pt x="60" y="108"/>
                    <a:pt x="72" y="108"/>
                  </a:cubicBezTo>
                  <a:cubicBezTo>
                    <a:pt x="86" y="108"/>
                    <a:pt x="101" y="103"/>
                    <a:pt x="113" y="90"/>
                  </a:cubicBezTo>
                  <a:cubicBezTo>
                    <a:pt x="151"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281;p24">
              <a:extLst>
                <a:ext uri="{FF2B5EF4-FFF2-40B4-BE49-F238E27FC236}">
                  <a16:creationId xmlns:a16="http://schemas.microsoft.com/office/drawing/2014/main" id="{D1588CEE-9A1F-984D-A9D3-84A35B507EB0}"/>
                </a:ext>
              </a:extLst>
            </p:cNvPr>
            <p:cNvSpPr/>
            <p:nvPr/>
          </p:nvSpPr>
          <p:spPr>
            <a:xfrm rot="-2922755">
              <a:off x="4858779" y="2743540"/>
              <a:ext cx="17791" cy="14307"/>
            </a:xfrm>
            <a:custGeom>
              <a:avLst/>
              <a:gdLst/>
              <a:ahLst/>
              <a:cxnLst/>
              <a:rect l="l" t="t" r="r" b="b"/>
              <a:pathLst>
                <a:path w="143" h="115" extrusionOk="0">
                  <a:moveTo>
                    <a:pt x="68" y="1"/>
                  </a:moveTo>
                  <a:cubicBezTo>
                    <a:pt x="23" y="8"/>
                    <a:pt x="1" y="68"/>
                    <a:pt x="31" y="98"/>
                  </a:cubicBezTo>
                  <a:cubicBezTo>
                    <a:pt x="42" y="109"/>
                    <a:pt x="57" y="115"/>
                    <a:pt x="72" y="115"/>
                  </a:cubicBezTo>
                  <a:cubicBezTo>
                    <a:pt x="87" y="115"/>
                    <a:pt x="102" y="109"/>
                    <a:pt x="113" y="98"/>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282;p24">
              <a:extLst>
                <a:ext uri="{FF2B5EF4-FFF2-40B4-BE49-F238E27FC236}">
                  <a16:creationId xmlns:a16="http://schemas.microsoft.com/office/drawing/2014/main" id="{3B7CE3C7-EA48-EB47-A0E7-712DC8523766}"/>
                </a:ext>
              </a:extLst>
            </p:cNvPr>
            <p:cNvSpPr/>
            <p:nvPr/>
          </p:nvSpPr>
          <p:spPr>
            <a:xfrm rot="-2922755">
              <a:off x="4862204" y="2779042"/>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5" y="108"/>
                    <a:pt x="100" y="103"/>
                    <a:pt x="112" y="90"/>
                  </a:cubicBezTo>
                  <a:cubicBezTo>
                    <a:pt x="142"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283;p24">
              <a:extLst>
                <a:ext uri="{FF2B5EF4-FFF2-40B4-BE49-F238E27FC236}">
                  <a16:creationId xmlns:a16="http://schemas.microsoft.com/office/drawing/2014/main" id="{9D0D989C-F8B6-6049-97BB-B068D546FA6E}"/>
                </a:ext>
              </a:extLst>
            </p:cNvPr>
            <p:cNvSpPr/>
            <p:nvPr/>
          </p:nvSpPr>
          <p:spPr>
            <a:xfrm rot="-2922755">
              <a:off x="4865561" y="2814170"/>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284;p24">
              <a:extLst>
                <a:ext uri="{FF2B5EF4-FFF2-40B4-BE49-F238E27FC236}">
                  <a16:creationId xmlns:a16="http://schemas.microsoft.com/office/drawing/2014/main" id="{9C88E765-CE20-B84A-A19B-C5D6EDD54214}"/>
                </a:ext>
              </a:extLst>
            </p:cNvPr>
            <p:cNvSpPr/>
            <p:nvPr/>
          </p:nvSpPr>
          <p:spPr>
            <a:xfrm rot="-2922755">
              <a:off x="4869454" y="2848533"/>
              <a:ext cx="17791" cy="13810"/>
            </a:xfrm>
            <a:custGeom>
              <a:avLst/>
              <a:gdLst/>
              <a:ahLst/>
              <a:cxnLst/>
              <a:rect l="l" t="t" r="r" b="b"/>
              <a:pathLst>
                <a:path w="143" h="111" extrusionOk="0">
                  <a:moveTo>
                    <a:pt x="68" y="0"/>
                  </a:moveTo>
                  <a:cubicBezTo>
                    <a:pt x="23" y="8"/>
                    <a:pt x="0" y="60"/>
                    <a:pt x="38" y="97"/>
                  </a:cubicBezTo>
                  <a:cubicBezTo>
                    <a:pt x="44" y="107"/>
                    <a:pt x="54" y="111"/>
                    <a:pt x="66" y="111"/>
                  </a:cubicBezTo>
                  <a:cubicBezTo>
                    <a:pt x="82" y="111"/>
                    <a:pt x="100" y="103"/>
                    <a:pt x="113" y="90"/>
                  </a:cubicBezTo>
                  <a:cubicBezTo>
                    <a:pt x="143" y="60"/>
                    <a:pt x="120"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285;p24">
              <a:extLst>
                <a:ext uri="{FF2B5EF4-FFF2-40B4-BE49-F238E27FC236}">
                  <a16:creationId xmlns:a16="http://schemas.microsoft.com/office/drawing/2014/main" id="{FD80E61A-B86D-AF41-9C3B-0BCD95F009BD}"/>
                </a:ext>
              </a:extLst>
            </p:cNvPr>
            <p:cNvSpPr/>
            <p:nvPr/>
          </p:nvSpPr>
          <p:spPr>
            <a:xfrm rot="-2922755">
              <a:off x="4872675" y="2883610"/>
              <a:ext cx="18786" cy="13436"/>
            </a:xfrm>
            <a:custGeom>
              <a:avLst/>
              <a:gdLst/>
              <a:ahLst/>
              <a:cxnLst/>
              <a:rect l="l" t="t" r="r" b="b"/>
              <a:pathLst>
                <a:path w="151" h="108" extrusionOk="0">
                  <a:moveTo>
                    <a:pt x="76" y="1"/>
                  </a:moveTo>
                  <a:cubicBezTo>
                    <a:pt x="23" y="1"/>
                    <a:pt x="1" y="61"/>
                    <a:pt x="38" y="90"/>
                  </a:cubicBezTo>
                  <a:cubicBezTo>
                    <a:pt x="49" y="102"/>
                    <a:pt x="63" y="107"/>
                    <a:pt x="76" y="107"/>
                  </a:cubicBezTo>
                  <a:cubicBezTo>
                    <a:pt x="89" y="107"/>
                    <a:pt x="102" y="102"/>
                    <a:pt x="113" y="90"/>
                  </a:cubicBezTo>
                  <a:cubicBezTo>
                    <a:pt x="150" y="53"/>
                    <a:pt x="121" y="1"/>
                    <a:pt x="7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286;p24">
              <a:extLst>
                <a:ext uri="{FF2B5EF4-FFF2-40B4-BE49-F238E27FC236}">
                  <a16:creationId xmlns:a16="http://schemas.microsoft.com/office/drawing/2014/main" id="{1177DB6D-A719-B14E-8D96-CC421F3D573A}"/>
                </a:ext>
              </a:extLst>
            </p:cNvPr>
            <p:cNvSpPr/>
            <p:nvPr/>
          </p:nvSpPr>
          <p:spPr>
            <a:xfrm rot="-2922755">
              <a:off x="4876704" y="2917900"/>
              <a:ext cx="17791" cy="14307"/>
            </a:xfrm>
            <a:custGeom>
              <a:avLst/>
              <a:gdLst/>
              <a:ahLst/>
              <a:cxnLst/>
              <a:rect l="l" t="t" r="r" b="b"/>
              <a:pathLst>
                <a:path w="143" h="115" extrusionOk="0">
                  <a:moveTo>
                    <a:pt x="68" y="1"/>
                  </a:moveTo>
                  <a:cubicBezTo>
                    <a:pt x="23" y="8"/>
                    <a:pt x="1" y="68"/>
                    <a:pt x="31" y="98"/>
                  </a:cubicBezTo>
                  <a:cubicBezTo>
                    <a:pt x="42" y="109"/>
                    <a:pt x="57" y="115"/>
                    <a:pt x="72" y="115"/>
                  </a:cubicBezTo>
                  <a:cubicBezTo>
                    <a:pt x="87" y="115"/>
                    <a:pt x="102" y="109"/>
                    <a:pt x="113" y="98"/>
                  </a:cubicBezTo>
                  <a:cubicBezTo>
                    <a:pt x="143"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287;p24">
              <a:extLst>
                <a:ext uri="{FF2B5EF4-FFF2-40B4-BE49-F238E27FC236}">
                  <a16:creationId xmlns:a16="http://schemas.microsoft.com/office/drawing/2014/main" id="{0EA1B34C-BC1A-2442-8CF4-B9EDD95DC141}"/>
                </a:ext>
              </a:extLst>
            </p:cNvPr>
            <p:cNvSpPr/>
            <p:nvPr/>
          </p:nvSpPr>
          <p:spPr>
            <a:xfrm rot="-2922755">
              <a:off x="4958357" y="2455565"/>
              <a:ext cx="37447" cy="37323"/>
            </a:xfrm>
            <a:custGeom>
              <a:avLst/>
              <a:gdLst/>
              <a:ahLst/>
              <a:cxnLst/>
              <a:rect l="l" t="t" r="r" b="b"/>
              <a:pathLst>
                <a:path w="301" h="300" extrusionOk="0">
                  <a:moveTo>
                    <a:pt x="150" y="0"/>
                  </a:moveTo>
                  <a:cubicBezTo>
                    <a:pt x="68" y="0"/>
                    <a:pt x="1" y="68"/>
                    <a:pt x="1" y="150"/>
                  </a:cubicBezTo>
                  <a:cubicBezTo>
                    <a:pt x="1" y="232"/>
                    <a:pt x="68" y="300"/>
                    <a:pt x="150" y="300"/>
                  </a:cubicBezTo>
                  <a:cubicBezTo>
                    <a:pt x="233" y="300"/>
                    <a:pt x="300" y="232"/>
                    <a:pt x="300" y="150"/>
                  </a:cubicBezTo>
                  <a:cubicBezTo>
                    <a:pt x="300" y="68"/>
                    <a:pt x="233" y="0"/>
                    <a:pt x="150"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288;p24">
              <a:extLst>
                <a:ext uri="{FF2B5EF4-FFF2-40B4-BE49-F238E27FC236}">
                  <a16:creationId xmlns:a16="http://schemas.microsoft.com/office/drawing/2014/main" id="{407C65B9-90CC-E84A-A449-CF2ACD02A945}"/>
                </a:ext>
              </a:extLst>
            </p:cNvPr>
            <p:cNvSpPr/>
            <p:nvPr/>
          </p:nvSpPr>
          <p:spPr>
            <a:xfrm rot="-2922755">
              <a:off x="5007202" y="2990227"/>
              <a:ext cx="49266" cy="37572"/>
            </a:xfrm>
            <a:custGeom>
              <a:avLst/>
              <a:gdLst/>
              <a:ahLst/>
              <a:cxnLst/>
              <a:rect l="l" t="t" r="r" b="b"/>
              <a:pathLst>
                <a:path w="396" h="302" extrusionOk="0">
                  <a:moveTo>
                    <a:pt x="204" y="1"/>
                  </a:moveTo>
                  <a:cubicBezTo>
                    <a:pt x="201" y="1"/>
                    <a:pt x="198" y="1"/>
                    <a:pt x="195" y="1"/>
                  </a:cubicBezTo>
                  <a:cubicBezTo>
                    <a:pt x="61" y="8"/>
                    <a:pt x="1" y="173"/>
                    <a:pt x="98" y="263"/>
                  </a:cubicBezTo>
                  <a:cubicBezTo>
                    <a:pt x="127" y="288"/>
                    <a:pt x="165" y="301"/>
                    <a:pt x="202" y="301"/>
                  </a:cubicBezTo>
                  <a:cubicBezTo>
                    <a:pt x="242" y="301"/>
                    <a:pt x="281" y="286"/>
                    <a:pt x="308" y="255"/>
                  </a:cubicBezTo>
                  <a:cubicBezTo>
                    <a:pt x="396" y="160"/>
                    <a:pt x="333" y="1"/>
                    <a:pt x="20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289;p24">
              <a:extLst>
                <a:ext uri="{FF2B5EF4-FFF2-40B4-BE49-F238E27FC236}">
                  <a16:creationId xmlns:a16="http://schemas.microsoft.com/office/drawing/2014/main" id="{CA13B797-84CF-6849-9759-E832C37ACD2B}"/>
                </a:ext>
              </a:extLst>
            </p:cNvPr>
            <p:cNvSpPr/>
            <p:nvPr/>
          </p:nvSpPr>
          <p:spPr>
            <a:xfrm rot="-2922755">
              <a:off x="4973212" y="2520768"/>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3"/>
                    <a:pt x="120" y="0"/>
                    <a:pt x="7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290;p24">
              <a:extLst>
                <a:ext uri="{FF2B5EF4-FFF2-40B4-BE49-F238E27FC236}">
                  <a16:creationId xmlns:a16="http://schemas.microsoft.com/office/drawing/2014/main" id="{2A1D0CA0-3888-8146-BE18-BF46C16515D7}"/>
                </a:ext>
              </a:extLst>
            </p:cNvPr>
            <p:cNvSpPr/>
            <p:nvPr/>
          </p:nvSpPr>
          <p:spPr>
            <a:xfrm rot="-2922755">
              <a:off x="4977809" y="2559773"/>
              <a:ext cx="17915" cy="13312"/>
            </a:xfrm>
            <a:custGeom>
              <a:avLst/>
              <a:gdLst/>
              <a:ahLst/>
              <a:cxnLst/>
              <a:rect l="l" t="t" r="r" b="b"/>
              <a:pathLst>
                <a:path w="144" h="107" extrusionOk="0">
                  <a:moveTo>
                    <a:pt x="68" y="0"/>
                  </a:moveTo>
                  <a:cubicBezTo>
                    <a:pt x="23" y="0"/>
                    <a:pt x="1" y="60"/>
                    <a:pt x="38" y="90"/>
                  </a:cubicBezTo>
                  <a:cubicBezTo>
                    <a:pt x="46" y="101"/>
                    <a:pt x="59" y="107"/>
                    <a:pt x="73" y="107"/>
                  </a:cubicBezTo>
                  <a:cubicBezTo>
                    <a:pt x="87" y="107"/>
                    <a:pt x="102" y="101"/>
                    <a:pt x="113" y="90"/>
                  </a:cubicBezTo>
                  <a:cubicBezTo>
                    <a:pt x="143" y="53"/>
                    <a:pt x="121" y="0"/>
                    <a:pt x="68"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291;p24">
              <a:extLst>
                <a:ext uri="{FF2B5EF4-FFF2-40B4-BE49-F238E27FC236}">
                  <a16:creationId xmlns:a16="http://schemas.microsoft.com/office/drawing/2014/main" id="{8F455751-F72E-2443-8DDF-DD3D088DCBE7}"/>
                </a:ext>
              </a:extLst>
            </p:cNvPr>
            <p:cNvSpPr/>
            <p:nvPr/>
          </p:nvSpPr>
          <p:spPr>
            <a:xfrm rot="-2922755">
              <a:off x="4981531" y="2598767"/>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8" y="56"/>
                    <a:pt x="124" y="1"/>
                    <a:pt x="83"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292;p24">
              <a:extLst>
                <a:ext uri="{FF2B5EF4-FFF2-40B4-BE49-F238E27FC236}">
                  <a16:creationId xmlns:a16="http://schemas.microsoft.com/office/drawing/2014/main" id="{9D450489-185F-E54A-A8C2-BB7430E2A095}"/>
                </a:ext>
              </a:extLst>
            </p:cNvPr>
            <p:cNvSpPr/>
            <p:nvPr/>
          </p:nvSpPr>
          <p:spPr>
            <a:xfrm rot="-2922755">
              <a:off x="4985861" y="2636909"/>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2" y="61"/>
                    <a:pt x="113"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293;p24">
              <a:extLst>
                <a:ext uri="{FF2B5EF4-FFF2-40B4-BE49-F238E27FC236}">
                  <a16:creationId xmlns:a16="http://schemas.microsoft.com/office/drawing/2014/main" id="{7B8F1A01-0EE5-1A4C-AE03-244830D96FD5}"/>
                </a:ext>
              </a:extLst>
            </p:cNvPr>
            <p:cNvSpPr/>
            <p:nvPr/>
          </p:nvSpPr>
          <p:spPr>
            <a:xfrm rot="-2922755">
              <a:off x="4989595" y="2676304"/>
              <a:ext cx="17791" cy="13934"/>
            </a:xfrm>
            <a:custGeom>
              <a:avLst/>
              <a:gdLst/>
              <a:ahLst/>
              <a:cxnLst/>
              <a:rect l="l" t="t" r="r" b="b"/>
              <a:pathLst>
                <a:path w="143" h="112" extrusionOk="0">
                  <a:moveTo>
                    <a:pt x="68" y="1"/>
                  </a:moveTo>
                  <a:cubicBezTo>
                    <a:pt x="23" y="1"/>
                    <a:pt x="0" y="61"/>
                    <a:pt x="38" y="98"/>
                  </a:cubicBezTo>
                  <a:cubicBezTo>
                    <a:pt x="47" y="108"/>
                    <a:pt x="58" y="112"/>
                    <a:pt x="69" y="112"/>
                  </a:cubicBezTo>
                  <a:cubicBezTo>
                    <a:pt x="84" y="112"/>
                    <a:pt x="99" y="104"/>
                    <a:pt x="112" y="91"/>
                  </a:cubicBezTo>
                  <a:cubicBezTo>
                    <a:pt x="142"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294;p24">
              <a:extLst>
                <a:ext uri="{FF2B5EF4-FFF2-40B4-BE49-F238E27FC236}">
                  <a16:creationId xmlns:a16="http://schemas.microsoft.com/office/drawing/2014/main" id="{A0EB3B0E-CFD9-4F49-950E-A7D06B208CFA}"/>
                </a:ext>
              </a:extLst>
            </p:cNvPr>
            <p:cNvSpPr/>
            <p:nvPr/>
          </p:nvSpPr>
          <p:spPr>
            <a:xfrm rot="-2922755">
              <a:off x="4993181" y="2715372"/>
              <a:ext cx="18661" cy="13561"/>
            </a:xfrm>
            <a:custGeom>
              <a:avLst/>
              <a:gdLst/>
              <a:ahLst/>
              <a:cxnLst/>
              <a:rect l="l" t="t" r="r" b="b"/>
              <a:pathLst>
                <a:path w="150" h="109" extrusionOk="0">
                  <a:moveTo>
                    <a:pt x="75" y="1"/>
                  </a:moveTo>
                  <a:cubicBezTo>
                    <a:pt x="23" y="1"/>
                    <a:pt x="0" y="61"/>
                    <a:pt x="38" y="98"/>
                  </a:cubicBezTo>
                  <a:cubicBezTo>
                    <a:pt x="48" y="105"/>
                    <a:pt x="61" y="109"/>
                    <a:pt x="73" y="109"/>
                  </a:cubicBezTo>
                  <a:cubicBezTo>
                    <a:pt x="89" y="109"/>
                    <a:pt x="104" y="103"/>
                    <a:pt x="112" y="91"/>
                  </a:cubicBezTo>
                  <a:cubicBezTo>
                    <a:pt x="150" y="53"/>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295;p24">
              <a:extLst>
                <a:ext uri="{FF2B5EF4-FFF2-40B4-BE49-F238E27FC236}">
                  <a16:creationId xmlns:a16="http://schemas.microsoft.com/office/drawing/2014/main" id="{8F12157F-DE9A-2247-935D-3CADA77D8D2D}"/>
                </a:ext>
              </a:extLst>
            </p:cNvPr>
            <p:cNvSpPr/>
            <p:nvPr/>
          </p:nvSpPr>
          <p:spPr>
            <a:xfrm rot="-2922755">
              <a:off x="4997732" y="2754398"/>
              <a:ext cx="17791" cy="13436"/>
            </a:xfrm>
            <a:custGeom>
              <a:avLst/>
              <a:gdLst/>
              <a:ahLst/>
              <a:cxnLst/>
              <a:rect l="l" t="t" r="r" b="b"/>
              <a:pathLst>
                <a:path w="143" h="108" extrusionOk="0">
                  <a:moveTo>
                    <a:pt x="68" y="1"/>
                  </a:moveTo>
                  <a:cubicBezTo>
                    <a:pt x="23" y="1"/>
                    <a:pt x="0" y="61"/>
                    <a:pt x="38" y="91"/>
                  </a:cubicBezTo>
                  <a:cubicBezTo>
                    <a:pt x="45" y="102"/>
                    <a:pt x="58" y="108"/>
                    <a:pt x="73" y="108"/>
                  </a:cubicBezTo>
                  <a:cubicBezTo>
                    <a:pt x="87" y="108"/>
                    <a:pt x="102" y="102"/>
                    <a:pt x="113" y="91"/>
                  </a:cubicBezTo>
                  <a:cubicBezTo>
                    <a:pt x="143" y="53"/>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296;p24">
              <a:extLst>
                <a:ext uri="{FF2B5EF4-FFF2-40B4-BE49-F238E27FC236}">
                  <a16:creationId xmlns:a16="http://schemas.microsoft.com/office/drawing/2014/main" id="{29F843B7-2182-D145-A44F-4C388E6A8E8B}"/>
                </a:ext>
              </a:extLst>
            </p:cNvPr>
            <p:cNvSpPr/>
            <p:nvPr/>
          </p:nvSpPr>
          <p:spPr>
            <a:xfrm rot="-2922755">
              <a:off x="5001500" y="2793496"/>
              <a:ext cx="18413" cy="13436"/>
            </a:xfrm>
            <a:custGeom>
              <a:avLst/>
              <a:gdLst/>
              <a:ahLst/>
              <a:cxnLst/>
              <a:rect l="l" t="t" r="r" b="b"/>
              <a:pathLst>
                <a:path w="148" h="108" extrusionOk="0">
                  <a:moveTo>
                    <a:pt x="83" y="0"/>
                  </a:moveTo>
                  <a:cubicBezTo>
                    <a:pt x="80" y="0"/>
                    <a:pt x="78" y="1"/>
                    <a:pt x="75" y="1"/>
                  </a:cubicBezTo>
                  <a:cubicBezTo>
                    <a:pt x="23" y="1"/>
                    <a:pt x="0" y="61"/>
                    <a:pt x="38" y="91"/>
                  </a:cubicBezTo>
                  <a:cubicBezTo>
                    <a:pt x="49" y="102"/>
                    <a:pt x="62" y="108"/>
                    <a:pt x="75" y="108"/>
                  </a:cubicBezTo>
                  <a:cubicBezTo>
                    <a:pt x="88" y="108"/>
                    <a:pt x="101" y="102"/>
                    <a:pt x="113" y="91"/>
                  </a:cubicBezTo>
                  <a:cubicBezTo>
                    <a:pt x="148" y="56"/>
                    <a:pt x="123" y="0"/>
                    <a:pt x="83"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297;p24">
              <a:extLst>
                <a:ext uri="{FF2B5EF4-FFF2-40B4-BE49-F238E27FC236}">
                  <a16:creationId xmlns:a16="http://schemas.microsoft.com/office/drawing/2014/main" id="{AB12E52C-4CFD-634C-AE73-5C7B9E4B154D}"/>
                </a:ext>
              </a:extLst>
            </p:cNvPr>
            <p:cNvSpPr/>
            <p:nvPr/>
          </p:nvSpPr>
          <p:spPr>
            <a:xfrm rot="-2922755">
              <a:off x="5006076" y="2832454"/>
              <a:ext cx="17666" cy="13436"/>
            </a:xfrm>
            <a:custGeom>
              <a:avLst/>
              <a:gdLst/>
              <a:ahLst/>
              <a:cxnLst/>
              <a:rect l="l" t="t" r="r" b="b"/>
              <a:pathLst>
                <a:path w="142" h="108" extrusionOk="0">
                  <a:moveTo>
                    <a:pt x="76" y="0"/>
                  </a:moveTo>
                  <a:cubicBezTo>
                    <a:pt x="73" y="0"/>
                    <a:pt x="71" y="1"/>
                    <a:pt x="68" y="1"/>
                  </a:cubicBezTo>
                  <a:cubicBezTo>
                    <a:pt x="23" y="1"/>
                    <a:pt x="1" y="61"/>
                    <a:pt x="31" y="91"/>
                  </a:cubicBezTo>
                  <a:cubicBezTo>
                    <a:pt x="42" y="102"/>
                    <a:pt x="57" y="108"/>
                    <a:pt x="72" y="108"/>
                  </a:cubicBezTo>
                  <a:cubicBezTo>
                    <a:pt x="87" y="108"/>
                    <a:pt x="102" y="102"/>
                    <a:pt x="113" y="91"/>
                  </a:cubicBezTo>
                  <a:cubicBezTo>
                    <a:pt x="141" y="56"/>
                    <a:pt x="116" y="0"/>
                    <a:pt x="76"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298;p24">
              <a:extLst>
                <a:ext uri="{FF2B5EF4-FFF2-40B4-BE49-F238E27FC236}">
                  <a16:creationId xmlns:a16="http://schemas.microsoft.com/office/drawing/2014/main" id="{1B67BD43-6196-ED44-8965-C646E0FD3768}"/>
                </a:ext>
              </a:extLst>
            </p:cNvPr>
            <p:cNvSpPr/>
            <p:nvPr/>
          </p:nvSpPr>
          <p:spPr>
            <a:xfrm rot="-2922755">
              <a:off x="5009509" y="2871058"/>
              <a:ext cx="17791" cy="14058"/>
            </a:xfrm>
            <a:custGeom>
              <a:avLst/>
              <a:gdLst/>
              <a:ahLst/>
              <a:cxnLst/>
              <a:rect l="l" t="t" r="r" b="b"/>
              <a:pathLst>
                <a:path w="143" h="113" extrusionOk="0">
                  <a:moveTo>
                    <a:pt x="68" y="1"/>
                  </a:moveTo>
                  <a:cubicBezTo>
                    <a:pt x="23" y="8"/>
                    <a:pt x="1" y="68"/>
                    <a:pt x="38" y="98"/>
                  </a:cubicBezTo>
                  <a:cubicBezTo>
                    <a:pt x="48" y="108"/>
                    <a:pt x="60" y="112"/>
                    <a:pt x="72" y="112"/>
                  </a:cubicBezTo>
                  <a:cubicBezTo>
                    <a:pt x="86" y="112"/>
                    <a:pt x="101" y="106"/>
                    <a:pt x="113" y="98"/>
                  </a:cubicBezTo>
                  <a:cubicBezTo>
                    <a:pt x="143" y="61"/>
                    <a:pt x="120" y="1"/>
                    <a:pt x="6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299;p24">
              <a:extLst>
                <a:ext uri="{FF2B5EF4-FFF2-40B4-BE49-F238E27FC236}">
                  <a16:creationId xmlns:a16="http://schemas.microsoft.com/office/drawing/2014/main" id="{5F8A751B-E692-EB44-9594-A94B9E6F11E9}"/>
                </a:ext>
              </a:extLst>
            </p:cNvPr>
            <p:cNvSpPr/>
            <p:nvPr/>
          </p:nvSpPr>
          <p:spPr>
            <a:xfrm rot="-2922755">
              <a:off x="5013027" y="2910101"/>
              <a:ext cx="18786" cy="13561"/>
            </a:xfrm>
            <a:custGeom>
              <a:avLst/>
              <a:gdLst/>
              <a:ahLst/>
              <a:cxnLst/>
              <a:rect l="l" t="t" r="r" b="b"/>
              <a:pathLst>
                <a:path w="151" h="109" extrusionOk="0">
                  <a:moveTo>
                    <a:pt x="75" y="1"/>
                  </a:moveTo>
                  <a:cubicBezTo>
                    <a:pt x="23" y="1"/>
                    <a:pt x="1" y="61"/>
                    <a:pt x="38" y="98"/>
                  </a:cubicBezTo>
                  <a:cubicBezTo>
                    <a:pt x="48" y="105"/>
                    <a:pt x="61" y="108"/>
                    <a:pt x="74" y="108"/>
                  </a:cubicBezTo>
                  <a:cubicBezTo>
                    <a:pt x="90" y="108"/>
                    <a:pt x="105" y="103"/>
                    <a:pt x="113" y="91"/>
                  </a:cubicBezTo>
                  <a:cubicBezTo>
                    <a:pt x="150" y="61"/>
                    <a:pt x="120" y="1"/>
                    <a:pt x="7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300;p24">
              <a:extLst>
                <a:ext uri="{FF2B5EF4-FFF2-40B4-BE49-F238E27FC236}">
                  <a16:creationId xmlns:a16="http://schemas.microsoft.com/office/drawing/2014/main" id="{016E500B-2A51-4C42-AE19-DD76DBDF5040}"/>
                </a:ext>
              </a:extLst>
            </p:cNvPr>
            <p:cNvSpPr/>
            <p:nvPr/>
          </p:nvSpPr>
          <p:spPr>
            <a:xfrm rot="-2922755">
              <a:off x="5017727" y="2949058"/>
              <a:ext cx="17791" cy="13561"/>
            </a:xfrm>
            <a:custGeom>
              <a:avLst/>
              <a:gdLst/>
              <a:ahLst/>
              <a:cxnLst/>
              <a:rect l="l" t="t" r="r" b="b"/>
              <a:pathLst>
                <a:path w="143" h="109" extrusionOk="0">
                  <a:moveTo>
                    <a:pt x="67" y="1"/>
                  </a:moveTo>
                  <a:cubicBezTo>
                    <a:pt x="22" y="1"/>
                    <a:pt x="0" y="61"/>
                    <a:pt x="37" y="98"/>
                  </a:cubicBezTo>
                  <a:cubicBezTo>
                    <a:pt x="44" y="105"/>
                    <a:pt x="55" y="109"/>
                    <a:pt x="68" y="109"/>
                  </a:cubicBezTo>
                  <a:cubicBezTo>
                    <a:pt x="83" y="109"/>
                    <a:pt x="100" y="103"/>
                    <a:pt x="112" y="91"/>
                  </a:cubicBezTo>
                  <a:cubicBezTo>
                    <a:pt x="142" y="53"/>
                    <a:pt x="120" y="1"/>
                    <a:pt x="67"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301;p24">
              <a:extLst>
                <a:ext uri="{FF2B5EF4-FFF2-40B4-BE49-F238E27FC236}">
                  <a16:creationId xmlns:a16="http://schemas.microsoft.com/office/drawing/2014/main" id="{60C87B11-CD3F-6F46-AAEE-6C8B0B9E7AE6}"/>
                </a:ext>
              </a:extLst>
            </p:cNvPr>
            <p:cNvSpPr/>
            <p:nvPr/>
          </p:nvSpPr>
          <p:spPr>
            <a:xfrm rot="-2922755">
              <a:off x="5109199" y="2438590"/>
              <a:ext cx="39935" cy="37697"/>
            </a:xfrm>
            <a:custGeom>
              <a:avLst/>
              <a:gdLst/>
              <a:ahLst/>
              <a:cxnLst/>
              <a:rect l="l" t="t" r="r" b="b"/>
              <a:pathLst>
                <a:path w="321" h="303" extrusionOk="0">
                  <a:moveTo>
                    <a:pt x="165" y="0"/>
                  </a:moveTo>
                  <a:cubicBezTo>
                    <a:pt x="126" y="0"/>
                    <a:pt x="86" y="15"/>
                    <a:pt x="53" y="48"/>
                  </a:cubicBezTo>
                  <a:cubicBezTo>
                    <a:pt x="1" y="108"/>
                    <a:pt x="1" y="205"/>
                    <a:pt x="68" y="258"/>
                  </a:cubicBezTo>
                  <a:cubicBezTo>
                    <a:pt x="99" y="289"/>
                    <a:pt x="136" y="302"/>
                    <a:pt x="171" y="302"/>
                  </a:cubicBezTo>
                  <a:cubicBezTo>
                    <a:pt x="248" y="302"/>
                    <a:pt x="320" y="238"/>
                    <a:pt x="315" y="146"/>
                  </a:cubicBezTo>
                  <a:cubicBezTo>
                    <a:pt x="310" y="57"/>
                    <a:pt x="240" y="0"/>
                    <a:pt x="16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302;p24">
              <a:extLst>
                <a:ext uri="{FF2B5EF4-FFF2-40B4-BE49-F238E27FC236}">
                  <a16:creationId xmlns:a16="http://schemas.microsoft.com/office/drawing/2014/main" id="{3A2B58CF-3856-3F45-940B-1FBE88419EFA}"/>
                </a:ext>
              </a:extLst>
            </p:cNvPr>
            <p:cNvSpPr/>
            <p:nvPr/>
          </p:nvSpPr>
          <p:spPr>
            <a:xfrm rot="-2922755">
              <a:off x="5169826" y="3029952"/>
              <a:ext cx="39811" cy="37075"/>
            </a:xfrm>
            <a:custGeom>
              <a:avLst/>
              <a:gdLst/>
              <a:ahLst/>
              <a:cxnLst/>
              <a:rect l="l" t="t" r="r" b="b"/>
              <a:pathLst>
                <a:path w="320" h="298" extrusionOk="0">
                  <a:moveTo>
                    <a:pt x="169" y="0"/>
                  </a:moveTo>
                  <a:cubicBezTo>
                    <a:pt x="130" y="0"/>
                    <a:pt x="91" y="15"/>
                    <a:pt x="60" y="49"/>
                  </a:cubicBezTo>
                  <a:cubicBezTo>
                    <a:pt x="0" y="108"/>
                    <a:pt x="8" y="198"/>
                    <a:pt x="67" y="258"/>
                  </a:cubicBezTo>
                  <a:cubicBezTo>
                    <a:pt x="97" y="285"/>
                    <a:pt x="132" y="297"/>
                    <a:pt x="166" y="297"/>
                  </a:cubicBezTo>
                  <a:cubicBezTo>
                    <a:pt x="245" y="297"/>
                    <a:pt x="320" y="232"/>
                    <a:pt x="315" y="138"/>
                  </a:cubicBezTo>
                  <a:cubicBezTo>
                    <a:pt x="315" y="55"/>
                    <a:pt x="243" y="0"/>
                    <a:pt x="16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303;p24">
              <a:extLst>
                <a:ext uri="{FF2B5EF4-FFF2-40B4-BE49-F238E27FC236}">
                  <a16:creationId xmlns:a16="http://schemas.microsoft.com/office/drawing/2014/main" id="{FF5BB64D-76BE-9F46-A9B1-05FFF9837E71}"/>
                </a:ext>
              </a:extLst>
            </p:cNvPr>
            <p:cNvSpPr/>
            <p:nvPr/>
          </p:nvSpPr>
          <p:spPr>
            <a:xfrm rot="-2922755">
              <a:off x="5127912" y="2508583"/>
              <a:ext cx="14805" cy="13810"/>
            </a:xfrm>
            <a:custGeom>
              <a:avLst/>
              <a:gdLst/>
              <a:ahLst/>
              <a:cxnLst/>
              <a:rect l="l" t="t" r="r" b="b"/>
              <a:pathLst>
                <a:path w="119" h="111" extrusionOk="0">
                  <a:moveTo>
                    <a:pt x="61" y="0"/>
                  </a:moveTo>
                  <a:cubicBezTo>
                    <a:pt x="47" y="0"/>
                    <a:pt x="33" y="6"/>
                    <a:pt x="23" y="19"/>
                  </a:cubicBezTo>
                  <a:cubicBezTo>
                    <a:pt x="1" y="41"/>
                    <a:pt x="1" y="79"/>
                    <a:pt x="23" y="94"/>
                  </a:cubicBezTo>
                  <a:cubicBezTo>
                    <a:pt x="35" y="106"/>
                    <a:pt x="49" y="111"/>
                    <a:pt x="63" y="111"/>
                  </a:cubicBezTo>
                  <a:cubicBezTo>
                    <a:pt x="92" y="111"/>
                    <a:pt x="118" y="87"/>
                    <a:pt x="113" y="56"/>
                  </a:cubicBezTo>
                  <a:cubicBezTo>
                    <a:pt x="113" y="22"/>
                    <a:pt x="87" y="0"/>
                    <a:pt x="61"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304;p24">
              <a:extLst>
                <a:ext uri="{FF2B5EF4-FFF2-40B4-BE49-F238E27FC236}">
                  <a16:creationId xmlns:a16="http://schemas.microsoft.com/office/drawing/2014/main" id="{54337E57-2085-DC4C-B79E-51C2C4970507}"/>
                </a:ext>
              </a:extLst>
            </p:cNvPr>
            <p:cNvSpPr/>
            <p:nvPr/>
          </p:nvSpPr>
          <p:spPr>
            <a:xfrm rot="-2922755">
              <a:off x="5132368" y="2552137"/>
              <a:ext cx="15054" cy="13561"/>
            </a:xfrm>
            <a:custGeom>
              <a:avLst/>
              <a:gdLst/>
              <a:ahLst/>
              <a:cxnLst/>
              <a:rect l="l" t="t" r="r" b="b"/>
              <a:pathLst>
                <a:path w="121" h="109" extrusionOk="0">
                  <a:moveTo>
                    <a:pt x="61" y="1"/>
                  </a:moveTo>
                  <a:cubicBezTo>
                    <a:pt x="48" y="1"/>
                    <a:pt x="34" y="5"/>
                    <a:pt x="23" y="14"/>
                  </a:cubicBezTo>
                  <a:cubicBezTo>
                    <a:pt x="0" y="37"/>
                    <a:pt x="8" y="74"/>
                    <a:pt x="30" y="97"/>
                  </a:cubicBezTo>
                  <a:cubicBezTo>
                    <a:pt x="39" y="105"/>
                    <a:pt x="49" y="109"/>
                    <a:pt x="60" y="109"/>
                  </a:cubicBezTo>
                  <a:cubicBezTo>
                    <a:pt x="89" y="109"/>
                    <a:pt x="120" y="84"/>
                    <a:pt x="120" y="52"/>
                  </a:cubicBezTo>
                  <a:cubicBezTo>
                    <a:pt x="115" y="21"/>
                    <a:pt x="89" y="1"/>
                    <a:pt x="61"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305;p24">
              <a:extLst>
                <a:ext uri="{FF2B5EF4-FFF2-40B4-BE49-F238E27FC236}">
                  <a16:creationId xmlns:a16="http://schemas.microsoft.com/office/drawing/2014/main" id="{C2D37D53-0475-3345-A0B1-4801FB607671}"/>
                </a:ext>
              </a:extLst>
            </p:cNvPr>
            <p:cNvSpPr/>
            <p:nvPr/>
          </p:nvSpPr>
          <p:spPr>
            <a:xfrm rot="-2922755">
              <a:off x="5137331" y="2595133"/>
              <a:ext cx="14058" cy="13561"/>
            </a:xfrm>
            <a:custGeom>
              <a:avLst/>
              <a:gdLst/>
              <a:ahLst/>
              <a:cxnLst/>
              <a:rect l="l" t="t" r="r" b="b"/>
              <a:pathLst>
                <a:path w="113" h="109" extrusionOk="0">
                  <a:moveTo>
                    <a:pt x="57" y="0"/>
                  </a:moveTo>
                  <a:cubicBezTo>
                    <a:pt x="44" y="0"/>
                    <a:pt x="32" y="5"/>
                    <a:pt x="23" y="14"/>
                  </a:cubicBezTo>
                  <a:cubicBezTo>
                    <a:pt x="0" y="36"/>
                    <a:pt x="0" y="74"/>
                    <a:pt x="23" y="96"/>
                  </a:cubicBezTo>
                  <a:cubicBezTo>
                    <a:pt x="33" y="105"/>
                    <a:pt x="45" y="108"/>
                    <a:pt x="56" y="108"/>
                  </a:cubicBezTo>
                  <a:cubicBezTo>
                    <a:pt x="85" y="108"/>
                    <a:pt x="112" y="84"/>
                    <a:pt x="112" y="51"/>
                  </a:cubicBezTo>
                  <a:cubicBezTo>
                    <a:pt x="112" y="21"/>
                    <a:pt x="84" y="0"/>
                    <a:pt x="57"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306;p24">
              <a:extLst>
                <a:ext uri="{FF2B5EF4-FFF2-40B4-BE49-F238E27FC236}">
                  <a16:creationId xmlns:a16="http://schemas.microsoft.com/office/drawing/2014/main" id="{D0A5CF4D-C036-8042-8B61-4A2FA5AF7285}"/>
                </a:ext>
              </a:extLst>
            </p:cNvPr>
            <p:cNvSpPr/>
            <p:nvPr/>
          </p:nvSpPr>
          <p:spPr>
            <a:xfrm rot="-2922755">
              <a:off x="5141298" y="2638004"/>
              <a:ext cx="15054" cy="13810"/>
            </a:xfrm>
            <a:custGeom>
              <a:avLst/>
              <a:gdLst/>
              <a:ahLst/>
              <a:cxnLst/>
              <a:rect l="l" t="t" r="r" b="b"/>
              <a:pathLst>
                <a:path w="121" h="111" extrusionOk="0">
                  <a:moveTo>
                    <a:pt x="58" y="1"/>
                  </a:moveTo>
                  <a:cubicBezTo>
                    <a:pt x="45" y="1"/>
                    <a:pt x="33" y="5"/>
                    <a:pt x="23" y="15"/>
                  </a:cubicBezTo>
                  <a:cubicBezTo>
                    <a:pt x="1" y="37"/>
                    <a:pt x="1" y="74"/>
                    <a:pt x="23" y="97"/>
                  </a:cubicBezTo>
                  <a:cubicBezTo>
                    <a:pt x="35" y="106"/>
                    <a:pt x="48" y="110"/>
                    <a:pt x="61" y="110"/>
                  </a:cubicBezTo>
                  <a:cubicBezTo>
                    <a:pt x="92" y="110"/>
                    <a:pt x="120" y="88"/>
                    <a:pt x="120" y="52"/>
                  </a:cubicBezTo>
                  <a:cubicBezTo>
                    <a:pt x="115" y="21"/>
                    <a:pt x="85" y="1"/>
                    <a:pt x="58"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307;p24">
              <a:extLst>
                <a:ext uri="{FF2B5EF4-FFF2-40B4-BE49-F238E27FC236}">
                  <a16:creationId xmlns:a16="http://schemas.microsoft.com/office/drawing/2014/main" id="{3BEABE6F-FE58-F047-BEA0-40E33690856F}"/>
                </a:ext>
              </a:extLst>
            </p:cNvPr>
            <p:cNvSpPr/>
            <p:nvPr/>
          </p:nvSpPr>
          <p:spPr>
            <a:xfrm rot="-2922755">
              <a:off x="5146213" y="2681022"/>
              <a:ext cx="14058" cy="13685"/>
            </a:xfrm>
            <a:custGeom>
              <a:avLst/>
              <a:gdLst/>
              <a:ahLst/>
              <a:cxnLst/>
              <a:rect l="l" t="t" r="r" b="b"/>
              <a:pathLst>
                <a:path w="113" h="110" extrusionOk="0">
                  <a:moveTo>
                    <a:pt x="55" y="0"/>
                  </a:moveTo>
                  <a:cubicBezTo>
                    <a:pt x="41" y="0"/>
                    <a:pt x="27" y="5"/>
                    <a:pt x="16" y="14"/>
                  </a:cubicBezTo>
                  <a:cubicBezTo>
                    <a:pt x="1" y="36"/>
                    <a:pt x="1" y="74"/>
                    <a:pt x="23" y="96"/>
                  </a:cubicBezTo>
                  <a:cubicBezTo>
                    <a:pt x="32" y="106"/>
                    <a:pt x="44" y="110"/>
                    <a:pt x="56" y="110"/>
                  </a:cubicBezTo>
                  <a:cubicBezTo>
                    <a:pt x="84" y="110"/>
                    <a:pt x="113" y="88"/>
                    <a:pt x="113" y="51"/>
                  </a:cubicBezTo>
                  <a:cubicBezTo>
                    <a:pt x="113" y="21"/>
                    <a:pt x="85" y="0"/>
                    <a:pt x="5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308;p24">
              <a:extLst>
                <a:ext uri="{FF2B5EF4-FFF2-40B4-BE49-F238E27FC236}">
                  <a16:creationId xmlns:a16="http://schemas.microsoft.com/office/drawing/2014/main" id="{9704AB4C-4440-E941-A95C-91DF42EEF67D}"/>
                </a:ext>
              </a:extLst>
            </p:cNvPr>
            <p:cNvSpPr/>
            <p:nvPr/>
          </p:nvSpPr>
          <p:spPr>
            <a:xfrm rot="-2922755">
              <a:off x="5150419" y="2724271"/>
              <a:ext cx="14680" cy="13436"/>
            </a:xfrm>
            <a:custGeom>
              <a:avLst/>
              <a:gdLst/>
              <a:ahLst/>
              <a:cxnLst/>
              <a:rect l="l" t="t" r="r" b="b"/>
              <a:pathLst>
                <a:path w="118" h="108" extrusionOk="0">
                  <a:moveTo>
                    <a:pt x="61" y="0"/>
                  </a:moveTo>
                  <a:cubicBezTo>
                    <a:pt x="47" y="0"/>
                    <a:pt x="33" y="6"/>
                    <a:pt x="23" y="19"/>
                  </a:cubicBezTo>
                  <a:cubicBezTo>
                    <a:pt x="0" y="41"/>
                    <a:pt x="0" y="71"/>
                    <a:pt x="23" y="94"/>
                  </a:cubicBezTo>
                  <a:cubicBezTo>
                    <a:pt x="34" y="103"/>
                    <a:pt x="48" y="107"/>
                    <a:pt x="61" y="107"/>
                  </a:cubicBezTo>
                  <a:cubicBezTo>
                    <a:pt x="90" y="107"/>
                    <a:pt x="118" y="85"/>
                    <a:pt x="112" y="49"/>
                  </a:cubicBezTo>
                  <a:cubicBezTo>
                    <a:pt x="112" y="20"/>
                    <a:pt x="87" y="0"/>
                    <a:pt x="61"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309;p24">
              <a:extLst>
                <a:ext uri="{FF2B5EF4-FFF2-40B4-BE49-F238E27FC236}">
                  <a16:creationId xmlns:a16="http://schemas.microsoft.com/office/drawing/2014/main" id="{2B4187B6-13EB-F744-917C-B79F8E8D581F}"/>
                </a:ext>
              </a:extLst>
            </p:cNvPr>
            <p:cNvSpPr/>
            <p:nvPr/>
          </p:nvSpPr>
          <p:spPr>
            <a:xfrm rot="-2922755">
              <a:off x="5154399" y="2767419"/>
              <a:ext cx="15054" cy="13436"/>
            </a:xfrm>
            <a:custGeom>
              <a:avLst/>
              <a:gdLst/>
              <a:ahLst/>
              <a:cxnLst/>
              <a:rect l="l" t="t" r="r" b="b"/>
              <a:pathLst>
                <a:path w="121" h="108" extrusionOk="0">
                  <a:moveTo>
                    <a:pt x="65" y="1"/>
                  </a:moveTo>
                  <a:cubicBezTo>
                    <a:pt x="51" y="1"/>
                    <a:pt x="36" y="6"/>
                    <a:pt x="23" y="20"/>
                  </a:cubicBezTo>
                  <a:cubicBezTo>
                    <a:pt x="1" y="42"/>
                    <a:pt x="8" y="72"/>
                    <a:pt x="23" y="94"/>
                  </a:cubicBezTo>
                  <a:cubicBezTo>
                    <a:pt x="34" y="104"/>
                    <a:pt x="48" y="108"/>
                    <a:pt x="61" y="108"/>
                  </a:cubicBezTo>
                  <a:cubicBezTo>
                    <a:pt x="91" y="108"/>
                    <a:pt x="120" y="86"/>
                    <a:pt x="120" y="49"/>
                  </a:cubicBezTo>
                  <a:cubicBezTo>
                    <a:pt x="115" y="20"/>
                    <a:pt x="92" y="1"/>
                    <a:pt x="6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310;p24">
              <a:extLst>
                <a:ext uri="{FF2B5EF4-FFF2-40B4-BE49-F238E27FC236}">
                  <a16:creationId xmlns:a16="http://schemas.microsoft.com/office/drawing/2014/main" id="{CE51D942-DDA9-9C47-B6A7-1D8F48323C7C}"/>
                </a:ext>
              </a:extLst>
            </p:cNvPr>
            <p:cNvSpPr/>
            <p:nvPr/>
          </p:nvSpPr>
          <p:spPr>
            <a:xfrm rot="-2922755">
              <a:off x="5159361" y="2810415"/>
              <a:ext cx="14058" cy="13436"/>
            </a:xfrm>
            <a:custGeom>
              <a:avLst/>
              <a:gdLst/>
              <a:ahLst/>
              <a:cxnLst/>
              <a:rect l="l" t="t" r="r" b="b"/>
              <a:pathLst>
                <a:path w="113" h="108" extrusionOk="0">
                  <a:moveTo>
                    <a:pt x="62" y="0"/>
                  </a:moveTo>
                  <a:cubicBezTo>
                    <a:pt x="48" y="0"/>
                    <a:pt x="33" y="6"/>
                    <a:pt x="23" y="19"/>
                  </a:cubicBezTo>
                  <a:cubicBezTo>
                    <a:pt x="0" y="41"/>
                    <a:pt x="0" y="71"/>
                    <a:pt x="23" y="94"/>
                  </a:cubicBezTo>
                  <a:cubicBezTo>
                    <a:pt x="34" y="103"/>
                    <a:pt x="47" y="107"/>
                    <a:pt x="60" y="107"/>
                  </a:cubicBezTo>
                  <a:cubicBezTo>
                    <a:pt x="88" y="107"/>
                    <a:pt x="113" y="85"/>
                    <a:pt x="113" y="49"/>
                  </a:cubicBezTo>
                  <a:cubicBezTo>
                    <a:pt x="113" y="20"/>
                    <a:pt x="88" y="0"/>
                    <a:pt x="62"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311;p24">
              <a:extLst>
                <a:ext uri="{FF2B5EF4-FFF2-40B4-BE49-F238E27FC236}">
                  <a16:creationId xmlns:a16="http://schemas.microsoft.com/office/drawing/2014/main" id="{EB362DFA-C9C4-984F-BE40-C022F7AAE87A}"/>
                </a:ext>
              </a:extLst>
            </p:cNvPr>
            <p:cNvSpPr/>
            <p:nvPr/>
          </p:nvSpPr>
          <p:spPr>
            <a:xfrm rot="-2922755">
              <a:off x="5163277" y="2853422"/>
              <a:ext cx="14805" cy="13436"/>
            </a:xfrm>
            <a:custGeom>
              <a:avLst/>
              <a:gdLst/>
              <a:ahLst/>
              <a:cxnLst/>
              <a:rect l="l" t="t" r="r" b="b"/>
              <a:pathLst>
                <a:path w="119" h="108" extrusionOk="0">
                  <a:moveTo>
                    <a:pt x="62" y="1"/>
                  </a:moveTo>
                  <a:cubicBezTo>
                    <a:pt x="48" y="1"/>
                    <a:pt x="34" y="6"/>
                    <a:pt x="23" y="20"/>
                  </a:cubicBezTo>
                  <a:cubicBezTo>
                    <a:pt x="1" y="42"/>
                    <a:pt x="1" y="72"/>
                    <a:pt x="23" y="94"/>
                  </a:cubicBezTo>
                  <a:cubicBezTo>
                    <a:pt x="35" y="104"/>
                    <a:pt x="48" y="108"/>
                    <a:pt x="61" y="108"/>
                  </a:cubicBezTo>
                  <a:cubicBezTo>
                    <a:pt x="91" y="108"/>
                    <a:pt x="118" y="86"/>
                    <a:pt x="113" y="49"/>
                  </a:cubicBezTo>
                  <a:cubicBezTo>
                    <a:pt x="113" y="20"/>
                    <a:pt x="88" y="1"/>
                    <a:pt x="62"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312;p24">
              <a:extLst>
                <a:ext uri="{FF2B5EF4-FFF2-40B4-BE49-F238E27FC236}">
                  <a16:creationId xmlns:a16="http://schemas.microsoft.com/office/drawing/2014/main" id="{03C88A8F-178E-854D-B014-BA98EB76D093}"/>
                </a:ext>
              </a:extLst>
            </p:cNvPr>
            <p:cNvSpPr/>
            <p:nvPr/>
          </p:nvSpPr>
          <p:spPr>
            <a:xfrm rot="-2922755">
              <a:off x="5168316" y="2896214"/>
              <a:ext cx="14183" cy="13810"/>
            </a:xfrm>
            <a:custGeom>
              <a:avLst/>
              <a:gdLst/>
              <a:ahLst/>
              <a:cxnLst/>
              <a:rect l="l" t="t" r="r" b="b"/>
              <a:pathLst>
                <a:path w="114" h="111" extrusionOk="0">
                  <a:moveTo>
                    <a:pt x="59" y="0"/>
                  </a:moveTo>
                  <a:cubicBezTo>
                    <a:pt x="44" y="0"/>
                    <a:pt x="29" y="6"/>
                    <a:pt x="16" y="19"/>
                  </a:cubicBezTo>
                  <a:cubicBezTo>
                    <a:pt x="1" y="42"/>
                    <a:pt x="1" y="71"/>
                    <a:pt x="23" y="94"/>
                  </a:cubicBezTo>
                  <a:cubicBezTo>
                    <a:pt x="33" y="106"/>
                    <a:pt x="45" y="111"/>
                    <a:pt x="58" y="111"/>
                  </a:cubicBezTo>
                  <a:cubicBezTo>
                    <a:pt x="85" y="111"/>
                    <a:pt x="113" y="87"/>
                    <a:pt x="113" y="56"/>
                  </a:cubicBezTo>
                  <a:cubicBezTo>
                    <a:pt x="113" y="22"/>
                    <a:pt x="87" y="0"/>
                    <a:pt x="59"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313;p24">
              <a:extLst>
                <a:ext uri="{FF2B5EF4-FFF2-40B4-BE49-F238E27FC236}">
                  <a16:creationId xmlns:a16="http://schemas.microsoft.com/office/drawing/2014/main" id="{C228E1A5-31F6-3242-9906-5C7B42B34D79}"/>
                </a:ext>
              </a:extLst>
            </p:cNvPr>
            <p:cNvSpPr/>
            <p:nvPr/>
          </p:nvSpPr>
          <p:spPr>
            <a:xfrm rot="-2922755">
              <a:off x="5172403" y="2939201"/>
              <a:ext cx="14680" cy="13934"/>
            </a:xfrm>
            <a:custGeom>
              <a:avLst/>
              <a:gdLst/>
              <a:ahLst/>
              <a:cxnLst/>
              <a:rect l="l" t="t" r="r" b="b"/>
              <a:pathLst>
                <a:path w="118" h="112" extrusionOk="0">
                  <a:moveTo>
                    <a:pt x="60" y="1"/>
                  </a:moveTo>
                  <a:cubicBezTo>
                    <a:pt x="47" y="1"/>
                    <a:pt x="33" y="7"/>
                    <a:pt x="23" y="20"/>
                  </a:cubicBezTo>
                  <a:cubicBezTo>
                    <a:pt x="0" y="42"/>
                    <a:pt x="0" y="72"/>
                    <a:pt x="23" y="94"/>
                  </a:cubicBezTo>
                  <a:cubicBezTo>
                    <a:pt x="35" y="106"/>
                    <a:pt x="49" y="111"/>
                    <a:pt x="62" y="111"/>
                  </a:cubicBezTo>
                  <a:cubicBezTo>
                    <a:pt x="91" y="111"/>
                    <a:pt x="118" y="88"/>
                    <a:pt x="113" y="57"/>
                  </a:cubicBezTo>
                  <a:cubicBezTo>
                    <a:pt x="113" y="23"/>
                    <a:pt x="87" y="1"/>
                    <a:pt x="60"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314;p24">
              <a:extLst>
                <a:ext uri="{FF2B5EF4-FFF2-40B4-BE49-F238E27FC236}">
                  <a16:creationId xmlns:a16="http://schemas.microsoft.com/office/drawing/2014/main" id="{72DC9C74-F6B9-054F-8EAC-7781F66053CD}"/>
                </a:ext>
              </a:extLst>
            </p:cNvPr>
            <p:cNvSpPr/>
            <p:nvPr/>
          </p:nvSpPr>
          <p:spPr>
            <a:xfrm rot="-2922755">
              <a:off x="5176429" y="2982452"/>
              <a:ext cx="15054" cy="13810"/>
            </a:xfrm>
            <a:custGeom>
              <a:avLst/>
              <a:gdLst/>
              <a:ahLst/>
              <a:cxnLst/>
              <a:rect l="l" t="t" r="r" b="b"/>
              <a:pathLst>
                <a:path w="121" h="111" extrusionOk="0">
                  <a:moveTo>
                    <a:pt x="61" y="1"/>
                  </a:moveTo>
                  <a:cubicBezTo>
                    <a:pt x="47" y="1"/>
                    <a:pt x="33" y="6"/>
                    <a:pt x="23" y="19"/>
                  </a:cubicBezTo>
                  <a:cubicBezTo>
                    <a:pt x="1" y="42"/>
                    <a:pt x="1" y="71"/>
                    <a:pt x="23" y="94"/>
                  </a:cubicBezTo>
                  <a:cubicBezTo>
                    <a:pt x="35" y="106"/>
                    <a:pt x="49" y="111"/>
                    <a:pt x="63" y="111"/>
                  </a:cubicBezTo>
                  <a:cubicBezTo>
                    <a:pt x="93" y="111"/>
                    <a:pt x="121" y="87"/>
                    <a:pt x="121" y="57"/>
                  </a:cubicBezTo>
                  <a:cubicBezTo>
                    <a:pt x="116" y="22"/>
                    <a:pt x="88" y="1"/>
                    <a:pt x="61"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315;p24">
              <a:extLst>
                <a:ext uri="{FF2B5EF4-FFF2-40B4-BE49-F238E27FC236}">
                  <a16:creationId xmlns:a16="http://schemas.microsoft.com/office/drawing/2014/main" id="{08507540-882C-9742-8CF2-25DAAAE72489}"/>
                </a:ext>
              </a:extLst>
            </p:cNvPr>
            <p:cNvSpPr/>
            <p:nvPr/>
          </p:nvSpPr>
          <p:spPr>
            <a:xfrm rot="-2922755">
              <a:off x="5319547" y="3040136"/>
              <a:ext cx="49266" cy="36950"/>
            </a:xfrm>
            <a:custGeom>
              <a:avLst/>
              <a:gdLst/>
              <a:ahLst/>
              <a:cxnLst/>
              <a:rect l="l" t="t" r="r" b="b"/>
              <a:pathLst>
                <a:path w="396" h="297" extrusionOk="0">
                  <a:moveTo>
                    <a:pt x="198" y="1"/>
                  </a:moveTo>
                  <a:cubicBezTo>
                    <a:pt x="157" y="1"/>
                    <a:pt x="116" y="18"/>
                    <a:pt x="89" y="50"/>
                  </a:cubicBezTo>
                  <a:cubicBezTo>
                    <a:pt x="1" y="145"/>
                    <a:pt x="63" y="297"/>
                    <a:pt x="192" y="297"/>
                  </a:cubicBezTo>
                  <a:cubicBezTo>
                    <a:pt x="195" y="297"/>
                    <a:pt x="198" y="297"/>
                    <a:pt x="201" y="297"/>
                  </a:cubicBezTo>
                  <a:cubicBezTo>
                    <a:pt x="336" y="297"/>
                    <a:pt x="395" y="132"/>
                    <a:pt x="298" y="42"/>
                  </a:cubicBezTo>
                  <a:cubicBezTo>
                    <a:pt x="270" y="14"/>
                    <a:pt x="234"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316;p24">
              <a:extLst>
                <a:ext uri="{FF2B5EF4-FFF2-40B4-BE49-F238E27FC236}">
                  <a16:creationId xmlns:a16="http://schemas.microsoft.com/office/drawing/2014/main" id="{6A18B26E-A4EC-1F4E-8C7F-6FDB8AF64198}"/>
                </a:ext>
              </a:extLst>
            </p:cNvPr>
            <p:cNvSpPr/>
            <p:nvPr/>
          </p:nvSpPr>
          <p:spPr>
            <a:xfrm rot="-2922755">
              <a:off x="5258581" y="2449301"/>
              <a:ext cx="50137" cy="37572"/>
            </a:xfrm>
            <a:custGeom>
              <a:avLst/>
              <a:gdLst/>
              <a:ahLst/>
              <a:cxnLst/>
              <a:rect l="l" t="t" r="r" b="b"/>
              <a:pathLst>
                <a:path w="403" h="302" extrusionOk="0">
                  <a:moveTo>
                    <a:pt x="201" y="0"/>
                  </a:moveTo>
                  <a:cubicBezTo>
                    <a:pt x="161" y="0"/>
                    <a:pt x="122" y="15"/>
                    <a:pt x="95" y="46"/>
                  </a:cubicBezTo>
                  <a:cubicBezTo>
                    <a:pt x="0" y="142"/>
                    <a:pt x="70" y="301"/>
                    <a:pt x="199" y="301"/>
                  </a:cubicBezTo>
                  <a:cubicBezTo>
                    <a:pt x="202" y="301"/>
                    <a:pt x="205" y="301"/>
                    <a:pt x="208" y="301"/>
                  </a:cubicBezTo>
                  <a:cubicBezTo>
                    <a:pt x="342" y="293"/>
                    <a:pt x="402" y="129"/>
                    <a:pt x="305" y="39"/>
                  </a:cubicBezTo>
                  <a:cubicBezTo>
                    <a:pt x="276" y="14"/>
                    <a:pt x="238"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317;p24">
              <a:extLst>
                <a:ext uri="{FF2B5EF4-FFF2-40B4-BE49-F238E27FC236}">
                  <a16:creationId xmlns:a16="http://schemas.microsoft.com/office/drawing/2014/main" id="{1946B173-0516-3045-AC6D-EFA06B245DBA}"/>
                </a:ext>
              </a:extLst>
            </p:cNvPr>
            <p:cNvSpPr/>
            <p:nvPr/>
          </p:nvSpPr>
          <p:spPr>
            <a:xfrm rot="-2922755">
              <a:off x="5329389" y="2993346"/>
              <a:ext cx="17666" cy="13436"/>
            </a:xfrm>
            <a:custGeom>
              <a:avLst/>
              <a:gdLst/>
              <a:ahLst/>
              <a:cxnLst/>
              <a:rect l="l" t="t" r="r" b="b"/>
              <a:pathLst>
                <a:path w="142" h="108" extrusionOk="0">
                  <a:moveTo>
                    <a:pt x="66" y="0"/>
                  </a:moveTo>
                  <a:cubicBezTo>
                    <a:pt x="53" y="0"/>
                    <a:pt x="40" y="6"/>
                    <a:pt x="29" y="17"/>
                  </a:cubicBezTo>
                  <a:cubicBezTo>
                    <a:pt x="1" y="52"/>
                    <a:pt x="19" y="108"/>
                    <a:pt x="65" y="108"/>
                  </a:cubicBezTo>
                  <a:cubicBezTo>
                    <a:pt x="68" y="108"/>
                    <a:pt x="71" y="107"/>
                    <a:pt x="74" y="107"/>
                  </a:cubicBezTo>
                  <a:cubicBezTo>
                    <a:pt x="119" y="107"/>
                    <a:pt x="141" y="47"/>
                    <a:pt x="104" y="17"/>
                  </a:cubicBezTo>
                  <a:cubicBezTo>
                    <a:pt x="92" y="6"/>
                    <a:pt x="79" y="0"/>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318;p24">
              <a:extLst>
                <a:ext uri="{FF2B5EF4-FFF2-40B4-BE49-F238E27FC236}">
                  <a16:creationId xmlns:a16="http://schemas.microsoft.com/office/drawing/2014/main" id="{3F4302B8-FA59-C44E-8540-3838DFB53677}"/>
                </a:ext>
              </a:extLst>
            </p:cNvPr>
            <p:cNvSpPr/>
            <p:nvPr/>
          </p:nvSpPr>
          <p:spPr>
            <a:xfrm rot="-2922755">
              <a:off x="5324242" y="2950490"/>
              <a:ext cx="18786" cy="13436"/>
            </a:xfrm>
            <a:custGeom>
              <a:avLst/>
              <a:gdLst/>
              <a:ahLst/>
              <a:cxnLst/>
              <a:rect l="l" t="t" r="r" b="b"/>
              <a:pathLst>
                <a:path w="151" h="108" extrusionOk="0">
                  <a:moveTo>
                    <a:pt x="73" y="1"/>
                  </a:moveTo>
                  <a:cubicBezTo>
                    <a:pt x="59" y="1"/>
                    <a:pt x="46" y="6"/>
                    <a:pt x="38" y="18"/>
                  </a:cubicBezTo>
                  <a:cubicBezTo>
                    <a:pt x="1" y="55"/>
                    <a:pt x="31" y="108"/>
                    <a:pt x="76" y="108"/>
                  </a:cubicBezTo>
                  <a:cubicBezTo>
                    <a:pt x="128" y="108"/>
                    <a:pt x="151" y="48"/>
                    <a:pt x="113" y="18"/>
                  </a:cubicBezTo>
                  <a:cubicBezTo>
                    <a:pt x="102" y="6"/>
                    <a:pt x="87" y="1"/>
                    <a:pt x="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319;p24">
              <a:extLst>
                <a:ext uri="{FF2B5EF4-FFF2-40B4-BE49-F238E27FC236}">
                  <a16:creationId xmlns:a16="http://schemas.microsoft.com/office/drawing/2014/main" id="{E0E2907B-C452-CD4D-B278-E149C7813148}"/>
                </a:ext>
              </a:extLst>
            </p:cNvPr>
            <p:cNvSpPr/>
            <p:nvPr/>
          </p:nvSpPr>
          <p:spPr>
            <a:xfrm rot="-2922755">
              <a:off x="5320321" y="2907597"/>
              <a:ext cx="17791" cy="13312"/>
            </a:xfrm>
            <a:custGeom>
              <a:avLst/>
              <a:gdLst/>
              <a:ahLst/>
              <a:cxnLst/>
              <a:rect l="l" t="t" r="r" b="b"/>
              <a:pathLst>
                <a:path w="143" h="107" extrusionOk="0">
                  <a:moveTo>
                    <a:pt x="72" y="0"/>
                  </a:moveTo>
                  <a:cubicBezTo>
                    <a:pt x="57" y="0"/>
                    <a:pt x="42" y="6"/>
                    <a:pt x="30" y="17"/>
                  </a:cubicBezTo>
                  <a:cubicBezTo>
                    <a:pt x="0" y="55"/>
                    <a:pt x="23" y="107"/>
                    <a:pt x="75" y="107"/>
                  </a:cubicBezTo>
                  <a:cubicBezTo>
                    <a:pt x="120" y="107"/>
                    <a:pt x="143" y="47"/>
                    <a:pt x="113" y="17"/>
                  </a:cubicBezTo>
                  <a:cubicBezTo>
                    <a:pt x="102" y="6"/>
                    <a:pt x="87" y="0"/>
                    <a:pt x="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320;p24">
              <a:extLst>
                <a:ext uri="{FF2B5EF4-FFF2-40B4-BE49-F238E27FC236}">
                  <a16:creationId xmlns:a16="http://schemas.microsoft.com/office/drawing/2014/main" id="{5E08EEEE-A800-B849-9238-ED1535953999}"/>
                </a:ext>
              </a:extLst>
            </p:cNvPr>
            <p:cNvSpPr/>
            <p:nvPr/>
          </p:nvSpPr>
          <p:spPr>
            <a:xfrm rot="-2922755">
              <a:off x="5316232" y="2864206"/>
              <a:ext cx="17791" cy="13436"/>
            </a:xfrm>
            <a:custGeom>
              <a:avLst/>
              <a:gdLst/>
              <a:ahLst/>
              <a:cxnLst/>
              <a:rect l="l" t="t" r="r" b="b"/>
              <a:pathLst>
                <a:path w="143" h="108" extrusionOk="0">
                  <a:moveTo>
                    <a:pt x="67" y="1"/>
                  </a:moveTo>
                  <a:cubicBezTo>
                    <a:pt x="54" y="1"/>
                    <a:pt x="41" y="6"/>
                    <a:pt x="30" y="18"/>
                  </a:cubicBezTo>
                  <a:cubicBezTo>
                    <a:pt x="0" y="55"/>
                    <a:pt x="22" y="107"/>
                    <a:pt x="75" y="107"/>
                  </a:cubicBezTo>
                  <a:cubicBezTo>
                    <a:pt x="120" y="107"/>
                    <a:pt x="142" y="48"/>
                    <a:pt x="105" y="18"/>
                  </a:cubicBezTo>
                  <a:cubicBezTo>
                    <a:pt x="94" y="6"/>
                    <a:pt x="8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321;p24">
              <a:extLst>
                <a:ext uri="{FF2B5EF4-FFF2-40B4-BE49-F238E27FC236}">
                  <a16:creationId xmlns:a16="http://schemas.microsoft.com/office/drawing/2014/main" id="{E6FB71C9-3866-0F43-B087-8182C980BC8B}"/>
                </a:ext>
              </a:extLst>
            </p:cNvPr>
            <p:cNvSpPr/>
            <p:nvPr/>
          </p:nvSpPr>
          <p:spPr>
            <a:xfrm rot="-2922755">
              <a:off x="5311291" y="2821257"/>
              <a:ext cx="18661" cy="13436"/>
            </a:xfrm>
            <a:custGeom>
              <a:avLst/>
              <a:gdLst/>
              <a:ahLst/>
              <a:cxnLst/>
              <a:rect l="l" t="t" r="r" b="b"/>
              <a:pathLst>
                <a:path w="150" h="108" extrusionOk="0">
                  <a:moveTo>
                    <a:pt x="76" y="0"/>
                  </a:moveTo>
                  <a:cubicBezTo>
                    <a:pt x="61" y="0"/>
                    <a:pt x="46" y="6"/>
                    <a:pt x="37" y="18"/>
                  </a:cubicBezTo>
                  <a:cubicBezTo>
                    <a:pt x="0" y="56"/>
                    <a:pt x="30" y="108"/>
                    <a:pt x="75" y="108"/>
                  </a:cubicBezTo>
                  <a:cubicBezTo>
                    <a:pt x="127" y="108"/>
                    <a:pt x="150" y="48"/>
                    <a:pt x="112" y="11"/>
                  </a:cubicBezTo>
                  <a:cubicBezTo>
                    <a:pt x="102" y="4"/>
                    <a:pt x="89"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322;p24">
              <a:extLst>
                <a:ext uri="{FF2B5EF4-FFF2-40B4-BE49-F238E27FC236}">
                  <a16:creationId xmlns:a16="http://schemas.microsoft.com/office/drawing/2014/main" id="{B0886B66-024F-CA43-8FB7-ECD1805E5274}"/>
                </a:ext>
              </a:extLst>
            </p:cNvPr>
            <p:cNvSpPr/>
            <p:nvPr/>
          </p:nvSpPr>
          <p:spPr>
            <a:xfrm rot="-2922755">
              <a:off x="5307267" y="2778286"/>
              <a:ext cx="17791" cy="13561"/>
            </a:xfrm>
            <a:custGeom>
              <a:avLst/>
              <a:gdLst/>
              <a:ahLst/>
              <a:cxnLst/>
              <a:rect l="l" t="t" r="r" b="b"/>
              <a:pathLst>
                <a:path w="143" h="109" extrusionOk="0">
                  <a:moveTo>
                    <a:pt x="75" y="1"/>
                  </a:moveTo>
                  <a:cubicBezTo>
                    <a:pt x="60" y="1"/>
                    <a:pt x="43" y="6"/>
                    <a:pt x="31" y="19"/>
                  </a:cubicBezTo>
                  <a:cubicBezTo>
                    <a:pt x="1" y="56"/>
                    <a:pt x="23" y="108"/>
                    <a:pt x="75" y="108"/>
                  </a:cubicBezTo>
                  <a:cubicBezTo>
                    <a:pt x="120" y="108"/>
                    <a:pt x="143" y="49"/>
                    <a:pt x="105" y="11"/>
                  </a:cubicBezTo>
                  <a:cubicBezTo>
                    <a:pt x="99" y="4"/>
                    <a:pt x="87"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323;p24">
              <a:extLst>
                <a:ext uri="{FF2B5EF4-FFF2-40B4-BE49-F238E27FC236}">
                  <a16:creationId xmlns:a16="http://schemas.microsoft.com/office/drawing/2014/main" id="{449E0608-D778-DD4D-B372-7F9EB480F894}"/>
                </a:ext>
              </a:extLst>
            </p:cNvPr>
            <p:cNvSpPr/>
            <p:nvPr/>
          </p:nvSpPr>
          <p:spPr>
            <a:xfrm rot="-2922755">
              <a:off x="5302351" y="2735393"/>
              <a:ext cx="18786" cy="13436"/>
            </a:xfrm>
            <a:custGeom>
              <a:avLst/>
              <a:gdLst/>
              <a:ahLst/>
              <a:cxnLst/>
              <a:rect l="l" t="t" r="r" b="b"/>
              <a:pathLst>
                <a:path w="151" h="108" extrusionOk="0">
                  <a:moveTo>
                    <a:pt x="79" y="0"/>
                  </a:moveTo>
                  <a:cubicBezTo>
                    <a:pt x="65" y="0"/>
                    <a:pt x="50" y="6"/>
                    <a:pt x="38" y="18"/>
                  </a:cubicBezTo>
                  <a:cubicBezTo>
                    <a:pt x="1" y="48"/>
                    <a:pt x="31" y="108"/>
                    <a:pt x="76" y="108"/>
                  </a:cubicBezTo>
                  <a:cubicBezTo>
                    <a:pt x="128" y="108"/>
                    <a:pt x="150" y="48"/>
                    <a:pt x="113" y="11"/>
                  </a:cubicBezTo>
                  <a:cubicBezTo>
                    <a:pt x="103" y="4"/>
                    <a:pt x="91" y="0"/>
                    <a:pt x="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324;p24">
              <a:extLst>
                <a:ext uri="{FF2B5EF4-FFF2-40B4-BE49-F238E27FC236}">
                  <a16:creationId xmlns:a16="http://schemas.microsoft.com/office/drawing/2014/main" id="{69FE1546-85A7-A442-8E67-CCC7B50F6303}"/>
                </a:ext>
              </a:extLst>
            </p:cNvPr>
            <p:cNvSpPr/>
            <p:nvPr/>
          </p:nvSpPr>
          <p:spPr>
            <a:xfrm rot="-2922755">
              <a:off x="5298431" y="2692376"/>
              <a:ext cx="17791" cy="13561"/>
            </a:xfrm>
            <a:custGeom>
              <a:avLst/>
              <a:gdLst/>
              <a:ahLst/>
              <a:cxnLst/>
              <a:rect l="l" t="t" r="r" b="b"/>
              <a:pathLst>
                <a:path w="143" h="109" extrusionOk="0">
                  <a:moveTo>
                    <a:pt x="76" y="1"/>
                  </a:moveTo>
                  <a:cubicBezTo>
                    <a:pt x="59" y="1"/>
                    <a:pt x="43" y="6"/>
                    <a:pt x="30" y="19"/>
                  </a:cubicBezTo>
                  <a:cubicBezTo>
                    <a:pt x="0" y="49"/>
                    <a:pt x="30" y="108"/>
                    <a:pt x="75" y="108"/>
                  </a:cubicBezTo>
                  <a:cubicBezTo>
                    <a:pt x="120" y="108"/>
                    <a:pt x="142" y="49"/>
                    <a:pt x="112" y="11"/>
                  </a:cubicBezTo>
                  <a:cubicBezTo>
                    <a:pt x="102" y="4"/>
                    <a:pt x="8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325;p24">
              <a:extLst>
                <a:ext uri="{FF2B5EF4-FFF2-40B4-BE49-F238E27FC236}">
                  <a16:creationId xmlns:a16="http://schemas.microsoft.com/office/drawing/2014/main" id="{E4081126-ABD6-CB4F-8696-7B5EF5DB77B8}"/>
                </a:ext>
              </a:extLst>
            </p:cNvPr>
            <p:cNvSpPr/>
            <p:nvPr/>
          </p:nvSpPr>
          <p:spPr>
            <a:xfrm rot="-2922755">
              <a:off x="5294119" y="2648893"/>
              <a:ext cx="17791" cy="13810"/>
            </a:xfrm>
            <a:custGeom>
              <a:avLst/>
              <a:gdLst/>
              <a:ahLst/>
              <a:cxnLst/>
              <a:rect l="l" t="t" r="r" b="b"/>
              <a:pathLst>
                <a:path w="143" h="111" extrusionOk="0">
                  <a:moveTo>
                    <a:pt x="74" y="0"/>
                  </a:moveTo>
                  <a:cubicBezTo>
                    <a:pt x="59" y="0"/>
                    <a:pt x="44" y="8"/>
                    <a:pt x="31" y="21"/>
                  </a:cubicBezTo>
                  <a:cubicBezTo>
                    <a:pt x="1" y="51"/>
                    <a:pt x="23" y="111"/>
                    <a:pt x="76" y="111"/>
                  </a:cubicBezTo>
                  <a:cubicBezTo>
                    <a:pt x="121" y="111"/>
                    <a:pt x="143" y="51"/>
                    <a:pt x="106" y="14"/>
                  </a:cubicBezTo>
                  <a:cubicBezTo>
                    <a:pt x="96" y="4"/>
                    <a:pt x="85" y="0"/>
                    <a:pt x="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326;p24">
              <a:extLst>
                <a:ext uri="{FF2B5EF4-FFF2-40B4-BE49-F238E27FC236}">
                  <a16:creationId xmlns:a16="http://schemas.microsoft.com/office/drawing/2014/main" id="{495091F9-1184-BA45-B834-F212653D1787}"/>
                </a:ext>
              </a:extLst>
            </p:cNvPr>
            <p:cNvSpPr/>
            <p:nvPr/>
          </p:nvSpPr>
          <p:spPr>
            <a:xfrm rot="-2922755">
              <a:off x="5289204" y="2605876"/>
              <a:ext cx="18786" cy="13934"/>
            </a:xfrm>
            <a:custGeom>
              <a:avLst/>
              <a:gdLst/>
              <a:ahLst/>
              <a:cxnLst/>
              <a:rect l="l" t="t" r="r" b="b"/>
              <a:pathLst>
                <a:path w="151" h="112" extrusionOk="0">
                  <a:moveTo>
                    <a:pt x="80" y="1"/>
                  </a:moveTo>
                  <a:cubicBezTo>
                    <a:pt x="63" y="1"/>
                    <a:pt x="47" y="9"/>
                    <a:pt x="38" y="22"/>
                  </a:cubicBezTo>
                  <a:cubicBezTo>
                    <a:pt x="1" y="52"/>
                    <a:pt x="31" y="111"/>
                    <a:pt x="76" y="111"/>
                  </a:cubicBezTo>
                  <a:cubicBezTo>
                    <a:pt x="128" y="104"/>
                    <a:pt x="151" y="52"/>
                    <a:pt x="113" y="14"/>
                  </a:cubicBezTo>
                  <a:cubicBezTo>
                    <a:pt x="104" y="5"/>
                    <a:pt x="92"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327;p24">
              <a:extLst>
                <a:ext uri="{FF2B5EF4-FFF2-40B4-BE49-F238E27FC236}">
                  <a16:creationId xmlns:a16="http://schemas.microsoft.com/office/drawing/2014/main" id="{90BF4731-096B-254E-A03E-E25A949E3C36}"/>
                </a:ext>
              </a:extLst>
            </p:cNvPr>
            <p:cNvSpPr/>
            <p:nvPr/>
          </p:nvSpPr>
          <p:spPr>
            <a:xfrm rot="-2922755">
              <a:off x="5285237" y="2562880"/>
              <a:ext cx="17791" cy="13934"/>
            </a:xfrm>
            <a:custGeom>
              <a:avLst/>
              <a:gdLst/>
              <a:ahLst/>
              <a:cxnLst/>
              <a:rect l="l" t="t" r="r" b="b"/>
              <a:pathLst>
                <a:path w="143" h="112" extrusionOk="0">
                  <a:moveTo>
                    <a:pt x="76" y="0"/>
                  </a:moveTo>
                  <a:cubicBezTo>
                    <a:pt x="59" y="0"/>
                    <a:pt x="43" y="6"/>
                    <a:pt x="30" y="15"/>
                  </a:cubicBezTo>
                  <a:cubicBezTo>
                    <a:pt x="0" y="52"/>
                    <a:pt x="23" y="112"/>
                    <a:pt x="75" y="112"/>
                  </a:cubicBezTo>
                  <a:cubicBezTo>
                    <a:pt x="120" y="104"/>
                    <a:pt x="143" y="45"/>
                    <a:pt x="113" y="15"/>
                  </a:cubicBezTo>
                  <a:cubicBezTo>
                    <a:pt x="102" y="4"/>
                    <a:pt x="89"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328;p24">
              <a:extLst>
                <a:ext uri="{FF2B5EF4-FFF2-40B4-BE49-F238E27FC236}">
                  <a16:creationId xmlns:a16="http://schemas.microsoft.com/office/drawing/2014/main" id="{233E0F95-E513-2744-8A6C-D2F023D92DBA}"/>
                </a:ext>
              </a:extLst>
            </p:cNvPr>
            <p:cNvSpPr/>
            <p:nvPr/>
          </p:nvSpPr>
          <p:spPr>
            <a:xfrm rot="-2922755">
              <a:off x="5280228" y="2519656"/>
              <a:ext cx="18786" cy="14307"/>
            </a:xfrm>
            <a:custGeom>
              <a:avLst/>
              <a:gdLst/>
              <a:ahLst/>
              <a:cxnLst/>
              <a:rect l="l" t="t" r="r" b="b"/>
              <a:pathLst>
                <a:path w="151" h="115" extrusionOk="0">
                  <a:moveTo>
                    <a:pt x="75" y="0"/>
                  </a:moveTo>
                  <a:cubicBezTo>
                    <a:pt x="62" y="0"/>
                    <a:pt x="49" y="6"/>
                    <a:pt x="38" y="17"/>
                  </a:cubicBezTo>
                  <a:cubicBezTo>
                    <a:pt x="0" y="55"/>
                    <a:pt x="30" y="114"/>
                    <a:pt x="75" y="114"/>
                  </a:cubicBezTo>
                  <a:cubicBezTo>
                    <a:pt x="128" y="107"/>
                    <a:pt x="150" y="47"/>
                    <a:pt x="113" y="17"/>
                  </a:cubicBezTo>
                  <a:cubicBezTo>
                    <a:pt x="101" y="6"/>
                    <a:pt x="88"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329;p24">
              <a:extLst>
                <a:ext uri="{FF2B5EF4-FFF2-40B4-BE49-F238E27FC236}">
                  <a16:creationId xmlns:a16="http://schemas.microsoft.com/office/drawing/2014/main" id="{E0D9D43F-0405-F54D-86BA-A48E68DB544D}"/>
                </a:ext>
              </a:extLst>
            </p:cNvPr>
            <p:cNvSpPr/>
            <p:nvPr/>
          </p:nvSpPr>
          <p:spPr>
            <a:xfrm rot="-2922755">
              <a:off x="5467222" y="3022371"/>
              <a:ext cx="49266" cy="37448"/>
            </a:xfrm>
            <a:custGeom>
              <a:avLst/>
              <a:gdLst/>
              <a:ahLst/>
              <a:cxnLst/>
              <a:rect l="l" t="t" r="r" b="b"/>
              <a:pathLst>
                <a:path w="396" h="301" extrusionOk="0">
                  <a:moveTo>
                    <a:pt x="204" y="1"/>
                  </a:moveTo>
                  <a:cubicBezTo>
                    <a:pt x="201" y="1"/>
                    <a:pt x="198" y="1"/>
                    <a:pt x="195" y="1"/>
                  </a:cubicBezTo>
                  <a:cubicBezTo>
                    <a:pt x="60" y="9"/>
                    <a:pt x="1" y="166"/>
                    <a:pt x="98" y="263"/>
                  </a:cubicBezTo>
                  <a:cubicBezTo>
                    <a:pt x="126" y="288"/>
                    <a:pt x="162" y="301"/>
                    <a:pt x="198" y="301"/>
                  </a:cubicBezTo>
                  <a:cubicBezTo>
                    <a:pt x="239" y="301"/>
                    <a:pt x="280" y="284"/>
                    <a:pt x="307" y="248"/>
                  </a:cubicBezTo>
                  <a:cubicBezTo>
                    <a:pt x="395"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330;p24">
              <a:extLst>
                <a:ext uri="{FF2B5EF4-FFF2-40B4-BE49-F238E27FC236}">
                  <a16:creationId xmlns:a16="http://schemas.microsoft.com/office/drawing/2014/main" id="{B373846F-C700-F54A-9E20-9AE0C3E76862}"/>
                </a:ext>
              </a:extLst>
            </p:cNvPr>
            <p:cNvSpPr/>
            <p:nvPr/>
          </p:nvSpPr>
          <p:spPr>
            <a:xfrm rot="-2922755">
              <a:off x="5411987" y="2487786"/>
              <a:ext cx="50261" cy="37572"/>
            </a:xfrm>
            <a:custGeom>
              <a:avLst/>
              <a:gdLst/>
              <a:ahLst/>
              <a:cxnLst/>
              <a:rect l="l" t="t" r="r" b="b"/>
              <a:pathLst>
                <a:path w="404" h="302" extrusionOk="0">
                  <a:moveTo>
                    <a:pt x="204" y="1"/>
                  </a:moveTo>
                  <a:cubicBezTo>
                    <a:pt x="201" y="1"/>
                    <a:pt x="199" y="1"/>
                    <a:pt x="196" y="1"/>
                  </a:cubicBezTo>
                  <a:cubicBezTo>
                    <a:pt x="61" y="8"/>
                    <a:pt x="1" y="173"/>
                    <a:pt x="98" y="263"/>
                  </a:cubicBezTo>
                  <a:cubicBezTo>
                    <a:pt x="127" y="288"/>
                    <a:pt x="165" y="301"/>
                    <a:pt x="203" y="301"/>
                  </a:cubicBezTo>
                  <a:cubicBezTo>
                    <a:pt x="243" y="301"/>
                    <a:pt x="284" y="286"/>
                    <a:pt x="315" y="255"/>
                  </a:cubicBezTo>
                  <a:cubicBezTo>
                    <a:pt x="403" y="160"/>
                    <a:pt x="334"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331;p24">
              <a:extLst>
                <a:ext uri="{FF2B5EF4-FFF2-40B4-BE49-F238E27FC236}">
                  <a16:creationId xmlns:a16="http://schemas.microsoft.com/office/drawing/2014/main" id="{4036A173-798E-8448-B186-84535D240430}"/>
                </a:ext>
              </a:extLst>
            </p:cNvPr>
            <p:cNvSpPr/>
            <p:nvPr/>
          </p:nvSpPr>
          <p:spPr>
            <a:xfrm rot="-2922755">
              <a:off x="5477686" y="2981343"/>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6" y="102"/>
                    <a:pt x="59" y="108"/>
                    <a:pt x="73" y="108"/>
                  </a:cubicBezTo>
                  <a:cubicBezTo>
                    <a:pt x="87"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332;p24">
              <a:extLst>
                <a:ext uri="{FF2B5EF4-FFF2-40B4-BE49-F238E27FC236}">
                  <a16:creationId xmlns:a16="http://schemas.microsoft.com/office/drawing/2014/main" id="{8F8AA133-09EA-DD4E-BD40-B961458245AC}"/>
                </a:ext>
              </a:extLst>
            </p:cNvPr>
            <p:cNvSpPr/>
            <p:nvPr/>
          </p:nvSpPr>
          <p:spPr>
            <a:xfrm rot="-2922755">
              <a:off x="5473094" y="2942348"/>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333;p24">
              <a:extLst>
                <a:ext uri="{FF2B5EF4-FFF2-40B4-BE49-F238E27FC236}">
                  <a16:creationId xmlns:a16="http://schemas.microsoft.com/office/drawing/2014/main" id="{0DD3078F-3819-E54F-A625-82CB745AD792}"/>
                </a:ext>
              </a:extLst>
            </p:cNvPr>
            <p:cNvSpPr/>
            <p:nvPr/>
          </p:nvSpPr>
          <p:spPr>
            <a:xfrm rot="-2922755">
              <a:off x="5469435" y="2903369"/>
              <a:ext cx="17791" cy="13436"/>
            </a:xfrm>
            <a:custGeom>
              <a:avLst/>
              <a:gdLst/>
              <a:ahLst/>
              <a:cxnLst/>
              <a:rect l="l" t="t" r="r" b="b"/>
              <a:pathLst>
                <a:path w="143" h="108" extrusionOk="0">
                  <a:moveTo>
                    <a:pt x="68" y="0"/>
                  </a:moveTo>
                  <a:cubicBezTo>
                    <a:pt x="23" y="0"/>
                    <a:pt x="0" y="60"/>
                    <a:pt x="38" y="97"/>
                  </a:cubicBezTo>
                  <a:cubicBezTo>
                    <a:pt x="48" y="104"/>
                    <a:pt x="60" y="108"/>
                    <a:pt x="71" y="108"/>
                  </a:cubicBezTo>
                  <a:cubicBezTo>
                    <a:pt x="86" y="108"/>
                    <a:pt x="100" y="102"/>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334;p24">
              <a:extLst>
                <a:ext uri="{FF2B5EF4-FFF2-40B4-BE49-F238E27FC236}">
                  <a16:creationId xmlns:a16="http://schemas.microsoft.com/office/drawing/2014/main" id="{62954FC4-F4E7-C645-8ADD-035DD3DBE712}"/>
                </a:ext>
              </a:extLst>
            </p:cNvPr>
            <p:cNvSpPr/>
            <p:nvPr/>
          </p:nvSpPr>
          <p:spPr>
            <a:xfrm rot="-2922755">
              <a:off x="5465701" y="2863850"/>
              <a:ext cx="17791" cy="14058"/>
            </a:xfrm>
            <a:custGeom>
              <a:avLst/>
              <a:gdLst/>
              <a:ahLst/>
              <a:cxnLst/>
              <a:rect l="l" t="t" r="r" b="b"/>
              <a:pathLst>
                <a:path w="143" h="113" extrusionOk="0">
                  <a:moveTo>
                    <a:pt x="68" y="1"/>
                  </a:moveTo>
                  <a:cubicBezTo>
                    <a:pt x="23" y="8"/>
                    <a:pt x="0" y="61"/>
                    <a:pt x="30" y="98"/>
                  </a:cubicBezTo>
                  <a:cubicBezTo>
                    <a:pt x="41" y="108"/>
                    <a:pt x="54" y="112"/>
                    <a:pt x="67" y="112"/>
                  </a:cubicBezTo>
                  <a:cubicBezTo>
                    <a:pt x="84" y="112"/>
                    <a:pt x="100" y="106"/>
                    <a:pt x="113" y="98"/>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335;p24">
              <a:extLst>
                <a:ext uri="{FF2B5EF4-FFF2-40B4-BE49-F238E27FC236}">
                  <a16:creationId xmlns:a16="http://schemas.microsoft.com/office/drawing/2014/main" id="{5B43EAE4-B1B0-8446-9523-AB98B9D497F4}"/>
                </a:ext>
              </a:extLst>
            </p:cNvPr>
            <p:cNvSpPr/>
            <p:nvPr/>
          </p:nvSpPr>
          <p:spPr>
            <a:xfrm rot="-2922755">
              <a:off x="5461245" y="2824782"/>
              <a:ext cx="18661" cy="14432"/>
            </a:xfrm>
            <a:custGeom>
              <a:avLst/>
              <a:gdLst/>
              <a:ahLst/>
              <a:cxnLst/>
              <a:rect l="l" t="t" r="r" b="b"/>
              <a:pathLst>
                <a:path w="150" h="116" extrusionOk="0">
                  <a:moveTo>
                    <a:pt x="75" y="1"/>
                  </a:moveTo>
                  <a:cubicBezTo>
                    <a:pt x="23" y="8"/>
                    <a:pt x="0" y="68"/>
                    <a:pt x="38" y="98"/>
                  </a:cubicBezTo>
                  <a:cubicBezTo>
                    <a:pt x="49" y="109"/>
                    <a:pt x="62" y="115"/>
                    <a:pt x="75" y="115"/>
                  </a:cubicBezTo>
                  <a:cubicBezTo>
                    <a:pt x="88" y="115"/>
                    <a:pt x="101" y="109"/>
                    <a:pt x="112" y="98"/>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336;p24">
              <a:extLst>
                <a:ext uri="{FF2B5EF4-FFF2-40B4-BE49-F238E27FC236}">
                  <a16:creationId xmlns:a16="http://schemas.microsoft.com/office/drawing/2014/main" id="{3CEA1D7A-4CC0-A140-A114-F66C9CB85175}"/>
                </a:ext>
              </a:extLst>
            </p:cNvPr>
            <p:cNvSpPr/>
            <p:nvPr/>
          </p:nvSpPr>
          <p:spPr>
            <a:xfrm rot="-2922755">
              <a:off x="5457841" y="2786615"/>
              <a:ext cx="17542" cy="13436"/>
            </a:xfrm>
            <a:custGeom>
              <a:avLst/>
              <a:gdLst/>
              <a:ahLst/>
              <a:cxnLst/>
              <a:rect l="l" t="t" r="r" b="b"/>
              <a:pathLst>
                <a:path w="141" h="108" extrusionOk="0">
                  <a:moveTo>
                    <a:pt x="76" y="1"/>
                  </a:moveTo>
                  <a:cubicBezTo>
                    <a:pt x="74" y="1"/>
                    <a:pt x="71" y="1"/>
                    <a:pt x="68" y="1"/>
                  </a:cubicBezTo>
                  <a:cubicBezTo>
                    <a:pt x="23" y="1"/>
                    <a:pt x="0" y="61"/>
                    <a:pt x="38" y="91"/>
                  </a:cubicBezTo>
                  <a:cubicBezTo>
                    <a:pt x="45" y="102"/>
                    <a:pt x="58" y="108"/>
                    <a:pt x="72" y="108"/>
                  </a:cubicBezTo>
                  <a:cubicBezTo>
                    <a:pt x="86" y="108"/>
                    <a:pt x="101" y="102"/>
                    <a:pt x="112" y="91"/>
                  </a:cubicBezTo>
                  <a:cubicBezTo>
                    <a:pt x="141" y="56"/>
                    <a:pt x="122"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337;p24">
              <a:extLst>
                <a:ext uri="{FF2B5EF4-FFF2-40B4-BE49-F238E27FC236}">
                  <a16:creationId xmlns:a16="http://schemas.microsoft.com/office/drawing/2014/main" id="{35FEA6A5-3F48-9443-8387-BF73E72A685E}"/>
                </a:ext>
              </a:extLst>
            </p:cNvPr>
            <p:cNvSpPr/>
            <p:nvPr/>
          </p:nvSpPr>
          <p:spPr>
            <a:xfrm rot="-2922755">
              <a:off x="5453145" y="2747667"/>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6" y="101"/>
                    <a:pt x="113" y="90"/>
                  </a:cubicBezTo>
                  <a:cubicBezTo>
                    <a:pt x="150" y="53"/>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338;p24">
              <a:extLst>
                <a:ext uri="{FF2B5EF4-FFF2-40B4-BE49-F238E27FC236}">
                  <a16:creationId xmlns:a16="http://schemas.microsoft.com/office/drawing/2014/main" id="{216F8B31-EC72-2940-87DC-C2F93482F606}"/>
                </a:ext>
              </a:extLst>
            </p:cNvPr>
            <p:cNvSpPr/>
            <p:nvPr/>
          </p:nvSpPr>
          <p:spPr>
            <a:xfrm rot="-2922755">
              <a:off x="5449466" y="2708641"/>
              <a:ext cx="17915" cy="13436"/>
            </a:xfrm>
            <a:custGeom>
              <a:avLst/>
              <a:gdLst/>
              <a:ahLst/>
              <a:cxnLst/>
              <a:rect l="l" t="t" r="r" b="b"/>
              <a:pathLst>
                <a:path w="144" h="108" extrusionOk="0">
                  <a:moveTo>
                    <a:pt x="68" y="0"/>
                  </a:moveTo>
                  <a:cubicBezTo>
                    <a:pt x="23" y="0"/>
                    <a:pt x="1" y="60"/>
                    <a:pt x="38" y="98"/>
                  </a:cubicBezTo>
                  <a:cubicBezTo>
                    <a:pt x="48" y="104"/>
                    <a:pt x="60" y="108"/>
                    <a:pt x="72" y="108"/>
                  </a:cubicBezTo>
                  <a:cubicBezTo>
                    <a:pt x="86" y="108"/>
                    <a:pt x="101" y="102"/>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339;p24">
              <a:extLst>
                <a:ext uri="{FF2B5EF4-FFF2-40B4-BE49-F238E27FC236}">
                  <a16:creationId xmlns:a16="http://schemas.microsoft.com/office/drawing/2014/main" id="{69EFA397-01AF-9F43-8941-FFC2B09BD9F4}"/>
                </a:ext>
              </a:extLst>
            </p:cNvPr>
            <p:cNvSpPr/>
            <p:nvPr/>
          </p:nvSpPr>
          <p:spPr>
            <a:xfrm rot="-2922755">
              <a:off x="5445591" y="2669309"/>
              <a:ext cx="17915" cy="13436"/>
            </a:xfrm>
            <a:custGeom>
              <a:avLst/>
              <a:gdLst/>
              <a:ahLst/>
              <a:cxnLst/>
              <a:rect l="l" t="t" r="r" b="b"/>
              <a:pathLst>
                <a:path w="144" h="108" extrusionOk="0">
                  <a:moveTo>
                    <a:pt x="68" y="0"/>
                  </a:moveTo>
                  <a:cubicBezTo>
                    <a:pt x="16" y="0"/>
                    <a:pt x="1" y="60"/>
                    <a:pt x="31" y="97"/>
                  </a:cubicBezTo>
                  <a:cubicBezTo>
                    <a:pt x="41" y="104"/>
                    <a:pt x="54" y="108"/>
                    <a:pt x="68" y="108"/>
                  </a:cubicBezTo>
                  <a:cubicBezTo>
                    <a:pt x="84" y="108"/>
                    <a:pt x="101" y="102"/>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340;p24">
              <a:extLst>
                <a:ext uri="{FF2B5EF4-FFF2-40B4-BE49-F238E27FC236}">
                  <a16:creationId xmlns:a16="http://schemas.microsoft.com/office/drawing/2014/main" id="{C2C45D60-DD78-FD43-BE96-18204D1C9E81}"/>
                </a:ext>
              </a:extLst>
            </p:cNvPr>
            <p:cNvSpPr/>
            <p:nvPr/>
          </p:nvSpPr>
          <p:spPr>
            <a:xfrm rot="-2922755">
              <a:off x="5441181" y="2630220"/>
              <a:ext cx="18786" cy="13934"/>
            </a:xfrm>
            <a:custGeom>
              <a:avLst/>
              <a:gdLst/>
              <a:ahLst/>
              <a:cxnLst/>
              <a:rect l="l" t="t" r="r" b="b"/>
              <a:pathLst>
                <a:path w="151" h="112" extrusionOk="0">
                  <a:moveTo>
                    <a:pt x="75" y="0"/>
                  </a:moveTo>
                  <a:cubicBezTo>
                    <a:pt x="23" y="8"/>
                    <a:pt x="1" y="60"/>
                    <a:pt x="38" y="97"/>
                  </a:cubicBezTo>
                  <a:cubicBezTo>
                    <a:pt x="48" y="108"/>
                    <a:pt x="60" y="112"/>
                    <a:pt x="72" y="112"/>
                  </a:cubicBezTo>
                  <a:cubicBezTo>
                    <a:pt x="86" y="112"/>
                    <a:pt x="101" y="106"/>
                    <a:pt x="113" y="97"/>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341;p24">
              <a:extLst>
                <a:ext uri="{FF2B5EF4-FFF2-40B4-BE49-F238E27FC236}">
                  <a16:creationId xmlns:a16="http://schemas.microsoft.com/office/drawing/2014/main" id="{B166DB92-5601-5B45-B9E3-573D0BD66473}"/>
                </a:ext>
              </a:extLst>
            </p:cNvPr>
            <p:cNvSpPr/>
            <p:nvPr/>
          </p:nvSpPr>
          <p:spPr>
            <a:xfrm rot="-2922755">
              <a:off x="5437918" y="2591865"/>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6" y="103"/>
                    <a:pt x="59" y="108"/>
                    <a:pt x="73"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342;p24">
              <a:extLst>
                <a:ext uri="{FF2B5EF4-FFF2-40B4-BE49-F238E27FC236}">
                  <a16:creationId xmlns:a16="http://schemas.microsoft.com/office/drawing/2014/main" id="{1DB8231A-75CE-0E4E-8684-01B735C3C039}"/>
                </a:ext>
              </a:extLst>
            </p:cNvPr>
            <p:cNvSpPr/>
            <p:nvPr/>
          </p:nvSpPr>
          <p:spPr>
            <a:xfrm rot="-2922755">
              <a:off x="5433342" y="2552907"/>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343;p24">
              <a:extLst>
                <a:ext uri="{FF2B5EF4-FFF2-40B4-BE49-F238E27FC236}">
                  <a16:creationId xmlns:a16="http://schemas.microsoft.com/office/drawing/2014/main" id="{29B9B875-1E9D-4645-ACBA-3C9FB1DCEC8B}"/>
                </a:ext>
              </a:extLst>
            </p:cNvPr>
            <p:cNvSpPr/>
            <p:nvPr/>
          </p:nvSpPr>
          <p:spPr>
            <a:xfrm rot="-2922755">
              <a:off x="5598286" y="3002407"/>
              <a:ext cx="50137" cy="36950"/>
            </a:xfrm>
            <a:custGeom>
              <a:avLst/>
              <a:gdLst/>
              <a:ahLst/>
              <a:cxnLst/>
              <a:rect l="l" t="t" r="r" b="b"/>
              <a:pathLst>
                <a:path w="403" h="297" extrusionOk="0">
                  <a:moveTo>
                    <a:pt x="204" y="1"/>
                  </a:moveTo>
                  <a:cubicBezTo>
                    <a:pt x="201" y="1"/>
                    <a:pt x="198" y="1"/>
                    <a:pt x="195" y="1"/>
                  </a:cubicBezTo>
                  <a:cubicBezTo>
                    <a:pt x="68" y="1"/>
                    <a:pt x="0" y="166"/>
                    <a:pt x="105" y="255"/>
                  </a:cubicBezTo>
                  <a:cubicBezTo>
                    <a:pt x="133" y="283"/>
                    <a:pt x="168" y="297"/>
                    <a:pt x="203" y="297"/>
                  </a:cubicBezTo>
                  <a:cubicBezTo>
                    <a:pt x="243" y="297"/>
                    <a:pt x="283" y="280"/>
                    <a:pt x="315" y="248"/>
                  </a:cubicBezTo>
                  <a:cubicBezTo>
                    <a:pt x="403"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344;p24">
              <a:extLst>
                <a:ext uri="{FF2B5EF4-FFF2-40B4-BE49-F238E27FC236}">
                  <a16:creationId xmlns:a16="http://schemas.microsoft.com/office/drawing/2014/main" id="{FE1E7802-5BA2-9548-AFFE-18D3CABFC35A}"/>
                </a:ext>
              </a:extLst>
            </p:cNvPr>
            <p:cNvSpPr/>
            <p:nvPr/>
          </p:nvSpPr>
          <p:spPr>
            <a:xfrm rot="-2922755">
              <a:off x="5549724" y="2523305"/>
              <a:ext cx="49515" cy="37572"/>
            </a:xfrm>
            <a:custGeom>
              <a:avLst/>
              <a:gdLst/>
              <a:ahLst/>
              <a:cxnLst/>
              <a:rect l="l" t="t" r="r" b="b"/>
              <a:pathLst>
                <a:path w="398" h="302" extrusionOk="0">
                  <a:moveTo>
                    <a:pt x="188" y="1"/>
                  </a:moveTo>
                  <a:cubicBezTo>
                    <a:pt x="60" y="8"/>
                    <a:pt x="0" y="173"/>
                    <a:pt x="98" y="263"/>
                  </a:cubicBezTo>
                  <a:cubicBezTo>
                    <a:pt x="127" y="288"/>
                    <a:pt x="163" y="301"/>
                    <a:pt x="199" y="301"/>
                  </a:cubicBezTo>
                  <a:cubicBezTo>
                    <a:pt x="237" y="301"/>
                    <a:pt x="276" y="286"/>
                    <a:pt x="307" y="255"/>
                  </a:cubicBezTo>
                  <a:cubicBezTo>
                    <a:pt x="397" y="158"/>
                    <a:pt x="322"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345;p24">
              <a:extLst>
                <a:ext uri="{FF2B5EF4-FFF2-40B4-BE49-F238E27FC236}">
                  <a16:creationId xmlns:a16="http://schemas.microsoft.com/office/drawing/2014/main" id="{42A14FA8-6EE8-4846-B758-276FC5B3D4D9}"/>
                </a:ext>
              </a:extLst>
            </p:cNvPr>
            <p:cNvSpPr/>
            <p:nvPr/>
          </p:nvSpPr>
          <p:spPr>
            <a:xfrm rot="-2922755">
              <a:off x="5609283" y="2966446"/>
              <a:ext cx="18786" cy="13561"/>
            </a:xfrm>
            <a:custGeom>
              <a:avLst/>
              <a:gdLst/>
              <a:ahLst/>
              <a:cxnLst/>
              <a:rect l="l" t="t" r="r" b="b"/>
              <a:pathLst>
                <a:path w="151" h="109" extrusionOk="0">
                  <a:moveTo>
                    <a:pt x="76" y="1"/>
                  </a:moveTo>
                  <a:cubicBezTo>
                    <a:pt x="23" y="1"/>
                    <a:pt x="1" y="61"/>
                    <a:pt x="38" y="98"/>
                  </a:cubicBezTo>
                  <a:cubicBezTo>
                    <a:pt x="48" y="105"/>
                    <a:pt x="61" y="108"/>
                    <a:pt x="74" y="108"/>
                  </a:cubicBezTo>
                  <a:cubicBezTo>
                    <a:pt x="90" y="108"/>
                    <a:pt x="105" y="103"/>
                    <a:pt x="113" y="91"/>
                  </a:cubicBezTo>
                  <a:cubicBezTo>
                    <a:pt x="150" y="53"/>
                    <a:pt x="120"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346;p24">
              <a:extLst>
                <a:ext uri="{FF2B5EF4-FFF2-40B4-BE49-F238E27FC236}">
                  <a16:creationId xmlns:a16="http://schemas.microsoft.com/office/drawing/2014/main" id="{09A71533-415D-A642-A846-6C20D31F031C}"/>
                </a:ext>
              </a:extLst>
            </p:cNvPr>
            <p:cNvSpPr/>
            <p:nvPr/>
          </p:nvSpPr>
          <p:spPr>
            <a:xfrm rot="-2922755">
              <a:off x="5606063" y="2931370"/>
              <a:ext cx="17791" cy="13934"/>
            </a:xfrm>
            <a:custGeom>
              <a:avLst/>
              <a:gdLst/>
              <a:ahLst/>
              <a:cxnLst/>
              <a:rect l="l" t="t" r="r" b="b"/>
              <a:pathLst>
                <a:path w="143" h="112" extrusionOk="0">
                  <a:moveTo>
                    <a:pt x="68" y="0"/>
                  </a:moveTo>
                  <a:cubicBezTo>
                    <a:pt x="23" y="8"/>
                    <a:pt x="0" y="68"/>
                    <a:pt x="38" y="97"/>
                  </a:cubicBezTo>
                  <a:cubicBezTo>
                    <a:pt x="48" y="108"/>
                    <a:pt x="60" y="112"/>
                    <a:pt x="71" y="112"/>
                  </a:cubicBezTo>
                  <a:cubicBezTo>
                    <a:pt x="86" y="112"/>
                    <a:pt x="100" y="106"/>
                    <a:pt x="113" y="97"/>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347;p24">
              <a:extLst>
                <a:ext uri="{FF2B5EF4-FFF2-40B4-BE49-F238E27FC236}">
                  <a16:creationId xmlns:a16="http://schemas.microsoft.com/office/drawing/2014/main" id="{87368D89-839B-2C4E-9919-6A7AE8841BDC}"/>
                </a:ext>
              </a:extLst>
            </p:cNvPr>
            <p:cNvSpPr/>
            <p:nvPr/>
          </p:nvSpPr>
          <p:spPr>
            <a:xfrm rot="-2922755">
              <a:off x="5602127" y="2897037"/>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348;p24">
              <a:extLst>
                <a:ext uri="{FF2B5EF4-FFF2-40B4-BE49-F238E27FC236}">
                  <a16:creationId xmlns:a16="http://schemas.microsoft.com/office/drawing/2014/main" id="{5D74C159-ED57-454F-BE1B-200BB49A8600}"/>
                </a:ext>
              </a:extLst>
            </p:cNvPr>
            <p:cNvSpPr/>
            <p:nvPr/>
          </p:nvSpPr>
          <p:spPr>
            <a:xfrm rot="-2922755">
              <a:off x="5598906" y="2861836"/>
              <a:ext cx="17791" cy="13934"/>
            </a:xfrm>
            <a:custGeom>
              <a:avLst/>
              <a:gdLst/>
              <a:ahLst/>
              <a:cxnLst/>
              <a:rect l="l" t="t" r="r" b="b"/>
              <a:pathLst>
                <a:path w="143" h="112" extrusionOk="0">
                  <a:moveTo>
                    <a:pt x="67" y="0"/>
                  </a:moveTo>
                  <a:cubicBezTo>
                    <a:pt x="23" y="0"/>
                    <a:pt x="0" y="60"/>
                    <a:pt x="38" y="98"/>
                  </a:cubicBezTo>
                  <a:cubicBezTo>
                    <a:pt x="47" y="107"/>
                    <a:pt x="58" y="111"/>
                    <a:pt x="69" y="111"/>
                  </a:cubicBezTo>
                  <a:cubicBezTo>
                    <a:pt x="84" y="111"/>
                    <a:pt x="99" y="103"/>
                    <a:pt x="112" y="90"/>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349;p24">
              <a:extLst>
                <a:ext uri="{FF2B5EF4-FFF2-40B4-BE49-F238E27FC236}">
                  <a16:creationId xmlns:a16="http://schemas.microsoft.com/office/drawing/2014/main" id="{FDBEA243-D38E-6D41-B945-3D1023F4FA6B}"/>
                </a:ext>
              </a:extLst>
            </p:cNvPr>
            <p:cNvSpPr/>
            <p:nvPr/>
          </p:nvSpPr>
          <p:spPr>
            <a:xfrm rot="-2922755">
              <a:off x="5595689" y="2827167"/>
              <a:ext cx="17666" cy="13436"/>
            </a:xfrm>
            <a:custGeom>
              <a:avLst/>
              <a:gdLst/>
              <a:ahLst/>
              <a:cxnLst/>
              <a:rect l="l" t="t" r="r" b="b"/>
              <a:pathLst>
                <a:path w="142" h="108"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350;p24">
              <a:extLst>
                <a:ext uri="{FF2B5EF4-FFF2-40B4-BE49-F238E27FC236}">
                  <a16:creationId xmlns:a16="http://schemas.microsoft.com/office/drawing/2014/main" id="{EBABD64F-CA22-914F-8C4B-D30848D7EB74}"/>
                </a:ext>
              </a:extLst>
            </p:cNvPr>
            <p:cNvSpPr/>
            <p:nvPr/>
          </p:nvSpPr>
          <p:spPr>
            <a:xfrm rot="-2922755">
              <a:off x="5591358" y="2792086"/>
              <a:ext cx="18786" cy="13561"/>
            </a:xfrm>
            <a:custGeom>
              <a:avLst/>
              <a:gdLst/>
              <a:ahLst/>
              <a:cxnLst/>
              <a:rect l="l" t="t" r="r" b="b"/>
              <a:pathLst>
                <a:path w="151" h="109" extrusionOk="0">
                  <a:moveTo>
                    <a:pt x="76" y="1"/>
                  </a:moveTo>
                  <a:cubicBezTo>
                    <a:pt x="23" y="1"/>
                    <a:pt x="1" y="61"/>
                    <a:pt x="38" y="98"/>
                  </a:cubicBezTo>
                  <a:cubicBezTo>
                    <a:pt x="48" y="105"/>
                    <a:pt x="60" y="108"/>
                    <a:pt x="72" y="108"/>
                  </a:cubicBezTo>
                  <a:cubicBezTo>
                    <a:pt x="86" y="108"/>
                    <a:pt x="101" y="103"/>
                    <a:pt x="113" y="91"/>
                  </a:cubicBezTo>
                  <a:cubicBezTo>
                    <a:pt x="151"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351;p24">
              <a:extLst>
                <a:ext uri="{FF2B5EF4-FFF2-40B4-BE49-F238E27FC236}">
                  <a16:creationId xmlns:a16="http://schemas.microsoft.com/office/drawing/2014/main" id="{21417B1E-7B41-1345-ABCF-0189D33C903D}"/>
                </a:ext>
              </a:extLst>
            </p:cNvPr>
            <p:cNvSpPr/>
            <p:nvPr/>
          </p:nvSpPr>
          <p:spPr>
            <a:xfrm rot="-2922755">
              <a:off x="5588278" y="2756946"/>
              <a:ext cx="17791" cy="14307"/>
            </a:xfrm>
            <a:custGeom>
              <a:avLst/>
              <a:gdLst/>
              <a:ahLst/>
              <a:cxnLst/>
              <a:rect l="l" t="t" r="r" b="b"/>
              <a:pathLst>
                <a:path w="143" h="115" extrusionOk="0">
                  <a:moveTo>
                    <a:pt x="68" y="0"/>
                  </a:moveTo>
                  <a:cubicBezTo>
                    <a:pt x="23" y="8"/>
                    <a:pt x="1" y="68"/>
                    <a:pt x="38" y="97"/>
                  </a:cubicBezTo>
                  <a:cubicBezTo>
                    <a:pt x="49" y="109"/>
                    <a:pt x="62" y="114"/>
                    <a:pt x="75" y="114"/>
                  </a:cubicBezTo>
                  <a:cubicBezTo>
                    <a:pt x="88" y="114"/>
                    <a:pt x="102" y="109"/>
                    <a:pt x="113" y="97"/>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352;p24">
              <a:extLst>
                <a:ext uri="{FF2B5EF4-FFF2-40B4-BE49-F238E27FC236}">
                  <a16:creationId xmlns:a16="http://schemas.microsoft.com/office/drawing/2014/main" id="{99170DE9-2603-F741-8360-FDB9376D3F79}"/>
                </a:ext>
              </a:extLst>
            </p:cNvPr>
            <p:cNvSpPr/>
            <p:nvPr/>
          </p:nvSpPr>
          <p:spPr>
            <a:xfrm rot="-2922755">
              <a:off x="5584202" y="2722677"/>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5" y="101"/>
                    <a:pt x="113" y="90"/>
                  </a:cubicBezTo>
                  <a:cubicBezTo>
                    <a:pt x="150" y="52"/>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353;p24">
              <a:extLst>
                <a:ext uri="{FF2B5EF4-FFF2-40B4-BE49-F238E27FC236}">
                  <a16:creationId xmlns:a16="http://schemas.microsoft.com/office/drawing/2014/main" id="{968FDE5C-3A25-954B-A760-A3F0809C31B3}"/>
                </a:ext>
              </a:extLst>
            </p:cNvPr>
            <p:cNvSpPr/>
            <p:nvPr/>
          </p:nvSpPr>
          <p:spPr>
            <a:xfrm rot="-2922755">
              <a:off x="5580982" y="2687476"/>
              <a:ext cx="17791" cy="13934"/>
            </a:xfrm>
            <a:custGeom>
              <a:avLst/>
              <a:gdLst/>
              <a:ahLst/>
              <a:cxnLst/>
              <a:rect l="l" t="t" r="r" b="b"/>
              <a:pathLst>
                <a:path w="143" h="112" extrusionOk="0">
                  <a:moveTo>
                    <a:pt x="68" y="0"/>
                  </a:moveTo>
                  <a:cubicBezTo>
                    <a:pt x="23" y="8"/>
                    <a:pt x="0" y="68"/>
                    <a:pt x="38" y="98"/>
                  </a:cubicBezTo>
                  <a:cubicBezTo>
                    <a:pt x="48" y="108"/>
                    <a:pt x="60" y="112"/>
                    <a:pt x="71" y="112"/>
                  </a:cubicBezTo>
                  <a:cubicBezTo>
                    <a:pt x="86" y="112"/>
                    <a:pt x="100" y="106"/>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354;p24">
              <a:extLst>
                <a:ext uri="{FF2B5EF4-FFF2-40B4-BE49-F238E27FC236}">
                  <a16:creationId xmlns:a16="http://schemas.microsoft.com/office/drawing/2014/main" id="{CB1357B7-1017-DD45-A6D0-B25A6747C106}"/>
                </a:ext>
              </a:extLst>
            </p:cNvPr>
            <p:cNvSpPr/>
            <p:nvPr/>
          </p:nvSpPr>
          <p:spPr>
            <a:xfrm rot="-2922755">
              <a:off x="5577764" y="2652807"/>
              <a:ext cx="17666" cy="13436"/>
            </a:xfrm>
            <a:custGeom>
              <a:avLst/>
              <a:gdLst/>
              <a:ahLst/>
              <a:cxnLst/>
              <a:rect l="l" t="t" r="r" b="b"/>
              <a:pathLst>
                <a:path w="142" h="108" extrusionOk="0">
                  <a:moveTo>
                    <a:pt x="76" y="1"/>
                  </a:moveTo>
                  <a:cubicBezTo>
                    <a:pt x="73" y="1"/>
                    <a:pt x="71" y="1"/>
                    <a:pt x="68" y="1"/>
                  </a:cubicBezTo>
                  <a:cubicBezTo>
                    <a:pt x="16"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355;p24">
              <a:extLst>
                <a:ext uri="{FF2B5EF4-FFF2-40B4-BE49-F238E27FC236}">
                  <a16:creationId xmlns:a16="http://schemas.microsoft.com/office/drawing/2014/main" id="{ED0296AE-F8D8-CB43-B44B-5C1986FA9BB8}"/>
                </a:ext>
              </a:extLst>
            </p:cNvPr>
            <p:cNvSpPr/>
            <p:nvPr/>
          </p:nvSpPr>
          <p:spPr>
            <a:xfrm rot="-2922755">
              <a:off x="5573537" y="2617679"/>
              <a:ext cx="18661" cy="13561"/>
            </a:xfrm>
            <a:custGeom>
              <a:avLst/>
              <a:gdLst/>
              <a:ahLst/>
              <a:cxnLst/>
              <a:rect l="l" t="t" r="r" b="b"/>
              <a:pathLst>
                <a:path w="150" h="109" extrusionOk="0">
                  <a:moveTo>
                    <a:pt x="75" y="1"/>
                  </a:moveTo>
                  <a:cubicBezTo>
                    <a:pt x="23" y="1"/>
                    <a:pt x="0" y="61"/>
                    <a:pt x="37" y="98"/>
                  </a:cubicBezTo>
                  <a:cubicBezTo>
                    <a:pt x="48" y="105"/>
                    <a:pt x="59" y="108"/>
                    <a:pt x="71" y="108"/>
                  </a:cubicBezTo>
                  <a:cubicBezTo>
                    <a:pt x="85" y="108"/>
                    <a:pt x="100" y="103"/>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356;p24">
              <a:extLst>
                <a:ext uri="{FF2B5EF4-FFF2-40B4-BE49-F238E27FC236}">
                  <a16:creationId xmlns:a16="http://schemas.microsoft.com/office/drawing/2014/main" id="{E11AAE32-9CC5-AE49-84F7-F3D0016C12C4}"/>
                </a:ext>
              </a:extLst>
            </p:cNvPr>
            <p:cNvSpPr/>
            <p:nvPr/>
          </p:nvSpPr>
          <p:spPr>
            <a:xfrm rot="-2922755">
              <a:off x="5570655" y="2583252"/>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6" y="103"/>
                    <a:pt x="59" y="108"/>
                    <a:pt x="73"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357;p24">
              <a:extLst>
                <a:ext uri="{FF2B5EF4-FFF2-40B4-BE49-F238E27FC236}">
                  <a16:creationId xmlns:a16="http://schemas.microsoft.com/office/drawing/2014/main" id="{AECFBD25-8609-6848-9E2D-06C92C3BAA7F}"/>
                </a:ext>
              </a:extLst>
            </p:cNvPr>
            <p:cNvSpPr/>
            <p:nvPr/>
          </p:nvSpPr>
          <p:spPr>
            <a:xfrm rot="-2922755">
              <a:off x="5721557" y="2979496"/>
              <a:ext cx="37447" cy="37448"/>
            </a:xfrm>
            <a:custGeom>
              <a:avLst/>
              <a:gdLst/>
              <a:ahLst/>
              <a:cxnLst/>
              <a:rect l="l" t="t" r="r" b="b"/>
              <a:pathLst>
                <a:path w="301" h="301" extrusionOk="0">
                  <a:moveTo>
                    <a:pt x="151" y="1"/>
                  </a:moveTo>
                  <a:cubicBezTo>
                    <a:pt x="68" y="1"/>
                    <a:pt x="1" y="68"/>
                    <a:pt x="1" y="150"/>
                  </a:cubicBezTo>
                  <a:cubicBezTo>
                    <a:pt x="1" y="233"/>
                    <a:pt x="68" y="300"/>
                    <a:pt x="151" y="300"/>
                  </a:cubicBezTo>
                  <a:cubicBezTo>
                    <a:pt x="233" y="300"/>
                    <a:pt x="300" y="233"/>
                    <a:pt x="300" y="150"/>
                  </a:cubicBezTo>
                  <a:cubicBezTo>
                    <a:pt x="300" y="68"/>
                    <a:pt x="233" y="1"/>
                    <a:pt x="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358;p24">
              <a:extLst>
                <a:ext uri="{FF2B5EF4-FFF2-40B4-BE49-F238E27FC236}">
                  <a16:creationId xmlns:a16="http://schemas.microsoft.com/office/drawing/2014/main" id="{6B06CC90-C953-4F47-9B3B-2C97FA493582}"/>
                </a:ext>
              </a:extLst>
            </p:cNvPr>
            <p:cNvSpPr/>
            <p:nvPr/>
          </p:nvSpPr>
          <p:spPr>
            <a:xfrm rot="-2922755">
              <a:off x="5672423" y="2558038"/>
              <a:ext cx="50137" cy="36950"/>
            </a:xfrm>
            <a:custGeom>
              <a:avLst/>
              <a:gdLst/>
              <a:ahLst/>
              <a:cxnLst/>
              <a:rect l="l" t="t" r="r" b="b"/>
              <a:pathLst>
                <a:path w="403" h="297" extrusionOk="0">
                  <a:moveTo>
                    <a:pt x="204" y="1"/>
                  </a:moveTo>
                  <a:cubicBezTo>
                    <a:pt x="201" y="1"/>
                    <a:pt x="198" y="1"/>
                    <a:pt x="195" y="1"/>
                  </a:cubicBezTo>
                  <a:cubicBezTo>
                    <a:pt x="60" y="1"/>
                    <a:pt x="0" y="166"/>
                    <a:pt x="97" y="256"/>
                  </a:cubicBezTo>
                  <a:cubicBezTo>
                    <a:pt x="129" y="284"/>
                    <a:pt x="165" y="297"/>
                    <a:pt x="202" y="297"/>
                  </a:cubicBezTo>
                  <a:cubicBezTo>
                    <a:pt x="242" y="297"/>
                    <a:pt x="283" y="280"/>
                    <a:pt x="314" y="248"/>
                  </a:cubicBezTo>
                  <a:cubicBezTo>
                    <a:pt x="402"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359;p24">
              <a:extLst>
                <a:ext uri="{FF2B5EF4-FFF2-40B4-BE49-F238E27FC236}">
                  <a16:creationId xmlns:a16="http://schemas.microsoft.com/office/drawing/2014/main" id="{84F57195-8166-CE45-A60C-5B400EF84AE4}"/>
                </a:ext>
              </a:extLst>
            </p:cNvPr>
            <p:cNvSpPr/>
            <p:nvPr/>
          </p:nvSpPr>
          <p:spPr>
            <a:xfrm rot="-2922755">
              <a:off x="5726983" y="2949659"/>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1" y="52"/>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360;p24">
              <a:extLst>
                <a:ext uri="{FF2B5EF4-FFF2-40B4-BE49-F238E27FC236}">
                  <a16:creationId xmlns:a16="http://schemas.microsoft.com/office/drawing/2014/main" id="{BED269BF-F94C-5547-8230-BE2BA5DDE832}"/>
                </a:ext>
              </a:extLst>
            </p:cNvPr>
            <p:cNvSpPr/>
            <p:nvPr/>
          </p:nvSpPr>
          <p:spPr>
            <a:xfrm rot="-2922755">
              <a:off x="5724523" y="2919073"/>
              <a:ext cx="17542" cy="13561"/>
            </a:xfrm>
            <a:custGeom>
              <a:avLst/>
              <a:gdLst/>
              <a:ahLst/>
              <a:cxnLst/>
              <a:rect l="l" t="t" r="r" b="b"/>
              <a:pathLst>
                <a:path w="141" h="109" extrusionOk="0">
                  <a:moveTo>
                    <a:pt x="76" y="1"/>
                  </a:moveTo>
                  <a:cubicBezTo>
                    <a:pt x="73" y="1"/>
                    <a:pt x="70" y="1"/>
                    <a:pt x="67" y="1"/>
                  </a:cubicBezTo>
                  <a:cubicBezTo>
                    <a:pt x="22" y="1"/>
                    <a:pt x="0" y="61"/>
                    <a:pt x="37" y="91"/>
                  </a:cubicBezTo>
                  <a:cubicBezTo>
                    <a:pt x="49" y="102"/>
                    <a:pt x="62" y="108"/>
                    <a:pt x="75" y="108"/>
                  </a:cubicBezTo>
                  <a:cubicBezTo>
                    <a:pt x="88" y="108"/>
                    <a:pt x="101" y="102"/>
                    <a:pt x="112" y="91"/>
                  </a:cubicBezTo>
                  <a:cubicBezTo>
                    <a:pt x="140" y="56"/>
                    <a:pt x="122"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361;p24">
              <a:extLst>
                <a:ext uri="{FF2B5EF4-FFF2-40B4-BE49-F238E27FC236}">
                  <a16:creationId xmlns:a16="http://schemas.microsoft.com/office/drawing/2014/main" id="{AF781F0B-C713-FE41-AF09-C43B681F6B25}"/>
                </a:ext>
              </a:extLst>
            </p:cNvPr>
            <p:cNvSpPr/>
            <p:nvPr/>
          </p:nvSpPr>
          <p:spPr>
            <a:xfrm rot="-2922755">
              <a:off x="5720667" y="2887878"/>
              <a:ext cx="18786" cy="14307"/>
            </a:xfrm>
            <a:custGeom>
              <a:avLst/>
              <a:gdLst/>
              <a:ahLst/>
              <a:cxnLst/>
              <a:rect l="l" t="t" r="r" b="b"/>
              <a:pathLst>
                <a:path w="151" h="115" extrusionOk="0">
                  <a:moveTo>
                    <a:pt x="76" y="0"/>
                  </a:moveTo>
                  <a:cubicBezTo>
                    <a:pt x="23" y="8"/>
                    <a:pt x="1" y="68"/>
                    <a:pt x="38" y="98"/>
                  </a:cubicBezTo>
                  <a:cubicBezTo>
                    <a:pt x="49" y="109"/>
                    <a:pt x="64" y="114"/>
                    <a:pt x="78" y="114"/>
                  </a:cubicBezTo>
                  <a:cubicBezTo>
                    <a:pt x="92" y="114"/>
                    <a:pt x="105" y="109"/>
                    <a:pt x="113" y="98"/>
                  </a:cubicBezTo>
                  <a:cubicBezTo>
                    <a:pt x="150" y="60"/>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362;p24">
              <a:extLst>
                <a:ext uri="{FF2B5EF4-FFF2-40B4-BE49-F238E27FC236}">
                  <a16:creationId xmlns:a16="http://schemas.microsoft.com/office/drawing/2014/main" id="{3E1863C8-345B-F34D-9674-F44D320CE4B1}"/>
                </a:ext>
              </a:extLst>
            </p:cNvPr>
            <p:cNvSpPr/>
            <p:nvPr/>
          </p:nvSpPr>
          <p:spPr>
            <a:xfrm rot="-2922755">
              <a:off x="5717827" y="2857476"/>
              <a:ext cx="17915" cy="13561"/>
            </a:xfrm>
            <a:custGeom>
              <a:avLst/>
              <a:gdLst/>
              <a:ahLst/>
              <a:cxnLst/>
              <a:rect l="l" t="t" r="r" b="b"/>
              <a:pathLst>
                <a:path w="144" h="109" extrusionOk="0">
                  <a:moveTo>
                    <a:pt x="68" y="1"/>
                  </a:moveTo>
                  <a:cubicBezTo>
                    <a:pt x="23" y="1"/>
                    <a:pt x="1" y="60"/>
                    <a:pt x="38" y="98"/>
                  </a:cubicBezTo>
                  <a:cubicBezTo>
                    <a:pt x="48" y="105"/>
                    <a:pt x="60" y="108"/>
                    <a:pt x="72" y="108"/>
                  </a:cubicBezTo>
                  <a:cubicBezTo>
                    <a:pt x="86" y="108"/>
                    <a:pt x="101" y="103"/>
                    <a:pt x="113" y="90"/>
                  </a:cubicBezTo>
                  <a:cubicBezTo>
                    <a:pt x="143" y="60"/>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363;p24">
              <a:extLst>
                <a:ext uri="{FF2B5EF4-FFF2-40B4-BE49-F238E27FC236}">
                  <a16:creationId xmlns:a16="http://schemas.microsoft.com/office/drawing/2014/main" id="{54765BDA-E17D-5B41-9FB6-1E56649E897D}"/>
                </a:ext>
              </a:extLst>
            </p:cNvPr>
            <p:cNvSpPr/>
            <p:nvPr/>
          </p:nvSpPr>
          <p:spPr>
            <a:xfrm rot="-2922755">
              <a:off x="5715219" y="2826688"/>
              <a:ext cx="17542" cy="13436"/>
            </a:xfrm>
            <a:custGeom>
              <a:avLst/>
              <a:gdLst/>
              <a:ahLst/>
              <a:cxnLst/>
              <a:rect l="l" t="t" r="r" b="b"/>
              <a:pathLst>
                <a:path w="141" h="108" extrusionOk="0">
                  <a:moveTo>
                    <a:pt x="75" y="0"/>
                  </a:moveTo>
                  <a:cubicBezTo>
                    <a:pt x="73" y="0"/>
                    <a:pt x="70" y="1"/>
                    <a:pt x="67" y="1"/>
                  </a:cubicBezTo>
                  <a:cubicBezTo>
                    <a:pt x="22" y="1"/>
                    <a:pt x="0" y="61"/>
                    <a:pt x="30" y="91"/>
                  </a:cubicBezTo>
                  <a:cubicBezTo>
                    <a:pt x="41" y="102"/>
                    <a:pt x="56" y="108"/>
                    <a:pt x="71" y="108"/>
                  </a:cubicBezTo>
                  <a:cubicBezTo>
                    <a:pt x="86" y="108"/>
                    <a:pt x="101" y="102"/>
                    <a:pt x="112" y="91"/>
                  </a:cubicBezTo>
                  <a:cubicBezTo>
                    <a:pt x="141" y="56"/>
                    <a:pt x="11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364;p24">
              <a:extLst>
                <a:ext uri="{FF2B5EF4-FFF2-40B4-BE49-F238E27FC236}">
                  <a16:creationId xmlns:a16="http://schemas.microsoft.com/office/drawing/2014/main" id="{FE9B4BB7-CC03-9049-B6D2-2CFAB687AE63}"/>
                </a:ext>
              </a:extLst>
            </p:cNvPr>
            <p:cNvSpPr/>
            <p:nvPr/>
          </p:nvSpPr>
          <p:spPr>
            <a:xfrm rot="-2922755">
              <a:off x="5711316" y="2795390"/>
              <a:ext cx="18786" cy="14307"/>
            </a:xfrm>
            <a:custGeom>
              <a:avLst/>
              <a:gdLst/>
              <a:ahLst/>
              <a:cxnLst/>
              <a:rect l="l" t="t" r="r" b="b"/>
              <a:pathLst>
                <a:path w="151" h="115" extrusionOk="0">
                  <a:moveTo>
                    <a:pt x="76" y="1"/>
                  </a:moveTo>
                  <a:cubicBezTo>
                    <a:pt x="23" y="8"/>
                    <a:pt x="1" y="68"/>
                    <a:pt x="38" y="98"/>
                  </a:cubicBezTo>
                  <a:cubicBezTo>
                    <a:pt x="49" y="109"/>
                    <a:pt x="62" y="115"/>
                    <a:pt x="76" y="115"/>
                  </a:cubicBezTo>
                  <a:cubicBezTo>
                    <a:pt x="89" y="115"/>
                    <a:pt x="102" y="109"/>
                    <a:pt x="113" y="98"/>
                  </a:cubicBezTo>
                  <a:cubicBezTo>
                    <a:pt x="150" y="61"/>
                    <a:pt x="120"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365;p24">
              <a:extLst>
                <a:ext uri="{FF2B5EF4-FFF2-40B4-BE49-F238E27FC236}">
                  <a16:creationId xmlns:a16="http://schemas.microsoft.com/office/drawing/2014/main" id="{345D8963-5250-744A-9918-3DF8C92D77A6}"/>
                </a:ext>
              </a:extLst>
            </p:cNvPr>
            <p:cNvSpPr/>
            <p:nvPr/>
          </p:nvSpPr>
          <p:spPr>
            <a:xfrm rot="-2922755">
              <a:off x="5708523" y="2765091"/>
              <a:ext cx="17915" cy="13436"/>
            </a:xfrm>
            <a:custGeom>
              <a:avLst/>
              <a:gdLst/>
              <a:ahLst/>
              <a:cxnLst/>
              <a:rect l="l" t="t" r="r" b="b"/>
              <a:pathLst>
                <a:path w="144" h="108" extrusionOk="0">
                  <a:moveTo>
                    <a:pt x="68" y="0"/>
                  </a:moveTo>
                  <a:cubicBezTo>
                    <a:pt x="23" y="0"/>
                    <a:pt x="1" y="60"/>
                    <a:pt x="38" y="97"/>
                  </a:cubicBezTo>
                  <a:cubicBezTo>
                    <a:pt x="45" y="104"/>
                    <a:pt x="56" y="108"/>
                    <a:pt x="69" y="108"/>
                  </a:cubicBezTo>
                  <a:cubicBezTo>
                    <a:pt x="84" y="108"/>
                    <a:pt x="101" y="102"/>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366;p24">
              <a:extLst>
                <a:ext uri="{FF2B5EF4-FFF2-40B4-BE49-F238E27FC236}">
                  <a16:creationId xmlns:a16="http://schemas.microsoft.com/office/drawing/2014/main" id="{9F8DF0D6-53F5-9F4A-B4DA-D530EDF0A67A}"/>
                </a:ext>
              </a:extLst>
            </p:cNvPr>
            <p:cNvSpPr/>
            <p:nvPr/>
          </p:nvSpPr>
          <p:spPr>
            <a:xfrm rot="-2922755">
              <a:off x="5705089" y="2734553"/>
              <a:ext cx="18537" cy="13561"/>
            </a:xfrm>
            <a:custGeom>
              <a:avLst/>
              <a:gdLst/>
              <a:ahLst/>
              <a:cxnLst/>
              <a:rect l="l" t="t" r="r" b="b"/>
              <a:pathLst>
                <a:path w="149" h="109" extrusionOk="0">
                  <a:moveTo>
                    <a:pt x="83" y="1"/>
                  </a:moveTo>
                  <a:cubicBezTo>
                    <a:pt x="81" y="1"/>
                    <a:pt x="78" y="1"/>
                    <a:pt x="75" y="1"/>
                  </a:cubicBezTo>
                  <a:cubicBezTo>
                    <a:pt x="23" y="1"/>
                    <a:pt x="1" y="61"/>
                    <a:pt x="38" y="91"/>
                  </a:cubicBezTo>
                  <a:cubicBezTo>
                    <a:pt x="49" y="103"/>
                    <a:pt x="64" y="108"/>
                    <a:pt x="78" y="108"/>
                  </a:cubicBezTo>
                  <a:cubicBezTo>
                    <a:pt x="92" y="108"/>
                    <a:pt x="105" y="103"/>
                    <a:pt x="113" y="91"/>
                  </a:cubicBezTo>
                  <a:cubicBezTo>
                    <a:pt x="148" y="56"/>
                    <a:pt x="124"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367;p24">
              <a:extLst>
                <a:ext uri="{FF2B5EF4-FFF2-40B4-BE49-F238E27FC236}">
                  <a16:creationId xmlns:a16="http://schemas.microsoft.com/office/drawing/2014/main" id="{70FB7588-A57F-DA4C-B7E8-60C45DF6A33A}"/>
                </a:ext>
              </a:extLst>
            </p:cNvPr>
            <p:cNvSpPr/>
            <p:nvPr/>
          </p:nvSpPr>
          <p:spPr>
            <a:xfrm rot="-2922755">
              <a:off x="5702228" y="2703357"/>
              <a:ext cx="17791" cy="14307"/>
            </a:xfrm>
            <a:custGeom>
              <a:avLst/>
              <a:gdLst/>
              <a:ahLst/>
              <a:cxnLst/>
              <a:rect l="l" t="t" r="r" b="b"/>
              <a:pathLst>
                <a:path w="143" h="115" extrusionOk="0">
                  <a:moveTo>
                    <a:pt x="68" y="0"/>
                  </a:moveTo>
                  <a:cubicBezTo>
                    <a:pt x="23" y="8"/>
                    <a:pt x="1" y="68"/>
                    <a:pt x="38" y="98"/>
                  </a:cubicBezTo>
                  <a:cubicBezTo>
                    <a:pt x="49" y="109"/>
                    <a:pt x="62" y="115"/>
                    <a:pt x="76" y="115"/>
                  </a:cubicBezTo>
                  <a:cubicBezTo>
                    <a:pt x="89" y="115"/>
                    <a:pt x="102" y="109"/>
                    <a:pt x="113" y="98"/>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368;p24">
              <a:extLst>
                <a:ext uri="{FF2B5EF4-FFF2-40B4-BE49-F238E27FC236}">
                  <a16:creationId xmlns:a16="http://schemas.microsoft.com/office/drawing/2014/main" id="{629F562A-918F-B548-A55B-B4078B946286}"/>
                </a:ext>
              </a:extLst>
            </p:cNvPr>
            <p:cNvSpPr/>
            <p:nvPr/>
          </p:nvSpPr>
          <p:spPr>
            <a:xfrm rot="-2922755">
              <a:off x="5699219" y="2672582"/>
              <a:ext cx="17915" cy="13561"/>
            </a:xfrm>
            <a:custGeom>
              <a:avLst/>
              <a:gdLst/>
              <a:ahLst/>
              <a:cxnLst/>
              <a:rect l="l" t="t" r="r" b="b"/>
              <a:pathLst>
                <a:path w="144" h="109" extrusionOk="0">
                  <a:moveTo>
                    <a:pt x="68" y="1"/>
                  </a:moveTo>
                  <a:cubicBezTo>
                    <a:pt x="16" y="1"/>
                    <a:pt x="1" y="61"/>
                    <a:pt x="31" y="98"/>
                  </a:cubicBezTo>
                  <a:cubicBezTo>
                    <a:pt x="41" y="105"/>
                    <a:pt x="54" y="108"/>
                    <a:pt x="67" y="108"/>
                  </a:cubicBezTo>
                  <a:cubicBezTo>
                    <a:pt x="84" y="108"/>
                    <a:pt x="101" y="103"/>
                    <a:pt x="113" y="91"/>
                  </a:cubicBezTo>
                  <a:cubicBezTo>
                    <a:pt x="143" y="53"/>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369;p24">
              <a:extLst>
                <a:ext uri="{FF2B5EF4-FFF2-40B4-BE49-F238E27FC236}">
                  <a16:creationId xmlns:a16="http://schemas.microsoft.com/office/drawing/2014/main" id="{5A9C109B-7200-F044-BDFB-B6330C6624AC}"/>
                </a:ext>
              </a:extLst>
            </p:cNvPr>
            <p:cNvSpPr/>
            <p:nvPr/>
          </p:nvSpPr>
          <p:spPr>
            <a:xfrm rot="-2922755">
              <a:off x="5695933" y="2642494"/>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9"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370;p24">
              <a:extLst>
                <a:ext uri="{FF2B5EF4-FFF2-40B4-BE49-F238E27FC236}">
                  <a16:creationId xmlns:a16="http://schemas.microsoft.com/office/drawing/2014/main" id="{358B6225-2685-1243-AC5B-767EF4701396}"/>
                </a:ext>
              </a:extLst>
            </p:cNvPr>
            <p:cNvSpPr/>
            <p:nvPr/>
          </p:nvSpPr>
          <p:spPr>
            <a:xfrm rot="-2922755">
              <a:off x="5692924" y="2610848"/>
              <a:ext cx="17791" cy="14432"/>
            </a:xfrm>
            <a:custGeom>
              <a:avLst/>
              <a:gdLst/>
              <a:ahLst/>
              <a:cxnLst/>
              <a:rect l="l" t="t" r="r" b="b"/>
              <a:pathLst>
                <a:path w="143" h="116" extrusionOk="0">
                  <a:moveTo>
                    <a:pt x="68" y="1"/>
                  </a:moveTo>
                  <a:cubicBezTo>
                    <a:pt x="23" y="8"/>
                    <a:pt x="1" y="68"/>
                    <a:pt x="31" y="98"/>
                  </a:cubicBezTo>
                  <a:cubicBezTo>
                    <a:pt x="42" y="109"/>
                    <a:pt x="57" y="115"/>
                    <a:pt x="72" y="115"/>
                  </a:cubicBezTo>
                  <a:cubicBezTo>
                    <a:pt x="87" y="115"/>
                    <a:pt x="102" y="109"/>
                    <a:pt x="113" y="98"/>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371;p24">
              <a:extLst>
                <a:ext uri="{FF2B5EF4-FFF2-40B4-BE49-F238E27FC236}">
                  <a16:creationId xmlns:a16="http://schemas.microsoft.com/office/drawing/2014/main" id="{DEAB1B76-4C28-C047-AB31-945D72759EC1}"/>
                </a:ext>
              </a:extLst>
            </p:cNvPr>
            <p:cNvSpPr/>
            <p:nvPr/>
          </p:nvSpPr>
          <p:spPr>
            <a:xfrm rot="-2922755">
              <a:off x="5826582" y="2955683"/>
              <a:ext cx="37323" cy="36452"/>
            </a:xfrm>
            <a:custGeom>
              <a:avLst/>
              <a:gdLst/>
              <a:ahLst/>
              <a:cxnLst/>
              <a:rect l="l" t="t" r="r" b="b"/>
              <a:pathLst>
                <a:path w="300" h="293" extrusionOk="0">
                  <a:moveTo>
                    <a:pt x="150" y="1"/>
                  </a:moveTo>
                  <a:cubicBezTo>
                    <a:pt x="68" y="1"/>
                    <a:pt x="1" y="61"/>
                    <a:pt x="1" y="151"/>
                  </a:cubicBezTo>
                  <a:cubicBezTo>
                    <a:pt x="1" y="233"/>
                    <a:pt x="68" y="293"/>
                    <a:pt x="150" y="293"/>
                  </a:cubicBezTo>
                  <a:cubicBezTo>
                    <a:pt x="233" y="293"/>
                    <a:pt x="300" y="233"/>
                    <a:pt x="300" y="151"/>
                  </a:cubicBezTo>
                  <a:cubicBezTo>
                    <a:pt x="300" y="61"/>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372;p24">
              <a:extLst>
                <a:ext uri="{FF2B5EF4-FFF2-40B4-BE49-F238E27FC236}">
                  <a16:creationId xmlns:a16="http://schemas.microsoft.com/office/drawing/2014/main" id="{AF5F396E-94D9-6F43-BE0F-6B729527543F}"/>
                </a:ext>
              </a:extLst>
            </p:cNvPr>
            <p:cNvSpPr/>
            <p:nvPr/>
          </p:nvSpPr>
          <p:spPr>
            <a:xfrm rot="-2922755">
              <a:off x="5788657" y="2589713"/>
              <a:ext cx="37447" cy="37448"/>
            </a:xfrm>
            <a:custGeom>
              <a:avLst/>
              <a:gdLst/>
              <a:ahLst/>
              <a:cxnLst/>
              <a:rect l="l" t="t" r="r" b="b"/>
              <a:pathLst>
                <a:path w="301" h="301" extrusionOk="0">
                  <a:moveTo>
                    <a:pt x="150" y="1"/>
                  </a:moveTo>
                  <a:cubicBezTo>
                    <a:pt x="68" y="1"/>
                    <a:pt x="1" y="68"/>
                    <a:pt x="1" y="151"/>
                  </a:cubicBezTo>
                  <a:cubicBezTo>
                    <a:pt x="1" y="233"/>
                    <a:pt x="68" y="300"/>
                    <a:pt x="150" y="300"/>
                  </a:cubicBezTo>
                  <a:cubicBezTo>
                    <a:pt x="233" y="300"/>
                    <a:pt x="300" y="233"/>
                    <a:pt x="300" y="151"/>
                  </a:cubicBezTo>
                  <a:cubicBezTo>
                    <a:pt x="300" y="68"/>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373;p24">
              <a:extLst>
                <a:ext uri="{FF2B5EF4-FFF2-40B4-BE49-F238E27FC236}">
                  <a16:creationId xmlns:a16="http://schemas.microsoft.com/office/drawing/2014/main" id="{99AD42B6-4DC9-654A-922E-7EFD9747477B}"/>
                </a:ext>
              </a:extLst>
            </p:cNvPr>
            <p:cNvSpPr/>
            <p:nvPr/>
          </p:nvSpPr>
          <p:spPr>
            <a:xfrm rot="-2922755">
              <a:off x="5832799" y="2931236"/>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8"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374;p24">
              <a:extLst>
                <a:ext uri="{FF2B5EF4-FFF2-40B4-BE49-F238E27FC236}">
                  <a16:creationId xmlns:a16="http://schemas.microsoft.com/office/drawing/2014/main" id="{6B8ABD4A-14A1-9841-8A2F-A5A9D4FCB22C}"/>
                </a:ext>
              </a:extLst>
            </p:cNvPr>
            <p:cNvSpPr/>
            <p:nvPr/>
          </p:nvSpPr>
          <p:spPr>
            <a:xfrm rot="-2922755">
              <a:off x="5829262" y="2903930"/>
              <a:ext cx="18786" cy="14307"/>
            </a:xfrm>
            <a:custGeom>
              <a:avLst/>
              <a:gdLst/>
              <a:ahLst/>
              <a:cxnLst/>
              <a:rect l="l" t="t" r="r" b="b"/>
              <a:pathLst>
                <a:path w="151" h="115" extrusionOk="0">
                  <a:moveTo>
                    <a:pt x="76" y="0"/>
                  </a:moveTo>
                  <a:cubicBezTo>
                    <a:pt x="23" y="8"/>
                    <a:pt x="1" y="68"/>
                    <a:pt x="38" y="98"/>
                  </a:cubicBezTo>
                  <a:cubicBezTo>
                    <a:pt x="49" y="109"/>
                    <a:pt x="64" y="114"/>
                    <a:pt x="78" y="114"/>
                  </a:cubicBezTo>
                  <a:cubicBezTo>
                    <a:pt x="92" y="114"/>
                    <a:pt x="106" y="109"/>
                    <a:pt x="113" y="98"/>
                  </a:cubicBezTo>
                  <a:cubicBezTo>
                    <a:pt x="150"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375;p24">
              <a:extLst>
                <a:ext uri="{FF2B5EF4-FFF2-40B4-BE49-F238E27FC236}">
                  <a16:creationId xmlns:a16="http://schemas.microsoft.com/office/drawing/2014/main" id="{7DCAB784-EB60-7645-96D6-3662BE16E7F2}"/>
                </a:ext>
              </a:extLst>
            </p:cNvPr>
            <p:cNvSpPr/>
            <p:nvPr/>
          </p:nvSpPr>
          <p:spPr>
            <a:xfrm rot="-2922755">
              <a:off x="5827068" y="2877392"/>
              <a:ext cx="17791" cy="14307"/>
            </a:xfrm>
            <a:custGeom>
              <a:avLst/>
              <a:gdLst/>
              <a:ahLst/>
              <a:cxnLst/>
              <a:rect l="l" t="t" r="r" b="b"/>
              <a:pathLst>
                <a:path w="143" h="115" extrusionOk="0">
                  <a:moveTo>
                    <a:pt x="68" y="0"/>
                  </a:moveTo>
                  <a:cubicBezTo>
                    <a:pt x="23" y="8"/>
                    <a:pt x="0" y="68"/>
                    <a:pt x="38" y="97"/>
                  </a:cubicBezTo>
                  <a:cubicBezTo>
                    <a:pt x="49" y="109"/>
                    <a:pt x="62" y="114"/>
                    <a:pt x="75" y="114"/>
                  </a:cubicBezTo>
                  <a:cubicBezTo>
                    <a:pt x="88" y="114"/>
                    <a:pt x="102" y="109"/>
                    <a:pt x="113" y="97"/>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376;p24">
              <a:extLst>
                <a:ext uri="{FF2B5EF4-FFF2-40B4-BE49-F238E27FC236}">
                  <a16:creationId xmlns:a16="http://schemas.microsoft.com/office/drawing/2014/main" id="{ADB6B91F-058E-A94A-8548-46936CDF50C6}"/>
                </a:ext>
              </a:extLst>
            </p:cNvPr>
            <p:cNvSpPr/>
            <p:nvPr/>
          </p:nvSpPr>
          <p:spPr>
            <a:xfrm rot="-2922755">
              <a:off x="5824471" y="2850462"/>
              <a:ext cx="17791" cy="13934"/>
            </a:xfrm>
            <a:custGeom>
              <a:avLst/>
              <a:gdLst/>
              <a:ahLst/>
              <a:cxnLst/>
              <a:rect l="l" t="t" r="r" b="b"/>
              <a:pathLst>
                <a:path w="143" h="112" extrusionOk="0">
                  <a:moveTo>
                    <a:pt x="68" y="1"/>
                  </a:moveTo>
                  <a:cubicBezTo>
                    <a:pt x="23" y="8"/>
                    <a:pt x="0" y="61"/>
                    <a:pt x="30" y="98"/>
                  </a:cubicBezTo>
                  <a:cubicBezTo>
                    <a:pt x="40" y="108"/>
                    <a:pt x="52" y="112"/>
                    <a:pt x="64" y="112"/>
                  </a:cubicBezTo>
                  <a:cubicBezTo>
                    <a:pt x="81" y="112"/>
                    <a:pt x="99" y="104"/>
                    <a:pt x="112" y="91"/>
                  </a:cubicBezTo>
                  <a:cubicBezTo>
                    <a:pt x="142" y="61"/>
                    <a:pt x="112"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377;p24">
              <a:extLst>
                <a:ext uri="{FF2B5EF4-FFF2-40B4-BE49-F238E27FC236}">
                  <a16:creationId xmlns:a16="http://schemas.microsoft.com/office/drawing/2014/main" id="{22605D83-735D-904E-AF4F-11CC17ED8E63}"/>
                </a:ext>
              </a:extLst>
            </p:cNvPr>
            <p:cNvSpPr/>
            <p:nvPr/>
          </p:nvSpPr>
          <p:spPr>
            <a:xfrm rot="-2922755">
              <a:off x="5821451" y="2824299"/>
              <a:ext cx="17791" cy="13934"/>
            </a:xfrm>
            <a:custGeom>
              <a:avLst/>
              <a:gdLst/>
              <a:ahLst/>
              <a:cxnLst/>
              <a:rect l="l" t="t" r="r" b="b"/>
              <a:pathLst>
                <a:path w="143" h="112" extrusionOk="0">
                  <a:moveTo>
                    <a:pt x="75" y="1"/>
                  </a:moveTo>
                  <a:cubicBezTo>
                    <a:pt x="23" y="1"/>
                    <a:pt x="0" y="61"/>
                    <a:pt x="38" y="98"/>
                  </a:cubicBezTo>
                  <a:cubicBezTo>
                    <a:pt x="47" y="107"/>
                    <a:pt x="58" y="112"/>
                    <a:pt x="69" y="112"/>
                  </a:cubicBezTo>
                  <a:cubicBezTo>
                    <a:pt x="84" y="112"/>
                    <a:pt x="100" y="104"/>
                    <a:pt x="113" y="91"/>
                  </a:cubicBezTo>
                  <a:cubicBezTo>
                    <a:pt x="143"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378;p24">
              <a:extLst>
                <a:ext uri="{FF2B5EF4-FFF2-40B4-BE49-F238E27FC236}">
                  <a16:creationId xmlns:a16="http://schemas.microsoft.com/office/drawing/2014/main" id="{402152C4-BA4D-2C4D-8F20-26AA681D7F32}"/>
                </a:ext>
              </a:extLst>
            </p:cNvPr>
            <p:cNvSpPr/>
            <p:nvPr/>
          </p:nvSpPr>
          <p:spPr>
            <a:xfrm rot="-2922755">
              <a:off x="5818948" y="2797451"/>
              <a:ext cx="17791" cy="13561"/>
            </a:xfrm>
            <a:custGeom>
              <a:avLst/>
              <a:gdLst/>
              <a:ahLst/>
              <a:cxnLst/>
              <a:rect l="l" t="t" r="r" b="b"/>
              <a:pathLst>
                <a:path w="143" h="109" extrusionOk="0">
                  <a:moveTo>
                    <a:pt x="68" y="1"/>
                  </a:moveTo>
                  <a:cubicBezTo>
                    <a:pt x="23" y="1"/>
                    <a:pt x="0" y="60"/>
                    <a:pt x="30" y="98"/>
                  </a:cubicBezTo>
                  <a:cubicBezTo>
                    <a:pt x="40" y="105"/>
                    <a:pt x="53" y="108"/>
                    <a:pt x="67" y="108"/>
                  </a:cubicBezTo>
                  <a:cubicBezTo>
                    <a:pt x="83" y="108"/>
                    <a:pt x="100" y="103"/>
                    <a:pt x="112" y="90"/>
                  </a:cubicBezTo>
                  <a:cubicBezTo>
                    <a:pt x="142" y="60"/>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379;p24">
              <a:extLst>
                <a:ext uri="{FF2B5EF4-FFF2-40B4-BE49-F238E27FC236}">
                  <a16:creationId xmlns:a16="http://schemas.microsoft.com/office/drawing/2014/main" id="{D8A91AC7-6947-EA49-81C7-7E5545BFEF5A}"/>
                </a:ext>
              </a:extLst>
            </p:cNvPr>
            <p:cNvSpPr/>
            <p:nvPr/>
          </p:nvSpPr>
          <p:spPr>
            <a:xfrm rot="-2922755">
              <a:off x="5815758" y="2770914"/>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3"/>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380;p24">
              <a:extLst>
                <a:ext uri="{FF2B5EF4-FFF2-40B4-BE49-F238E27FC236}">
                  <a16:creationId xmlns:a16="http://schemas.microsoft.com/office/drawing/2014/main" id="{7044B181-E286-4A4E-BA34-43D6EA228FA4}"/>
                </a:ext>
              </a:extLst>
            </p:cNvPr>
            <p:cNvSpPr/>
            <p:nvPr/>
          </p:nvSpPr>
          <p:spPr>
            <a:xfrm rot="-2922755">
              <a:off x="5813518" y="2744398"/>
              <a:ext cx="17791" cy="13436"/>
            </a:xfrm>
            <a:custGeom>
              <a:avLst/>
              <a:gdLst/>
              <a:ahLst/>
              <a:cxnLst/>
              <a:rect l="l" t="t" r="r" b="b"/>
              <a:pathLst>
                <a:path w="143" h="108" extrusionOk="0">
                  <a:moveTo>
                    <a:pt x="67" y="0"/>
                  </a:moveTo>
                  <a:cubicBezTo>
                    <a:pt x="23" y="0"/>
                    <a:pt x="0" y="60"/>
                    <a:pt x="38" y="97"/>
                  </a:cubicBezTo>
                  <a:cubicBezTo>
                    <a:pt x="48" y="104"/>
                    <a:pt x="59" y="108"/>
                    <a:pt x="71" y="108"/>
                  </a:cubicBezTo>
                  <a:cubicBezTo>
                    <a:pt x="85" y="108"/>
                    <a:pt x="100" y="102"/>
                    <a:pt x="112" y="90"/>
                  </a:cubicBezTo>
                  <a:cubicBezTo>
                    <a:pt x="142" y="53"/>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381;p24">
              <a:extLst>
                <a:ext uri="{FF2B5EF4-FFF2-40B4-BE49-F238E27FC236}">
                  <a16:creationId xmlns:a16="http://schemas.microsoft.com/office/drawing/2014/main" id="{544D6AE5-5CA1-A748-BCC9-1564B8833354}"/>
                </a:ext>
              </a:extLst>
            </p:cNvPr>
            <p:cNvSpPr/>
            <p:nvPr/>
          </p:nvSpPr>
          <p:spPr>
            <a:xfrm rot="-2922755">
              <a:off x="5810235" y="2717778"/>
              <a:ext cx="18786" cy="13436"/>
            </a:xfrm>
            <a:custGeom>
              <a:avLst/>
              <a:gdLst/>
              <a:ahLst/>
              <a:cxnLst/>
              <a:rect l="l" t="t" r="r" b="b"/>
              <a:pathLst>
                <a:path w="151" h="108" extrusionOk="0">
                  <a:moveTo>
                    <a:pt x="75" y="1"/>
                  </a:moveTo>
                  <a:cubicBezTo>
                    <a:pt x="23" y="1"/>
                    <a:pt x="0" y="61"/>
                    <a:pt x="38" y="91"/>
                  </a:cubicBezTo>
                  <a:cubicBezTo>
                    <a:pt x="49" y="102"/>
                    <a:pt x="64" y="108"/>
                    <a:pt x="78" y="108"/>
                  </a:cubicBezTo>
                  <a:cubicBezTo>
                    <a:pt x="92" y="108"/>
                    <a:pt x="105" y="102"/>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382;p24">
              <a:extLst>
                <a:ext uri="{FF2B5EF4-FFF2-40B4-BE49-F238E27FC236}">
                  <a16:creationId xmlns:a16="http://schemas.microsoft.com/office/drawing/2014/main" id="{E1ADC8EA-EAF5-D141-BFFC-FE44E8C1CFD5}"/>
                </a:ext>
              </a:extLst>
            </p:cNvPr>
            <p:cNvSpPr/>
            <p:nvPr/>
          </p:nvSpPr>
          <p:spPr>
            <a:xfrm rot="-2922755">
              <a:off x="5808041" y="2691241"/>
              <a:ext cx="17791" cy="13436"/>
            </a:xfrm>
            <a:custGeom>
              <a:avLst/>
              <a:gdLst/>
              <a:ahLst/>
              <a:cxnLst/>
              <a:rect l="l" t="t" r="r" b="b"/>
              <a:pathLst>
                <a:path w="143" h="108" extrusionOk="0">
                  <a:moveTo>
                    <a:pt x="67" y="1"/>
                  </a:moveTo>
                  <a:cubicBezTo>
                    <a:pt x="22" y="1"/>
                    <a:pt x="0" y="61"/>
                    <a:pt x="37" y="91"/>
                  </a:cubicBezTo>
                  <a:cubicBezTo>
                    <a:pt x="49" y="102"/>
                    <a:pt x="62" y="107"/>
                    <a:pt x="75" y="107"/>
                  </a:cubicBezTo>
                  <a:cubicBezTo>
                    <a:pt x="88" y="107"/>
                    <a:pt x="101" y="102"/>
                    <a:pt x="112" y="91"/>
                  </a:cubicBezTo>
                  <a:cubicBezTo>
                    <a:pt x="142" y="53"/>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383;p24">
              <a:extLst>
                <a:ext uri="{FF2B5EF4-FFF2-40B4-BE49-F238E27FC236}">
                  <a16:creationId xmlns:a16="http://schemas.microsoft.com/office/drawing/2014/main" id="{C44AD365-6124-124D-9E55-52DD92BA9E25}"/>
                </a:ext>
              </a:extLst>
            </p:cNvPr>
            <p:cNvSpPr/>
            <p:nvPr/>
          </p:nvSpPr>
          <p:spPr>
            <a:xfrm rot="-2922755">
              <a:off x="5805570" y="2664366"/>
              <a:ext cx="17666" cy="13561"/>
            </a:xfrm>
            <a:custGeom>
              <a:avLst/>
              <a:gdLst/>
              <a:ahLst/>
              <a:cxnLst/>
              <a:rect l="l" t="t" r="r" b="b"/>
              <a:pathLst>
                <a:path w="142" h="109" extrusionOk="0">
                  <a:moveTo>
                    <a:pt x="76" y="1"/>
                  </a:moveTo>
                  <a:cubicBezTo>
                    <a:pt x="73" y="1"/>
                    <a:pt x="71" y="1"/>
                    <a:pt x="68" y="2"/>
                  </a:cubicBezTo>
                  <a:cubicBezTo>
                    <a:pt x="23"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384;p24">
              <a:extLst>
                <a:ext uri="{FF2B5EF4-FFF2-40B4-BE49-F238E27FC236}">
                  <a16:creationId xmlns:a16="http://schemas.microsoft.com/office/drawing/2014/main" id="{4BB7AFD5-BD64-6241-83C1-F9C35AEE73C7}"/>
                </a:ext>
              </a:extLst>
            </p:cNvPr>
            <p:cNvSpPr/>
            <p:nvPr/>
          </p:nvSpPr>
          <p:spPr>
            <a:xfrm rot="-2922755">
              <a:off x="5802402" y="2637876"/>
              <a:ext cx="18537" cy="13561"/>
            </a:xfrm>
            <a:custGeom>
              <a:avLst/>
              <a:gdLst/>
              <a:ahLst/>
              <a:cxnLst/>
              <a:rect l="l" t="t" r="r" b="b"/>
              <a:pathLst>
                <a:path w="149" h="109" extrusionOk="0">
                  <a:moveTo>
                    <a:pt x="83" y="1"/>
                  </a:moveTo>
                  <a:cubicBezTo>
                    <a:pt x="81" y="1"/>
                    <a:pt x="78" y="1"/>
                    <a:pt x="76" y="1"/>
                  </a:cubicBezTo>
                  <a:cubicBezTo>
                    <a:pt x="23" y="1"/>
                    <a:pt x="1" y="61"/>
                    <a:pt x="38" y="91"/>
                  </a:cubicBezTo>
                  <a:cubicBezTo>
                    <a:pt x="50" y="102"/>
                    <a:pt x="63" y="108"/>
                    <a:pt x="76" y="108"/>
                  </a:cubicBezTo>
                  <a:cubicBezTo>
                    <a:pt x="89" y="108"/>
                    <a:pt x="102" y="102"/>
                    <a:pt x="113" y="91"/>
                  </a:cubicBezTo>
                  <a:cubicBezTo>
                    <a:pt x="149" y="56"/>
                    <a:pt x="124"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385;p24">
              <a:extLst>
                <a:ext uri="{FF2B5EF4-FFF2-40B4-BE49-F238E27FC236}">
                  <a16:creationId xmlns:a16="http://schemas.microsoft.com/office/drawing/2014/main" id="{568BBA18-979B-AC48-BFCE-2A5DAA0972FF}"/>
                </a:ext>
              </a:extLst>
            </p:cNvPr>
            <p:cNvSpPr/>
            <p:nvPr/>
          </p:nvSpPr>
          <p:spPr>
            <a:xfrm rot="-2922755">
              <a:off x="5920248" y="2929683"/>
              <a:ext cx="37447" cy="37323"/>
            </a:xfrm>
            <a:custGeom>
              <a:avLst/>
              <a:gdLst/>
              <a:ahLst/>
              <a:cxnLst/>
              <a:rect l="l" t="t" r="r" b="b"/>
              <a:pathLst>
                <a:path w="301" h="300" extrusionOk="0">
                  <a:moveTo>
                    <a:pt x="151" y="0"/>
                  </a:moveTo>
                  <a:cubicBezTo>
                    <a:pt x="68" y="0"/>
                    <a:pt x="1" y="68"/>
                    <a:pt x="1" y="150"/>
                  </a:cubicBezTo>
                  <a:cubicBezTo>
                    <a:pt x="1" y="233"/>
                    <a:pt x="68" y="300"/>
                    <a:pt x="151" y="300"/>
                  </a:cubicBezTo>
                  <a:cubicBezTo>
                    <a:pt x="233" y="300"/>
                    <a:pt x="300" y="233"/>
                    <a:pt x="300" y="150"/>
                  </a:cubicBezTo>
                  <a:cubicBezTo>
                    <a:pt x="300" y="68"/>
                    <a:pt x="233" y="0"/>
                    <a:pt x="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386;p24">
              <a:extLst>
                <a:ext uri="{FF2B5EF4-FFF2-40B4-BE49-F238E27FC236}">
                  <a16:creationId xmlns:a16="http://schemas.microsoft.com/office/drawing/2014/main" id="{82F2C76D-AE67-A649-BD8E-52AC135F35A8}"/>
                </a:ext>
              </a:extLst>
            </p:cNvPr>
            <p:cNvSpPr/>
            <p:nvPr/>
          </p:nvSpPr>
          <p:spPr>
            <a:xfrm rot="-2922755">
              <a:off x="5882672" y="2620014"/>
              <a:ext cx="49142" cy="37323"/>
            </a:xfrm>
            <a:custGeom>
              <a:avLst/>
              <a:gdLst/>
              <a:ahLst/>
              <a:cxnLst/>
              <a:rect l="l" t="t" r="r" b="b"/>
              <a:pathLst>
                <a:path w="395" h="300" extrusionOk="0">
                  <a:moveTo>
                    <a:pt x="204" y="0"/>
                  </a:moveTo>
                  <a:cubicBezTo>
                    <a:pt x="201" y="0"/>
                    <a:pt x="198" y="0"/>
                    <a:pt x="195" y="0"/>
                  </a:cubicBezTo>
                  <a:cubicBezTo>
                    <a:pt x="60" y="0"/>
                    <a:pt x="0" y="165"/>
                    <a:pt x="97" y="255"/>
                  </a:cubicBezTo>
                  <a:cubicBezTo>
                    <a:pt x="127" y="284"/>
                    <a:pt x="164" y="299"/>
                    <a:pt x="202" y="299"/>
                  </a:cubicBezTo>
                  <a:cubicBezTo>
                    <a:pt x="241" y="299"/>
                    <a:pt x="280" y="282"/>
                    <a:pt x="307" y="248"/>
                  </a:cubicBezTo>
                  <a:cubicBezTo>
                    <a:pt x="395" y="152"/>
                    <a:pt x="325"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387;p24">
              <a:extLst>
                <a:ext uri="{FF2B5EF4-FFF2-40B4-BE49-F238E27FC236}">
                  <a16:creationId xmlns:a16="http://schemas.microsoft.com/office/drawing/2014/main" id="{2AAC1D55-4261-434D-AEBC-77439E69C26E}"/>
                </a:ext>
              </a:extLst>
            </p:cNvPr>
            <p:cNvSpPr/>
            <p:nvPr/>
          </p:nvSpPr>
          <p:spPr>
            <a:xfrm rot="-2922755">
              <a:off x="5926506" y="2910584"/>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0"/>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388;p24">
              <a:extLst>
                <a:ext uri="{FF2B5EF4-FFF2-40B4-BE49-F238E27FC236}">
                  <a16:creationId xmlns:a16="http://schemas.microsoft.com/office/drawing/2014/main" id="{A6EC77CC-2D30-D54D-BF2C-30A3A326CD65}"/>
                </a:ext>
              </a:extLst>
            </p:cNvPr>
            <p:cNvSpPr/>
            <p:nvPr/>
          </p:nvSpPr>
          <p:spPr>
            <a:xfrm rot="-2922755">
              <a:off x="5924555" y="2887518"/>
              <a:ext cx="17791" cy="13934"/>
            </a:xfrm>
            <a:custGeom>
              <a:avLst/>
              <a:gdLst/>
              <a:ahLst/>
              <a:cxnLst/>
              <a:rect l="l" t="t" r="r" b="b"/>
              <a:pathLst>
                <a:path w="143" h="112" extrusionOk="0">
                  <a:moveTo>
                    <a:pt x="67" y="1"/>
                  </a:moveTo>
                  <a:cubicBezTo>
                    <a:pt x="23" y="8"/>
                    <a:pt x="0" y="61"/>
                    <a:pt x="30" y="98"/>
                  </a:cubicBezTo>
                  <a:cubicBezTo>
                    <a:pt x="39" y="108"/>
                    <a:pt x="51" y="112"/>
                    <a:pt x="64" y="112"/>
                  </a:cubicBezTo>
                  <a:cubicBezTo>
                    <a:pt x="81" y="112"/>
                    <a:pt x="99" y="104"/>
                    <a:pt x="112" y="91"/>
                  </a:cubicBezTo>
                  <a:cubicBezTo>
                    <a:pt x="142" y="61"/>
                    <a:pt x="112"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389;p24">
              <a:extLst>
                <a:ext uri="{FF2B5EF4-FFF2-40B4-BE49-F238E27FC236}">
                  <a16:creationId xmlns:a16="http://schemas.microsoft.com/office/drawing/2014/main" id="{E363EE79-0215-B647-8179-E030583FB37D}"/>
                </a:ext>
              </a:extLst>
            </p:cNvPr>
            <p:cNvSpPr/>
            <p:nvPr/>
          </p:nvSpPr>
          <p:spPr>
            <a:xfrm rot="-2922755">
              <a:off x="5921768" y="2864956"/>
              <a:ext cx="18786" cy="14307"/>
            </a:xfrm>
            <a:custGeom>
              <a:avLst/>
              <a:gdLst/>
              <a:ahLst/>
              <a:cxnLst/>
              <a:rect l="l" t="t" r="r" b="b"/>
              <a:pathLst>
                <a:path w="151" h="115" extrusionOk="0">
                  <a:moveTo>
                    <a:pt x="76" y="0"/>
                  </a:moveTo>
                  <a:cubicBezTo>
                    <a:pt x="23" y="8"/>
                    <a:pt x="1" y="68"/>
                    <a:pt x="38" y="97"/>
                  </a:cubicBezTo>
                  <a:cubicBezTo>
                    <a:pt x="50" y="109"/>
                    <a:pt x="63" y="114"/>
                    <a:pt x="76" y="114"/>
                  </a:cubicBezTo>
                  <a:cubicBezTo>
                    <a:pt x="89" y="114"/>
                    <a:pt x="102" y="109"/>
                    <a:pt x="113" y="97"/>
                  </a:cubicBezTo>
                  <a:cubicBezTo>
                    <a:pt x="151"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390;p24">
              <a:extLst>
                <a:ext uri="{FF2B5EF4-FFF2-40B4-BE49-F238E27FC236}">
                  <a16:creationId xmlns:a16="http://schemas.microsoft.com/office/drawing/2014/main" id="{219DF1A6-6355-7C4B-81DE-B21CD98F0039}"/>
                </a:ext>
              </a:extLst>
            </p:cNvPr>
            <p:cNvSpPr/>
            <p:nvPr/>
          </p:nvSpPr>
          <p:spPr>
            <a:xfrm rot="-2922755">
              <a:off x="5920194" y="2843098"/>
              <a:ext cx="17542" cy="13436"/>
            </a:xfrm>
            <a:custGeom>
              <a:avLst/>
              <a:gdLst/>
              <a:ahLst/>
              <a:cxnLst/>
              <a:rect l="l" t="t" r="r" b="b"/>
              <a:pathLst>
                <a:path w="141" h="108" extrusionOk="0">
                  <a:moveTo>
                    <a:pt x="76" y="0"/>
                  </a:moveTo>
                  <a:cubicBezTo>
                    <a:pt x="73" y="0"/>
                    <a:pt x="71" y="0"/>
                    <a:pt x="68" y="1"/>
                  </a:cubicBezTo>
                  <a:cubicBezTo>
                    <a:pt x="23" y="1"/>
                    <a:pt x="0" y="61"/>
                    <a:pt x="30" y="91"/>
                  </a:cubicBezTo>
                  <a:cubicBezTo>
                    <a:pt x="41" y="102"/>
                    <a:pt x="56" y="108"/>
                    <a:pt x="71" y="108"/>
                  </a:cubicBezTo>
                  <a:cubicBezTo>
                    <a:pt x="86" y="108"/>
                    <a:pt x="101" y="102"/>
                    <a:pt x="112" y="91"/>
                  </a:cubicBezTo>
                  <a:cubicBezTo>
                    <a:pt x="141" y="55"/>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391;p24">
              <a:extLst>
                <a:ext uri="{FF2B5EF4-FFF2-40B4-BE49-F238E27FC236}">
                  <a16:creationId xmlns:a16="http://schemas.microsoft.com/office/drawing/2014/main" id="{8B88ECE1-BD2E-CF4F-958F-10202B3F52DE}"/>
                </a:ext>
              </a:extLst>
            </p:cNvPr>
            <p:cNvSpPr/>
            <p:nvPr/>
          </p:nvSpPr>
          <p:spPr>
            <a:xfrm rot="-2922755">
              <a:off x="5917178" y="2820526"/>
              <a:ext cx="18786" cy="13312"/>
            </a:xfrm>
            <a:custGeom>
              <a:avLst/>
              <a:gdLst/>
              <a:ahLst/>
              <a:cxnLst/>
              <a:rect l="l" t="t" r="r" b="b"/>
              <a:pathLst>
                <a:path w="151" h="107" extrusionOk="0">
                  <a:moveTo>
                    <a:pt x="76" y="0"/>
                  </a:moveTo>
                  <a:cubicBezTo>
                    <a:pt x="23" y="0"/>
                    <a:pt x="1" y="60"/>
                    <a:pt x="38" y="90"/>
                  </a:cubicBezTo>
                  <a:cubicBezTo>
                    <a:pt x="50" y="101"/>
                    <a:pt x="65" y="107"/>
                    <a:pt x="79" y="107"/>
                  </a:cubicBezTo>
                  <a:cubicBezTo>
                    <a:pt x="93" y="107"/>
                    <a:pt x="106" y="101"/>
                    <a:pt x="113" y="90"/>
                  </a:cubicBezTo>
                  <a:cubicBezTo>
                    <a:pt x="151" y="53"/>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392;p24">
              <a:extLst>
                <a:ext uri="{FF2B5EF4-FFF2-40B4-BE49-F238E27FC236}">
                  <a16:creationId xmlns:a16="http://schemas.microsoft.com/office/drawing/2014/main" id="{1A7985B0-E029-6443-B71B-5AA12034E062}"/>
                </a:ext>
              </a:extLst>
            </p:cNvPr>
            <p:cNvSpPr/>
            <p:nvPr/>
          </p:nvSpPr>
          <p:spPr>
            <a:xfrm rot="-2922755">
              <a:off x="5915281" y="2797830"/>
              <a:ext cx="17791" cy="13436"/>
            </a:xfrm>
            <a:custGeom>
              <a:avLst/>
              <a:gdLst/>
              <a:ahLst/>
              <a:cxnLst/>
              <a:rect l="l" t="t" r="r" b="b"/>
              <a:pathLst>
                <a:path w="143" h="108" extrusionOk="0">
                  <a:moveTo>
                    <a:pt x="68" y="0"/>
                  </a:moveTo>
                  <a:cubicBezTo>
                    <a:pt x="23" y="0"/>
                    <a:pt x="0" y="60"/>
                    <a:pt x="38" y="90"/>
                  </a:cubicBezTo>
                  <a:cubicBezTo>
                    <a:pt x="45" y="101"/>
                    <a:pt x="58" y="107"/>
                    <a:pt x="72" y="107"/>
                  </a:cubicBezTo>
                  <a:cubicBezTo>
                    <a:pt x="86" y="107"/>
                    <a:pt x="101" y="101"/>
                    <a:pt x="112" y="90"/>
                  </a:cubicBezTo>
                  <a:cubicBezTo>
                    <a:pt x="142"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393;p24">
              <a:extLst>
                <a:ext uri="{FF2B5EF4-FFF2-40B4-BE49-F238E27FC236}">
                  <a16:creationId xmlns:a16="http://schemas.microsoft.com/office/drawing/2014/main" id="{342AE6AF-910C-C043-8BF9-D1F79219A8BF}"/>
                </a:ext>
              </a:extLst>
            </p:cNvPr>
            <p:cNvSpPr/>
            <p:nvPr/>
          </p:nvSpPr>
          <p:spPr>
            <a:xfrm rot="-2922755">
              <a:off x="5912307" y="2775228"/>
              <a:ext cx="18786" cy="13561"/>
            </a:xfrm>
            <a:custGeom>
              <a:avLst/>
              <a:gdLst/>
              <a:ahLst/>
              <a:cxnLst/>
              <a:rect l="l" t="t" r="r" b="b"/>
              <a:pathLst>
                <a:path w="151" h="109" extrusionOk="0">
                  <a:moveTo>
                    <a:pt x="76" y="1"/>
                  </a:moveTo>
                  <a:cubicBezTo>
                    <a:pt x="23" y="1"/>
                    <a:pt x="1" y="61"/>
                    <a:pt x="38" y="98"/>
                  </a:cubicBezTo>
                  <a:cubicBezTo>
                    <a:pt x="48" y="105"/>
                    <a:pt x="62" y="108"/>
                    <a:pt x="74" y="108"/>
                  </a:cubicBezTo>
                  <a:cubicBezTo>
                    <a:pt x="90" y="108"/>
                    <a:pt x="105" y="103"/>
                    <a:pt x="113" y="91"/>
                  </a:cubicBezTo>
                  <a:cubicBezTo>
                    <a:pt x="151"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394;p24">
              <a:extLst>
                <a:ext uri="{FF2B5EF4-FFF2-40B4-BE49-F238E27FC236}">
                  <a16:creationId xmlns:a16="http://schemas.microsoft.com/office/drawing/2014/main" id="{4E100800-8F6B-7C45-BB5B-38E03539F272}"/>
                </a:ext>
              </a:extLst>
            </p:cNvPr>
            <p:cNvSpPr/>
            <p:nvPr/>
          </p:nvSpPr>
          <p:spPr>
            <a:xfrm rot="-2922755">
              <a:off x="5910504" y="2752490"/>
              <a:ext cx="17791" cy="13934"/>
            </a:xfrm>
            <a:custGeom>
              <a:avLst/>
              <a:gdLst/>
              <a:ahLst/>
              <a:cxnLst/>
              <a:rect l="l" t="t" r="r" b="b"/>
              <a:pathLst>
                <a:path w="143" h="112" extrusionOk="0">
                  <a:moveTo>
                    <a:pt x="68" y="1"/>
                  </a:moveTo>
                  <a:cubicBezTo>
                    <a:pt x="23" y="1"/>
                    <a:pt x="0" y="61"/>
                    <a:pt x="38" y="98"/>
                  </a:cubicBezTo>
                  <a:cubicBezTo>
                    <a:pt x="47" y="108"/>
                    <a:pt x="58" y="112"/>
                    <a:pt x="69" y="112"/>
                  </a:cubicBezTo>
                  <a:cubicBezTo>
                    <a:pt x="84" y="112"/>
                    <a:pt x="99" y="104"/>
                    <a:pt x="112" y="91"/>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395;p24">
              <a:extLst>
                <a:ext uri="{FF2B5EF4-FFF2-40B4-BE49-F238E27FC236}">
                  <a16:creationId xmlns:a16="http://schemas.microsoft.com/office/drawing/2014/main" id="{D4EE12C1-5AB3-7347-874C-0ADDD8D4FE9D}"/>
                </a:ext>
              </a:extLst>
            </p:cNvPr>
            <p:cNvSpPr/>
            <p:nvPr/>
          </p:nvSpPr>
          <p:spPr>
            <a:xfrm rot="-2922755">
              <a:off x="5908403" y="2729617"/>
              <a:ext cx="17791" cy="13934"/>
            </a:xfrm>
            <a:custGeom>
              <a:avLst/>
              <a:gdLst/>
              <a:ahLst/>
              <a:cxnLst/>
              <a:rect l="l" t="t" r="r" b="b"/>
              <a:pathLst>
                <a:path w="143" h="112" extrusionOk="0">
                  <a:moveTo>
                    <a:pt x="68" y="0"/>
                  </a:moveTo>
                  <a:cubicBezTo>
                    <a:pt x="15" y="8"/>
                    <a:pt x="0" y="68"/>
                    <a:pt x="30" y="98"/>
                  </a:cubicBezTo>
                  <a:cubicBezTo>
                    <a:pt x="41" y="108"/>
                    <a:pt x="54" y="112"/>
                    <a:pt x="67" y="112"/>
                  </a:cubicBezTo>
                  <a:cubicBezTo>
                    <a:pt x="82" y="112"/>
                    <a:pt x="97" y="106"/>
                    <a:pt x="105" y="98"/>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396;p24">
              <a:extLst>
                <a:ext uri="{FF2B5EF4-FFF2-40B4-BE49-F238E27FC236}">
                  <a16:creationId xmlns:a16="http://schemas.microsoft.com/office/drawing/2014/main" id="{8DACB725-DACE-9345-8441-10596B8CE52F}"/>
                </a:ext>
              </a:extLst>
            </p:cNvPr>
            <p:cNvSpPr/>
            <p:nvPr/>
          </p:nvSpPr>
          <p:spPr>
            <a:xfrm rot="-2922755">
              <a:off x="5906143" y="2708069"/>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397;p24">
              <a:extLst>
                <a:ext uri="{FF2B5EF4-FFF2-40B4-BE49-F238E27FC236}">
                  <a16:creationId xmlns:a16="http://schemas.microsoft.com/office/drawing/2014/main" id="{45B1853B-3742-2E4E-A136-1968AAC99F14}"/>
                </a:ext>
              </a:extLst>
            </p:cNvPr>
            <p:cNvSpPr/>
            <p:nvPr/>
          </p:nvSpPr>
          <p:spPr>
            <a:xfrm rot="-2922755">
              <a:off x="5903949" y="2685114"/>
              <a:ext cx="17542" cy="13436"/>
            </a:xfrm>
            <a:custGeom>
              <a:avLst/>
              <a:gdLst/>
              <a:ahLst/>
              <a:cxnLst/>
              <a:rect l="l" t="t" r="r" b="b"/>
              <a:pathLst>
                <a:path w="141" h="108" extrusionOk="0">
                  <a:moveTo>
                    <a:pt x="75" y="1"/>
                  </a:moveTo>
                  <a:cubicBezTo>
                    <a:pt x="73" y="1"/>
                    <a:pt x="70" y="1"/>
                    <a:pt x="68" y="1"/>
                  </a:cubicBezTo>
                  <a:cubicBezTo>
                    <a:pt x="23" y="1"/>
                    <a:pt x="0" y="61"/>
                    <a:pt x="30" y="91"/>
                  </a:cubicBezTo>
                  <a:cubicBezTo>
                    <a:pt x="42" y="102"/>
                    <a:pt x="57" y="108"/>
                    <a:pt x="72" y="108"/>
                  </a:cubicBezTo>
                  <a:cubicBezTo>
                    <a:pt x="87" y="108"/>
                    <a:pt x="102" y="102"/>
                    <a:pt x="113"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398;p24">
              <a:extLst>
                <a:ext uri="{FF2B5EF4-FFF2-40B4-BE49-F238E27FC236}">
                  <a16:creationId xmlns:a16="http://schemas.microsoft.com/office/drawing/2014/main" id="{A3FE4281-E98C-E440-BB22-4A8FEA29842B}"/>
                </a:ext>
              </a:extLst>
            </p:cNvPr>
            <p:cNvSpPr/>
            <p:nvPr/>
          </p:nvSpPr>
          <p:spPr>
            <a:xfrm rot="-2922755">
              <a:off x="5901083" y="2662475"/>
              <a:ext cx="18661" cy="13436"/>
            </a:xfrm>
            <a:custGeom>
              <a:avLst/>
              <a:gdLst/>
              <a:ahLst/>
              <a:cxnLst/>
              <a:rect l="l" t="t" r="r" b="b"/>
              <a:pathLst>
                <a:path w="150" h="108" extrusionOk="0">
                  <a:moveTo>
                    <a:pt x="75" y="0"/>
                  </a:moveTo>
                  <a:cubicBezTo>
                    <a:pt x="23" y="0"/>
                    <a:pt x="0" y="60"/>
                    <a:pt x="38" y="90"/>
                  </a:cubicBezTo>
                  <a:cubicBezTo>
                    <a:pt x="49" y="102"/>
                    <a:pt x="62" y="107"/>
                    <a:pt x="75" y="107"/>
                  </a:cubicBezTo>
                  <a:cubicBezTo>
                    <a:pt x="88" y="107"/>
                    <a:pt x="101" y="102"/>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399;p24">
              <a:extLst>
                <a:ext uri="{FF2B5EF4-FFF2-40B4-BE49-F238E27FC236}">
                  <a16:creationId xmlns:a16="http://schemas.microsoft.com/office/drawing/2014/main" id="{205027F5-B382-254E-A351-8FF451B01CBC}"/>
                </a:ext>
              </a:extLst>
            </p:cNvPr>
            <p:cNvSpPr/>
            <p:nvPr/>
          </p:nvSpPr>
          <p:spPr>
            <a:xfrm rot="-2922755">
              <a:off x="5997838" y="2901712"/>
              <a:ext cx="50386" cy="37572"/>
            </a:xfrm>
            <a:custGeom>
              <a:avLst/>
              <a:gdLst/>
              <a:ahLst/>
              <a:cxnLst/>
              <a:rect l="l" t="t" r="r" b="b"/>
              <a:pathLst>
                <a:path w="405" h="302" extrusionOk="0">
                  <a:moveTo>
                    <a:pt x="195" y="1"/>
                  </a:moveTo>
                  <a:cubicBezTo>
                    <a:pt x="60" y="8"/>
                    <a:pt x="0" y="173"/>
                    <a:pt x="98" y="263"/>
                  </a:cubicBezTo>
                  <a:cubicBezTo>
                    <a:pt x="130" y="288"/>
                    <a:pt x="168" y="301"/>
                    <a:pt x="205" y="301"/>
                  </a:cubicBezTo>
                  <a:cubicBezTo>
                    <a:pt x="245" y="301"/>
                    <a:pt x="284" y="286"/>
                    <a:pt x="315" y="255"/>
                  </a:cubicBezTo>
                  <a:cubicBezTo>
                    <a:pt x="404" y="158"/>
                    <a:pt x="33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400;p24">
              <a:extLst>
                <a:ext uri="{FF2B5EF4-FFF2-40B4-BE49-F238E27FC236}">
                  <a16:creationId xmlns:a16="http://schemas.microsoft.com/office/drawing/2014/main" id="{8BDC6F23-E1F9-9547-A72C-D211ECFC4D6D}"/>
                </a:ext>
              </a:extLst>
            </p:cNvPr>
            <p:cNvSpPr/>
            <p:nvPr/>
          </p:nvSpPr>
          <p:spPr>
            <a:xfrm rot="-2922755">
              <a:off x="6011723" y="2888562"/>
              <a:ext cx="17791" cy="13934"/>
            </a:xfrm>
            <a:custGeom>
              <a:avLst/>
              <a:gdLst/>
              <a:ahLst/>
              <a:cxnLst/>
              <a:rect l="l" t="t" r="r" b="b"/>
              <a:pathLst>
                <a:path w="143" h="112" extrusionOk="0">
                  <a:moveTo>
                    <a:pt x="68" y="0"/>
                  </a:moveTo>
                  <a:cubicBezTo>
                    <a:pt x="23" y="0"/>
                    <a:pt x="1" y="60"/>
                    <a:pt x="31" y="98"/>
                  </a:cubicBezTo>
                  <a:cubicBezTo>
                    <a:pt x="40" y="107"/>
                    <a:pt x="52" y="111"/>
                    <a:pt x="65" y="111"/>
                  </a:cubicBezTo>
                  <a:cubicBezTo>
                    <a:pt x="82"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401;p24">
              <a:extLst>
                <a:ext uri="{FF2B5EF4-FFF2-40B4-BE49-F238E27FC236}">
                  <a16:creationId xmlns:a16="http://schemas.microsoft.com/office/drawing/2014/main" id="{6CF652BA-4955-004E-9006-1D92645CB50F}"/>
                </a:ext>
              </a:extLst>
            </p:cNvPr>
            <p:cNvSpPr/>
            <p:nvPr/>
          </p:nvSpPr>
          <p:spPr>
            <a:xfrm rot="-2922755">
              <a:off x="6009613" y="2870529"/>
              <a:ext cx="18413" cy="13561"/>
            </a:xfrm>
            <a:custGeom>
              <a:avLst/>
              <a:gdLst/>
              <a:ahLst/>
              <a:cxnLst/>
              <a:rect l="l" t="t" r="r" b="b"/>
              <a:pathLst>
                <a:path w="148" h="109" extrusionOk="0">
                  <a:moveTo>
                    <a:pt x="83" y="1"/>
                  </a:moveTo>
                  <a:cubicBezTo>
                    <a:pt x="80" y="1"/>
                    <a:pt x="77" y="1"/>
                    <a:pt x="75" y="2"/>
                  </a:cubicBezTo>
                  <a:cubicBezTo>
                    <a:pt x="23" y="2"/>
                    <a:pt x="0" y="61"/>
                    <a:pt x="37" y="91"/>
                  </a:cubicBezTo>
                  <a:cubicBezTo>
                    <a:pt x="49" y="103"/>
                    <a:pt x="64" y="108"/>
                    <a:pt x="78" y="108"/>
                  </a:cubicBezTo>
                  <a:cubicBezTo>
                    <a:pt x="92" y="108"/>
                    <a:pt x="105" y="103"/>
                    <a:pt x="112"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402;p24">
              <a:extLst>
                <a:ext uri="{FF2B5EF4-FFF2-40B4-BE49-F238E27FC236}">
                  <a16:creationId xmlns:a16="http://schemas.microsoft.com/office/drawing/2014/main" id="{1A9A33DE-A29A-6247-80DE-F4F453475B3A}"/>
                </a:ext>
              </a:extLst>
            </p:cNvPr>
            <p:cNvSpPr/>
            <p:nvPr/>
          </p:nvSpPr>
          <p:spPr>
            <a:xfrm rot="-2922755">
              <a:off x="6007858" y="2851881"/>
              <a:ext cx="17915" cy="13561"/>
            </a:xfrm>
            <a:custGeom>
              <a:avLst/>
              <a:gdLst/>
              <a:ahLst/>
              <a:cxnLst/>
              <a:rect l="l" t="t" r="r" b="b"/>
              <a:pathLst>
                <a:path w="144" h="109" extrusionOk="0">
                  <a:moveTo>
                    <a:pt x="68" y="0"/>
                  </a:moveTo>
                  <a:cubicBezTo>
                    <a:pt x="23" y="0"/>
                    <a:pt x="1" y="60"/>
                    <a:pt x="38" y="98"/>
                  </a:cubicBezTo>
                  <a:cubicBezTo>
                    <a:pt x="48" y="104"/>
                    <a:pt x="60" y="108"/>
                    <a:pt x="72" y="108"/>
                  </a:cubicBezTo>
                  <a:cubicBezTo>
                    <a:pt x="86" y="108"/>
                    <a:pt x="101" y="102"/>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403;p24">
              <a:extLst>
                <a:ext uri="{FF2B5EF4-FFF2-40B4-BE49-F238E27FC236}">
                  <a16:creationId xmlns:a16="http://schemas.microsoft.com/office/drawing/2014/main" id="{6414B63E-FE97-F341-95AE-5BC24FF01D20}"/>
                </a:ext>
              </a:extLst>
            </p:cNvPr>
            <p:cNvSpPr/>
            <p:nvPr/>
          </p:nvSpPr>
          <p:spPr>
            <a:xfrm rot="-2922755">
              <a:off x="6005586" y="2833118"/>
              <a:ext cx="18661" cy="14307"/>
            </a:xfrm>
            <a:custGeom>
              <a:avLst/>
              <a:gdLst/>
              <a:ahLst/>
              <a:cxnLst/>
              <a:rect l="l" t="t" r="r" b="b"/>
              <a:pathLst>
                <a:path w="150" h="115" extrusionOk="0">
                  <a:moveTo>
                    <a:pt x="75" y="0"/>
                  </a:moveTo>
                  <a:cubicBezTo>
                    <a:pt x="23" y="8"/>
                    <a:pt x="0" y="67"/>
                    <a:pt x="38" y="97"/>
                  </a:cubicBezTo>
                  <a:cubicBezTo>
                    <a:pt x="49" y="109"/>
                    <a:pt x="64" y="114"/>
                    <a:pt x="78" y="114"/>
                  </a:cubicBezTo>
                  <a:cubicBezTo>
                    <a:pt x="92" y="114"/>
                    <a:pt x="105" y="109"/>
                    <a:pt x="112" y="97"/>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404;p24">
              <a:extLst>
                <a:ext uri="{FF2B5EF4-FFF2-40B4-BE49-F238E27FC236}">
                  <a16:creationId xmlns:a16="http://schemas.microsoft.com/office/drawing/2014/main" id="{A083BB4A-1E4C-D242-B77A-312E4804A033}"/>
                </a:ext>
              </a:extLst>
            </p:cNvPr>
            <p:cNvSpPr/>
            <p:nvPr/>
          </p:nvSpPr>
          <p:spPr>
            <a:xfrm rot="-2922755">
              <a:off x="6004061" y="2815225"/>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405;p24">
              <a:extLst>
                <a:ext uri="{FF2B5EF4-FFF2-40B4-BE49-F238E27FC236}">
                  <a16:creationId xmlns:a16="http://schemas.microsoft.com/office/drawing/2014/main" id="{CEDDE05B-C386-B340-B846-CAB3C9F0EEB4}"/>
                </a:ext>
              </a:extLst>
            </p:cNvPr>
            <p:cNvSpPr/>
            <p:nvPr/>
          </p:nvSpPr>
          <p:spPr>
            <a:xfrm rot="-2922755">
              <a:off x="6002372" y="2796074"/>
              <a:ext cx="17791" cy="13934"/>
            </a:xfrm>
            <a:custGeom>
              <a:avLst/>
              <a:gdLst/>
              <a:ahLst/>
              <a:cxnLst/>
              <a:rect l="l" t="t" r="r" b="b"/>
              <a:pathLst>
                <a:path w="143" h="112" extrusionOk="0">
                  <a:moveTo>
                    <a:pt x="68" y="1"/>
                  </a:moveTo>
                  <a:cubicBezTo>
                    <a:pt x="16" y="8"/>
                    <a:pt x="1" y="61"/>
                    <a:pt x="31" y="98"/>
                  </a:cubicBezTo>
                  <a:cubicBezTo>
                    <a:pt x="40" y="108"/>
                    <a:pt x="52" y="112"/>
                    <a:pt x="64" y="112"/>
                  </a:cubicBezTo>
                  <a:cubicBezTo>
                    <a:pt x="81" y="112"/>
                    <a:pt x="97" y="104"/>
                    <a:pt x="106"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406;p24">
              <a:extLst>
                <a:ext uri="{FF2B5EF4-FFF2-40B4-BE49-F238E27FC236}">
                  <a16:creationId xmlns:a16="http://schemas.microsoft.com/office/drawing/2014/main" id="{787E532C-B0B1-4B44-8B15-54B76838DA46}"/>
                </a:ext>
              </a:extLst>
            </p:cNvPr>
            <p:cNvSpPr/>
            <p:nvPr/>
          </p:nvSpPr>
          <p:spPr>
            <a:xfrm rot="-2922755">
              <a:off x="6000457" y="2778471"/>
              <a:ext cx="17542" cy="13436"/>
            </a:xfrm>
            <a:custGeom>
              <a:avLst/>
              <a:gdLst/>
              <a:ahLst/>
              <a:cxnLst/>
              <a:rect l="l" t="t" r="r" b="b"/>
              <a:pathLst>
                <a:path w="141" h="108" extrusionOk="0">
                  <a:moveTo>
                    <a:pt x="76" y="0"/>
                  </a:moveTo>
                  <a:cubicBezTo>
                    <a:pt x="73" y="0"/>
                    <a:pt x="70" y="1"/>
                    <a:pt x="67" y="1"/>
                  </a:cubicBezTo>
                  <a:cubicBezTo>
                    <a:pt x="23" y="1"/>
                    <a:pt x="0" y="61"/>
                    <a:pt x="37" y="91"/>
                  </a:cubicBezTo>
                  <a:cubicBezTo>
                    <a:pt x="49" y="102"/>
                    <a:pt x="62" y="108"/>
                    <a:pt x="75" y="108"/>
                  </a:cubicBezTo>
                  <a:cubicBezTo>
                    <a:pt x="88" y="108"/>
                    <a:pt x="101" y="102"/>
                    <a:pt x="112" y="91"/>
                  </a:cubicBezTo>
                  <a:cubicBezTo>
                    <a:pt x="141" y="56"/>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407;p24">
              <a:extLst>
                <a:ext uri="{FF2B5EF4-FFF2-40B4-BE49-F238E27FC236}">
                  <a16:creationId xmlns:a16="http://schemas.microsoft.com/office/drawing/2014/main" id="{A4C99BF1-B849-164A-834B-DF62609A0DF1}"/>
                </a:ext>
              </a:extLst>
            </p:cNvPr>
            <p:cNvSpPr/>
            <p:nvPr/>
          </p:nvSpPr>
          <p:spPr>
            <a:xfrm rot="-2922755">
              <a:off x="5998507" y="2759393"/>
              <a:ext cx="17915" cy="13561"/>
            </a:xfrm>
            <a:custGeom>
              <a:avLst/>
              <a:gdLst/>
              <a:ahLst/>
              <a:cxnLst/>
              <a:rect l="l" t="t" r="r" b="b"/>
              <a:pathLst>
                <a:path w="144" h="109" extrusionOk="0">
                  <a:moveTo>
                    <a:pt x="68" y="1"/>
                  </a:moveTo>
                  <a:cubicBezTo>
                    <a:pt x="23" y="1"/>
                    <a:pt x="1" y="61"/>
                    <a:pt x="31" y="98"/>
                  </a:cubicBezTo>
                  <a:cubicBezTo>
                    <a:pt x="41" y="105"/>
                    <a:pt x="54" y="109"/>
                    <a:pt x="67" y="109"/>
                  </a:cubicBezTo>
                  <a:cubicBezTo>
                    <a:pt x="84" y="109"/>
                    <a:pt x="101" y="103"/>
                    <a:pt x="113" y="91"/>
                  </a:cubicBezTo>
                  <a:cubicBezTo>
                    <a:pt x="143" y="53"/>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408;p24">
              <a:extLst>
                <a:ext uri="{FF2B5EF4-FFF2-40B4-BE49-F238E27FC236}">
                  <a16:creationId xmlns:a16="http://schemas.microsoft.com/office/drawing/2014/main" id="{C1789254-BB94-C44A-8E25-2339E659C38E}"/>
                </a:ext>
              </a:extLst>
            </p:cNvPr>
            <p:cNvSpPr/>
            <p:nvPr/>
          </p:nvSpPr>
          <p:spPr>
            <a:xfrm rot="-2922755">
              <a:off x="5996235" y="2740629"/>
              <a:ext cx="18661" cy="14307"/>
            </a:xfrm>
            <a:custGeom>
              <a:avLst/>
              <a:gdLst/>
              <a:ahLst/>
              <a:cxnLst/>
              <a:rect l="l" t="t" r="r" b="b"/>
              <a:pathLst>
                <a:path w="150" h="115" extrusionOk="0">
                  <a:moveTo>
                    <a:pt x="75" y="1"/>
                  </a:moveTo>
                  <a:cubicBezTo>
                    <a:pt x="23" y="8"/>
                    <a:pt x="0" y="68"/>
                    <a:pt x="38" y="98"/>
                  </a:cubicBezTo>
                  <a:cubicBezTo>
                    <a:pt x="49" y="109"/>
                    <a:pt x="62" y="115"/>
                    <a:pt x="75" y="115"/>
                  </a:cubicBezTo>
                  <a:cubicBezTo>
                    <a:pt x="88" y="115"/>
                    <a:pt x="101" y="109"/>
                    <a:pt x="112" y="98"/>
                  </a:cubicBezTo>
                  <a:cubicBezTo>
                    <a:pt x="150" y="60"/>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409;p24">
              <a:extLst>
                <a:ext uri="{FF2B5EF4-FFF2-40B4-BE49-F238E27FC236}">
                  <a16:creationId xmlns:a16="http://schemas.microsoft.com/office/drawing/2014/main" id="{62657215-5045-204E-9DC4-D5A67B7836F0}"/>
                </a:ext>
              </a:extLst>
            </p:cNvPr>
            <p:cNvSpPr/>
            <p:nvPr/>
          </p:nvSpPr>
          <p:spPr>
            <a:xfrm rot="-2922755">
              <a:off x="5994757" y="2722716"/>
              <a:ext cx="17915" cy="13436"/>
            </a:xfrm>
            <a:custGeom>
              <a:avLst/>
              <a:gdLst/>
              <a:ahLst/>
              <a:cxnLst/>
              <a:rect l="l" t="t" r="r" b="b"/>
              <a:pathLst>
                <a:path w="144" h="108" extrusionOk="0">
                  <a:moveTo>
                    <a:pt x="68" y="1"/>
                  </a:moveTo>
                  <a:cubicBezTo>
                    <a:pt x="23" y="1"/>
                    <a:pt x="1" y="61"/>
                    <a:pt x="31" y="91"/>
                  </a:cubicBezTo>
                  <a:cubicBezTo>
                    <a:pt x="42" y="102"/>
                    <a:pt x="57" y="107"/>
                    <a:pt x="72" y="107"/>
                  </a:cubicBezTo>
                  <a:cubicBezTo>
                    <a:pt x="87" y="107"/>
                    <a:pt x="102" y="102"/>
                    <a:pt x="113" y="91"/>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410;p24">
              <a:extLst>
                <a:ext uri="{FF2B5EF4-FFF2-40B4-BE49-F238E27FC236}">
                  <a16:creationId xmlns:a16="http://schemas.microsoft.com/office/drawing/2014/main" id="{624B883D-5901-F24A-9BFA-81C181915F66}"/>
                </a:ext>
              </a:extLst>
            </p:cNvPr>
            <p:cNvSpPr/>
            <p:nvPr/>
          </p:nvSpPr>
          <p:spPr>
            <a:xfrm rot="-2922755">
              <a:off x="5992371" y="2703948"/>
              <a:ext cx="18786" cy="13934"/>
            </a:xfrm>
            <a:custGeom>
              <a:avLst/>
              <a:gdLst/>
              <a:ahLst/>
              <a:cxnLst/>
              <a:rect l="l" t="t" r="r" b="b"/>
              <a:pathLst>
                <a:path w="151" h="112" extrusionOk="0">
                  <a:moveTo>
                    <a:pt x="75" y="0"/>
                  </a:moveTo>
                  <a:cubicBezTo>
                    <a:pt x="23" y="8"/>
                    <a:pt x="0" y="60"/>
                    <a:pt x="38" y="98"/>
                  </a:cubicBezTo>
                  <a:cubicBezTo>
                    <a:pt x="47" y="107"/>
                    <a:pt x="59" y="111"/>
                    <a:pt x="71" y="111"/>
                  </a:cubicBezTo>
                  <a:cubicBezTo>
                    <a:pt x="88" y="111"/>
                    <a:pt x="104" y="103"/>
                    <a:pt x="113" y="90"/>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411;p24">
              <a:extLst>
                <a:ext uri="{FF2B5EF4-FFF2-40B4-BE49-F238E27FC236}">
                  <a16:creationId xmlns:a16="http://schemas.microsoft.com/office/drawing/2014/main" id="{02A5829B-ACDE-8741-AB05-D8D0540EFC91}"/>
                </a:ext>
              </a:extLst>
            </p:cNvPr>
            <p:cNvSpPr/>
            <p:nvPr/>
          </p:nvSpPr>
          <p:spPr>
            <a:xfrm rot="-2922755">
              <a:off x="5991199" y="2686064"/>
              <a:ext cx="17542" cy="13436"/>
            </a:xfrm>
            <a:custGeom>
              <a:avLst/>
              <a:gdLst/>
              <a:ahLst/>
              <a:cxnLst/>
              <a:rect l="l" t="t" r="r" b="b"/>
              <a:pathLst>
                <a:path w="141" h="108" extrusionOk="0">
                  <a:moveTo>
                    <a:pt x="76" y="0"/>
                  </a:moveTo>
                  <a:cubicBezTo>
                    <a:pt x="73" y="0"/>
                    <a:pt x="70" y="0"/>
                    <a:pt x="67" y="1"/>
                  </a:cubicBezTo>
                  <a:cubicBezTo>
                    <a:pt x="23" y="1"/>
                    <a:pt x="0" y="61"/>
                    <a:pt x="38" y="91"/>
                  </a:cubicBezTo>
                  <a:cubicBezTo>
                    <a:pt x="45" y="102"/>
                    <a:pt x="58" y="107"/>
                    <a:pt x="72" y="107"/>
                  </a:cubicBezTo>
                  <a:cubicBezTo>
                    <a:pt x="86" y="107"/>
                    <a:pt x="101" y="102"/>
                    <a:pt x="112" y="91"/>
                  </a:cubicBezTo>
                  <a:cubicBezTo>
                    <a:pt x="141" y="55"/>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412;p24">
              <a:extLst>
                <a:ext uri="{FF2B5EF4-FFF2-40B4-BE49-F238E27FC236}">
                  <a16:creationId xmlns:a16="http://schemas.microsoft.com/office/drawing/2014/main" id="{AB1BB0F6-3837-714F-8B9B-2F68DC21D88E}"/>
                </a:ext>
              </a:extLst>
            </p:cNvPr>
            <p:cNvSpPr/>
            <p:nvPr/>
          </p:nvSpPr>
          <p:spPr>
            <a:xfrm rot="-2922755">
              <a:off x="5972207" y="2648782"/>
              <a:ext cx="50137" cy="37572"/>
            </a:xfrm>
            <a:custGeom>
              <a:avLst/>
              <a:gdLst/>
              <a:ahLst/>
              <a:cxnLst/>
              <a:rect l="l" t="t" r="r" b="b"/>
              <a:pathLst>
                <a:path w="403" h="302" extrusionOk="0">
                  <a:moveTo>
                    <a:pt x="204" y="0"/>
                  </a:moveTo>
                  <a:cubicBezTo>
                    <a:pt x="201" y="0"/>
                    <a:pt x="198" y="0"/>
                    <a:pt x="195" y="1"/>
                  </a:cubicBezTo>
                  <a:cubicBezTo>
                    <a:pt x="60" y="8"/>
                    <a:pt x="1" y="173"/>
                    <a:pt x="98" y="263"/>
                  </a:cubicBezTo>
                  <a:cubicBezTo>
                    <a:pt x="127" y="288"/>
                    <a:pt x="165" y="301"/>
                    <a:pt x="203" y="301"/>
                  </a:cubicBezTo>
                  <a:cubicBezTo>
                    <a:pt x="243" y="301"/>
                    <a:pt x="284" y="286"/>
                    <a:pt x="315" y="255"/>
                  </a:cubicBezTo>
                  <a:cubicBezTo>
                    <a:pt x="403"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413;p24">
              <a:extLst>
                <a:ext uri="{FF2B5EF4-FFF2-40B4-BE49-F238E27FC236}">
                  <a16:creationId xmlns:a16="http://schemas.microsoft.com/office/drawing/2014/main" id="{C00220D8-E3FE-A74E-B3B2-E60C0F9CA58E}"/>
                </a:ext>
              </a:extLst>
            </p:cNvPr>
            <p:cNvSpPr/>
            <p:nvPr/>
          </p:nvSpPr>
          <p:spPr>
            <a:xfrm rot="-2922755">
              <a:off x="6075351" y="2873371"/>
              <a:ext cx="49391" cy="37448"/>
            </a:xfrm>
            <a:custGeom>
              <a:avLst/>
              <a:gdLst/>
              <a:ahLst/>
              <a:cxnLst/>
              <a:rect l="l" t="t" r="r" b="b"/>
              <a:pathLst>
                <a:path w="397" h="301" extrusionOk="0">
                  <a:moveTo>
                    <a:pt x="195" y="0"/>
                  </a:moveTo>
                  <a:cubicBezTo>
                    <a:pt x="60" y="8"/>
                    <a:pt x="0" y="172"/>
                    <a:pt x="97" y="262"/>
                  </a:cubicBezTo>
                  <a:cubicBezTo>
                    <a:pt x="126" y="288"/>
                    <a:pt x="164" y="301"/>
                    <a:pt x="201" y="301"/>
                  </a:cubicBezTo>
                  <a:cubicBezTo>
                    <a:pt x="241" y="301"/>
                    <a:pt x="280" y="286"/>
                    <a:pt x="307" y="255"/>
                  </a:cubicBezTo>
                  <a:cubicBezTo>
                    <a:pt x="397" y="157"/>
                    <a:pt x="322"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414;p24">
              <a:extLst>
                <a:ext uri="{FF2B5EF4-FFF2-40B4-BE49-F238E27FC236}">
                  <a16:creationId xmlns:a16="http://schemas.microsoft.com/office/drawing/2014/main" id="{4EA01177-7221-0C4B-8674-51026DD16BCD}"/>
                </a:ext>
              </a:extLst>
            </p:cNvPr>
            <p:cNvSpPr/>
            <p:nvPr/>
          </p:nvSpPr>
          <p:spPr>
            <a:xfrm rot="-2922755">
              <a:off x="6088927" y="2865602"/>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2" y="98"/>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415;p24">
              <a:extLst>
                <a:ext uri="{FF2B5EF4-FFF2-40B4-BE49-F238E27FC236}">
                  <a16:creationId xmlns:a16="http://schemas.microsoft.com/office/drawing/2014/main" id="{4B9E0D88-7879-5641-A164-A2201DD9E393}"/>
                </a:ext>
              </a:extLst>
            </p:cNvPr>
            <p:cNvSpPr/>
            <p:nvPr/>
          </p:nvSpPr>
          <p:spPr>
            <a:xfrm rot="-2922755">
              <a:off x="6087712" y="2851332"/>
              <a:ext cx="17791" cy="13561"/>
            </a:xfrm>
            <a:custGeom>
              <a:avLst/>
              <a:gdLst/>
              <a:ahLst/>
              <a:cxnLst/>
              <a:rect l="l" t="t" r="r" b="b"/>
              <a:pathLst>
                <a:path w="143" h="109" extrusionOk="0">
                  <a:moveTo>
                    <a:pt x="68" y="0"/>
                  </a:moveTo>
                  <a:cubicBezTo>
                    <a:pt x="23" y="0"/>
                    <a:pt x="1" y="60"/>
                    <a:pt x="30" y="98"/>
                  </a:cubicBezTo>
                  <a:cubicBezTo>
                    <a:pt x="41" y="104"/>
                    <a:pt x="54" y="108"/>
                    <a:pt x="67" y="108"/>
                  </a:cubicBezTo>
                  <a:cubicBezTo>
                    <a:pt x="84" y="108"/>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416;p24">
              <a:extLst>
                <a:ext uri="{FF2B5EF4-FFF2-40B4-BE49-F238E27FC236}">
                  <a16:creationId xmlns:a16="http://schemas.microsoft.com/office/drawing/2014/main" id="{3D3F0EFB-1A90-314B-86C5-A3C45FE2E9F0}"/>
                </a:ext>
              </a:extLst>
            </p:cNvPr>
            <p:cNvSpPr/>
            <p:nvPr/>
          </p:nvSpPr>
          <p:spPr>
            <a:xfrm rot="-2922755">
              <a:off x="6085941" y="2837257"/>
              <a:ext cx="18786" cy="13312"/>
            </a:xfrm>
            <a:custGeom>
              <a:avLst/>
              <a:gdLst/>
              <a:ahLst/>
              <a:cxnLst/>
              <a:rect l="l" t="t" r="r" b="b"/>
              <a:pathLst>
                <a:path w="151" h="107" extrusionOk="0">
                  <a:moveTo>
                    <a:pt x="75" y="0"/>
                  </a:moveTo>
                  <a:cubicBezTo>
                    <a:pt x="23" y="0"/>
                    <a:pt x="0" y="60"/>
                    <a:pt x="38" y="90"/>
                  </a:cubicBezTo>
                  <a:cubicBezTo>
                    <a:pt x="49" y="101"/>
                    <a:pt x="62" y="107"/>
                    <a:pt x="75" y="107"/>
                  </a:cubicBezTo>
                  <a:cubicBezTo>
                    <a:pt x="88" y="107"/>
                    <a:pt x="101"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417;p24">
              <a:extLst>
                <a:ext uri="{FF2B5EF4-FFF2-40B4-BE49-F238E27FC236}">
                  <a16:creationId xmlns:a16="http://schemas.microsoft.com/office/drawing/2014/main" id="{925F7028-1719-104E-B13F-6AF7D5546FE1}"/>
                </a:ext>
              </a:extLst>
            </p:cNvPr>
            <p:cNvSpPr/>
            <p:nvPr/>
          </p:nvSpPr>
          <p:spPr>
            <a:xfrm rot="-2922755">
              <a:off x="6084802" y="2822408"/>
              <a:ext cx="17791" cy="14307"/>
            </a:xfrm>
            <a:custGeom>
              <a:avLst/>
              <a:gdLst/>
              <a:ahLst/>
              <a:cxnLst/>
              <a:rect l="l" t="t" r="r" b="b"/>
              <a:pathLst>
                <a:path w="143" h="115" extrusionOk="0">
                  <a:moveTo>
                    <a:pt x="68" y="0"/>
                  </a:moveTo>
                  <a:cubicBezTo>
                    <a:pt x="23" y="8"/>
                    <a:pt x="1" y="68"/>
                    <a:pt x="31" y="98"/>
                  </a:cubicBezTo>
                  <a:cubicBezTo>
                    <a:pt x="42" y="109"/>
                    <a:pt x="57" y="114"/>
                    <a:pt x="72" y="114"/>
                  </a:cubicBezTo>
                  <a:cubicBezTo>
                    <a:pt x="87" y="114"/>
                    <a:pt x="102" y="109"/>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418;p24">
              <a:extLst>
                <a:ext uri="{FF2B5EF4-FFF2-40B4-BE49-F238E27FC236}">
                  <a16:creationId xmlns:a16="http://schemas.microsoft.com/office/drawing/2014/main" id="{7692179A-8582-A542-A4ED-14AEF3C86D2E}"/>
                </a:ext>
              </a:extLst>
            </p:cNvPr>
            <p:cNvSpPr/>
            <p:nvPr/>
          </p:nvSpPr>
          <p:spPr>
            <a:xfrm rot="-2922755">
              <a:off x="6082750" y="2808336"/>
              <a:ext cx="18786" cy="13561"/>
            </a:xfrm>
            <a:custGeom>
              <a:avLst/>
              <a:gdLst/>
              <a:ahLst/>
              <a:cxnLst/>
              <a:rect l="l" t="t" r="r" b="b"/>
              <a:pathLst>
                <a:path w="151" h="109" extrusionOk="0">
                  <a:moveTo>
                    <a:pt x="75" y="1"/>
                  </a:moveTo>
                  <a:cubicBezTo>
                    <a:pt x="23" y="1"/>
                    <a:pt x="1" y="61"/>
                    <a:pt x="38" y="98"/>
                  </a:cubicBezTo>
                  <a:cubicBezTo>
                    <a:pt x="48" y="105"/>
                    <a:pt x="60" y="109"/>
                    <a:pt x="71" y="109"/>
                  </a:cubicBezTo>
                  <a:cubicBezTo>
                    <a:pt x="86" y="109"/>
                    <a:pt x="101" y="103"/>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419;p24">
              <a:extLst>
                <a:ext uri="{FF2B5EF4-FFF2-40B4-BE49-F238E27FC236}">
                  <a16:creationId xmlns:a16="http://schemas.microsoft.com/office/drawing/2014/main" id="{7604C7B0-C35C-4644-A72F-2B4112AA7D04}"/>
                </a:ext>
              </a:extLst>
            </p:cNvPr>
            <p:cNvSpPr/>
            <p:nvPr/>
          </p:nvSpPr>
          <p:spPr>
            <a:xfrm rot="-2922755">
              <a:off x="6081917" y="2794287"/>
              <a:ext cx="17915" cy="13436"/>
            </a:xfrm>
            <a:custGeom>
              <a:avLst/>
              <a:gdLst/>
              <a:ahLst/>
              <a:cxnLst/>
              <a:rect l="l" t="t" r="r" b="b"/>
              <a:pathLst>
                <a:path w="144" h="108" extrusionOk="0">
                  <a:moveTo>
                    <a:pt x="68" y="1"/>
                  </a:moveTo>
                  <a:cubicBezTo>
                    <a:pt x="23" y="1"/>
                    <a:pt x="1" y="60"/>
                    <a:pt x="38" y="90"/>
                  </a:cubicBezTo>
                  <a:cubicBezTo>
                    <a:pt x="46" y="102"/>
                    <a:pt x="59" y="107"/>
                    <a:pt x="73" y="107"/>
                  </a:cubicBezTo>
                  <a:cubicBezTo>
                    <a:pt x="87" y="107"/>
                    <a:pt x="102" y="102"/>
                    <a:pt x="113" y="90"/>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420;p24">
              <a:extLst>
                <a:ext uri="{FF2B5EF4-FFF2-40B4-BE49-F238E27FC236}">
                  <a16:creationId xmlns:a16="http://schemas.microsoft.com/office/drawing/2014/main" id="{EDE14989-9D03-CB4E-B0B5-04C38550D9E9}"/>
                </a:ext>
              </a:extLst>
            </p:cNvPr>
            <p:cNvSpPr/>
            <p:nvPr/>
          </p:nvSpPr>
          <p:spPr>
            <a:xfrm rot="-2922755">
              <a:off x="6079839" y="2779412"/>
              <a:ext cx="18786" cy="14307"/>
            </a:xfrm>
            <a:custGeom>
              <a:avLst/>
              <a:gdLst/>
              <a:ahLst/>
              <a:cxnLst/>
              <a:rect l="l" t="t" r="r" b="b"/>
              <a:pathLst>
                <a:path w="151" h="115" extrusionOk="0">
                  <a:moveTo>
                    <a:pt x="76" y="1"/>
                  </a:moveTo>
                  <a:cubicBezTo>
                    <a:pt x="23" y="8"/>
                    <a:pt x="1" y="68"/>
                    <a:pt x="38" y="98"/>
                  </a:cubicBezTo>
                  <a:cubicBezTo>
                    <a:pt x="49" y="109"/>
                    <a:pt x="64" y="115"/>
                    <a:pt x="78" y="115"/>
                  </a:cubicBezTo>
                  <a:cubicBezTo>
                    <a:pt x="92" y="115"/>
                    <a:pt x="106" y="109"/>
                    <a:pt x="113" y="98"/>
                  </a:cubicBezTo>
                  <a:cubicBezTo>
                    <a:pt x="150"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421;p24">
              <a:extLst>
                <a:ext uri="{FF2B5EF4-FFF2-40B4-BE49-F238E27FC236}">
                  <a16:creationId xmlns:a16="http://schemas.microsoft.com/office/drawing/2014/main" id="{99E4E70F-63A9-2D44-AC0D-9173D4AB9A3E}"/>
                </a:ext>
              </a:extLst>
            </p:cNvPr>
            <p:cNvSpPr/>
            <p:nvPr/>
          </p:nvSpPr>
          <p:spPr>
            <a:xfrm rot="-2922755">
              <a:off x="6078876" y="2765422"/>
              <a:ext cx="17791" cy="13561"/>
            </a:xfrm>
            <a:custGeom>
              <a:avLst/>
              <a:gdLst/>
              <a:ahLst/>
              <a:cxnLst/>
              <a:rect l="l" t="t" r="r" b="b"/>
              <a:pathLst>
                <a:path w="143" h="109" extrusionOk="0">
                  <a:moveTo>
                    <a:pt x="67" y="0"/>
                  </a:moveTo>
                  <a:cubicBezTo>
                    <a:pt x="23" y="0"/>
                    <a:pt x="0" y="60"/>
                    <a:pt x="38" y="98"/>
                  </a:cubicBezTo>
                  <a:cubicBezTo>
                    <a:pt x="48" y="104"/>
                    <a:pt x="59" y="108"/>
                    <a:pt x="71" y="108"/>
                  </a:cubicBezTo>
                  <a:cubicBezTo>
                    <a:pt x="85" y="108"/>
                    <a:pt x="100" y="103"/>
                    <a:pt x="112" y="90"/>
                  </a:cubicBezTo>
                  <a:cubicBezTo>
                    <a:pt x="142" y="53"/>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422;p24">
              <a:extLst>
                <a:ext uri="{FF2B5EF4-FFF2-40B4-BE49-F238E27FC236}">
                  <a16:creationId xmlns:a16="http://schemas.microsoft.com/office/drawing/2014/main" id="{135130BA-C68B-5843-BF70-0E4B55077AA8}"/>
                </a:ext>
              </a:extLst>
            </p:cNvPr>
            <p:cNvSpPr/>
            <p:nvPr/>
          </p:nvSpPr>
          <p:spPr>
            <a:xfrm rot="-2922755">
              <a:off x="6077018" y="2751431"/>
              <a:ext cx="18537" cy="13436"/>
            </a:xfrm>
            <a:custGeom>
              <a:avLst/>
              <a:gdLst/>
              <a:ahLst/>
              <a:cxnLst/>
              <a:rect l="l" t="t" r="r" b="b"/>
              <a:pathLst>
                <a:path w="149" h="108" extrusionOk="0">
                  <a:moveTo>
                    <a:pt x="83" y="0"/>
                  </a:moveTo>
                  <a:cubicBezTo>
                    <a:pt x="81" y="0"/>
                    <a:pt x="78" y="1"/>
                    <a:pt x="76" y="1"/>
                  </a:cubicBezTo>
                  <a:cubicBezTo>
                    <a:pt x="23" y="1"/>
                    <a:pt x="1" y="61"/>
                    <a:pt x="38" y="91"/>
                  </a:cubicBezTo>
                  <a:cubicBezTo>
                    <a:pt x="50" y="102"/>
                    <a:pt x="65" y="108"/>
                    <a:pt x="79" y="108"/>
                  </a:cubicBezTo>
                  <a:cubicBezTo>
                    <a:pt x="93" y="108"/>
                    <a:pt x="106" y="102"/>
                    <a:pt x="113" y="91"/>
                  </a:cubicBezTo>
                  <a:cubicBezTo>
                    <a:pt x="149" y="56"/>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423;p24">
              <a:extLst>
                <a:ext uri="{FF2B5EF4-FFF2-40B4-BE49-F238E27FC236}">
                  <a16:creationId xmlns:a16="http://schemas.microsoft.com/office/drawing/2014/main" id="{729023E2-53CF-FD4B-8823-3E0C347207CA}"/>
                </a:ext>
              </a:extLst>
            </p:cNvPr>
            <p:cNvSpPr/>
            <p:nvPr/>
          </p:nvSpPr>
          <p:spPr>
            <a:xfrm rot="-2922755">
              <a:off x="6075826" y="2736561"/>
              <a:ext cx="17791" cy="13934"/>
            </a:xfrm>
            <a:custGeom>
              <a:avLst/>
              <a:gdLst/>
              <a:ahLst/>
              <a:cxnLst/>
              <a:rect l="l" t="t" r="r" b="b"/>
              <a:pathLst>
                <a:path w="143" h="112" extrusionOk="0">
                  <a:moveTo>
                    <a:pt x="68" y="0"/>
                  </a:moveTo>
                  <a:cubicBezTo>
                    <a:pt x="23" y="8"/>
                    <a:pt x="0" y="60"/>
                    <a:pt x="38" y="98"/>
                  </a:cubicBezTo>
                  <a:cubicBezTo>
                    <a:pt x="48" y="108"/>
                    <a:pt x="60" y="112"/>
                    <a:pt x="71" y="112"/>
                  </a:cubicBezTo>
                  <a:cubicBezTo>
                    <a:pt x="86" y="112"/>
                    <a:pt x="100" y="106"/>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424;p24">
              <a:extLst>
                <a:ext uri="{FF2B5EF4-FFF2-40B4-BE49-F238E27FC236}">
                  <a16:creationId xmlns:a16="http://schemas.microsoft.com/office/drawing/2014/main" id="{A1235178-C426-7F40-80EC-9D7F487E923C}"/>
                </a:ext>
              </a:extLst>
            </p:cNvPr>
            <p:cNvSpPr/>
            <p:nvPr/>
          </p:nvSpPr>
          <p:spPr>
            <a:xfrm rot="-2922755">
              <a:off x="6073935" y="2722473"/>
              <a:ext cx="18661" cy="13561"/>
            </a:xfrm>
            <a:custGeom>
              <a:avLst/>
              <a:gdLst/>
              <a:ahLst/>
              <a:cxnLst/>
              <a:rect l="l" t="t" r="r" b="b"/>
              <a:pathLst>
                <a:path w="150" h="109" extrusionOk="0">
                  <a:moveTo>
                    <a:pt x="75" y="1"/>
                  </a:moveTo>
                  <a:cubicBezTo>
                    <a:pt x="23" y="1"/>
                    <a:pt x="0" y="61"/>
                    <a:pt x="38" y="98"/>
                  </a:cubicBezTo>
                  <a:cubicBezTo>
                    <a:pt x="48" y="105"/>
                    <a:pt x="61" y="109"/>
                    <a:pt x="74" y="109"/>
                  </a:cubicBezTo>
                  <a:cubicBezTo>
                    <a:pt x="89" y="109"/>
                    <a:pt x="104" y="103"/>
                    <a:pt x="112"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425;p24">
              <a:extLst>
                <a:ext uri="{FF2B5EF4-FFF2-40B4-BE49-F238E27FC236}">
                  <a16:creationId xmlns:a16="http://schemas.microsoft.com/office/drawing/2014/main" id="{668C410C-E9DF-A048-9369-0EF80FA6B8CF}"/>
                </a:ext>
              </a:extLst>
            </p:cNvPr>
            <p:cNvSpPr/>
            <p:nvPr/>
          </p:nvSpPr>
          <p:spPr>
            <a:xfrm rot="-2922755">
              <a:off x="6073077" y="2708367"/>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9" y="103"/>
                    <a:pt x="62" y="108"/>
                    <a:pt x="75" y="108"/>
                  </a:cubicBezTo>
                  <a:cubicBezTo>
                    <a:pt x="88"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426;p24">
              <a:extLst>
                <a:ext uri="{FF2B5EF4-FFF2-40B4-BE49-F238E27FC236}">
                  <a16:creationId xmlns:a16="http://schemas.microsoft.com/office/drawing/2014/main" id="{A6CF27F4-EF83-8F42-8C4D-E9D752FDD389}"/>
                </a:ext>
              </a:extLst>
            </p:cNvPr>
            <p:cNvSpPr/>
            <p:nvPr/>
          </p:nvSpPr>
          <p:spPr>
            <a:xfrm rot="-2922755">
              <a:off x="6060931" y="2676404"/>
              <a:ext cx="37323" cy="37323"/>
            </a:xfrm>
            <a:custGeom>
              <a:avLst/>
              <a:gdLst/>
              <a:ahLst/>
              <a:cxnLst/>
              <a:rect l="l" t="t" r="r" b="b"/>
              <a:pathLst>
                <a:path w="300" h="300" extrusionOk="0">
                  <a:moveTo>
                    <a:pt x="150" y="0"/>
                  </a:moveTo>
                  <a:cubicBezTo>
                    <a:pt x="68" y="0"/>
                    <a:pt x="0" y="68"/>
                    <a:pt x="0" y="150"/>
                  </a:cubicBezTo>
                  <a:cubicBezTo>
                    <a:pt x="0" y="232"/>
                    <a:pt x="68" y="300"/>
                    <a:pt x="150" y="300"/>
                  </a:cubicBezTo>
                  <a:cubicBezTo>
                    <a:pt x="233" y="300"/>
                    <a:pt x="300" y="232"/>
                    <a:pt x="300" y="150"/>
                  </a:cubicBezTo>
                  <a:cubicBezTo>
                    <a:pt x="300" y="68"/>
                    <a:pt x="233"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427;p24">
              <a:extLst>
                <a:ext uri="{FF2B5EF4-FFF2-40B4-BE49-F238E27FC236}">
                  <a16:creationId xmlns:a16="http://schemas.microsoft.com/office/drawing/2014/main" id="{063B06DC-411C-A348-8F2D-C3846ACE70A4}"/>
                </a:ext>
              </a:extLst>
            </p:cNvPr>
            <p:cNvSpPr/>
            <p:nvPr/>
          </p:nvSpPr>
          <p:spPr>
            <a:xfrm rot="-2922755">
              <a:off x="6146487" y="2844416"/>
              <a:ext cx="49142" cy="36950"/>
            </a:xfrm>
            <a:custGeom>
              <a:avLst/>
              <a:gdLst/>
              <a:ahLst/>
              <a:cxnLst/>
              <a:rect l="l" t="t" r="r" b="b"/>
              <a:pathLst>
                <a:path w="395" h="297" extrusionOk="0">
                  <a:moveTo>
                    <a:pt x="204" y="1"/>
                  </a:moveTo>
                  <a:cubicBezTo>
                    <a:pt x="201" y="1"/>
                    <a:pt x="198" y="1"/>
                    <a:pt x="195" y="1"/>
                  </a:cubicBezTo>
                  <a:cubicBezTo>
                    <a:pt x="60" y="1"/>
                    <a:pt x="0" y="166"/>
                    <a:pt x="97" y="256"/>
                  </a:cubicBezTo>
                  <a:cubicBezTo>
                    <a:pt x="125" y="284"/>
                    <a:pt x="162" y="297"/>
                    <a:pt x="198" y="297"/>
                  </a:cubicBezTo>
                  <a:cubicBezTo>
                    <a:pt x="239" y="297"/>
                    <a:pt x="279" y="280"/>
                    <a:pt x="307" y="248"/>
                  </a:cubicBezTo>
                  <a:cubicBezTo>
                    <a:pt x="395" y="153"/>
                    <a:pt x="332"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428;p24">
              <a:extLst>
                <a:ext uri="{FF2B5EF4-FFF2-40B4-BE49-F238E27FC236}">
                  <a16:creationId xmlns:a16="http://schemas.microsoft.com/office/drawing/2014/main" id="{95D5FDE1-4D4D-E44D-900C-5BE8CCBF99AE}"/>
                </a:ext>
              </a:extLst>
            </p:cNvPr>
            <p:cNvSpPr/>
            <p:nvPr/>
          </p:nvSpPr>
          <p:spPr>
            <a:xfrm rot="-2922755">
              <a:off x="6161013" y="2842635"/>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429;p24">
              <a:extLst>
                <a:ext uri="{FF2B5EF4-FFF2-40B4-BE49-F238E27FC236}">
                  <a16:creationId xmlns:a16="http://schemas.microsoft.com/office/drawing/2014/main" id="{716479E8-E6EE-D74C-990C-5D4ED32BCDEF}"/>
                </a:ext>
              </a:extLst>
            </p:cNvPr>
            <p:cNvSpPr/>
            <p:nvPr/>
          </p:nvSpPr>
          <p:spPr>
            <a:xfrm rot="-2922755">
              <a:off x="6159960" y="2831284"/>
              <a:ext cx="17791" cy="14307"/>
            </a:xfrm>
            <a:custGeom>
              <a:avLst/>
              <a:gdLst/>
              <a:ahLst/>
              <a:cxnLst/>
              <a:rect l="l" t="t" r="r" b="b"/>
              <a:pathLst>
                <a:path w="143" h="115" extrusionOk="0">
                  <a:moveTo>
                    <a:pt x="67" y="1"/>
                  </a:moveTo>
                  <a:cubicBezTo>
                    <a:pt x="15" y="8"/>
                    <a:pt x="0" y="68"/>
                    <a:pt x="30" y="98"/>
                  </a:cubicBezTo>
                  <a:cubicBezTo>
                    <a:pt x="41" y="109"/>
                    <a:pt x="56" y="115"/>
                    <a:pt x="71" y="115"/>
                  </a:cubicBezTo>
                  <a:cubicBezTo>
                    <a:pt x="86" y="115"/>
                    <a:pt x="101" y="109"/>
                    <a:pt x="112" y="98"/>
                  </a:cubicBezTo>
                  <a:cubicBezTo>
                    <a:pt x="142" y="61"/>
                    <a:pt x="112"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430;p24">
              <a:extLst>
                <a:ext uri="{FF2B5EF4-FFF2-40B4-BE49-F238E27FC236}">
                  <a16:creationId xmlns:a16="http://schemas.microsoft.com/office/drawing/2014/main" id="{CBCEF690-C522-FC4A-A2CD-3A74DC8120B4}"/>
                </a:ext>
              </a:extLst>
            </p:cNvPr>
            <p:cNvSpPr/>
            <p:nvPr/>
          </p:nvSpPr>
          <p:spPr>
            <a:xfrm rot="-2922755">
              <a:off x="6158479" y="2821561"/>
              <a:ext cx="17791" cy="13934"/>
            </a:xfrm>
            <a:custGeom>
              <a:avLst/>
              <a:gdLst/>
              <a:ahLst/>
              <a:cxnLst/>
              <a:rect l="l" t="t" r="r" b="b"/>
              <a:pathLst>
                <a:path w="143" h="112" extrusionOk="0">
                  <a:moveTo>
                    <a:pt x="68" y="1"/>
                  </a:moveTo>
                  <a:cubicBezTo>
                    <a:pt x="23" y="8"/>
                    <a:pt x="0" y="61"/>
                    <a:pt x="38" y="98"/>
                  </a:cubicBezTo>
                  <a:cubicBezTo>
                    <a:pt x="47" y="108"/>
                    <a:pt x="58" y="112"/>
                    <a:pt x="69" y="112"/>
                  </a:cubicBezTo>
                  <a:cubicBezTo>
                    <a:pt x="84" y="112"/>
                    <a:pt x="100" y="104"/>
                    <a:pt x="113" y="91"/>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431;p24">
              <a:extLst>
                <a:ext uri="{FF2B5EF4-FFF2-40B4-BE49-F238E27FC236}">
                  <a16:creationId xmlns:a16="http://schemas.microsoft.com/office/drawing/2014/main" id="{8993D015-9CDB-374F-AAF0-A913513A1620}"/>
                </a:ext>
              </a:extLst>
            </p:cNvPr>
            <p:cNvSpPr/>
            <p:nvPr/>
          </p:nvSpPr>
          <p:spPr>
            <a:xfrm rot="-2922755">
              <a:off x="6157655" y="2811090"/>
              <a:ext cx="17791" cy="13561"/>
            </a:xfrm>
            <a:custGeom>
              <a:avLst/>
              <a:gdLst/>
              <a:ahLst/>
              <a:cxnLst/>
              <a:rect l="l" t="t" r="r" b="b"/>
              <a:pathLst>
                <a:path w="143" h="109" extrusionOk="0">
                  <a:moveTo>
                    <a:pt x="68" y="1"/>
                  </a:moveTo>
                  <a:cubicBezTo>
                    <a:pt x="23" y="1"/>
                    <a:pt x="0" y="61"/>
                    <a:pt x="30" y="98"/>
                  </a:cubicBezTo>
                  <a:cubicBezTo>
                    <a:pt x="40" y="105"/>
                    <a:pt x="54" y="109"/>
                    <a:pt x="67" y="109"/>
                  </a:cubicBezTo>
                  <a:cubicBezTo>
                    <a:pt x="83" y="109"/>
                    <a:pt x="100" y="103"/>
                    <a:pt x="113"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1432;p24">
              <a:extLst>
                <a:ext uri="{FF2B5EF4-FFF2-40B4-BE49-F238E27FC236}">
                  <a16:creationId xmlns:a16="http://schemas.microsoft.com/office/drawing/2014/main" id="{B2BA0F9E-C935-624B-8B7C-103CCE78BE49}"/>
                </a:ext>
              </a:extLst>
            </p:cNvPr>
            <p:cNvSpPr/>
            <p:nvPr/>
          </p:nvSpPr>
          <p:spPr>
            <a:xfrm rot="-2922755">
              <a:off x="6156193" y="2801032"/>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0" y="52"/>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1433;p24">
              <a:extLst>
                <a:ext uri="{FF2B5EF4-FFF2-40B4-BE49-F238E27FC236}">
                  <a16:creationId xmlns:a16="http://schemas.microsoft.com/office/drawing/2014/main" id="{51343578-71D1-6443-9888-915A97FC61CF}"/>
                </a:ext>
              </a:extLst>
            </p:cNvPr>
            <p:cNvSpPr/>
            <p:nvPr/>
          </p:nvSpPr>
          <p:spPr>
            <a:xfrm rot="-2922755">
              <a:off x="6155678" y="2790871"/>
              <a:ext cx="17791" cy="13436"/>
            </a:xfrm>
            <a:custGeom>
              <a:avLst/>
              <a:gdLst/>
              <a:ahLst/>
              <a:cxnLst/>
              <a:rect l="l" t="t" r="r" b="b"/>
              <a:pathLst>
                <a:path w="143" h="108" extrusionOk="0">
                  <a:moveTo>
                    <a:pt x="68" y="0"/>
                  </a:moveTo>
                  <a:cubicBezTo>
                    <a:pt x="23" y="0"/>
                    <a:pt x="1" y="60"/>
                    <a:pt x="31" y="98"/>
                  </a:cubicBezTo>
                  <a:cubicBezTo>
                    <a:pt x="41" y="104"/>
                    <a:pt x="54" y="108"/>
                    <a:pt x="67" y="108"/>
                  </a:cubicBezTo>
                  <a:cubicBezTo>
                    <a:pt x="84" y="108"/>
                    <a:pt x="101" y="102"/>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1434;p24">
              <a:extLst>
                <a:ext uri="{FF2B5EF4-FFF2-40B4-BE49-F238E27FC236}">
                  <a16:creationId xmlns:a16="http://schemas.microsoft.com/office/drawing/2014/main" id="{B13CB16C-2103-434A-A562-B08ED1CE921B}"/>
                </a:ext>
              </a:extLst>
            </p:cNvPr>
            <p:cNvSpPr/>
            <p:nvPr/>
          </p:nvSpPr>
          <p:spPr>
            <a:xfrm rot="-2922755">
              <a:off x="6154225" y="2780685"/>
              <a:ext cx="18661" cy="13312"/>
            </a:xfrm>
            <a:custGeom>
              <a:avLst/>
              <a:gdLst/>
              <a:ahLst/>
              <a:cxnLst/>
              <a:rect l="l" t="t" r="r" b="b"/>
              <a:pathLst>
                <a:path w="150" h="107" extrusionOk="0">
                  <a:moveTo>
                    <a:pt x="75" y="0"/>
                  </a:moveTo>
                  <a:cubicBezTo>
                    <a:pt x="22" y="0"/>
                    <a:pt x="0" y="60"/>
                    <a:pt x="37" y="90"/>
                  </a:cubicBezTo>
                  <a:cubicBezTo>
                    <a:pt x="49" y="101"/>
                    <a:pt x="62" y="107"/>
                    <a:pt x="75" y="107"/>
                  </a:cubicBezTo>
                  <a:cubicBezTo>
                    <a:pt x="88" y="107"/>
                    <a:pt x="101" y="101"/>
                    <a:pt x="112"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1435;p24">
              <a:extLst>
                <a:ext uri="{FF2B5EF4-FFF2-40B4-BE49-F238E27FC236}">
                  <a16:creationId xmlns:a16="http://schemas.microsoft.com/office/drawing/2014/main" id="{DFC8FF11-09C6-0241-89E2-7F3E539C5D16}"/>
                </a:ext>
              </a:extLst>
            </p:cNvPr>
            <p:cNvSpPr/>
            <p:nvPr/>
          </p:nvSpPr>
          <p:spPr>
            <a:xfrm rot="-2922755">
              <a:off x="6153629" y="2770493"/>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3"/>
                    <a:pt x="57" y="108"/>
                    <a:pt x="72"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1436;p24">
              <a:extLst>
                <a:ext uri="{FF2B5EF4-FFF2-40B4-BE49-F238E27FC236}">
                  <a16:creationId xmlns:a16="http://schemas.microsoft.com/office/drawing/2014/main" id="{747510B3-E380-9546-B331-9B5059CEAF0F}"/>
                </a:ext>
              </a:extLst>
            </p:cNvPr>
            <p:cNvSpPr/>
            <p:nvPr/>
          </p:nvSpPr>
          <p:spPr>
            <a:xfrm rot="-2922755">
              <a:off x="6152244" y="2760333"/>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2" y="108"/>
                    <a:pt x="75" y="108"/>
                  </a:cubicBezTo>
                  <a:cubicBezTo>
                    <a:pt x="88" y="108"/>
                    <a:pt x="101"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1437;p24">
              <a:extLst>
                <a:ext uri="{FF2B5EF4-FFF2-40B4-BE49-F238E27FC236}">
                  <a16:creationId xmlns:a16="http://schemas.microsoft.com/office/drawing/2014/main" id="{0B9A5E9B-F785-D648-922B-23D69C9BC17D}"/>
                </a:ext>
              </a:extLst>
            </p:cNvPr>
            <p:cNvSpPr/>
            <p:nvPr/>
          </p:nvSpPr>
          <p:spPr>
            <a:xfrm rot="-2922755">
              <a:off x="6151755" y="2750229"/>
              <a:ext cx="17542" cy="13436"/>
            </a:xfrm>
            <a:custGeom>
              <a:avLst/>
              <a:gdLst/>
              <a:ahLst/>
              <a:cxnLst/>
              <a:rect l="l" t="t" r="r" b="b"/>
              <a:pathLst>
                <a:path w="141" h="108" extrusionOk="0">
                  <a:moveTo>
                    <a:pt x="76" y="0"/>
                  </a:moveTo>
                  <a:cubicBezTo>
                    <a:pt x="74" y="0"/>
                    <a:pt x="71" y="0"/>
                    <a:pt x="68" y="1"/>
                  </a:cubicBezTo>
                  <a:cubicBezTo>
                    <a:pt x="23" y="1"/>
                    <a:pt x="0" y="61"/>
                    <a:pt x="30" y="91"/>
                  </a:cubicBezTo>
                  <a:cubicBezTo>
                    <a:pt x="41" y="102"/>
                    <a:pt x="56" y="107"/>
                    <a:pt x="71" y="107"/>
                  </a:cubicBezTo>
                  <a:cubicBezTo>
                    <a:pt x="86" y="107"/>
                    <a:pt x="101" y="102"/>
                    <a:pt x="112" y="91"/>
                  </a:cubicBezTo>
                  <a:cubicBezTo>
                    <a:pt x="141" y="55"/>
                    <a:pt x="122"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1438;p24">
              <a:extLst>
                <a:ext uri="{FF2B5EF4-FFF2-40B4-BE49-F238E27FC236}">
                  <a16:creationId xmlns:a16="http://schemas.microsoft.com/office/drawing/2014/main" id="{8650F55B-4BDE-5E44-B043-1E4353ECC1E9}"/>
                </a:ext>
              </a:extLst>
            </p:cNvPr>
            <p:cNvSpPr/>
            <p:nvPr/>
          </p:nvSpPr>
          <p:spPr>
            <a:xfrm rot="-2922755">
              <a:off x="6149876" y="2739252"/>
              <a:ext cx="18786" cy="14307"/>
            </a:xfrm>
            <a:custGeom>
              <a:avLst/>
              <a:gdLst/>
              <a:ahLst/>
              <a:cxnLst/>
              <a:rect l="l" t="t" r="r" b="b"/>
              <a:pathLst>
                <a:path w="151" h="115" extrusionOk="0">
                  <a:moveTo>
                    <a:pt x="75" y="0"/>
                  </a:moveTo>
                  <a:cubicBezTo>
                    <a:pt x="23" y="8"/>
                    <a:pt x="1" y="68"/>
                    <a:pt x="38" y="98"/>
                  </a:cubicBezTo>
                  <a:cubicBezTo>
                    <a:pt x="49" y="109"/>
                    <a:pt x="64" y="114"/>
                    <a:pt x="78" y="114"/>
                  </a:cubicBezTo>
                  <a:cubicBezTo>
                    <a:pt x="92" y="114"/>
                    <a:pt x="105" y="109"/>
                    <a:pt x="113" y="98"/>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1439;p24">
              <a:extLst>
                <a:ext uri="{FF2B5EF4-FFF2-40B4-BE49-F238E27FC236}">
                  <a16:creationId xmlns:a16="http://schemas.microsoft.com/office/drawing/2014/main" id="{29F79C2B-2B65-0F42-8D94-84BCB7769195}"/>
                </a:ext>
              </a:extLst>
            </p:cNvPr>
            <p:cNvSpPr/>
            <p:nvPr/>
          </p:nvSpPr>
          <p:spPr>
            <a:xfrm rot="-2922755">
              <a:off x="6149222" y="2729154"/>
              <a:ext cx="17791" cy="13934"/>
            </a:xfrm>
            <a:custGeom>
              <a:avLst/>
              <a:gdLst/>
              <a:ahLst/>
              <a:cxnLst/>
              <a:rect l="l" t="t" r="r" b="b"/>
              <a:pathLst>
                <a:path w="143" h="112" extrusionOk="0">
                  <a:moveTo>
                    <a:pt x="68" y="0"/>
                  </a:moveTo>
                  <a:cubicBezTo>
                    <a:pt x="23" y="8"/>
                    <a:pt x="0" y="60"/>
                    <a:pt x="38" y="98"/>
                  </a:cubicBezTo>
                  <a:cubicBezTo>
                    <a:pt x="47" y="107"/>
                    <a:pt x="58" y="111"/>
                    <a:pt x="69" y="111"/>
                  </a:cubicBezTo>
                  <a:cubicBezTo>
                    <a:pt x="84" y="111"/>
                    <a:pt x="100" y="103"/>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1440;p24">
              <a:extLst>
                <a:ext uri="{FF2B5EF4-FFF2-40B4-BE49-F238E27FC236}">
                  <a16:creationId xmlns:a16="http://schemas.microsoft.com/office/drawing/2014/main" id="{9E044324-7AE6-8D45-AE26-231B6C9F2D63}"/>
                </a:ext>
              </a:extLst>
            </p:cNvPr>
            <p:cNvSpPr/>
            <p:nvPr/>
          </p:nvSpPr>
          <p:spPr>
            <a:xfrm rot="-2922755">
              <a:off x="6131772" y="2703283"/>
              <a:ext cx="49391" cy="37945"/>
            </a:xfrm>
            <a:custGeom>
              <a:avLst/>
              <a:gdLst/>
              <a:ahLst/>
              <a:cxnLst/>
              <a:rect l="l" t="t" r="r" b="b"/>
              <a:pathLst>
                <a:path w="397" h="305" extrusionOk="0">
                  <a:moveTo>
                    <a:pt x="195" y="1"/>
                  </a:moveTo>
                  <a:cubicBezTo>
                    <a:pt x="60" y="8"/>
                    <a:pt x="0" y="173"/>
                    <a:pt x="97" y="263"/>
                  </a:cubicBezTo>
                  <a:cubicBezTo>
                    <a:pt x="125" y="291"/>
                    <a:pt x="162" y="304"/>
                    <a:pt x="198" y="304"/>
                  </a:cubicBezTo>
                  <a:cubicBezTo>
                    <a:pt x="239" y="304"/>
                    <a:pt x="279" y="287"/>
                    <a:pt x="307" y="255"/>
                  </a:cubicBezTo>
                  <a:cubicBezTo>
                    <a:pt x="397" y="158"/>
                    <a:pt x="329"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1441;p24">
              <a:extLst>
                <a:ext uri="{FF2B5EF4-FFF2-40B4-BE49-F238E27FC236}">
                  <a16:creationId xmlns:a16="http://schemas.microsoft.com/office/drawing/2014/main" id="{177D2660-DDDC-EE45-944C-F701F7A09C3B}"/>
                </a:ext>
              </a:extLst>
            </p:cNvPr>
            <p:cNvSpPr/>
            <p:nvPr/>
          </p:nvSpPr>
          <p:spPr>
            <a:xfrm rot="-2922755">
              <a:off x="6213047" y="2814657"/>
              <a:ext cx="50137" cy="37075"/>
            </a:xfrm>
            <a:custGeom>
              <a:avLst/>
              <a:gdLst/>
              <a:ahLst/>
              <a:cxnLst/>
              <a:rect l="l" t="t" r="r" b="b"/>
              <a:pathLst>
                <a:path w="403" h="298" extrusionOk="0">
                  <a:moveTo>
                    <a:pt x="204" y="1"/>
                  </a:moveTo>
                  <a:cubicBezTo>
                    <a:pt x="201" y="1"/>
                    <a:pt x="198" y="1"/>
                    <a:pt x="195" y="1"/>
                  </a:cubicBezTo>
                  <a:cubicBezTo>
                    <a:pt x="68" y="1"/>
                    <a:pt x="1" y="166"/>
                    <a:pt x="105" y="256"/>
                  </a:cubicBezTo>
                  <a:cubicBezTo>
                    <a:pt x="133" y="284"/>
                    <a:pt x="168" y="297"/>
                    <a:pt x="203" y="297"/>
                  </a:cubicBezTo>
                  <a:cubicBezTo>
                    <a:pt x="243" y="297"/>
                    <a:pt x="283" y="280"/>
                    <a:pt x="315" y="248"/>
                  </a:cubicBezTo>
                  <a:cubicBezTo>
                    <a:pt x="403"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1442;p24">
              <a:extLst>
                <a:ext uri="{FF2B5EF4-FFF2-40B4-BE49-F238E27FC236}">
                  <a16:creationId xmlns:a16="http://schemas.microsoft.com/office/drawing/2014/main" id="{71589B37-30CD-2244-943D-51AD06D950FB}"/>
                </a:ext>
              </a:extLst>
            </p:cNvPr>
            <p:cNvSpPr/>
            <p:nvPr/>
          </p:nvSpPr>
          <p:spPr>
            <a:xfrm rot="-2922755">
              <a:off x="6228698" y="2817800"/>
              <a:ext cx="17791" cy="13312"/>
            </a:xfrm>
            <a:custGeom>
              <a:avLst/>
              <a:gdLst/>
              <a:ahLst/>
              <a:cxnLst/>
              <a:rect l="l" t="t" r="r" b="b"/>
              <a:pathLst>
                <a:path w="143" h="107" extrusionOk="0">
                  <a:moveTo>
                    <a:pt x="68" y="0"/>
                  </a:moveTo>
                  <a:cubicBezTo>
                    <a:pt x="23" y="0"/>
                    <a:pt x="0" y="60"/>
                    <a:pt x="30" y="90"/>
                  </a:cubicBezTo>
                  <a:cubicBezTo>
                    <a:pt x="41" y="101"/>
                    <a:pt x="56" y="107"/>
                    <a:pt x="71" y="107"/>
                  </a:cubicBezTo>
                  <a:cubicBezTo>
                    <a:pt x="86" y="107"/>
                    <a:pt x="101" y="101"/>
                    <a:pt x="112" y="90"/>
                  </a:cubicBezTo>
                  <a:cubicBezTo>
                    <a:pt x="142" y="52"/>
                    <a:pt x="112"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1443;p24">
              <a:extLst>
                <a:ext uri="{FF2B5EF4-FFF2-40B4-BE49-F238E27FC236}">
                  <a16:creationId xmlns:a16="http://schemas.microsoft.com/office/drawing/2014/main" id="{DC271945-04D2-F645-8992-59DA60AA06DE}"/>
                </a:ext>
              </a:extLst>
            </p:cNvPr>
            <p:cNvSpPr/>
            <p:nvPr/>
          </p:nvSpPr>
          <p:spPr>
            <a:xfrm rot="-2922755">
              <a:off x="6227655" y="2811855"/>
              <a:ext cx="17791" cy="13436"/>
            </a:xfrm>
            <a:custGeom>
              <a:avLst/>
              <a:gdLst/>
              <a:ahLst/>
              <a:cxnLst/>
              <a:rect l="l" t="t" r="r" b="b"/>
              <a:pathLst>
                <a:path w="143" h="108" extrusionOk="0">
                  <a:moveTo>
                    <a:pt x="68" y="1"/>
                  </a:moveTo>
                  <a:cubicBezTo>
                    <a:pt x="23" y="1"/>
                    <a:pt x="0" y="61"/>
                    <a:pt x="38" y="90"/>
                  </a:cubicBezTo>
                  <a:cubicBezTo>
                    <a:pt x="49" y="102"/>
                    <a:pt x="62" y="107"/>
                    <a:pt x="75" y="107"/>
                  </a:cubicBezTo>
                  <a:cubicBezTo>
                    <a:pt x="88" y="107"/>
                    <a:pt x="101" y="102"/>
                    <a:pt x="112" y="90"/>
                  </a:cubicBezTo>
                  <a:cubicBezTo>
                    <a:pt x="142"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1444;p24">
              <a:extLst>
                <a:ext uri="{FF2B5EF4-FFF2-40B4-BE49-F238E27FC236}">
                  <a16:creationId xmlns:a16="http://schemas.microsoft.com/office/drawing/2014/main" id="{578EE12F-BACB-8449-A48C-FD8A47A0144E}"/>
                </a:ext>
              </a:extLst>
            </p:cNvPr>
            <p:cNvSpPr/>
            <p:nvPr/>
          </p:nvSpPr>
          <p:spPr>
            <a:xfrm rot="-2922755">
              <a:off x="6227233" y="2805359"/>
              <a:ext cx="17791" cy="13436"/>
            </a:xfrm>
            <a:custGeom>
              <a:avLst/>
              <a:gdLst/>
              <a:ahLst/>
              <a:cxnLst/>
              <a:rect l="l" t="t" r="r" b="b"/>
              <a:pathLst>
                <a:path w="143" h="108" extrusionOk="0">
                  <a:moveTo>
                    <a:pt x="68" y="0"/>
                  </a:moveTo>
                  <a:cubicBezTo>
                    <a:pt x="23" y="0"/>
                    <a:pt x="1" y="60"/>
                    <a:pt x="31" y="98"/>
                  </a:cubicBezTo>
                  <a:cubicBezTo>
                    <a:pt x="41" y="104"/>
                    <a:pt x="54" y="108"/>
                    <a:pt x="67" y="108"/>
                  </a:cubicBezTo>
                  <a:cubicBezTo>
                    <a:pt x="84" y="108"/>
                    <a:pt x="100" y="102"/>
                    <a:pt x="113" y="90"/>
                  </a:cubicBezTo>
                  <a:cubicBezTo>
                    <a:pt x="143" y="53"/>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1445;p24">
              <a:extLst>
                <a:ext uri="{FF2B5EF4-FFF2-40B4-BE49-F238E27FC236}">
                  <a16:creationId xmlns:a16="http://schemas.microsoft.com/office/drawing/2014/main" id="{2126AB99-5BC6-5546-B51B-9A809136936F}"/>
                </a:ext>
              </a:extLst>
            </p:cNvPr>
            <p:cNvSpPr/>
            <p:nvPr/>
          </p:nvSpPr>
          <p:spPr>
            <a:xfrm rot="-2922755">
              <a:off x="6226190" y="2799414"/>
              <a:ext cx="17791" cy="13561"/>
            </a:xfrm>
            <a:custGeom>
              <a:avLst/>
              <a:gdLst/>
              <a:ahLst/>
              <a:cxnLst/>
              <a:rect l="l" t="t" r="r" b="b"/>
              <a:pathLst>
                <a:path w="143" h="109" extrusionOk="0">
                  <a:moveTo>
                    <a:pt x="75" y="1"/>
                  </a:moveTo>
                  <a:cubicBezTo>
                    <a:pt x="23" y="1"/>
                    <a:pt x="1" y="61"/>
                    <a:pt x="38" y="98"/>
                  </a:cubicBezTo>
                  <a:cubicBezTo>
                    <a:pt x="48" y="105"/>
                    <a:pt x="60" y="109"/>
                    <a:pt x="71" y="109"/>
                  </a:cubicBezTo>
                  <a:cubicBezTo>
                    <a:pt x="86" y="109"/>
                    <a:pt x="100" y="103"/>
                    <a:pt x="113" y="91"/>
                  </a:cubicBezTo>
                  <a:cubicBezTo>
                    <a:pt x="143"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1446;p24">
              <a:extLst>
                <a:ext uri="{FF2B5EF4-FFF2-40B4-BE49-F238E27FC236}">
                  <a16:creationId xmlns:a16="http://schemas.microsoft.com/office/drawing/2014/main" id="{845EE8D7-37E4-A34D-82B9-3C7D5166C9AE}"/>
                </a:ext>
              </a:extLst>
            </p:cNvPr>
            <p:cNvSpPr/>
            <p:nvPr/>
          </p:nvSpPr>
          <p:spPr>
            <a:xfrm rot="-2922755">
              <a:off x="6225888" y="2792807"/>
              <a:ext cx="17915" cy="13934"/>
            </a:xfrm>
            <a:custGeom>
              <a:avLst/>
              <a:gdLst/>
              <a:ahLst/>
              <a:cxnLst/>
              <a:rect l="l" t="t" r="r" b="b"/>
              <a:pathLst>
                <a:path w="144" h="112" extrusionOk="0">
                  <a:moveTo>
                    <a:pt x="68" y="0"/>
                  </a:moveTo>
                  <a:cubicBezTo>
                    <a:pt x="23" y="8"/>
                    <a:pt x="1" y="60"/>
                    <a:pt x="31" y="98"/>
                  </a:cubicBezTo>
                  <a:cubicBezTo>
                    <a:pt x="40" y="107"/>
                    <a:pt x="52" y="111"/>
                    <a:pt x="65" y="111"/>
                  </a:cubicBezTo>
                  <a:cubicBezTo>
                    <a:pt x="82" y="111"/>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1447;p24">
              <a:extLst>
                <a:ext uri="{FF2B5EF4-FFF2-40B4-BE49-F238E27FC236}">
                  <a16:creationId xmlns:a16="http://schemas.microsoft.com/office/drawing/2014/main" id="{1E1596FF-99FC-8A47-A38C-71B433B066E4}"/>
                </a:ext>
              </a:extLst>
            </p:cNvPr>
            <p:cNvSpPr/>
            <p:nvPr/>
          </p:nvSpPr>
          <p:spPr>
            <a:xfrm rot="-2922755">
              <a:off x="6224837" y="2786471"/>
              <a:ext cx="18786" cy="14432"/>
            </a:xfrm>
            <a:custGeom>
              <a:avLst/>
              <a:gdLst/>
              <a:ahLst/>
              <a:cxnLst/>
              <a:rect l="l" t="t" r="r" b="b"/>
              <a:pathLst>
                <a:path w="151" h="116" extrusionOk="0">
                  <a:moveTo>
                    <a:pt x="76" y="1"/>
                  </a:moveTo>
                  <a:cubicBezTo>
                    <a:pt x="23" y="8"/>
                    <a:pt x="1" y="68"/>
                    <a:pt x="38" y="98"/>
                  </a:cubicBezTo>
                  <a:cubicBezTo>
                    <a:pt x="50" y="109"/>
                    <a:pt x="63" y="115"/>
                    <a:pt x="76" y="115"/>
                  </a:cubicBezTo>
                  <a:cubicBezTo>
                    <a:pt x="89" y="115"/>
                    <a:pt x="102" y="109"/>
                    <a:pt x="113" y="98"/>
                  </a:cubicBezTo>
                  <a:cubicBezTo>
                    <a:pt x="151" y="61"/>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1448;p24">
              <a:extLst>
                <a:ext uri="{FF2B5EF4-FFF2-40B4-BE49-F238E27FC236}">
                  <a16:creationId xmlns:a16="http://schemas.microsoft.com/office/drawing/2014/main" id="{2777C974-344B-4B4F-A309-5423AADB7F06}"/>
                </a:ext>
              </a:extLst>
            </p:cNvPr>
            <p:cNvSpPr/>
            <p:nvPr/>
          </p:nvSpPr>
          <p:spPr>
            <a:xfrm rot="-2922755">
              <a:off x="6224990" y="2781093"/>
              <a:ext cx="17542" cy="13436"/>
            </a:xfrm>
            <a:custGeom>
              <a:avLst/>
              <a:gdLst/>
              <a:ahLst/>
              <a:cxnLst/>
              <a:rect l="l" t="t" r="r" b="b"/>
              <a:pathLst>
                <a:path w="141" h="108" extrusionOk="0">
                  <a:moveTo>
                    <a:pt x="76" y="0"/>
                  </a:moveTo>
                  <a:cubicBezTo>
                    <a:pt x="74" y="0"/>
                    <a:pt x="71" y="1"/>
                    <a:pt x="68" y="1"/>
                  </a:cubicBezTo>
                  <a:cubicBezTo>
                    <a:pt x="23" y="1"/>
                    <a:pt x="0" y="61"/>
                    <a:pt x="30" y="91"/>
                  </a:cubicBezTo>
                  <a:cubicBezTo>
                    <a:pt x="41" y="102"/>
                    <a:pt x="56" y="108"/>
                    <a:pt x="71" y="108"/>
                  </a:cubicBezTo>
                  <a:cubicBezTo>
                    <a:pt x="86" y="108"/>
                    <a:pt x="101" y="102"/>
                    <a:pt x="113" y="91"/>
                  </a:cubicBezTo>
                  <a:cubicBezTo>
                    <a:pt x="141" y="56"/>
                    <a:pt x="12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1449;p24">
              <a:extLst>
                <a:ext uri="{FF2B5EF4-FFF2-40B4-BE49-F238E27FC236}">
                  <a16:creationId xmlns:a16="http://schemas.microsoft.com/office/drawing/2014/main" id="{D8376444-1291-F64C-B874-8FD5D3A5D587}"/>
                </a:ext>
              </a:extLst>
            </p:cNvPr>
            <p:cNvSpPr/>
            <p:nvPr/>
          </p:nvSpPr>
          <p:spPr>
            <a:xfrm rot="-2922755">
              <a:off x="6223947" y="2775147"/>
              <a:ext cx="17542" cy="13561"/>
            </a:xfrm>
            <a:custGeom>
              <a:avLst/>
              <a:gdLst/>
              <a:ahLst/>
              <a:cxnLst/>
              <a:rect l="l" t="t" r="r" b="b"/>
              <a:pathLst>
                <a:path w="141" h="109" extrusionOk="0">
                  <a:moveTo>
                    <a:pt x="83" y="1"/>
                  </a:moveTo>
                  <a:cubicBezTo>
                    <a:pt x="80" y="1"/>
                    <a:pt x="78" y="1"/>
                    <a:pt x="75" y="2"/>
                  </a:cubicBezTo>
                  <a:cubicBezTo>
                    <a:pt x="23" y="2"/>
                    <a:pt x="0" y="61"/>
                    <a:pt x="38" y="91"/>
                  </a:cubicBezTo>
                  <a:cubicBezTo>
                    <a:pt x="49" y="103"/>
                    <a:pt x="62" y="108"/>
                    <a:pt x="75" y="108"/>
                  </a:cubicBezTo>
                  <a:cubicBezTo>
                    <a:pt x="88" y="108"/>
                    <a:pt x="101" y="103"/>
                    <a:pt x="113" y="91"/>
                  </a:cubicBezTo>
                  <a:cubicBezTo>
                    <a:pt x="141" y="56"/>
                    <a:pt x="122"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1450;p24">
              <a:extLst>
                <a:ext uri="{FF2B5EF4-FFF2-40B4-BE49-F238E27FC236}">
                  <a16:creationId xmlns:a16="http://schemas.microsoft.com/office/drawing/2014/main" id="{E6616625-0A52-8B47-906D-081A5ED0AF41}"/>
                </a:ext>
              </a:extLst>
            </p:cNvPr>
            <p:cNvSpPr/>
            <p:nvPr/>
          </p:nvSpPr>
          <p:spPr>
            <a:xfrm rot="-2922755">
              <a:off x="6223483" y="2768682"/>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1451;p24">
              <a:extLst>
                <a:ext uri="{FF2B5EF4-FFF2-40B4-BE49-F238E27FC236}">
                  <a16:creationId xmlns:a16="http://schemas.microsoft.com/office/drawing/2014/main" id="{7B06B2EF-B7FB-794C-BB35-2B9767DB019E}"/>
                </a:ext>
              </a:extLst>
            </p:cNvPr>
            <p:cNvSpPr/>
            <p:nvPr/>
          </p:nvSpPr>
          <p:spPr>
            <a:xfrm rot="-2922755">
              <a:off x="6222318" y="2762342"/>
              <a:ext cx="18786" cy="13561"/>
            </a:xfrm>
            <a:custGeom>
              <a:avLst/>
              <a:gdLst/>
              <a:ahLst/>
              <a:cxnLst/>
              <a:rect l="l" t="t" r="r" b="b"/>
              <a:pathLst>
                <a:path w="151" h="109" extrusionOk="0">
                  <a:moveTo>
                    <a:pt x="75" y="1"/>
                  </a:moveTo>
                  <a:cubicBezTo>
                    <a:pt x="23" y="1"/>
                    <a:pt x="1" y="61"/>
                    <a:pt x="38" y="98"/>
                  </a:cubicBezTo>
                  <a:cubicBezTo>
                    <a:pt x="48" y="105"/>
                    <a:pt x="60" y="108"/>
                    <a:pt x="72" y="108"/>
                  </a:cubicBezTo>
                  <a:cubicBezTo>
                    <a:pt x="86" y="108"/>
                    <a:pt x="101" y="103"/>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1452;p24">
              <a:extLst>
                <a:ext uri="{FF2B5EF4-FFF2-40B4-BE49-F238E27FC236}">
                  <a16:creationId xmlns:a16="http://schemas.microsoft.com/office/drawing/2014/main" id="{FF195ED9-9B1B-4A4C-93BF-39418E3BC1DB}"/>
                </a:ext>
              </a:extLst>
            </p:cNvPr>
            <p:cNvSpPr/>
            <p:nvPr/>
          </p:nvSpPr>
          <p:spPr>
            <a:xfrm rot="-2922755">
              <a:off x="6222147" y="2756126"/>
              <a:ext cx="17791" cy="13561"/>
            </a:xfrm>
            <a:custGeom>
              <a:avLst/>
              <a:gdLst/>
              <a:ahLst/>
              <a:cxnLst/>
              <a:rect l="l" t="t" r="r" b="b"/>
              <a:pathLst>
                <a:path w="143" h="109" extrusionOk="0">
                  <a:moveTo>
                    <a:pt x="67" y="0"/>
                  </a:moveTo>
                  <a:cubicBezTo>
                    <a:pt x="23" y="0"/>
                    <a:pt x="0" y="60"/>
                    <a:pt x="30" y="98"/>
                  </a:cubicBezTo>
                  <a:cubicBezTo>
                    <a:pt x="40" y="104"/>
                    <a:pt x="53" y="108"/>
                    <a:pt x="67" y="108"/>
                  </a:cubicBezTo>
                  <a:cubicBezTo>
                    <a:pt x="83" y="108"/>
                    <a:pt x="100" y="102"/>
                    <a:pt x="112" y="90"/>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1453;p24">
              <a:extLst>
                <a:ext uri="{FF2B5EF4-FFF2-40B4-BE49-F238E27FC236}">
                  <a16:creationId xmlns:a16="http://schemas.microsoft.com/office/drawing/2014/main" id="{95776A92-F00E-2E42-8F64-609D6E2A0D94}"/>
                </a:ext>
              </a:extLst>
            </p:cNvPr>
            <p:cNvSpPr/>
            <p:nvPr/>
          </p:nvSpPr>
          <p:spPr>
            <a:xfrm rot="-2922755">
              <a:off x="6221050" y="2749811"/>
              <a:ext cx="18661" cy="13934"/>
            </a:xfrm>
            <a:custGeom>
              <a:avLst/>
              <a:gdLst/>
              <a:ahLst/>
              <a:cxnLst/>
              <a:rect l="l" t="t" r="r" b="b"/>
              <a:pathLst>
                <a:path w="150" h="112" extrusionOk="0">
                  <a:moveTo>
                    <a:pt x="75" y="1"/>
                  </a:moveTo>
                  <a:cubicBezTo>
                    <a:pt x="22" y="1"/>
                    <a:pt x="0" y="61"/>
                    <a:pt x="37" y="98"/>
                  </a:cubicBezTo>
                  <a:cubicBezTo>
                    <a:pt x="47" y="108"/>
                    <a:pt x="59" y="112"/>
                    <a:pt x="71" y="112"/>
                  </a:cubicBezTo>
                  <a:cubicBezTo>
                    <a:pt x="87" y="112"/>
                    <a:pt x="104" y="104"/>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1454;p24">
              <a:extLst>
                <a:ext uri="{FF2B5EF4-FFF2-40B4-BE49-F238E27FC236}">
                  <a16:creationId xmlns:a16="http://schemas.microsoft.com/office/drawing/2014/main" id="{1308F566-FAF7-D946-8714-962DCC9E0814}"/>
                </a:ext>
              </a:extLst>
            </p:cNvPr>
            <p:cNvSpPr/>
            <p:nvPr/>
          </p:nvSpPr>
          <p:spPr>
            <a:xfrm rot="-2922755">
              <a:off x="6204442" y="2730088"/>
              <a:ext cx="50137" cy="37448"/>
            </a:xfrm>
            <a:custGeom>
              <a:avLst/>
              <a:gdLst/>
              <a:ahLst/>
              <a:cxnLst/>
              <a:rect l="l" t="t" r="r" b="b"/>
              <a:pathLst>
                <a:path w="403" h="301" extrusionOk="0">
                  <a:moveTo>
                    <a:pt x="205" y="0"/>
                  </a:moveTo>
                  <a:cubicBezTo>
                    <a:pt x="201" y="0"/>
                    <a:pt x="198" y="0"/>
                    <a:pt x="195" y="1"/>
                  </a:cubicBezTo>
                  <a:cubicBezTo>
                    <a:pt x="61" y="8"/>
                    <a:pt x="1" y="165"/>
                    <a:pt x="98" y="263"/>
                  </a:cubicBezTo>
                  <a:cubicBezTo>
                    <a:pt x="130" y="287"/>
                    <a:pt x="166" y="300"/>
                    <a:pt x="202" y="300"/>
                  </a:cubicBezTo>
                  <a:cubicBezTo>
                    <a:pt x="243" y="300"/>
                    <a:pt x="283" y="283"/>
                    <a:pt x="315" y="248"/>
                  </a:cubicBezTo>
                  <a:cubicBezTo>
                    <a:pt x="403" y="153"/>
                    <a:pt x="333"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1455;p24">
              <a:extLst>
                <a:ext uri="{FF2B5EF4-FFF2-40B4-BE49-F238E27FC236}">
                  <a16:creationId xmlns:a16="http://schemas.microsoft.com/office/drawing/2014/main" id="{CD565326-4885-1342-A2B5-75BF43B05A60}"/>
                </a:ext>
              </a:extLst>
            </p:cNvPr>
            <p:cNvSpPr/>
            <p:nvPr/>
          </p:nvSpPr>
          <p:spPr>
            <a:xfrm rot="-2922755">
              <a:off x="6278068" y="2783590"/>
              <a:ext cx="49391" cy="37572"/>
            </a:xfrm>
            <a:custGeom>
              <a:avLst/>
              <a:gdLst/>
              <a:ahLst/>
              <a:cxnLst/>
              <a:rect l="l" t="t" r="r" b="b"/>
              <a:pathLst>
                <a:path w="397" h="302" extrusionOk="0">
                  <a:moveTo>
                    <a:pt x="195" y="1"/>
                  </a:moveTo>
                  <a:cubicBezTo>
                    <a:pt x="60" y="8"/>
                    <a:pt x="0" y="173"/>
                    <a:pt x="97" y="263"/>
                  </a:cubicBezTo>
                  <a:cubicBezTo>
                    <a:pt x="126" y="288"/>
                    <a:pt x="164" y="301"/>
                    <a:pt x="201" y="301"/>
                  </a:cubicBezTo>
                  <a:cubicBezTo>
                    <a:pt x="241" y="301"/>
                    <a:pt x="280" y="286"/>
                    <a:pt x="307" y="255"/>
                  </a:cubicBezTo>
                  <a:cubicBezTo>
                    <a:pt x="397" y="158"/>
                    <a:pt x="322"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1456;p24">
              <a:extLst>
                <a:ext uri="{FF2B5EF4-FFF2-40B4-BE49-F238E27FC236}">
                  <a16:creationId xmlns:a16="http://schemas.microsoft.com/office/drawing/2014/main" id="{CD913A96-E631-5544-8451-DAFDD34D2FB4}"/>
                </a:ext>
              </a:extLst>
            </p:cNvPr>
            <p:cNvSpPr/>
            <p:nvPr/>
          </p:nvSpPr>
          <p:spPr>
            <a:xfrm rot="-2922755">
              <a:off x="6293744" y="2793127"/>
              <a:ext cx="17791" cy="13312"/>
            </a:xfrm>
            <a:custGeom>
              <a:avLst/>
              <a:gdLst/>
              <a:ahLst/>
              <a:cxnLst/>
              <a:rect l="l" t="t" r="r" b="b"/>
              <a:pathLst>
                <a:path w="143" h="107" extrusionOk="0">
                  <a:moveTo>
                    <a:pt x="68" y="0"/>
                  </a:moveTo>
                  <a:cubicBezTo>
                    <a:pt x="23" y="0"/>
                    <a:pt x="0" y="60"/>
                    <a:pt x="30" y="90"/>
                  </a:cubicBezTo>
                  <a:cubicBezTo>
                    <a:pt x="41" y="101"/>
                    <a:pt x="56" y="107"/>
                    <a:pt x="71" y="107"/>
                  </a:cubicBezTo>
                  <a:cubicBezTo>
                    <a:pt x="86" y="107"/>
                    <a:pt x="101" y="101"/>
                    <a:pt x="113" y="90"/>
                  </a:cubicBezTo>
                  <a:cubicBezTo>
                    <a:pt x="142" y="52"/>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1457;p24">
              <a:extLst>
                <a:ext uri="{FF2B5EF4-FFF2-40B4-BE49-F238E27FC236}">
                  <a16:creationId xmlns:a16="http://schemas.microsoft.com/office/drawing/2014/main" id="{57365775-73E0-A54E-B96C-4325B7D2A1B7}"/>
                </a:ext>
              </a:extLst>
            </p:cNvPr>
            <p:cNvSpPr/>
            <p:nvPr/>
          </p:nvSpPr>
          <p:spPr>
            <a:xfrm rot="-2922755">
              <a:off x="6292935" y="2790783"/>
              <a:ext cx="18786" cy="13810"/>
            </a:xfrm>
            <a:custGeom>
              <a:avLst/>
              <a:gdLst/>
              <a:ahLst/>
              <a:cxnLst/>
              <a:rect l="l" t="t" r="r" b="b"/>
              <a:pathLst>
                <a:path w="151" h="111" extrusionOk="0">
                  <a:moveTo>
                    <a:pt x="76" y="0"/>
                  </a:moveTo>
                  <a:cubicBezTo>
                    <a:pt x="23" y="8"/>
                    <a:pt x="1" y="60"/>
                    <a:pt x="38" y="97"/>
                  </a:cubicBezTo>
                  <a:cubicBezTo>
                    <a:pt x="48" y="107"/>
                    <a:pt x="60" y="111"/>
                    <a:pt x="72" y="111"/>
                  </a:cubicBezTo>
                  <a:cubicBezTo>
                    <a:pt x="88" y="111"/>
                    <a:pt x="104" y="103"/>
                    <a:pt x="113" y="90"/>
                  </a:cubicBezTo>
                  <a:cubicBezTo>
                    <a:pt x="150"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1458;p24">
              <a:extLst>
                <a:ext uri="{FF2B5EF4-FFF2-40B4-BE49-F238E27FC236}">
                  <a16:creationId xmlns:a16="http://schemas.microsoft.com/office/drawing/2014/main" id="{60CC95DE-D8D1-3D46-9084-4DD2F901746E}"/>
                </a:ext>
              </a:extLst>
            </p:cNvPr>
            <p:cNvSpPr/>
            <p:nvPr/>
          </p:nvSpPr>
          <p:spPr>
            <a:xfrm rot="-2922755">
              <a:off x="6293422" y="2789105"/>
              <a:ext cx="17666" cy="13561"/>
            </a:xfrm>
            <a:custGeom>
              <a:avLst/>
              <a:gdLst/>
              <a:ahLst/>
              <a:cxnLst/>
              <a:rect l="l" t="t" r="r" b="b"/>
              <a:pathLst>
                <a:path w="142" h="109" extrusionOk="0">
                  <a:moveTo>
                    <a:pt x="77" y="1"/>
                  </a:moveTo>
                  <a:cubicBezTo>
                    <a:pt x="74" y="1"/>
                    <a:pt x="71" y="1"/>
                    <a:pt x="68" y="2"/>
                  </a:cubicBezTo>
                  <a:cubicBezTo>
                    <a:pt x="23" y="2"/>
                    <a:pt x="1" y="62"/>
                    <a:pt x="31" y="91"/>
                  </a:cubicBezTo>
                  <a:cubicBezTo>
                    <a:pt x="42" y="103"/>
                    <a:pt x="57" y="108"/>
                    <a:pt x="72"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1459;p24">
              <a:extLst>
                <a:ext uri="{FF2B5EF4-FFF2-40B4-BE49-F238E27FC236}">
                  <a16:creationId xmlns:a16="http://schemas.microsoft.com/office/drawing/2014/main" id="{05AB15C4-45CF-004B-B88A-2BB73E399911}"/>
                </a:ext>
              </a:extLst>
            </p:cNvPr>
            <p:cNvSpPr/>
            <p:nvPr/>
          </p:nvSpPr>
          <p:spPr>
            <a:xfrm rot="-2922755">
              <a:off x="6292600" y="2786833"/>
              <a:ext cx="18661" cy="13561"/>
            </a:xfrm>
            <a:custGeom>
              <a:avLst/>
              <a:gdLst/>
              <a:ahLst/>
              <a:cxnLst/>
              <a:rect l="l" t="t" r="r" b="b"/>
              <a:pathLst>
                <a:path w="150" h="109" extrusionOk="0">
                  <a:moveTo>
                    <a:pt x="75" y="1"/>
                  </a:moveTo>
                  <a:cubicBezTo>
                    <a:pt x="23" y="1"/>
                    <a:pt x="0" y="61"/>
                    <a:pt x="38" y="98"/>
                  </a:cubicBezTo>
                  <a:cubicBezTo>
                    <a:pt x="48" y="105"/>
                    <a:pt x="61" y="108"/>
                    <a:pt x="74" y="108"/>
                  </a:cubicBezTo>
                  <a:cubicBezTo>
                    <a:pt x="89" y="108"/>
                    <a:pt x="104" y="103"/>
                    <a:pt x="112"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1460;p24">
              <a:extLst>
                <a:ext uri="{FF2B5EF4-FFF2-40B4-BE49-F238E27FC236}">
                  <a16:creationId xmlns:a16="http://schemas.microsoft.com/office/drawing/2014/main" id="{BE1743DF-CC64-5C4F-A45C-ABA39E6A307F}"/>
                </a:ext>
              </a:extLst>
            </p:cNvPr>
            <p:cNvSpPr/>
            <p:nvPr/>
          </p:nvSpPr>
          <p:spPr>
            <a:xfrm rot="-2922755">
              <a:off x="6292858" y="2784400"/>
              <a:ext cx="17791" cy="14307"/>
            </a:xfrm>
            <a:custGeom>
              <a:avLst/>
              <a:gdLst/>
              <a:ahLst/>
              <a:cxnLst/>
              <a:rect l="l" t="t" r="r" b="b"/>
              <a:pathLst>
                <a:path w="143" h="115" extrusionOk="0">
                  <a:moveTo>
                    <a:pt x="68" y="1"/>
                  </a:moveTo>
                  <a:cubicBezTo>
                    <a:pt x="23" y="8"/>
                    <a:pt x="0" y="68"/>
                    <a:pt x="38" y="98"/>
                  </a:cubicBezTo>
                  <a:cubicBezTo>
                    <a:pt x="45" y="109"/>
                    <a:pt x="58" y="115"/>
                    <a:pt x="72" y="115"/>
                  </a:cubicBezTo>
                  <a:cubicBezTo>
                    <a:pt x="86" y="115"/>
                    <a:pt x="101" y="109"/>
                    <a:pt x="112" y="98"/>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1461;p24">
              <a:extLst>
                <a:ext uri="{FF2B5EF4-FFF2-40B4-BE49-F238E27FC236}">
                  <a16:creationId xmlns:a16="http://schemas.microsoft.com/office/drawing/2014/main" id="{B2CA002D-750A-B642-949D-633CE580B5A6}"/>
                </a:ext>
              </a:extLst>
            </p:cNvPr>
            <p:cNvSpPr/>
            <p:nvPr/>
          </p:nvSpPr>
          <p:spPr>
            <a:xfrm rot="-2922755">
              <a:off x="6292235" y="2782966"/>
              <a:ext cx="18786" cy="13312"/>
            </a:xfrm>
            <a:custGeom>
              <a:avLst/>
              <a:gdLst/>
              <a:ahLst/>
              <a:cxnLst/>
              <a:rect l="l" t="t" r="r" b="b"/>
              <a:pathLst>
                <a:path w="151" h="107" extrusionOk="0">
                  <a:moveTo>
                    <a:pt x="76" y="0"/>
                  </a:moveTo>
                  <a:cubicBezTo>
                    <a:pt x="23" y="0"/>
                    <a:pt x="1" y="60"/>
                    <a:pt x="38" y="90"/>
                  </a:cubicBezTo>
                  <a:cubicBezTo>
                    <a:pt x="49" y="101"/>
                    <a:pt x="64" y="107"/>
                    <a:pt x="78" y="107"/>
                  </a:cubicBezTo>
                  <a:cubicBezTo>
                    <a:pt x="92" y="107"/>
                    <a:pt x="105" y="101"/>
                    <a:pt x="113" y="90"/>
                  </a:cubicBezTo>
                  <a:cubicBezTo>
                    <a:pt x="150" y="53"/>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1462;p24">
              <a:extLst>
                <a:ext uri="{FF2B5EF4-FFF2-40B4-BE49-F238E27FC236}">
                  <a16:creationId xmlns:a16="http://schemas.microsoft.com/office/drawing/2014/main" id="{CB86F047-F1EF-1345-9A2D-76713603568A}"/>
                </a:ext>
              </a:extLst>
            </p:cNvPr>
            <p:cNvSpPr/>
            <p:nvPr/>
          </p:nvSpPr>
          <p:spPr>
            <a:xfrm rot="-2922755">
              <a:off x="6292280" y="2780685"/>
              <a:ext cx="17791" cy="13436"/>
            </a:xfrm>
            <a:custGeom>
              <a:avLst/>
              <a:gdLst/>
              <a:ahLst/>
              <a:cxnLst/>
              <a:rect l="l" t="t" r="r" b="b"/>
              <a:pathLst>
                <a:path w="143" h="108" extrusionOk="0">
                  <a:moveTo>
                    <a:pt x="68" y="0"/>
                  </a:moveTo>
                  <a:cubicBezTo>
                    <a:pt x="23" y="0"/>
                    <a:pt x="1" y="60"/>
                    <a:pt x="38" y="98"/>
                  </a:cubicBezTo>
                  <a:cubicBezTo>
                    <a:pt x="45" y="104"/>
                    <a:pt x="56" y="108"/>
                    <a:pt x="68" y="108"/>
                  </a:cubicBezTo>
                  <a:cubicBezTo>
                    <a:pt x="84" y="108"/>
                    <a:pt x="101" y="102"/>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1463;p24">
              <a:extLst>
                <a:ext uri="{FF2B5EF4-FFF2-40B4-BE49-F238E27FC236}">
                  <a16:creationId xmlns:a16="http://schemas.microsoft.com/office/drawing/2014/main" id="{4EC8654F-7DB7-484F-9B41-DF3EE566F5C7}"/>
                </a:ext>
              </a:extLst>
            </p:cNvPr>
            <p:cNvSpPr/>
            <p:nvPr/>
          </p:nvSpPr>
          <p:spPr>
            <a:xfrm rot="-2922755">
              <a:off x="6292083" y="2779047"/>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7"/>
                    <a:pt x="78" y="107"/>
                  </a:cubicBezTo>
                  <a:cubicBezTo>
                    <a:pt x="92" y="107"/>
                    <a:pt x="105" y="102"/>
                    <a:pt x="112" y="91"/>
                  </a:cubicBezTo>
                  <a:cubicBezTo>
                    <a:pt x="148" y="55"/>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1464;p24">
              <a:extLst>
                <a:ext uri="{FF2B5EF4-FFF2-40B4-BE49-F238E27FC236}">
                  <a16:creationId xmlns:a16="http://schemas.microsoft.com/office/drawing/2014/main" id="{C048C464-424C-8F4D-8AEF-AB48447EB587}"/>
                </a:ext>
              </a:extLst>
            </p:cNvPr>
            <p:cNvSpPr/>
            <p:nvPr/>
          </p:nvSpPr>
          <p:spPr>
            <a:xfrm rot="-2922755">
              <a:off x="6292018" y="2776647"/>
              <a:ext cx="17791" cy="13436"/>
            </a:xfrm>
            <a:custGeom>
              <a:avLst/>
              <a:gdLst/>
              <a:ahLst/>
              <a:cxnLst/>
              <a:rect l="l" t="t" r="r" b="b"/>
              <a:pathLst>
                <a:path w="143" h="108" extrusionOk="0">
                  <a:moveTo>
                    <a:pt x="67" y="1"/>
                  </a:moveTo>
                  <a:cubicBezTo>
                    <a:pt x="23" y="1"/>
                    <a:pt x="0" y="61"/>
                    <a:pt x="38" y="91"/>
                  </a:cubicBezTo>
                  <a:cubicBezTo>
                    <a:pt x="45" y="102"/>
                    <a:pt x="58" y="107"/>
                    <a:pt x="72" y="107"/>
                  </a:cubicBezTo>
                  <a:cubicBezTo>
                    <a:pt x="86" y="107"/>
                    <a:pt x="101" y="102"/>
                    <a:pt x="112" y="91"/>
                  </a:cubicBezTo>
                  <a:cubicBezTo>
                    <a:pt x="142" y="53"/>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1465;p24">
              <a:extLst>
                <a:ext uri="{FF2B5EF4-FFF2-40B4-BE49-F238E27FC236}">
                  <a16:creationId xmlns:a16="http://schemas.microsoft.com/office/drawing/2014/main" id="{297DBF27-CEEA-6545-B106-731616AB44B1}"/>
                </a:ext>
              </a:extLst>
            </p:cNvPr>
            <p:cNvSpPr/>
            <p:nvPr/>
          </p:nvSpPr>
          <p:spPr>
            <a:xfrm rot="-2922755">
              <a:off x="6291208" y="2774303"/>
              <a:ext cx="18786" cy="13934"/>
            </a:xfrm>
            <a:custGeom>
              <a:avLst/>
              <a:gdLst/>
              <a:ahLst/>
              <a:cxnLst/>
              <a:rect l="l" t="t" r="r" b="b"/>
              <a:pathLst>
                <a:path w="151" h="112" extrusionOk="0">
                  <a:moveTo>
                    <a:pt x="75" y="1"/>
                  </a:moveTo>
                  <a:cubicBezTo>
                    <a:pt x="23" y="8"/>
                    <a:pt x="1" y="61"/>
                    <a:pt x="38" y="98"/>
                  </a:cubicBezTo>
                  <a:cubicBezTo>
                    <a:pt x="47" y="108"/>
                    <a:pt x="59" y="112"/>
                    <a:pt x="71" y="112"/>
                  </a:cubicBezTo>
                  <a:cubicBezTo>
                    <a:pt x="88" y="112"/>
                    <a:pt x="104" y="104"/>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1466;p24">
              <a:extLst>
                <a:ext uri="{FF2B5EF4-FFF2-40B4-BE49-F238E27FC236}">
                  <a16:creationId xmlns:a16="http://schemas.microsoft.com/office/drawing/2014/main" id="{6B43937C-6911-C042-AA03-8AA7EC113E29}"/>
                </a:ext>
              </a:extLst>
            </p:cNvPr>
            <p:cNvSpPr/>
            <p:nvPr/>
          </p:nvSpPr>
          <p:spPr>
            <a:xfrm rot="-2922755">
              <a:off x="6291695" y="2772749"/>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5" y="102"/>
                    <a:pt x="59" y="108"/>
                    <a:pt x="73" y="108"/>
                  </a:cubicBezTo>
                  <a:cubicBezTo>
                    <a:pt x="87" y="108"/>
                    <a:pt x="102" y="102"/>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1467;p24">
              <a:extLst>
                <a:ext uri="{FF2B5EF4-FFF2-40B4-BE49-F238E27FC236}">
                  <a16:creationId xmlns:a16="http://schemas.microsoft.com/office/drawing/2014/main" id="{8A1099C7-74F9-E144-A4D8-BAB51A492C06}"/>
                </a:ext>
              </a:extLst>
            </p:cNvPr>
            <p:cNvSpPr/>
            <p:nvPr/>
          </p:nvSpPr>
          <p:spPr>
            <a:xfrm rot="-2922755">
              <a:off x="6290921" y="2770457"/>
              <a:ext cx="18661" cy="13561"/>
            </a:xfrm>
            <a:custGeom>
              <a:avLst/>
              <a:gdLst/>
              <a:ahLst/>
              <a:cxnLst/>
              <a:rect l="l" t="t" r="r" b="b"/>
              <a:pathLst>
                <a:path w="150" h="109" extrusionOk="0">
                  <a:moveTo>
                    <a:pt x="75" y="0"/>
                  </a:moveTo>
                  <a:cubicBezTo>
                    <a:pt x="22" y="0"/>
                    <a:pt x="0" y="60"/>
                    <a:pt x="37" y="98"/>
                  </a:cubicBezTo>
                  <a:cubicBezTo>
                    <a:pt x="48" y="104"/>
                    <a:pt x="61" y="108"/>
                    <a:pt x="73" y="108"/>
                  </a:cubicBezTo>
                  <a:cubicBezTo>
                    <a:pt x="89" y="108"/>
                    <a:pt x="104" y="103"/>
                    <a:pt x="112"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1468;p24">
              <a:extLst>
                <a:ext uri="{FF2B5EF4-FFF2-40B4-BE49-F238E27FC236}">
                  <a16:creationId xmlns:a16="http://schemas.microsoft.com/office/drawing/2014/main" id="{BEDFD9A3-5852-6A4E-8B57-2E58137EA90E}"/>
                </a:ext>
              </a:extLst>
            </p:cNvPr>
            <p:cNvSpPr/>
            <p:nvPr/>
          </p:nvSpPr>
          <p:spPr>
            <a:xfrm rot="-2922755">
              <a:off x="6274748" y="2755835"/>
              <a:ext cx="50137" cy="37572"/>
            </a:xfrm>
            <a:custGeom>
              <a:avLst/>
              <a:gdLst/>
              <a:ahLst/>
              <a:cxnLst/>
              <a:rect l="l" t="t" r="r" b="b"/>
              <a:pathLst>
                <a:path w="403" h="302" extrusionOk="0">
                  <a:moveTo>
                    <a:pt x="204" y="1"/>
                  </a:moveTo>
                  <a:cubicBezTo>
                    <a:pt x="201" y="1"/>
                    <a:pt x="198" y="1"/>
                    <a:pt x="195" y="1"/>
                  </a:cubicBezTo>
                  <a:cubicBezTo>
                    <a:pt x="61" y="9"/>
                    <a:pt x="1" y="173"/>
                    <a:pt x="98" y="263"/>
                  </a:cubicBezTo>
                  <a:cubicBezTo>
                    <a:pt x="131" y="288"/>
                    <a:pt x="168" y="301"/>
                    <a:pt x="206" y="301"/>
                  </a:cubicBezTo>
                  <a:cubicBezTo>
                    <a:pt x="245" y="301"/>
                    <a:pt x="284" y="287"/>
                    <a:pt x="315" y="256"/>
                  </a:cubicBezTo>
                  <a:cubicBezTo>
                    <a:pt x="403" y="160"/>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1469;p24">
              <a:extLst>
                <a:ext uri="{FF2B5EF4-FFF2-40B4-BE49-F238E27FC236}">
                  <a16:creationId xmlns:a16="http://schemas.microsoft.com/office/drawing/2014/main" id="{5B6B137D-DB4F-3A48-A133-D2F67A340680}"/>
                </a:ext>
              </a:extLst>
            </p:cNvPr>
            <p:cNvSpPr/>
            <p:nvPr/>
          </p:nvSpPr>
          <p:spPr>
            <a:xfrm rot="-2922755">
              <a:off x="6342212" y="2753032"/>
              <a:ext cx="49391" cy="37821"/>
            </a:xfrm>
            <a:custGeom>
              <a:avLst/>
              <a:gdLst/>
              <a:ahLst/>
              <a:cxnLst/>
              <a:rect l="l" t="t" r="r" b="b"/>
              <a:pathLst>
                <a:path w="397" h="304" extrusionOk="0">
                  <a:moveTo>
                    <a:pt x="195" y="0"/>
                  </a:moveTo>
                  <a:cubicBezTo>
                    <a:pt x="60" y="8"/>
                    <a:pt x="0" y="172"/>
                    <a:pt x="97" y="262"/>
                  </a:cubicBezTo>
                  <a:cubicBezTo>
                    <a:pt x="125" y="290"/>
                    <a:pt x="160" y="304"/>
                    <a:pt x="195" y="304"/>
                  </a:cubicBezTo>
                  <a:cubicBezTo>
                    <a:pt x="235" y="304"/>
                    <a:pt x="275" y="287"/>
                    <a:pt x="307" y="255"/>
                  </a:cubicBezTo>
                  <a:cubicBezTo>
                    <a:pt x="397" y="158"/>
                    <a:pt x="322"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1470;p24">
              <a:extLst>
                <a:ext uri="{FF2B5EF4-FFF2-40B4-BE49-F238E27FC236}">
                  <a16:creationId xmlns:a16="http://schemas.microsoft.com/office/drawing/2014/main" id="{331D8901-32BC-1343-BA74-13942427D92A}"/>
                </a:ext>
              </a:extLst>
            </p:cNvPr>
            <p:cNvSpPr/>
            <p:nvPr/>
          </p:nvSpPr>
          <p:spPr>
            <a:xfrm rot="-2922755">
              <a:off x="6358417" y="2767628"/>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3" y="60"/>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1471;p24">
              <a:extLst>
                <a:ext uri="{FF2B5EF4-FFF2-40B4-BE49-F238E27FC236}">
                  <a16:creationId xmlns:a16="http://schemas.microsoft.com/office/drawing/2014/main" id="{BE0E0CCE-6751-9E40-9105-9CCABCFA3675}"/>
                </a:ext>
              </a:extLst>
            </p:cNvPr>
            <p:cNvSpPr/>
            <p:nvPr/>
          </p:nvSpPr>
          <p:spPr>
            <a:xfrm rot="-2922755">
              <a:off x="6358308" y="2770388"/>
              <a:ext cx="17791" cy="13561"/>
            </a:xfrm>
            <a:custGeom>
              <a:avLst/>
              <a:gdLst/>
              <a:ahLst/>
              <a:cxnLst/>
              <a:rect l="l" t="t" r="r" b="b"/>
              <a:pathLst>
                <a:path w="143" h="109" extrusionOk="0">
                  <a:moveTo>
                    <a:pt x="68" y="1"/>
                  </a:moveTo>
                  <a:cubicBezTo>
                    <a:pt x="23" y="1"/>
                    <a:pt x="0" y="60"/>
                    <a:pt x="38" y="98"/>
                  </a:cubicBezTo>
                  <a:cubicBezTo>
                    <a:pt x="48" y="105"/>
                    <a:pt x="59" y="108"/>
                    <a:pt x="71" y="108"/>
                  </a:cubicBezTo>
                  <a:cubicBezTo>
                    <a:pt x="86" y="108"/>
                    <a:pt x="100" y="103"/>
                    <a:pt x="113" y="90"/>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1472;p24">
              <a:extLst>
                <a:ext uri="{FF2B5EF4-FFF2-40B4-BE49-F238E27FC236}">
                  <a16:creationId xmlns:a16="http://schemas.microsoft.com/office/drawing/2014/main" id="{D8133015-D373-5343-B143-655394268743}"/>
                </a:ext>
              </a:extLst>
            </p:cNvPr>
            <p:cNvSpPr/>
            <p:nvPr/>
          </p:nvSpPr>
          <p:spPr>
            <a:xfrm rot="-2922755">
              <a:off x="6358981" y="2772332"/>
              <a:ext cx="17666" cy="13561"/>
            </a:xfrm>
            <a:custGeom>
              <a:avLst/>
              <a:gdLst/>
              <a:ahLst/>
              <a:cxnLst/>
              <a:rect l="l" t="t" r="r" b="b"/>
              <a:pathLst>
                <a:path w="142" h="109" extrusionOk="0">
                  <a:moveTo>
                    <a:pt x="76" y="1"/>
                  </a:moveTo>
                  <a:cubicBezTo>
                    <a:pt x="73" y="1"/>
                    <a:pt x="71" y="1"/>
                    <a:pt x="68" y="2"/>
                  </a:cubicBezTo>
                  <a:cubicBezTo>
                    <a:pt x="23" y="2"/>
                    <a:pt x="1" y="61"/>
                    <a:pt x="31" y="91"/>
                  </a:cubicBezTo>
                  <a:cubicBezTo>
                    <a:pt x="42" y="103"/>
                    <a:pt x="57" y="108"/>
                    <a:pt x="72" y="108"/>
                  </a:cubicBezTo>
                  <a:cubicBezTo>
                    <a:pt x="87" y="108"/>
                    <a:pt x="102" y="103"/>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1473;p24">
              <a:extLst>
                <a:ext uri="{FF2B5EF4-FFF2-40B4-BE49-F238E27FC236}">
                  <a16:creationId xmlns:a16="http://schemas.microsoft.com/office/drawing/2014/main" id="{99E4E016-0B40-5F4F-8BA2-F9460861856E}"/>
                </a:ext>
              </a:extLst>
            </p:cNvPr>
            <p:cNvSpPr/>
            <p:nvPr/>
          </p:nvSpPr>
          <p:spPr>
            <a:xfrm rot="-2922755">
              <a:off x="6358642" y="2774337"/>
              <a:ext cx="17915" cy="13810"/>
            </a:xfrm>
            <a:custGeom>
              <a:avLst/>
              <a:gdLst/>
              <a:ahLst/>
              <a:cxnLst/>
              <a:rect l="l" t="t" r="r" b="b"/>
              <a:pathLst>
                <a:path w="144" h="111" extrusionOk="0">
                  <a:moveTo>
                    <a:pt x="68" y="0"/>
                  </a:moveTo>
                  <a:cubicBezTo>
                    <a:pt x="23" y="8"/>
                    <a:pt x="1" y="60"/>
                    <a:pt x="38" y="97"/>
                  </a:cubicBezTo>
                  <a:cubicBezTo>
                    <a:pt x="48" y="107"/>
                    <a:pt x="58" y="111"/>
                    <a:pt x="69" y="111"/>
                  </a:cubicBezTo>
                  <a:cubicBezTo>
                    <a:pt x="85"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1474;p24">
              <a:extLst>
                <a:ext uri="{FF2B5EF4-FFF2-40B4-BE49-F238E27FC236}">
                  <a16:creationId xmlns:a16="http://schemas.microsoft.com/office/drawing/2014/main" id="{E0F7E960-B40F-E54D-A0F3-2FE779376F99}"/>
                </a:ext>
              </a:extLst>
            </p:cNvPr>
            <p:cNvSpPr/>
            <p:nvPr/>
          </p:nvSpPr>
          <p:spPr>
            <a:xfrm rot="-2922755">
              <a:off x="6359304" y="2776355"/>
              <a:ext cx="17791" cy="13312"/>
            </a:xfrm>
            <a:custGeom>
              <a:avLst/>
              <a:gdLst/>
              <a:ahLst/>
              <a:cxnLst/>
              <a:rect l="l" t="t" r="r" b="b"/>
              <a:pathLst>
                <a:path w="143" h="107" extrusionOk="0">
                  <a:moveTo>
                    <a:pt x="68" y="0"/>
                  </a:moveTo>
                  <a:cubicBezTo>
                    <a:pt x="15" y="0"/>
                    <a:pt x="0" y="60"/>
                    <a:pt x="30" y="90"/>
                  </a:cubicBezTo>
                  <a:cubicBezTo>
                    <a:pt x="42" y="101"/>
                    <a:pt x="57" y="107"/>
                    <a:pt x="72" y="107"/>
                  </a:cubicBezTo>
                  <a:cubicBezTo>
                    <a:pt x="86" y="107"/>
                    <a:pt x="101" y="101"/>
                    <a:pt x="113" y="90"/>
                  </a:cubicBezTo>
                  <a:cubicBezTo>
                    <a:pt x="143" y="52"/>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1475;p24">
              <a:extLst>
                <a:ext uri="{FF2B5EF4-FFF2-40B4-BE49-F238E27FC236}">
                  <a16:creationId xmlns:a16="http://schemas.microsoft.com/office/drawing/2014/main" id="{C5AC32F3-D843-1445-8D2A-4F43CF57329E}"/>
                </a:ext>
              </a:extLst>
            </p:cNvPr>
            <p:cNvSpPr/>
            <p:nvPr/>
          </p:nvSpPr>
          <p:spPr>
            <a:xfrm rot="-2922755">
              <a:off x="6359470" y="2778978"/>
              <a:ext cx="17542" cy="13436"/>
            </a:xfrm>
            <a:custGeom>
              <a:avLst/>
              <a:gdLst/>
              <a:ahLst/>
              <a:cxnLst/>
              <a:rect l="l" t="t" r="r" b="b"/>
              <a:pathLst>
                <a:path w="141" h="108" extrusionOk="0">
                  <a:moveTo>
                    <a:pt x="77" y="0"/>
                  </a:moveTo>
                  <a:cubicBezTo>
                    <a:pt x="74" y="0"/>
                    <a:pt x="71" y="1"/>
                    <a:pt x="68" y="1"/>
                  </a:cubicBezTo>
                  <a:cubicBezTo>
                    <a:pt x="23" y="1"/>
                    <a:pt x="0" y="61"/>
                    <a:pt x="38" y="91"/>
                  </a:cubicBezTo>
                  <a:cubicBezTo>
                    <a:pt x="49" y="102"/>
                    <a:pt x="62" y="108"/>
                    <a:pt x="75" y="108"/>
                  </a:cubicBezTo>
                  <a:cubicBezTo>
                    <a:pt x="88" y="108"/>
                    <a:pt x="101"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1476;p24">
              <a:extLst>
                <a:ext uri="{FF2B5EF4-FFF2-40B4-BE49-F238E27FC236}">
                  <a16:creationId xmlns:a16="http://schemas.microsoft.com/office/drawing/2014/main" id="{EEECED64-F568-4545-893C-FD757C31C4A6}"/>
                </a:ext>
              </a:extLst>
            </p:cNvPr>
            <p:cNvSpPr/>
            <p:nvPr/>
          </p:nvSpPr>
          <p:spPr>
            <a:xfrm rot="-2922755">
              <a:off x="6359545" y="2780222"/>
              <a:ext cx="17915" cy="13561"/>
            </a:xfrm>
            <a:custGeom>
              <a:avLst/>
              <a:gdLst/>
              <a:ahLst/>
              <a:cxnLst/>
              <a:rect l="l" t="t" r="r" b="b"/>
              <a:pathLst>
                <a:path w="144" h="109" extrusionOk="0">
                  <a:moveTo>
                    <a:pt x="68" y="0"/>
                  </a:moveTo>
                  <a:cubicBezTo>
                    <a:pt x="16" y="0"/>
                    <a:pt x="1" y="60"/>
                    <a:pt x="31" y="98"/>
                  </a:cubicBezTo>
                  <a:cubicBezTo>
                    <a:pt x="41" y="105"/>
                    <a:pt x="54" y="108"/>
                    <a:pt x="68" y="108"/>
                  </a:cubicBezTo>
                  <a:cubicBezTo>
                    <a:pt x="84" y="108"/>
                    <a:pt x="101"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1477;p24">
              <a:extLst>
                <a:ext uri="{FF2B5EF4-FFF2-40B4-BE49-F238E27FC236}">
                  <a16:creationId xmlns:a16="http://schemas.microsoft.com/office/drawing/2014/main" id="{020D08B2-C7D4-1F46-9971-B6076572BC8F}"/>
                </a:ext>
              </a:extLst>
            </p:cNvPr>
            <p:cNvSpPr/>
            <p:nvPr/>
          </p:nvSpPr>
          <p:spPr>
            <a:xfrm rot="-2922755">
              <a:off x="6359669" y="2782877"/>
              <a:ext cx="17915" cy="13436"/>
            </a:xfrm>
            <a:custGeom>
              <a:avLst/>
              <a:gdLst/>
              <a:ahLst/>
              <a:cxnLst/>
              <a:rect l="l" t="t" r="r" b="b"/>
              <a:pathLst>
                <a:path w="144" h="108"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1478;p24">
              <a:extLst>
                <a:ext uri="{FF2B5EF4-FFF2-40B4-BE49-F238E27FC236}">
                  <a16:creationId xmlns:a16="http://schemas.microsoft.com/office/drawing/2014/main" id="{839D25CF-3002-6640-A0A8-AA60508A1A9B}"/>
                </a:ext>
              </a:extLst>
            </p:cNvPr>
            <p:cNvSpPr/>
            <p:nvPr/>
          </p:nvSpPr>
          <p:spPr>
            <a:xfrm rot="-2922755">
              <a:off x="6360144" y="2783983"/>
              <a:ext cx="17791" cy="14432"/>
            </a:xfrm>
            <a:custGeom>
              <a:avLst/>
              <a:gdLst/>
              <a:ahLst/>
              <a:cxnLst/>
              <a:rect l="l" t="t" r="r" b="b"/>
              <a:pathLst>
                <a:path w="143" h="116" extrusionOk="0">
                  <a:moveTo>
                    <a:pt x="68" y="1"/>
                  </a:moveTo>
                  <a:cubicBezTo>
                    <a:pt x="15" y="8"/>
                    <a:pt x="0" y="68"/>
                    <a:pt x="30" y="98"/>
                  </a:cubicBezTo>
                  <a:cubicBezTo>
                    <a:pt x="42" y="109"/>
                    <a:pt x="57" y="115"/>
                    <a:pt x="72" y="115"/>
                  </a:cubicBezTo>
                  <a:cubicBezTo>
                    <a:pt x="87" y="115"/>
                    <a:pt x="102" y="109"/>
                    <a:pt x="113" y="98"/>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1479;p24">
              <a:extLst>
                <a:ext uri="{FF2B5EF4-FFF2-40B4-BE49-F238E27FC236}">
                  <a16:creationId xmlns:a16="http://schemas.microsoft.com/office/drawing/2014/main" id="{A7D22FD1-32D6-0B4D-997B-D7336C710CDD}"/>
                </a:ext>
              </a:extLst>
            </p:cNvPr>
            <p:cNvSpPr/>
            <p:nvPr/>
          </p:nvSpPr>
          <p:spPr>
            <a:xfrm rot="-2922755">
              <a:off x="6359987" y="2786765"/>
              <a:ext cx="17791" cy="13561"/>
            </a:xfrm>
            <a:custGeom>
              <a:avLst/>
              <a:gdLst/>
              <a:ahLst/>
              <a:cxnLst/>
              <a:rect l="l" t="t" r="r" b="b"/>
              <a:pathLst>
                <a:path w="143" h="109" extrusionOk="0">
                  <a:moveTo>
                    <a:pt x="68" y="1"/>
                  </a:moveTo>
                  <a:cubicBezTo>
                    <a:pt x="23" y="1"/>
                    <a:pt x="1" y="61"/>
                    <a:pt x="38" y="98"/>
                  </a:cubicBezTo>
                  <a:cubicBezTo>
                    <a:pt x="48" y="105"/>
                    <a:pt x="60" y="109"/>
                    <a:pt x="71" y="109"/>
                  </a:cubicBezTo>
                  <a:cubicBezTo>
                    <a:pt x="86" y="109"/>
                    <a:pt x="100" y="103"/>
                    <a:pt x="113" y="91"/>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1480;p24">
              <a:extLst>
                <a:ext uri="{FF2B5EF4-FFF2-40B4-BE49-F238E27FC236}">
                  <a16:creationId xmlns:a16="http://schemas.microsoft.com/office/drawing/2014/main" id="{0E136BA1-1671-E541-B48B-583238CED5CA}"/>
                </a:ext>
              </a:extLst>
            </p:cNvPr>
            <p:cNvSpPr/>
            <p:nvPr/>
          </p:nvSpPr>
          <p:spPr>
            <a:xfrm rot="-2922755">
              <a:off x="6360811" y="2788765"/>
              <a:ext cx="17542" cy="13436"/>
            </a:xfrm>
            <a:custGeom>
              <a:avLst/>
              <a:gdLst/>
              <a:ahLst/>
              <a:cxnLst/>
              <a:rect l="l" t="t" r="r" b="b"/>
              <a:pathLst>
                <a:path w="141" h="108" extrusionOk="0">
                  <a:moveTo>
                    <a:pt x="75" y="0"/>
                  </a:moveTo>
                  <a:cubicBezTo>
                    <a:pt x="73" y="0"/>
                    <a:pt x="70" y="0"/>
                    <a:pt x="67" y="1"/>
                  </a:cubicBezTo>
                  <a:cubicBezTo>
                    <a:pt x="15" y="1"/>
                    <a:pt x="0" y="61"/>
                    <a:pt x="30" y="91"/>
                  </a:cubicBezTo>
                  <a:cubicBezTo>
                    <a:pt x="41" y="102"/>
                    <a:pt x="56" y="108"/>
                    <a:pt x="71" y="108"/>
                  </a:cubicBezTo>
                  <a:cubicBezTo>
                    <a:pt x="86" y="108"/>
                    <a:pt x="101" y="102"/>
                    <a:pt x="112" y="91"/>
                  </a:cubicBezTo>
                  <a:cubicBezTo>
                    <a:pt x="141" y="55"/>
                    <a:pt x="11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1481;p24">
              <a:extLst>
                <a:ext uri="{FF2B5EF4-FFF2-40B4-BE49-F238E27FC236}">
                  <a16:creationId xmlns:a16="http://schemas.microsoft.com/office/drawing/2014/main" id="{ED579538-3F82-674B-9010-061622B1E379}"/>
                </a:ext>
              </a:extLst>
            </p:cNvPr>
            <p:cNvSpPr/>
            <p:nvPr/>
          </p:nvSpPr>
          <p:spPr>
            <a:xfrm rot="-2922755">
              <a:off x="6360472" y="2790646"/>
              <a:ext cx="17791" cy="13934"/>
            </a:xfrm>
            <a:custGeom>
              <a:avLst/>
              <a:gdLst/>
              <a:ahLst/>
              <a:cxnLst/>
              <a:rect l="l" t="t" r="r" b="b"/>
              <a:pathLst>
                <a:path w="143" h="112" extrusionOk="0">
                  <a:moveTo>
                    <a:pt x="67" y="0"/>
                  </a:moveTo>
                  <a:cubicBezTo>
                    <a:pt x="23" y="8"/>
                    <a:pt x="0" y="60"/>
                    <a:pt x="37" y="98"/>
                  </a:cubicBezTo>
                  <a:cubicBezTo>
                    <a:pt x="47" y="107"/>
                    <a:pt x="58" y="111"/>
                    <a:pt x="69" y="111"/>
                  </a:cubicBezTo>
                  <a:cubicBezTo>
                    <a:pt x="84" y="111"/>
                    <a:pt x="99" y="103"/>
                    <a:pt x="112" y="90"/>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1482;p24">
              <a:extLst>
                <a:ext uri="{FF2B5EF4-FFF2-40B4-BE49-F238E27FC236}">
                  <a16:creationId xmlns:a16="http://schemas.microsoft.com/office/drawing/2014/main" id="{6224D69D-7FF5-BB41-9A2B-015882152937}"/>
                </a:ext>
              </a:extLst>
            </p:cNvPr>
            <p:cNvSpPr/>
            <p:nvPr/>
          </p:nvSpPr>
          <p:spPr>
            <a:xfrm rot="-2922755">
              <a:off x="6345015" y="2782118"/>
              <a:ext cx="49266" cy="36950"/>
            </a:xfrm>
            <a:custGeom>
              <a:avLst/>
              <a:gdLst/>
              <a:ahLst/>
              <a:cxnLst/>
              <a:rect l="l" t="t" r="r" b="b"/>
              <a:pathLst>
                <a:path w="396" h="297" extrusionOk="0">
                  <a:moveTo>
                    <a:pt x="205" y="0"/>
                  </a:moveTo>
                  <a:cubicBezTo>
                    <a:pt x="202" y="0"/>
                    <a:pt x="199" y="0"/>
                    <a:pt x="195" y="0"/>
                  </a:cubicBezTo>
                  <a:cubicBezTo>
                    <a:pt x="61" y="0"/>
                    <a:pt x="1" y="165"/>
                    <a:pt x="98" y="255"/>
                  </a:cubicBezTo>
                  <a:cubicBezTo>
                    <a:pt x="126" y="283"/>
                    <a:pt x="163" y="296"/>
                    <a:pt x="199" y="296"/>
                  </a:cubicBezTo>
                  <a:cubicBezTo>
                    <a:pt x="239" y="296"/>
                    <a:pt x="280" y="279"/>
                    <a:pt x="308" y="248"/>
                  </a:cubicBezTo>
                  <a:cubicBezTo>
                    <a:pt x="395" y="152"/>
                    <a:pt x="333"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1483;p24">
              <a:extLst>
                <a:ext uri="{FF2B5EF4-FFF2-40B4-BE49-F238E27FC236}">
                  <a16:creationId xmlns:a16="http://schemas.microsoft.com/office/drawing/2014/main" id="{2C44F9A1-3670-7045-A591-B6A42889DF83}"/>
                </a:ext>
              </a:extLst>
            </p:cNvPr>
            <p:cNvSpPr/>
            <p:nvPr/>
          </p:nvSpPr>
          <p:spPr>
            <a:xfrm rot="-2922755">
              <a:off x="6407118" y="2723534"/>
              <a:ext cx="50137" cy="36950"/>
            </a:xfrm>
            <a:custGeom>
              <a:avLst/>
              <a:gdLst/>
              <a:ahLst/>
              <a:cxnLst/>
              <a:rect l="l" t="t" r="r" b="b"/>
              <a:pathLst>
                <a:path w="403" h="297" extrusionOk="0">
                  <a:moveTo>
                    <a:pt x="204" y="1"/>
                  </a:moveTo>
                  <a:cubicBezTo>
                    <a:pt x="201" y="1"/>
                    <a:pt x="198" y="1"/>
                    <a:pt x="195" y="1"/>
                  </a:cubicBezTo>
                  <a:cubicBezTo>
                    <a:pt x="60" y="1"/>
                    <a:pt x="0" y="166"/>
                    <a:pt x="97" y="255"/>
                  </a:cubicBezTo>
                  <a:cubicBezTo>
                    <a:pt x="125" y="283"/>
                    <a:pt x="162" y="297"/>
                    <a:pt x="199" y="297"/>
                  </a:cubicBezTo>
                  <a:cubicBezTo>
                    <a:pt x="240" y="297"/>
                    <a:pt x="283" y="280"/>
                    <a:pt x="314" y="248"/>
                  </a:cubicBezTo>
                  <a:cubicBezTo>
                    <a:pt x="402"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1484;p24">
              <a:extLst>
                <a:ext uri="{FF2B5EF4-FFF2-40B4-BE49-F238E27FC236}">
                  <a16:creationId xmlns:a16="http://schemas.microsoft.com/office/drawing/2014/main" id="{B27D7155-1493-984D-BEB8-64382DA95455}"/>
                </a:ext>
              </a:extLst>
            </p:cNvPr>
            <p:cNvSpPr/>
            <p:nvPr/>
          </p:nvSpPr>
          <p:spPr>
            <a:xfrm rot="-2922755">
              <a:off x="6423838" y="2743780"/>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2"/>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1485;p24">
              <a:extLst>
                <a:ext uri="{FF2B5EF4-FFF2-40B4-BE49-F238E27FC236}">
                  <a16:creationId xmlns:a16="http://schemas.microsoft.com/office/drawing/2014/main" id="{A6D29AC7-2AF4-304D-A953-82FD409C3DB2}"/>
                </a:ext>
              </a:extLst>
            </p:cNvPr>
            <p:cNvSpPr/>
            <p:nvPr/>
          </p:nvSpPr>
          <p:spPr>
            <a:xfrm rot="-2922755">
              <a:off x="6424881" y="2749601"/>
              <a:ext cx="17791" cy="13436"/>
            </a:xfrm>
            <a:custGeom>
              <a:avLst/>
              <a:gdLst/>
              <a:ahLst/>
              <a:cxnLst/>
              <a:rect l="l" t="t" r="r" b="b"/>
              <a:pathLst>
                <a:path w="143" h="108" extrusionOk="0">
                  <a:moveTo>
                    <a:pt x="68" y="1"/>
                  </a:moveTo>
                  <a:cubicBezTo>
                    <a:pt x="15" y="1"/>
                    <a:pt x="0" y="60"/>
                    <a:pt x="30" y="90"/>
                  </a:cubicBezTo>
                  <a:cubicBezTo>
                    <a:pt x="42" y="102"/>
                    <a:pt x="57" y="107"/>
                    <a:pt x="72" y="107"/>
                  </a:cubicBezTo>
                  <a:cubicBezTo>
                    <a:pt x="87" y="107"/>
                    <a:pt x="101" y="102"/>
                    <a:pt x="113" y="90"/>
                  </a:cubicBezTo>
                  <a:cubicBezTo>
                    <a:pt x="143" y="53"/>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1486;p24">
              <a:extLst>
                <a:ext uri="{FF2B5EF4-FFF2-40B4-BE49-F238E27FC236}">
                  <a16:creationId xmlns:a16="http://schemas.microsoft.com/office/drawing/2014/main" id="{94D4B3FB-1C21-4C46-8CEA-DF5FA7F86584}"/>
                </a:ext>
              </a:extLst>
            </p:cNvPr>
            <p:cNvSpPr/>
            <p:nvPr/>
          </p:nvSpPr>
          <p:spPr>
            <a:xfrm rot="-2922755">
              <a:off x="6425242" y="2756238"/>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50" y="102"/>
                    <a:pt x="63" y="108"/>
                    <a:pt x="76" y="108"/>
                  </a:cubicBezTo>
                  <a:cubicBezTo>
                    <a:pt x="89" y="108"/>
                    <a:pt x="102" y="102"/>
                    <a:pt x="113" y="91"/>
                  </a:cubicBezTo>
                  <a:cubicBezTo>
                    <a:pt x="141" y="56"/>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1487;p24">
              <a:extLst>
                <a:ext uri="{FF2B5EF4-FFF2-40B4-BE49-F238E27FC236}">
                  <a16:creationId xmlns:a16="http://schemas.microsoft.com/office/drawing/2014/main" id="{CCEF42FD-9280-1F42-B629-67201F39D04A}"/>
                </a:ext>
              </a:extLst>
            </p:cNvPr>
            <p:cNvSpPr/>
            <p:nvPr/>
          </p:nvSpPr>
          <p:spPr>
            <a:xfrm rot="-2922755">
              <a:off x="6426388" y="2762012"/>
              <a:ext cx="17542" cy="13561"/>
            </a:xfrm>
            <a:custGeom>
              <a:avLst/>
              <a:gdLst/>
              <a:ahLst/>
              <a:cxnLst/>
              <a:rect l="l" t="t" r="r" b="b"/>
              <a:pathLst>
                <a:path w="141" h="109" extrusionOk="0">
                  <a:moveTo>
                    <a:pt x="75" y="1"/>
                  </a:moveTo>
                  <a:cubicBezTo>
                    <a:pt x="73" y="1"/>
                    <a:pt x="70" y="1"/>
                    <a:pt x="67" y="1"/>
                  </a:cubicBezTo>
                  <a:cubicBezTo>
                    <a:pt x="15" y="1"/>
                    <a:pt x="0" y="61"/>
                    <a:pt x="30" y="91"/>
                  </a:cubicBezTo>
                  <a:cubicBezTo>
                    <a:pt x="41" y="102"/>
                    <a:pt x="56" y="108"/>
                    <a:pt x="71" y="108"/>
                  </a:cubicBezTo>
                  <a:cubicBezTo>
                    <a:pt x="86" y="108"/>
                    <a:pt x="101" y="102"/>
                    <a:pt x="112"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488;p24">
              <a:extLst>
                <a:ext uri="{FF2B5EF4-FFF2-40B4-BE49-F238E27FC236}">
                  <a16:creationId xmlns:a16="http://schemas.microsoft.com/office/drawing/2014/main" id="{442CB801-EA06-A34E-BC01-B1AC1C9CA186}"/>
                </a:ext>
              </a:extLst>
            </p:cNvPr>
            <p:cNvSpPr/>
            <p:nvPr/>
          </p:nvSpPr>
          <p:spPr>
            <a:xfrm rot="-2922755">
              <a:off x="6426404" y="2767889"/>
              <a:ext cx="17791" cy="14307"/>
            </a:xfrm>
            <a:custGeom>
              <a:avLst/>
              <a:gdLst/>
              <a:ahLst/>
              <a:cxnLst/>
              <a:rect l="l" t="t" r="r" b="b"/>
              <a:pathLst>
                <a:path w="143" h="115" extrusionOk="0">
                  <a:moveTo>
                    <a:pt x="68" y="0"/>
                  </a:moveTo>
                  <a:cubicBezTo>
                    <a:pt x="23" y="8"/>
                    <a:pt x="1" y="68"/>
                    <a:pt x="38" y="98"/>
                  </a:cubicBezTo>
                  <a:cubicBezTo>
                    <a:pt x="49" y="109"/>
                    <a:pt x="62" y="114"/>
                    <a:pt x="75" y="114"/>
                  </a:cubicBezTo>
                  <a:cubicBezTo>
                    <a:pt x="89" y="114"/>
                    <a:pt x="102" y="109"/>
                    <a:pt x="113" y="98"/>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489;p24">
              <a:extLst>
                <a:ext uri="{FF2B5EF4-FFF2-40B4-BE49-F238E27FC236}">
                  <a16:creationId xmlns:a16="http://schemas.microsoft.com/office/drawing/2014/main" id="{2543ED8B-67DE-7A42-AEE8-3AABB8A47DAF}"/>
                </a:ext>
              </a:extLst>
            </p:cNvPr>
            <p:cNvSpPr/>
            <p:nvPr/>
          </p:nvSpPr>
          <p:spPr>
            <a:xfrm rot="-2922755">
              <a:off x="6426538" y="2774121"/>
              <a:ext cx="18661" cy="13934"/>
            </a:xfrm>
            <a:custGeom>
              <a:avLst/>
              <a:gdLst/>
              <a:ahLst/>
              <a:cxnLst/>
              <a:rect l="l" t="t" r="r" b="b"/>
              <a:pathLst>
                <a:path w="150" h="112" extrusionOk="0">
                  <a:moveTo>
                    <a:pt x="75" y="1"/>
                  </a:moveTo>
                  <a:cubicBezTo>
                    <a:pt x="23" y="8"/>
                    <a:pt x="0" y="61"/>
                    <a:pt x="38" y="98"/>
                  </a:cubicBezTo>
                  <a:cubicBezTo>
                    <a:pt x="47" y="107"/>
                    <a:pt x="59" y="112"/>
                    <a:pt x="71" y="112"/>
                  </a:cubicBezTo>
                  <a:cubicBezTo>
                    <a:pt x="87" y="112"/>
                    <a:pt x="104" y="104"/>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490;p24">
              <a:extLst>
                <a:ext uri="{FF2B5EF4-FFF2-40B4-BE49-F238E27FC236}">
                  <a16:creationId xmlns:a16="http://schemas.microsoft.com/office/drawing/2014/main" id="{BD2AA48C-0380-8A43-81EE-D1B1C757D455}"/>
                </a:ext>
              </a:extLst>
            </p:cNvPr>
            <p:cNvSpPr/>
            <p:nvPr/>
          </p:nvSpPr>
          <p:spPr>
            <a:xfrm rot="-2922755">
              <a:off x="6427588" y="2780457"/>
              <a:ext cx="17791" cy="13436"/>
            </a:xfrm>
            <a:custGeom>
              <a:avLst/>
              <a:gdLst/>
              <a:ahLst/>
              <a:cxnLst/>
              <a:rect l="l" t="t" r="r" b="b"/>
              <a:pathLst>
                <a:path w="143" h="108" extrusionOk="0">
                  <a:moveTo>
                    <a:pt x="68" y="0"/>
                  </a:moveTo>
                  <a:cubicBezTo>
                    <a:pt x="23" y="0"/>
                    <a:pt x="0" y="60"/>
                    <a:pt x="38" y="97"/>
                  </a:cubicBezTo>
                  <a:cubicBezTo>
                    <a:pt x="48" y="104"/>
                    <a:pt x="59" y="108"/>
                    <a:pt x="71" y="108"/>
                  </a:cubicBezTo>
                  <a:cubicBezTo>
                    <a:pt x="86" y="108"/>
                    <a:pt x="100" y="102"/>
                    <a:pt x="113" y="90"/>
                  </a:cubicBezTo>
                  <a:cubicBezTo>
                    <a:pt x="142"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1491;p24">
              <a:extLst>
                <a:ext uri="{FF2B5EF4-FFF2-40B4-BE49-F238E27FC236}">
                  <a16:creationId xmlns:a16="http://schemas.microsoft.com/office/drawing/2014/main" id="{26F63A73-8444-7D40-9B09-CB4DDF693EDD}"/>
                </a:ext>
              </a:extLst>
            </p:cNvPr>
            <p:cNvSpPr/>
            <p:nvPr/>
          </p:nvSpPr>
          <p:spPr>
            <a:xfrm rot="-2922755">
              <a:off x="6427805" y="2786652"/>
              <a:ext cx="18786" cy="13561"/>
            </a:xfrm>
            <a:custGeom>
              <a:avLst/>
              <a:gdLst/>
              <a:ahLst/>
              <a:cxnLst/>
              <a:rect l="l" t="t" r="r" b="b"/>
              <a:pathLst>
                <a:path w="151" h="109" extrusionOk="0">
                  <a:moveTo>
                    <a:pt x="76" y="1"/>
                  </a:moveTo>
                  <a:cubicBezTo>
                    <a:pt x="23" y="1"/>
                    <a:pt x="1" y="60"/>
                    <a:pt x="38" y="98"/>
                  </a:cubicBezTo>
                  <a:cubicBezTo>
                    <a:pt x="48" y="105"/>
                    <a:pt x="61" y="108"/>
                    <a:pt x="74" y="108"/>
                  </a:cubicBezTo>
                  <a:cubicBezTo>
                    <a:pt x="90" y="108"/>
                    <a:pt x="105" y="103"/>
                    <a:pt x="113" y="90"/>
                  </a:cubicBezTo>
                  <a:cubicBezTo>
                    <a:pt x="151" y="53"/>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1492;p24">
              <a:extLst>
                <a:ext uri="{FF2B5EF4-FFF2-40B4-BE49-F238E27FC236}">
                  <a16:creationId xmlns:a16="http://schemas.microsoft.com/office/drawing/2014/main" id="{004F495B-28F4-994B-AF37-220828994DF5}"/>
                </a:ext>
              </a:extLst>
            </p:cNvPr>
            <p:cNvSpPr/>
            <p:nvPr/>
          </p:nvSpPr>
          <p:spPr>
            <a:xfrm rot="-2922755">
              <a:off x="6428950" y="2792945"/>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2"/>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1493;p24">
              <a:extLst>
                <a:ext uri="{FF2B5EF4-FFF2-40B4-BE49-F238E27FC236}">
                  <a16:creationId xmlns:a16="http://schemas.microsoft.com/office/drawing/2014/main" id="{D504351C-5C88-C749-A6F4-7F283F1D1CFC}"/>
                </a:ext>
              </a:extLst>
            </p:cNvPr>
            <p:cNvSpPr/>
            <p:nvPr/>
          </p:nvSpPr>
          <p:spPr>
            <a:xfrm rot="-2922755">
              <a:off x="6429286" y="2799130"/>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1494;p24">
              <a:extLst>
                <a:ext uri="{FF2B5EF4-FFF2-40B4-BE49-F238E27FC236}">
                  <a16:creationId xmlns:a16="http://schemas.microsoft.com/office/drawing/2014/main" id="{FDFE87D4-0F3F-9444-9C2A-6CDF7542A95A}"/>
                </a:ext>
              </a:extLst>
            </p:cNvPr>
            <p:cNvSpPr/>
            <p:nvPr/>
          </p:nvSpPr>
          <p:spPr>
            <a:xfrm rot="-2922755">
              <a:off x="6430456" y="2805356"/>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5" y="108"/>
                  </a:cubicBezTo>
                  <a:cubicBezTo>
                    <a:pt x="88"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1495;p24">
              <a:extLst>
                <a:ext uri="{FF2B5EF4-FFF2-40B4-BE49-F238E27FC236}">
                  <a16:creationId xmlns:a16="http://schemas.microsoft.com/office/drawing/2014/main" id="{0D14ECCE-77B6-CD47-B892-BBE42BDE8089}"/>
                </a:ext>
              </a:extLst>
            </p:cNvPr>
            <p:cNvSpPr/>
            <p:nvPr/>
          </p:nvSpPr>
          <p:spPr>
            <a:xfrm rot="-2922755">
              <a:off x="6430381" y="2810756"/>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2" y="98"/>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1496;p24">
              <a:extLst>
                <a:ext uri="{FF2B5EF4-FFF2-40B4-BE49-F238E27FC236}">
                  <a16:creationId xmlns:a16="http://schemas.microsoft.com/office/drawing/2014/main" id="{F57BDFFD-E9FD-6647-88D0-1D4A156757FE}"/>
                </a:ext>
              </a:extLst>
            </p:cNvPr>
            <p:cNvSpPr/>
            <p:nvPr/>
          </p:nvSpPr>
          <p:spPr>
            <a:xfrm rot="-2922755">
              <a:off x="6415296" y="2807312"/>
              <a:ext cx="50510" cy="37572"/>
            </a:xfrm>
            <a:custGeom>
              <a:avLst/>
              <a:gdLst/>
              <a:ahLst/>
              <a:cxnLst/>
              <a:rect l="l" t="t" r="r" b="b"/>
              <a:pathLst>
                <a:path w="406" h="302" extrusionOk="0">
                  <a:moveTo>
                    <a:pt x="196" y="1"/>
                  </a:moveTo>
                  <a:cubicBezTo>
                    <a:pt x="61" y="8"/>
                    <a:pt x="1" y="173"/>
                    <a:pt x="98" y="263"/>
                  </a:cubicBezTo>
                  <a:cubicBezTo>
                    <a:pt x="127" y="288"/>
                    <a:pt x="165" y="301"/>
                    <a:pt x="203" y="301"/>
                  </a:cubicBezTo>
                  <a:cubicBezTo>
                    <a:pt x="243" y="301"/>
                    <a:pt x="284" y="286"/>
                    <a:pt x="315" y="255"/>
                  </a:cubicBezTo>
                  <a:cubicBezTo>
                    <a:pt x="405" y="158"/>
                    <a:pt x="330"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1497;p24">
              <a:extLst>
                <a:ext uri="{FF2B5EF4-FFF2-40B4-BE49-F238E27FC236}">
                  <a16:creationId xmlns:a16="http://schemas.microsoft.com/office/drawing/2014/main" id="{F4D6DDAD-5C4C-0042-88B9-7E78CB523CDF}"/>
                </a:ext>
              </a:extLst>
            </p:cNvPr>
            <p:cNvSpPr/>
            <p:nvPr/>
          </p:nvSpPr>
          <p:spPr>
            <a:xfrm rot="-2922755">
              <a:off x="6481092" y="2693291"/>
              <a:ext cx="37323" cy="37448"/>
            </a:xfrm>
            <a:custGeom>
              <a:avLst/>
              <a:gdLst/>
              <a:ahLst/>
              <a:cxnLst/>
              <a:rect l="l" t="t" r="r" b="b"/>
              <a:pathLst>
                <a:path w="300" h="301" extrusionOk="0">
                  <a:moveTo>
                    <a:pt x="150" y="1"/>
                  </a:moveTo>
                  <a:cubicBezTo>
                    <a:pt x="68" y="1"/>
                    <a:pt x="0" y="68"/>
                    <a:pt x="0" y="151"/>
                  </a:cubicBezTo>
                  <a:cubicBezTo>
                    <a:pt x="0" y="233"/>
                    <a:pt x="68" y="300"/>
                    <a:pt x="150" y="300"/>
                  </a:cubicBezTo>
                  <a:cubicBezTo>
                    <a:pt x="232" y="300"/>
                    <a:pt x="300" y="233"/>
                    <a:pt x="300" y="151"/>
                  </a:cubicBezTo>
                  <a:cubicBezTo>
                    <a:pt x="300" y="68"/>
                    <a:pt x="232"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1498;p24">
              <a:extLst>
                <a:ext uri="{FF2B5EF4-FFF2-40B4-BE49-F238E27FC236}">
                  <a16:creationId xmlns:a16="http://schemas.microsoft.com/office/drawing/2014/main" id="{8B11ED45-D544-9C43-9CA9-F36EDE2E1EEF}"/>
                </a:ext>
              </a:extLst>
            </p:cNvPr>
            <p:cNvSpPr/>
            <p:nvPr/>
          </p:nvSpPr>
          <p:spPr>
            <a:xfrm rot="-2922755">
              <a:off x="6492097" y="2719094"/>
              <a:ext cx="18786" cy="13561"/>
            </a:xfrm>
            <a:custGeom>
              <a:avLst/>
              <a:gdLst/>
              <a:ahLst/>
              <a:cxnLst/>
              <a:rect l="l" t="t" r="r" b="b"/>
              <a:pathLst>
                <a:path w="151" h="109" extrusionOk="0">
                  <a:moveTo>
                    <a:pt x="75" y="1"/>
                  </a:moveTo>
                  <a:cubicBezTo>
                    <a:pt x="23" y="1"/>
                    <a:pt x="0" y="60"/>
                    <a:pt x="38" y="98"/>
                  </a:cubicBezTo>
                  <a:cubicBezTo>
                    <a:pt x="48" y="105"/>
                    <a:pt x="60" y="108"/>
                    <a:pt x="71" y="108"/>
                  </a:cubicBezTo>
                  <a:cubicBezTo>
                    <a:pt x="86" y="108"/>
                    <a:pt x="100" y="103"/>
                    <a:pt x="113"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1499;p24">
              <a:extLst>
                <a:ext uri="{FF2B5EF4-FFF2-40B4-BE49-F238E27FC236}">
                  <a16:creationId xmlns:a16="http://schemas.microsoft.com/office/drawing/2014/main" id="{77729EEA-6B99-BB45-AC1A-6BB48B2CB1D2}"/>
                </a:ext>
              </a:extLst>
            </p:cNvPr>
            <p:cNvSpPr/>
            <p:nvPr/>
          </p:nvSpPr>
          <p:spPr>
            <a:xfrm rot="-2922755">
              <a:off x="6493504" y="2729302"/>
              <a:ext cx="17915" cy="13561"/>
            </a:xfrm>
            <a:custGeom>
              <a:avLst/>
              <a:gdLst/>
              <a:ahLst/>
              <a:cxnLst/>
              <a:rect l="l" t="t" r="r" b="b"/>
              <a:pathLst>
                <a:path w="144" h="109" extrusionOk="0">
                  <a:moveTo>
                    <a:pt x="68" y="0"/>
                  </a:moveTo>
                  <a:cubicBezTo>
                    <a:pt x="23" y="0"/>
                    <a:pt x="1" y="60"/>
                    <a:pt x="31" y="98"/>
                  </a:cubicBezTo>
                  <a:cubicBezTo>
                    <a:pt x="41" y="104"/>
                    <a:pt x="54" y="108"/>
                    <a:pt x="68" y="108"/>
                  </a:cubicBezTo>
                  <a:cubicBezTo>
                    <a:pt x="84" y="108"/>
                    <a:pt x="101"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1500;p24">
              <a:extLst>
                <a:ext uri="{FF2B5EF4-FFF2-40B4-BE49-F238E27FC236}">
                  <a16:creationId xmlns:a16="http://schemas.microsoft.com/office/drawing/2014/main" id="{2D65E4C4-F2DC-1947-BC06-BB2C4DCCCBEA}"/>
                </a:ext>
              </a:extLst>
            </p:cNvPr>
            <p:cNvSpPr/>
            <p:nvPr/>
          </p:nvSpPr>
          <p:spPr>
            <a:xfrm rot="-2922755">
              <a:off x="6494283" y="2739399"/>
              <a:ext cx="18661" cy="13934"/>
            </a:xfrm>
            <a:custGeom>
              <a:avLst/>
              <a:gdLst/>
              <a:ahLst/>
              <a:cxnLst/>
              <a:rect l="l" t="t" r="r" b="b"/>
              <a:pathLst>
                <a:path w="150" h="112" extrusionOk="0">
                  <a:moveTo>
                    <a:pt x="75" y="0"/>
                  </a:moveTo>
                  <a:cubicBezTo>
                    <a:pt x="23" y="0"/>
                    <a:pt x="0" y="60"/>
                    <a:pt x="38" y="98"/>
                  </a:cubicBezTo>
                  <a:cubicBezTo>
                    <a:pt x="47" y="107"/>
                    <a:pt x="58" y="111"/>
                    <a:pt x="69" y="111"/>
                  </a:cubicBezTo>
                  <a:cubicBezTo>
                    <a:pt x="84" y="111"/>
                    <a:pt x="99" y="103"/>
                    <a:pt x="112" y="90"/>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1501;p24">
              <a:extLst>
                <a:ext uri="{FF2B5EF4-FFF2-40B4-BE49-F238E27FC236}">
                  <a16:creationId xmlns:a16="http://schemas.microsoft.com/office/drawing/2014/main" id="{74779728-3864-764A-81DC-2E485DBB0C41}"/>
                </a:ext>
              </a:extLst>
            </p:cNvPr>
            <p:cNvSpPr/>
            <p:nvPr/>
          </p:nvSpPr>
          <p:spPr>
            <a:xfrm rot="-2922755">
              <a:off x="6495689" y="2749606"/>
              <a:ext cx="17791" cy="13934"/>
            </a:xfrm>
            <a:custGeom>
              <a:avLst/>
              <a:gdLst/>
              <a:ahLst/>
              <a:cxnLst/>
              <a:rect l="l" t="t" r="r" b="b"/>
              <a:pathLst>
                <a:path w="143" h="112" extrusionOk="0">
                  <a:moveTo>
                    <a:pt x="68" y="0"/>
                  </a:moveTo>
                  <a:cubicBezTo>
                    <a:pt x="23" y="8"/>
                    <a:pt x="1" y="60"/>
                    <a:pt x="31" y="98"/>
                  </a:cubicBezTo>
                  <a:cubicBezTo>
                    <a:pt x="40" y="107"/>
                    <a:pt x="52" y="111"/>
                    <a:pt x="65" y="111"/>
                  </a:cubicBezTo>
                  <a:cubicBezTo>
                    <a:pt x="82" y="111"/>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1502;p24">
              <a:extLst>
                <a:ext uri="{FF2B5EF4-FFF2-40B4-BE49-F238E27FC236}">
                  <a16:creationId xmlns:a16="http://schemas.microsoft.com/office/drawing/2014/main" id="{8512E981-D177-B842-BA66-A6FA7ECFB303}"/>
                </a:ext>
              </a:extLst>
            </p:cNvPr>
            <p:cNvSpPr/>
            <p:nvPr/>
          </p:nvSpPr>
          <p:spPr>
            <a:xfrm rot="-2922755">
              <a:off x="6496491" y="2760031"/>
              <a:ext cx="17915" cy="14307"/>
            </a:xfrm>
            <a:custGeom>
              <a:avLst/>
              <a:gdLst/>
              <a:ahLst/>
              <a:cxnLst/>
              <a:rect l="l" t="t" r="r" b="b"/>
              <a:pathLst>
                <a:path w="144" h="115" extrusionOk="0">
                  <a:moveTo>
                    <a:pt x="76" y="0"/>
                  </a:moveTo>
                  <a:cubicBezTo>
                    <a:pt x="23" y="8"/>
                    <a:pt x="1" y="67"/>
                    <a:pt x="38" y="97"/>
                  </a:cubicBezTo>
                  <a:cubicBezTo>
                    <a:pt x="49" y="109"/>
                    <a:pt x="63" y="114"/>
                    <a:pt x="76" y="114"/>
                  </a:cubicBezTo>
                  <a:cubicBezTo>
                    <a:pt x="89" y="114"/>
                    <a:pt x="102" y="109"/>
                    <a:pt x="113" y="97"/>
                  </a:cubicBezTo>
                  <a:cubicBezTo>
                    <a:pt x="143"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1503;p24">
              <a:extLst>
                <a:ext uri="{FF2B5EF4-FFF2-40B4-BE49-F238E27FC236}">
                  <a16:creationId xmlns:a16="http://schemas.microsoft.com/office/drawing/2014/main" id="{64E8862A-3399-654D-A0E7-BF80DAEAA4A1}"/>
                </a:ext>
              </a:extLst>
            </p:cNvPr>
            <p:cNvSpPr/>
            <p:nvPr/>
          </p:nvSpPr>
          <p:spPr>
            <a:xfrm rot="-2922755">
              <a:off x="6498176" y="2770577"/>
              <a:ext cx="17542" cy="13561"/>
            </a:xfrm>
            <a:custGeom>
              <a:avLst/>
              <a:gdLst/>
              <a:ahLst/>
              <a:cxnLst/>
              <a:rect l="l" t="t" r="r" b="b"/>
              <a:pathLst>
                <a:path w="141" h="109" extrusionOk="0">
                  <a:moveTo>
                    <a:pt x="75" y="1"/>
                  </a:moveTo>
                  <a:cubicBezTo>
                    <a:pt x="73" y="1"/>
                    <a:pt x="70" y="1"/>
                    <a:pt x="68" y="1"/>
                  </a:cubicBezTo>
                  <a:cubicBezTo>
                    <a:pt x="23" y="1"/>
                    <a:pt x="0" y="61"/>
                    <a:pt x="30" y="91"/>
                  </a:cubicBezTo>
                  <a:cubicBezTo>
                    <a:pt x="42" y="103"/>
                    <a:pt x="57" y="108"/>
                    <a:pt x="72" y="108"/>
                  </a:cubicBezTo>
                  <a:cubicBezTo>
                    <a:pt x="87" y="108"/>
                    <a:pt x="101" y="103"/>
                    <a:pt x="113"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1504;p24">
              <a:extLst>
                <a:ext uri="{FF2B5EF4-FFF2-40B4-BE49-F238E27FC236}">
                  <a16:creationId xmlns:a16="http://schemas.microsoft.com/office/drawing/2014/main" id="{3BA0F6C4-E911-7840-BFD5-014016D72C1E}"/>
                </a:ext>
              </a:extLst>
            </p:cNvPr>
            <p:cNvSpPr/>
            <p:nvPr/>
          </p:nvSpPr>
          <p:spPr>
            <a:xfrm rot="-2922755">
              <a:off x="6498791" y="2781086"/>
              <a:ext cx="17666" cy="13436"/>
            </a:xfrm>
            <a:custGeom>
              <a:avLst/>
              <a:gdLst/>
              <a:ahLst/>
              <a:cxnLst/>
              <a:rect l="l" t="t" r="r" b="b"/>
              <a:pathLst>
                <a:path w="142" h="108" extrusionOk="0">
                  <a:moveTo>
                    <a:pt x="83" y="1"/>
                  </a:moveTo>
                  <a:cubicBezTo>
                    <a:pt x="81" y="1"/>
                    <a:pt x="78" y="1"/>
                    <a:pt x="75" y="1"/>
                  </a:cubicBezTo>
                  <a:cubicBezTo>
                    <a:pt x="23" y="1"/>
                    <a:pt x="1" y="61"/>
                    <a:pt x="38" y="91"/>
                  </a:cubicBezTo>
                  <a:cubicBezTo>
                    <a:pt x="49" y="102"/>
                    <a:pt x="62" y="108"/>
                    <a:pt x="75" y="108"/>
                  </a:cubicBezTo>
                  <a:cubicBezTo>
                    <a:pt x="88" y="108"/>
                    <a:pt x="102" y="102"/>
                    <a:pt x="113" y="91"/>
                  </a:cubicBezTo>
                  <a:cubicBezTo>
                    <a:pt x="141"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1505;p24">
              <a:extLst>
                <a:ext uri="{FF2B5EF4-FFF2-40B4-BE49-F238E27FC236}">
                  <a16:creationId xmlns:a16="http://schemas.microsoft.com/office/drawing/2014/main" id="{5100EEA9-CD14-5343-BB3F-139744162F29}"/>
                </a:ext>
              </a:extLst>
            </p:cNvPr>
            <p:cNvSpPr/>
            <p:nvPr/>
          </p:nvSpPr>
          <p:spPr>
            <a:xfrm rot="-2922755">
              <a:off x="6500157" y="2790930"/>
              <a:ext cx="17791" cy="13312"/>
            </a:xfrm>
            <a:custGeom>
              <a:avLst/>
              <a:gdLst/>
              <a:ahLst/>
              <a:cxnLst/>
              <a:rect l="l" t="t" r="r" b="b"/>
              <a:pathLst>
                <a:path w="143" h="107" extrusionOk="0">
                  <a:moveTo>
                    <a:pt x="68" y="0"/>
                  </a:moveTo>
                  <a:cubicBezTo>
                    <a:pt x="23" y="0"/>
                    <a:pt x="0" y="60"/>
                    <a:pt x="30" y="90"/>
                  </a:cubicBezTo>
                  <a:cubicBezTo>
                    <a:pt x="41" y="101"/>
                    <a:pt x="56" y="107"/>
                    <a:pt x="71" y="107"/>
                  </a:cubicBezTo>
                  <a:cubicBezTo>
                    <a:pt x="86" y="107"/>
                    <a:pt x="101" y="101"/>
                    <a:pt x="112" y="90"/>
                  </a:cubicBezTo>
                  <a:cubicBezTo>
                    <a:pt x="142" y="53"/>
                    <a:pt x="112"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1506;p24">
              <a:extLst>
                <a:ext uri="{FF2B5EF4-FFF2-40B4-BE49-F238E27FC236}">
                  <a16:creationId xmlns:a16="http://schemas.microsoft.com/office/drawing/2014/main" id="{ACE74783-F480-D843-8183-9603CE9B8CD3}"/>
                </a:ext>
              </a:extLst>
            </p:cNvPr>
            <p:cNvSpPr/>
            <p:nvPr/>
          </p:nvSpPr>
          <p:spPr>
            <a:xfrm rot="-2922755">
              <a:off x="6500841" y="2801464"/>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2"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1507;p24">
              <a:extLst>
                <a:ext uri="{FF2B5EF4-FFF2-40B4-BE49-F238E27FC236}">
                  <a16:creationId xmlns:a16="http://schemas.microsoft.com/office/drawing/2014/main" id="{5D2268A7-EC55-6942-955E-EDD2FB02F34E}"/>
                </a:ext>
              </a:extLst>
            </p:cNvPr>
            <p:cNvSpPr/>
            <p:nvPr/>
          </p:nvSpPr>
          <p:spPr>
            <a:xfrm rot="-2922755">
              <a:off x="6501355" y="2811501"/>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1508;p24">
              <a:extLst>
                <a:ext uri="{FF2B5EF4-FFF2-40B4-BE49-F238E27FC236}">
                  <a16:creationId xmlns:a16="http://schemas.microsoft.com/office/drawing/2014/main" id="{91663495-122E-CE4C-992C-128BC01479AF}"/>
                </a:ext>
              </a:extLst>
            </p:cNvPr>
            <p:cNvSpPr/>
            <p:nvPr/>
          </p:nvSpPr>
          <p:spPr>
            <a:xfrm rot="-2922755">
              <a:off x="6502761" y="2821708"/>
              <a:ext cx="17915" cy="13561"/>
            </a:xfrm>
            <a:custGeom>
              <a:avLst/>
              <a:gdLst/>
              <a:ahLst/>
              <a:cxnLst/>
              <a:rect l="l" t="t" r="r" b="b"/>
              <a:pathLst>
                <a:path w="144" h="109" extrusionOk="0">
                  <a:moveTo>
                    <a:pt x="68" y="1"/>
                  </a:moveTo>
                  <a:cubicBezTo>
                    <a:pt x="23" y="1"/>
                    <a:pt x="1" y="61"/>
                    <a:pt x="38" y="98"/>
                  </a:cubicBezTo>
                  <a:cubicBezTo>
                    <a:pt x="48" y="105"/>
                    <a:pt x="60" y="109"/>
                    <a:pt x="72" y="109"/>
                  </a:cubicBezTo>
                  <a:cubicBezTo>
                    <a:pt x="86" y="109"/>
                    <a:pt x="101" y="103"/>
                    <a:pt x="113" y="91"/>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1509;p24">
              <a:extLst>
                <a:ext uri="{FF2B5EF4-FFF2-40B4-BE49-F238E27FC236}">
                  <a16:creationId xmlns:a16="http://schemas.microsoft.com/office/drawing/2014/main" id="{4E4682A5-007C-3146-8C1D-1FC040A26F6B}"/>
                </a:ext>
              </a:extLst>
            </p:cNvPr>
            <p:cNvSpPr/>
            <p:nvPr/>
          </p:nvSpPr>
          <p:spPr>
            <a:xfrm rot="-2922755">
              <a:off x="6503540" y="2831805"/>
              <a:ext cx="18661" cy="13934"/>
            </a:xfrm>
            <a:custGeom>
              <a:avLst/>
              <a:gdLst/>
              <a:ahLst/>
              <a:cxnLst/>
              <a:rect l="l" t="t" r="r" b="b"/>
              <a:pathLst>
                <a:path w="150" h="112" extrusionOk="0">
                  <a:moveTo>
                    <a:pt x="75" y="1"/>
                  </a:moveTo>
                  <a:cubicBezTo>
                    <a:pt x="23" y="1"/>
                    <a:pt x="0" y="61"/>
                    <a:pt x="38" y="98"/>
                  </a:cubicBezTo>
                  <a:cubicBezTo>
                    <a:pt x="47" y="107"/>
                    <a:pt x="59" y="112"/>
                    <a:pt x="71" y="112"/>
                  </a:cubicBezTo>
                  <a:cubicBezTo>
                    <a:pt x="87" y="112"/>
                    <a:pt x="104" y="104"/>
                    <a:pt x="112"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1510;p24">
              <a:extLst>
                <a:ext uri="{FF2B5EF4-FFF2-40B4-BE49-F238E27FC236}">
                  <a16:creationId xmlns:a16="http://schemas.microsoft.com/office/drawing/2014/main" id="{2D52C327-1681-7B48-BA03-492527597F41}"/>
                </a:ext>
              </a:extLst>
            </p:cNvPr>
            <p:cNvSpPr/>
            <p:nvPr/>
          </p:nvSpPr>
          <p:spPr>
            <a:xfrm rot="-2922755">
              <a:off x="6489077" y="2833502"/>
              <a:ext cx="50510" cy="37945"/>
            </a:xfrm>
            <a:custGeom>
              <a:avLst/>
              <a:gdLst/>
              <a:ahLst/>
              <a:cxnLst/>
              <a:rect l="l" t="t" r="r" b="b"/>
              <a:pathLst>
                <a:path w="406" h="305" extrusionOk="0">
                  <a:moveTo>
                    <a:pt x="196" y="1"/>
                  </a:moveTo>
                  <a:cubicBezTo>
                    <a:pt x="61" y="8"/>
                    <a:pt x="1" y="173"/>
                    <a:pt x="98" y="263"/>
                  </a:cubicBezTo>
                  <a:cubicBezTo>
                    <a:pt x="126" y="291"/>
                    <a:pt x="163" y="304"/>
                    <a:pt x="199" y="304"/>
                  </a:cubicBezTo>
                  <a:cubicBezTo>
                    <a:pt x="241" y="304"/>
                    <a:pt x="284" y="287"/>
                    <a:pt x="315" y="255"/>
                  </a:cubicBezTo>
                  <a:cubicBezTo>
                    <a:pt x="405" y="158"/>
                    <a:pt x="330" y="1"/>
                    <a:pt x="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1511;p24">
              <a:extLst>
                <a:ext uri="{FF2B5EF4-FFF2-40B4-BE49-F238E27FC236}">
                  <a16:creationId xmlns:a16="http://schemas.microsoft.com/office/drawing/2014/main" id="{0D4C1BB7-E9B3-C042-8A22-EC445DA36867}"/>
                </a:ext>
              </a:extLst>
            </p:cNvPr>
            <p:cNvSpPr/>
            <p:nvPr/>
          </p:nvSpPr>
          <p:spPr>
            <a:xfrm rot="-2922755">
              <a:off x="6547341" y="2664289"/>
              <a:ext cx="50137" cy="37448"/>
            </a:xfrm>
            <a:custGeom>
              <a:avLst/>
              <a:gdLst/>
              <a:ahLst/>
              <a:cxnLst/>
              <a:rect l="l" t="t" r="r" b="b"/>
              <a:pathLst>
                <a:path w="403" h="301" extrusionOk="0">
                  <a:moveTo>
                    <a:pt x="204" y="0"/>
                  </a:moveTo>
                  <a:cubicBezTo>
                    <a:pt x="201" y="0"/>
                    <a:pt x="198" y="0"/>
                    <a:pt x="195" y="0"/>
                  </a:cubicBezTo>
                  <a:cubicBezTo>
                    <a:pt x="68" y="8"/>
                    <a:pt x="0" y="173"/>
                    <a:pt x="105" y="262"/>
                  </a:cubicBezTo>
                  <a:cubicBezTo>
                    <a:pt x="134" y="288"/>
                    <a:pt x="170" y="301"/>
                    <a:pt x="206" y="301"/>
                  </a:cubicBezTo>
                  <a:cubicBezTo>
                    <a:pt x="245" y="301"/>
                    <a:pt x="284" y="286"/>
                    <a:pt x="315" y="255"/>
                  </a:cubicBezTo>
                  <a:cubicBezTo>
                    <a:pt x="403"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1512;p24">
              <a:extLst>
                <a:ext uri="{FF2B5EF4-FFF2-40B4-BE49-F238E27FC236}">
                  <a16:creationId xmlns:a16="http://schemas.microsoft.com/office/drawing/2014/main" id="{555DD3BE-9727-BC4D-A6A9-84302A1F4415}"/>
                </a:ext>
              </a:extLst>
            </p:cNvPr>
            <p:cNvSpPr/>
            <p:nvPr/>
          </p:nvSpPr>
          <p:spPr>
            <a:xfrm rot="-2922755">
              <a:off x="6565191" y="2695558"/>
              <a:ext cx="17915" cy="13561"/>
            </a:xfrm>
            <a:custGeom>
              <a:avLst/>
              <a:gdLst/>
              <a:ahLst/>
              <a:cxnLst/>
              <a:rect l="l" t="t" r="r" b="b"/>
              <a:pathLst>
                <a:path w="144" h="109" extrusionOk="0">
                  <a:moveTo>
                    <a:pt x="68" y="1"/>
                  </a:moveTo>
                  <a:cubicBezTo>
                    <a:pt x="23" y="1"/>
                    <a:pt x="1" y="61"/>
                    <a:pt x="38" y="98"/>
                  </a:cubicBezTo>
                  <a:cubicBezTo>
                    <a:pt x="48" y="105"/>
                    <a:pt x="60" y="109"/>
                    <a:pt x="72" y="109"/>
                  </a:cubicBezTo>
                  <a:cubicBezTo>
                    <a:pt x="86" y="109"/>
                    <a:pt x="101" y="103"/>
                    <a:pt x="113" y="91"/>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1513;p24">
              <a:extLst>
                <a:ext uri="{FF2B5EF4-FFF2-40B4-BE49-F238E27FC236}">
                  <a16:creationId xmlns:a16="http://schemas.microsoft.com/office/drawing/2014/main" id="{D2743D25-1D25-704F-B945-AC1262AE897E}"/>
                </a:ext>
              </a:extLst>
            </p:cNvPr>
            <p:cNvSpPr/>
            <p:nvPr/>
          </p:nvSpPr>
          <p:spPr>
            <a:xfrm rot="-2922755">
              <a:off x="6567546" y="2710026"/>
              <a:ext cx="17542" cy="13436"/>
            </a:xfrm>
            <a:custGeom>
              <a:avLst/>
              <a:gdLst/>
              <a:ahLst/>
              <a:cxnLst/>
              <a:rect l="l" t="t" r="r" b="b"/>
              <a:pathLst>
                <a:path w="141" h="108" extrusionOk="0">
                  <a:moveTo>
                    <a:pt x="75" y="0"/>
                  </a:moveTo>
                  <a:cubicBezTo>
                    <a:pt x="73" y="0"/>
                    <a:pt x="70" y="0"/>
                    <a:pt x="67" y="1"/>
                  </a:cubicBezTo>
                  <a:cubicBezTo>
                    <a:pt x="15" y="1"/>
                    <a:pt x="0" y="61"/>
                    <a:pt x="30" y="91"/>
                  </a:cubicBezTo>
                  <a:cubicBezTo>
                    <a:pt x="41" y="102"/>
                    <a:pt x="56" y="107"/>
                    <a:pt x="71" y="107"/>
                  </a:cubicBezTo>
                  <a:cubicBezTo>
                    <a:pt x="86" y="107"/>
                    <a:pt x="101" y="102"/>
                    <a:pt x="112" y="91"/>
                  </a:cubicBezTo>
                  <a:cubicBezTo>
                    <a:pt x="141" y="55"/>
                    <a:pt x="116"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1514;p24">
              <a:extLst>
                <a:ext uri="{FF2B5EF4-FFF2-40B4-BE49-F238E27FC236}">
                  <a16:creationId xmlns:a16="http://schemas.microsoft.com/office/drawing/2014/main" id="{10F93B6F-DB75-AF40-9F39-8B628FF35A4E}"/>
                </a:ext>
              </a:extLst>
            </p:cNvPr>
            <p:cNvSpPr/>
            <p:nvPr/>
          </p:nvSpPr>
          <p:spPr>
            <a:xfrm rot="-2922755">
              <a:off x="6568403" y="2724526"/>
              <a:ext cx="17791" cy="13312"/>
            </a:xfrm>
            <a:custGeom>
              <a:avLst/>
              <a:gdLst/>
              <a:ahLst/>
              <a:cxnLst/>
              <a:rect l="l" t="t" r="r" b="b"/>
              <a:pathLst>
                <a:path w="143" h="107" extrusionOk="0">
                  <a:moveTo>
                    <a:pt x="68" y="0"/>
                  </a:moveTo>
                  <a:cubicBezTo>
                    <a:pt x="23" y="0"/>
                    <a:pt x="1" y="60"/>
                    <a:pt x="38" y="90"/>
                  </a:cubicBezTo>
                  <a:cubicBezTo>
                    <a:pt x="49" y="101"/>
                    <a:pt x="62" y="107"/>
                    <a:pt x="76" y="107"/>
                  </a:cubicBezTo>
                  <a:cubicBezTo>
                    <a:pt x="89" y="107"/>
                    <a:pt x="102"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1515;p24">
              <a:extLst>
                <a:ext uri="{FF2B5EF4-FFF2-40B4-BE49-F238E27FC236}">
                  <a16:creationId xmlns:a16="http://schemas.microsoft.com/office/drawing/2014/main" id="{39E6DB20-5CA5-374E-AB15-0E0ACFF3E0DA}"/>
                </a:ext>
              </a:extLst>
            </p:cNvPr>
            <p:cNvSpPr/>
            <p:nvPr/>
          </p:nvSpPr>
          <p:spPr>
            <a:xfrm rot="-2922755">
              <a:off x="6569402" y="2738444"/>
              <a:ext cx="18786" cy="13934"/>
            </a:xfrm>
            <a:custGeom>
              <a:avLst/>
              <a:gdLst/>
              <a:ahLst/>
              <a:cxnLst/>
              <a:rect l="l" t="t" r="r" b="b"/>
              <a:pathLst>
                <a:path w="151" h="112" extrusionOk="0">
                  <a:moveTo>
                    <a:pt x="75" y="0"/>
                  </a:moveTo>
                  <a:cubicBezTo>
                    <a:pt x="23" y="8"/>
                    <a:pt x="0" y="60"/>
                    <a:pt x="38" y="98"/>
                  </a:cubicBezTo>
                  <a:cubicBezTo>
                    <a:pt x="47" y="107"/>
                    <a:pt x="59" y="111"/>
                    <a:pt x="71" y="111"/>
                  </a:cubicBezTo>
                  <a:cubicBezTo>
                    <a:pt x="88" y="111"/>
                    <a:pt x="104" y="103"/>
                    <a:pt x="113" y="90"/>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1516;p24">
              <a:extLst>
                <a:ext uri="{FF2B5EF4-FFF2-40B4-BE49-F238E27FC236}">
                  <a16:creationId xmlns:a16="http://schemas.microsoft.com/office/drawing/2014/main" id="{99C8B010-57DD-1742-A225-C01B8A8D4288}"/>
                </a:ext>
              </a:extLst>
            </p:cNvPr>
            <p:cNvSpPr/>
            <p:nvPr/>
          </p:nvSpPr>
          <p:spPr>
            <a:xfrm rot="-2922755">
              <a:off x="6571589" y="2753313"/>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9" y="102"/>
                    <a:pt x="62" y="108"/>
                    <a:pt x="75" y="108"/>
                  </a:cubicBezTo>
                  <a:cubicBezTo>
                    <a:pt x="88" y="108"/>
                    <a:pt x="102" y="102"/>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1517;p24">
              <a:extLst>
                <a:ext uri="{FF2B5EF4-FFF2-40B4-BE49-F238E27FC236}">
                  <a16:creationId xmlns:a16="http://schemas.microsoft.com/office/drawing/2014/main" id="{511D75D8-A7E8-AF41-B717-4DAA1112C657}"/>
                </a:ext>
              </a:extLst>
            </p:cNvPr>
            <p:cNvSpPr/>
            <p:nvPr/>
          </p:nvSpPr>
          <p:spPr>
            <a:xfrm rot="-2922755">
              <a:off x="6572473" y="2767351"/>
              <a:ext cx="18661" cy="13561"/>
            </a:xfrm>
            <a:custGeom>
              <a:avLst/>
              <a:gdLst/>
              <a:ahLst/>
              <a:cxnLst/>
              <a:rect l="l" t="t" r="r" b="b"/>
              <a:pathLst>
                <a:path w="150" h="109" extrusionOk="0">
                  <a:moveTo>
                    <a:pt x="75" y="1"/>
                  </a:moveTo>
                  <a:cubicBezTo>
                    <a:pt x="23" y="1"/>
                    <a:pt x="0" y="61"/>
                    <a:pt x="38" y="98"/>
                  </a:cubicBezTo>
                  <a:cubicBezTo>
                    <a:pt x="48" y="105"/>
                    <a:pt x="61" y="108"/>
                    <a:pt x="74" y="108"/>
                  </a:cubicBezTo>
                  <a:cubicBezTo>
                    <a:pt x="89" y="108"/>
                    <a:pt x="104" y="103"/>
                    <a:pt x="112"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1518;p24">
              <a:extLst>
                <a:ext uri="{FF2B5EF4-FFF2-40B4-BE49-F238E27FC236}">
                  <a16:creationId xmlns:a16="http://schemas.microsoft.com/office/drawing/2014/main" id="{504488A6-0C85-FA4E-A8E4-5C09F7667480}"/>
                </a:ext>
              </a:extLst>
            </p:cNvPr>
            <p:cNvSpPr/>
            <p:nvPr/>
          </p:nvSpPr>
          <p:spPr>
            <a:xfrm rot="-2922755">
              <a:off x="6574317" y="2781337"/>
              <a:ext cx="17791" cy="14058"/>
            </a:xfrm>
            <a:custGeom>
              <a:avLst/>
              <a:gdLst/>
              <a:ahLst/>
              <a:cxnLst/>
              <a:rect l="l" t="t" r="r" b="b"/>
              <a:pathLst>
                <a:path w="143" h="113" extrusionOk="0">
                  <a:moveTo>
                    <a:pt x="68" y="1"/>
                  </a:moveTo>
                  <a:cubicBezTo>
                    <a:pt x="23" y="8"/>
                    <a:pt x="0" y="68"/>
                    <a:pt x="38" y="98"/>
                  </a:cubicBezTo>
                  <a:cubicBezTo>
                    <a:pt x="48" y="108"/>
                    <a:pt x="60" y="112"/>
                    <a:pt x="71" y="112"/>
                  </a:cubicBezTo>
                  <a:cubicBezTo>
                    <a:pt x="86" y="112"/>
                    <a:pt x="100" y="106"/>
                    <a:pt x="113" y="98"/>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1519;p24">
              <a:extLst>
                <a:ext uri="{FF2B5EF4-FFF2-40B4-BE49-F238E27FC236}">
                  <a16:creationId xmlns:a16="http://schemas.microsoft.com/office/drawing/2014/main" id="{CFDF4E68-E92D-324B-83F7-E7871862E508}"/>
                </a:ext>
              </a:extLst>
            </p:cNvPr>
            <p:cNvSpPr/>
            <p:nvPr/>
          </p:nvSpPr>
          <p:spPr>
            <a:xfrm rot="-2922755">
              <a:off x="6575556" y="2796310"/>
              <a:ext cx="18537" cy="13436"/>
            </a:xfrm>
            <a:custGeom>
              <a:avLst/>
              <a:gdLst/>
              <a:ahLst/>
              <a:cxnLst/>
              <a:rect l="l" t="t" r="r" b="b"/>
              <a:pathLst>
                <a:path w="149" h="108" extrusionOk="0">
                  <a:moveTo>
                    <a:pt x="83" y="0"/>
                  </a:moveTo>
                  <a:cubicBezTo>
                    <a:pt x="81" y="0"/>
                    <a:pt x="78" y="0"/>
                    <a:pt x="76" y="1"/>
                  </a:cubicBezTo>
                  <a:cubicBezTo>
                    <a:pt x="23" y="1"/>
                    <a:pt x="1" y="61"/>
                    <a:pt x="38" y="91"/>
                  </a:cubicBezTo>
                  <a:cubicBezTo>
                    <a:pt x="50" y="102"/>
                    <a:pt x="65" y="107"/>
                    <a:pt x="79" y="107"/>
                  </a:cubicBezTo>
                  <a:cubicBezTo>
                    <a:pt x="93" y="107"/>
                    <a:pt x="106" y="102"/>
                    <a:pt x="113" y="91"/>
                  </a:cubicBezTo>
                  <a:cubicBezTo>
                    <a:pt x="148" y="55"/>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1520;p24">
              <a:extLst>
                <a:ext uri="{FF2B5EF4-FFF2-40B4-BE49-F238E27FC236}">
                  <a16:creationId xmlns:a16="http://schemas.microsoft.com/office/drawing/2014/main" id="{BAE1B3BA-1DAA-0B44-AF8A-47106954BC9B}"/>
                </a:ext>
              </a:extLst>
            </p:cNvPr>
            <p:cNvSpPr/>
            <p:nvPr/>
          </p:nvSpPr>
          <p:spPr>
            <a:xfrm rot="-2922755">
              <a:off x="6577368" y="2810322"/>
              <a:ext cx="17791" cy="13436"/>
            </a:xfrm>
            <a:custGeom>
              <a:avLst/>
              <a:gdLst/>
              <a:ahLst/>
              <a:cxnLst/>
              <a:rect l="l" t="t" r="r" b="b"/>
              <a:pathLst>
                <a:path w="143" h="108" extrusionOk="0">
                  <a:moveTo>
                    <a:pt x="67" y="0"/>
                  </a:moveTo>
                  <a:cubicBezTo>
                    <a:pt x="23" y="0"/>
                    <a:pt x="0" y="60"/>
                    <a:pt x="38" y="97"/>
                  </a:cubicBezTo>
                  <a:cubicBezTo>
                    <a:pt x="44" y="104"/>
                    <a:pt x="55" y="108"/>
                    <a:pt x="68" y="108"/>
                  </a:cubicBezTo>
                  <a:cubicBezTo>
                    <a:pt x="83" y="108"/>
                    <a:pt x="100" y="102"/>
                    <a:pt x="112" y="90"/>
                  </a:cubicBezTo>
                  <a:cubicBezTo>
                    <a:pt x="142" y="53"/>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1521;p24">
              <a:extLst>
                <a:ext uri="{FF2B5EF4-FFF2-40B4-BE49-F238E27FC236}">
                  <a16:creationId xmlns:a16="http://schemas.microsoft.com/office/drawing/2014/main" id="{88CB347A-5365-E44A-83A9-93E685C9C7EC}"/>
                </a:ext>
              </a:extLst>
            </p:cNvPr>
            <p:cNvSpPr/>
            <p:nvPr/>
          </p:nvSpPr>
          <p:spPr>
            <a:xfrm rot="-2922755">
              <a:off x="6578378" y="2824290"/>
              <a:ext cx="18786" cy="14307"/>
            </a:xfrm>
            <a:custGeom>
              <a:avLst/>
              <a:gdLst/>
              <a:ahLst/>
              <a:cxnLst/>
              <a:rect l="l" t="t" r="r" b="b"/>
              <a:pathLst>
                <a:path w="151" h="115" extrusionOk="0">
                  <a:moveTo>
                    <a:pt x="76" y="0"/>
                  </a:moveTo>
                  <a:cubicBezTo>
                    <a:pt x="23" y="8"/>
                    <a:pt x="1" y="68"/>
                    <a:pt x="38" y="98"/>
                  </a:cubicBezTo>
                  <a:cubicBezTo>
                    <a:pt x="49" y="109"/>
                    <a:pt x="64" y="115"/>
                    <a:pt x="78" y="115"/>
                  </a:cubicBezTo>
                  <a:cubicBezTo>
                    <a:pt x="92" y="115"/>
                    <a:pt x="106" y="109"/>
                    <a:pt x="113" y="98"/>
                  </a:cubicBezTo>
                  <a:cubicBezTo>
                    <a:pt x="150" y="60"/>
                    <a:pt x="121"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1522;p24">
              <a:extLst>
                <a:ext uri="{FF2B5EF4-FFF2-40B4-BE49-F238E27FC236}">
                  <a16:creationId xmlns:a16="http://schemas.microsoft.com/office/drawing/2014/main" id="{DDD223C8-5A67-FA4E-AB9C-95AE42752B42}"/>
                </a:ext>
              </a:extLst>
            </p:cNvPr>
            <p:cNvSpPr/>
            <p:nvPr/>
          </p:nvSpPr>
          <p:spPr>
            <a:xfrm rot="-2922755">
              <a:off x="6580408" y="2839187"/>
              <a:ext cx="17915" cy="13312"/>
            </a:xfrm>
            <a:custGeom>
              <a:avLst/>
              <a:gdLst/>
              <a:ahLst/>
              <a:cxnLst/>
              <a:rect l="l" t="t" r="r" b="b"/>
              <a:pathLst>
                <a:path w="144" h="107" extrusionOk="0">
                  <a:moveTo>
                    <a:pt x="68" y="0"/>
                  </a:moveTo>
                  <a:cubicBezTo>
                    <a:pt x="23" y="0"/>
                    <a:pt x="1" y="60"/>
                    <a:pt x="31" y="90"/>
                  </a:cubicBezTo>
                  <a:cubicBezTo>
                    <a:pt x="42" y="101"/>
                    <a:pt x="57" y="107"/>
                    <a:pt x="72" y="107"/>
                  </a:cubicBezTo>
                  <a:cubicBezTo>
                    <a:pt x="87" y="107"/>
                    <a:pt x="102" y="101"/>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1523;p24">
              <a:extLst>
                <a:ext uri="{FF2B5EF4-FFF2-40B4-BE49-F238E27FC236}">
                  <a16:creationId xmlns:a16="http://schemas.microsoft.com/office/drawing/2014/main" id="{73D48C96-537C-E54F-8A04-84EBDF52D922}"/>
                </a:ext>
              </a:extLst>
            </p:cNvPr>
            <p:cNvSpPr/>
            <p:nvPr/>
          </p:nvSpPr>
          <p:spPr>
            <a:xfrm rot="-2922755">
              <a:off x="6581288" y="2853214"/>
              <a:ext cx="18786" cy="13561"/>
            </a:xfrm>
            <a:custGeom>
              <a:avLst/>
              <a:gdLst/>
              <a:ahLst/>
              <a:cxnLst/>
              <a:rect l="l" t="t" r="r" b="b"/>
              <a:pathLst>
                <a:path w="151" h="109" extrusionOk="0">
                  <a:moveTo>
                    <a:pt x="75" y="1"/>
                  </a:moveTo>
                  <a:cubicBezTo>
                    <a:pt x="23" y="1"/>
                    <a:pt x="1" y="61"/>
                    <a:pt x="38" y="98"/>
                  </a:cubicBezTo>
                  <a:cubicBezTo>
                    <a:pt x="48" y="105"/>
                    <a:pt x="60" y="108"/>
                    <a:pt x="71" y="108"/>
                  </a:cubicBezTo>
                  <a:cubicBezTo>
                    <a:pt x="86" y="108"/>
                    <a:pt x="100" y="103"/>
                    <a:pt x="113" y="90"/>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1524;p24">
              <a:extLst>
                <a:ext uri="{FF2B5EF4-FFF2-40B4-BE49-F238E27FC236}">
                  <a16:creationId xmlns:a16="http://schemas.microsoft.com/office/drawing/2014/main" id="{AF7CB918-E4C1-3A40-8746-2C7A30CE54B4}"/>
                </a:ext>
              </a:extLst>
            </p:cNvPr>
            <p:cNvSpPr/>
            <p:nvPr/>
          </p:nvSpPr>
          <p:spPr>
            <a:xfrm rot="-2922755">
              <a:off x="6567902" y="2861279"/>
              <a:ext cx="49266" cy="36950"/>
            </a:xfrm>
            <a:custGeom>
              <a:avLst/>
              <a:gdLst/>
              <a:ahLst/>
              <a:cxnLst/>
              <a:rect l="l" t="t" r="r" b="b"/>
              <a:pathLst>
                <a:path w="396" h="297" extrusionOk="0">
                  <a:moveTo>
                    <a:pt x="204" y="1"/>
                  </a:moveTo>
                  <a:cubicBezTo>
                    <a:pt x="201" y="1"/>
                    <a:pt x="198" y="1"/>
                    <a:pt x="195" y="1"/>
                  </a:cubicBezTo>
                  <a:cubicBezTo>
                    <a:pt x="60" y="1"/>
                    <a:pt x="0" y="166"/>
                    <a:pt x="98" y="256"/>
                  </a:cubicBezTo>
                  <a:cubicBezTo>
                    <a:pt x="126" y="284"/>
                    <a:pt x="162" y="297"/>
                    <a:pt x="198" y="297"/>
                  </a:cubicBezTo>
                  <a:cubicBezTo>
                    <a:pt x="239" y="297"/>
                    <a:pt x="280" y="280"/>
                    <a:pt x="307" y="248"/>
                  </a:cubicBezTo>
                  <a:cubicBezTo>
                    <a:pt x="395"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1525;p24">
              <a:extLst>
                <a:ext uri="{FF2B5EF4-FFF2-40B4-BE49-F238E27FC236}">
                  <a16:creationId xmlns:a16="http://schemas.microsoft.com/office/drawing/2014/main" id="{3BDF78C4-7A55-D646-8990-55D17ADEF75C}"/>
                </a:ext>
              </a:extLst>
            </p:cNvPr>
            <p:cNvSpPr/>
            <p:nvPr/>
          </p:nvSpPr>
          <p:spPr>
            <a:xfrm rot="-2922755">
              <a:off x="6626036" y="2635269"/>
              <a:ext cx="50510" cy="37821"/>
            </a:xfrm>
            <a:custGeom>
              <a:avLst/>
              <a:gdLst/>
              <a:ahLst/>
              <a:cxnLst/>
              <a:rect l="l" t="t" r="r" b="b"/>
              <a:pathLst>
                <a:path w="406" h="304" extrusionOk="0">
                  <a:moveTo>
                    <a:pt x="195" y="0"/>
                  </a:moveTo>
                  <a:cubicBezTo>
                    <a:pt x="61" y="8"/>
                    <a:pt x="1" y="172"/>
                    <a:pt x="98" y="262"/>
                  </a:cubicBezTo>
                  <a:cubicBezTo>
                    <a:pt x="126" y="290"/>
                    <a:pt x="162" y="304"/>
                    <a:pt x="199" y="304"/>
                  </a:cubicBezTo>
                  <a:cubicBezTo>
                    <a:pt x="239" y="304"/>
                    <a:pt x="280" y="287"/>
                    <a:pt x="308" y="255"/>
                  </a:cubicBezTo>
                  <a:cubicBezTo>
                    <a:pt x="405" y="157"/>
                    <a:pt x="330"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1526;p24">
              <a:extLst>
                <a:ext uri="{FF2B5EF4-FFF2-40B4-BE49-F238E27FC236}">
                  <a16:creationId xmlns:a16="http://schemas.microsoft.com/office/drawing/2014/main" id="{22A91FBA-7C5B-444E-911B-D32D376D04FD}"/>
                </a:ext>
              </a:extLst>
            </p:cNvPr>
            <p:cNvSpPr/>
            <p:nvPr/>
          </p:nvSpPr>
          <p:spPr>
            <a:xfrm rot="-2922755">
              <a:off x="6644956" y="2672641"/>
              <a:ext cx="17791" cy="13436"/>
            </a:xfrm>
            <a:custGeom>
              <a:avLst/>
              <a:gdLst/>
              <a:ahLst/>
              <a:cxnLst/>
              <a:rect l="l" t="t" r="r" b="b"/>
              <a:pathLst>
                <a:path w="143" h="108" extrusionOk="0">
                  <a:moveTo>
                    <a:pt x="68" y="0"/>
                  </a:moveTo>
                  <a:cubicBezTo>
                    <a:pt x="23" y="0"/>
                    <a:pt x="0" y="60"/>
                    <a:pt x="30" y="98"/>
                  </a:cubicBezTo>
                  <a:cubicBezTo>
                    <a:pt x="40" y="104"/>
                    <a:pt x="53" y="108"/>
                    <a:pt x="67" y="108"/>
                  </a:cubicBezTo>
                  <a:cubicBezTo>
                    <a:pt x="83" y="108"/>
                    <a:pt x="100" y="102"/>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1527;p24">
              <a:extLst>
                <a:ext uri="{FF2B5EF4-FFF2-40B4-BE49-F238E27FC236}">
                  <a16:creationId xmlns:a16="http://schemas.microsoft.com/office/drawing/2014/main" id="{B14C9F41-BE85-2340-976E-FF4F8C1666CC}"/>
                </a:ext>
              </a:extLst>
            </p:cNvPr>
            <p:cNvSpPr/>
            <p:nvPr/>
          </p:nvSpPr>
          <p:spPr>
            <a:xfrm rot="-2922755">
              <a:off x="6646802" y="2691641"/>
              <a:ext cx="17542" cy="13561"/>
            </a:xfrm>
            <a:custGeom>
              <a:avLst/>
              <a:gdLst/>
              <a:ahLst/>
              <a:cxnLst/>
              <a:rect l="l" t="t" r="r" b="b"/>
              <a:pathLst>
                <a:path w="141" h="109" extrusionOk="0">
                  <a:moveTo>
                    <a:pt x="77" y="1"/>
                  </a:moveTo>
                  <a:cubicBezTo>
                    <a:pt x="74" y="1"/>
                    <a:pt x="71" y="1"/>
                    <a:pt x="68" y="2"/>
                  </a:cubicBezTo>
                  <a:cubicBezTo>
                    <a:pt x="23" y="2"/>
                    <a:pt x="0" y="61"/>
                    <a:pt x="38" y="91"/>
                  </a:cubicBezTo>
                  <a:cubicBezTo>
                    <a:pt x="49" y="103"/>
                    <a:pt x="62" y="108"/>
                    <a:pt x="75" y="108"/>
                  </a:cubicBezTo>
                  <a:cubicBezTo>
                    <a:pt x="88"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1528;p24">
              <a:extLst>
                <a:ext uri="{FF2B5EF4-FFF2-40B4-BE49-F238E27FC236}">
                  <a16:creationId xmlns:a16="http://schemas.microsoft.com/office/drawing/2014/main" id="{B4308A75-F13B-D041-BAA2-F94547225F66}"/>
                </a:ext>
              </a:extLst>
            </p:cNvPr>
            <p:cNvSpPr/>
            <p:nvPr/>
          </p:nvSpPr>
          <p:spPr>
            <a:xfrm rot="-2922755">
              <a:off x="6648846" y="2709254"/>
              <a:ext cx="17791" cy="13934"/>
            </a:xfrm>
            <a:custGeom>
              <a:avLst/>
              <a:gdLst/>
              <a:ahLst/>
              <a:cxnLst/>
              <a:rect l="l" t="t" r="r" b="b"/>
              <a:pathLst>
                <a:path w="143" h="112" extrusionOk="0">
                  <a:moveTo>
                    <a:pt x="68" y="0"/>
                  </a:moveTo>
                  <a:cubicBezTo>
                    <a:pt x="15" y="8"/>
                    <a:pt x="0" y="60"/>
                    <a:pt x="30" y="98"/>
                  </a:cubicBezTo>
                  <a:cubicBezTo>
                    <a:pt x="40" y="107"/>
                    <a:pt x="52" y="111"/>
                    <a:pt x="64" y="111"/>
                  </a:cubicBezTo>
                  <a:cubicBezTo>
                    <a:pt x="81" y="111"/>
                    <a:pt x="99" y="103"/>
                    <a:pt x="112" y="90"/>
                  </a:cubicBezTo>
                  <a:cubicBezTo>
                    <a:pt x="142" y="60"/>
                    <a:pt x="112"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1529;p24">
              <a:extLst>
                <a:ext uri="{FF2B5EF4-FFF2-40B4-BE49-F238E27FC236}">
                  <a16:creationId xmlns:a16="http://schemas.microsoft.com/office/drawing/2014/main" id="{F3DDC845-0C4F-4D45-8F4D-C2368DD55D80}"/>
                </a:ext>
              </a:extLst>
            </p:cNvPr>
            <p:cNvSpPr/>
            <p:nvPr/>
          </p:nvSpPr>
          <p:spPr>
            <a:xfrm rot="-2922755">
              <a:off x="6650510" y="2728349"/>
              <a:ext cx="17791" cy="13436"/>
            </a:xfrm>
            <a:custGeom>
              <a:avLst/>
              <a:gdLst/>
              <a:ahLst/>
              <a:cxnLst/>
              <a:rect l="l" t="t" r="r" b="b"/>
              <a:pathLst>
                <a:path w="143" h="108" extrusionOk="0">
                  <a:moveTo>
                    <a:pt x="68" y="1"/>
                  </a:moveTo>
                  <a:cubicBezTo>
                    <a:pt x="23" y="1"/>
                    <a:pt x="0" y="61"/>
                    <a:pt x="38" y="90"/>
                  </a:cubicBezTo>
                  <a:cubicBezTo>
                    <a:pt x="49" y="102"/>
                    <a:pt x="62" y="107"/>
                    <a:pt x="75" y="107"/>
                  </a:cubicBezTo>
                  <a:cubicBezTo>
                    <a:pt x="88" y="107"/>
                    <a:pt x="101" y="102"/>
                    <a:pt x="113" y="90"/>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1530;p24">
              <a:extLst>
                <a:ext uri="{FF2B5EF4-FFF2-40B4-BE49-F238E27FC236}">
                  <a16:creationId xmlns:a16="http://schemas.microsoft.com/office/drawing/2014/main" id="{BE21ECF5-971C-614A-8911-A39CFBFB231F}"/>
                </a:ext>
              </a:extLst>
            </p:cNvPr>
            <p:cNvSpPr/>
            <p:nvPr/>
          </p:nvSpPr>
          <p:spPr>
            <a:xfrm rot="-2922755">
              <a:off x="6652234" y="2747079"/>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8"/>
                    <a:pt x="78" y="108"/>
                  </a:cubicBezTo>
                  <a:cubicBezTo>
                    <a:pt x="92" y="108"/>
                    <a:pt x="105" y="102"/>
                    <a:pt x="113" y="91"/>
                  </a:cubicBezTo>
                  <a:cubicBezTo>
                    <a:pt x="148" y="55"/>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1531;p24">
              <a:extLst>
                <a:ext uri="{FF2B5EF4-FFF2-40B4-BE49-F238E27FC236}">
                  <a16:creationId xmlns:a16="http://schemas.microsoft.com/office/drawing/2014/main" id="{A7FFEABD-21CF-C142-B41A-65A915D28148}"/>
                </a:ext>
              </a:extLst>
            </p:cNvPr>
            <p:cNvSpPr/>
            <p:nvPr/>
          </p:nvSpPr>
          <p:spPr>
            <a:xfrm rot="-2922755">
              <a:off x="6654260" y="2765026"/>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6" y="108"/>
                    <a:pt x="100" y="103"/>
                    <a:pt x="113" y="91"/>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1532;p24">
              <a:extLst>
                <a:ext uri="{FF2B5EF4-FFF2-40B4-BE49-F238E27FC236}">
                  <a16:creationId xmlns:a16="http://schemas.microsoft.com/office/drawing/2014/main" id="{540BF5BD-A1F0-E742-891E-E028B8764FFF}"/>
                </a:ext>
              </a:extLst>
            </p:cNvPr>
            <p:cNvSpPr/>
            <p:nvPr/>
          </p:nvSpPr>
          <p:spPr>
            <a:xfrm rot="-2922755">
              <a:off x="6655937" y="2783777"/>
              <a:ext cx="18537" cy="13436"/>
            </a:xfrm>
            <a:custGeom>
              <a:avLst/>
              <a:gdLst/>
              <a:ahLst/>
              <a:cxnLst/>
              <a:rect l="l" t="t" r="r" b="b"/>
              <a:pathLst>
                <a:path w="149" h="108" extrusionOk="0">
                  <a:moveTo>
                    <a:pt x="83" y="0"/>
                  </a:moveTo>
                  <a:cubicBezTo>
                    <a:pt x="80" y="0"/>
                    <a:pt x="78" y="1"/>
                    <a:pt x="75" y="1"/>
                  </a:cubicBezTo>
                  <a:cubicBezTo>
                    <a:pt x="23" y="1"/>
                    <a:pt x="0" y="61"/>
                    <a:pt x="38" y="91"/>
                  </a:cubicBezTo>
                  <a:cubicBezTo>
                    <a:pt x="49" y="102"/>
                    <a:pt x="64" y="108"/>
                    <a:pt x="78" y="108"/>
                  </a:cubicBezTo>
                  <a:cubicBezTo>
                    <a:pt x="92" y="108"/>
                    <a:pt x="105" y="102"/>
                    <a:pt x="113" y="91"/>
                  </a:cubicBezTo>
                  <a:cubicBezTo>
                    <a:pt x="148" y="56"/>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1533;p24">
              <a:extLst>
                <a:ext uri="{FF2B5EF4-FFF2-40B4-BE49-F238E27FC236}">
                  <a16:creationId xmlns:a16="http://schemas.microsoft.com/office/drawing/2014/main" id="{4008EBC1-3BF3-C244-B2A6-8129BB5AB4E1}"/>
                </a:ext>
              </a:extLst>
            </p:cNvPr>
            <p:cNvSpPr/>
            <p:nvPr/>
          </p:nvSpPr>
          <p:spPr>
            <a:xfrm rot="-2922755">
              <a:off x="6658104" y="2801660"/>
              <a:ext cx="17791" cy="13934"/>
            </a:xfrm>
            <a:custGeom>
              <a:avLst/>
              <a:gdLst/>
              <a:ahLst/>
              <a:cxnLst/>
              <a:rect l="l" t="t" r="r" b="b"/>
              <a:pathLst>
                <a:path w="143" h="112" extrusionOk="0">
                  <a:moveTo>
                    <a:pt x="68" y="1"/>
                  </a:moveTo>
                  <a:cubicBezTo>
                    <a:pt x="23" y="8"/>
                    <a:pt x="0" y="61"/>
                    <a:pt x="38" y="98"/>
                  </a:cubicBezTo>
                  <a:cubicBezTo>
                    <a:pt x="44" y="108"/>
                    <a:pt x="54" y="112"/>
                    <a:pt x="65" y="112"/>
                  </a:cubicBezTo>
                  <a:cubicBezTo>
                    <a:pt x="81" y="112"/>
                    <a:pt x="99" y="104"/>
                    <a:pt x="112" y="91"/>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1534;p24">
              <a:extLst>
                <a:ext uri="{FF2B5EF4-FFF2-40B4-BE49-F238E27FC236}">
                  <a16:creationId xmlns:a16="http://schemas.microsoft.com/office/drawing/2014/main" id="{BDBCAF1D-C94E-7142-AD4F-B58107371D4A}"/>
                </a:ext>
              </a:extLst>
            </p:cNvPr>
            <p:cNvSpPr/>
            <p:nvPr/>
          </p:nvSpPr>
          <p:spPr>
            <a:xfrm rot="-2922755">
              <a:off x="6659645" y="2820485"/>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2"/>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1535;p24">
              <a:extLst>
                <a:ext uri="{FF2B5EF4-FFF2-40B4-BE49-F238E27FC236}">
                  <a16:creationId xmlns:a16="http://schemas.microsoft.com/office/drawing/2014/main" id="{548016DE-29CA-C349-BD9A-715FCBFF50DC}"/>
                </a:ext>
              </a:extLst>
            </p:cNvPr>
            <p:cNvSpPr/>
            <p:nvPr/>
          </p:nvSpPr>
          <p:spPr>
            <a:xfrm rot="-2922755">
              <a:off x="6661994" y="2838274"/>
              <a:ext cx="17791" cy="14432"/>
            </a:xfrm>
            <a:custGeom>
              <a:avLst/>
              <a:gdLst/>
              <a:ahLst/>
              <a:cxnLst/>
              <a:rect l="l" t="t" r="r" b="b"/>
              <a:pathLst>
                <a:path w="143" h="116" extrusionOk="0">
                  <a:moveTo>
                    <a:pt x="67" y="1"/>
                  </a:moveTo>
                  <a:cubicBezTo>
                    <a:pt x="23" y="8"/>
                    <a:pt x="0" y="68"/>
                    <a:pt x="30" y="98"/>
                  </a:cubicBezTo>
                  <a:cubicBezTo>
                    <a:pt x="41" y="109"/>
                    <a:pt x="56" y="115"/>
                    <a:pt x="71" y="115"/>
                  </a:cubicBezTo>
                  <a:cubicBezTo>
                    <a:pt x="86" y="115"/>
                    <a:pt x="101" y="109"/>
                    <a:pt x="112" y="98"/>
                  </a:cubicBezTo>
                  <a:cubicBezTo>
                    <a:pt x="142" y="61"/>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1536;p24">
              <a:extLst>
                <a:ext uri="{FF2B5EF4-FFF2-40B4-BE49-F238E27FC236}">
                  <a16:creationId xmlns:a16="http://schemas.microsoft.com/office/drawing/2014/main" id="{D94258C2-7C93-C144-8458-636B4835A27C}"/>
                </a:ext>
              </a:extLst>
            </p:cNvPr>
            <p:cNvSpPr/>
            <p:nvPr/>
          </p:nvSpPr>
          <p:spPr>
            <a:xfrm rot="-2922755">
              <a:off x="6663564" y="2857535"/>
              <a:ext cx="17791" cy="13436"/>
            </a:xfrm>
            <a:custGeom>
              <a:avLst/>
              <a:gdLst/>
              <a:ahLst/>
              <a:cxnLst/>
              <a:rect l="l" t="t" r="r" b="b"/>
              <a:pathLst>
                <a:path w="143" h="108" extrusionOk="0">
                  <a:moveTo>
                    <a:pt x="75" y="0"/>
                  </a:moveTo>
                  <a:cubicBezTo>
                    <a:pt x="23" y="0"/>
                    <a:pt x="0" y="60"/>
                    <a:pt x="38" y="97"/>
                  </a:cubicBezTo>
                  <a:cubicBezTo>
                    <a:pt x="48" y="104"/>
                    <a:pt x="59" y="108"/>
                    <a:pt x="71" y="108"/>
                  </a:cubicBezTo>
                  <a:cubicBezTo>
                    <a:pt x="86" y="108"/>
                    <a:pt x="100" y="102"/>
                    <a:pt x="113" y="90"/>
                  </a:cubicBezTo>
                  <a:cubicBezTo>
                    <a:pt x="142"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1537;p24">
              <a:extLst>
                <a:ext uri="{FF2B5EF4-FFF2-40B4-BE49-F238E27FC236}">
                  <a16:creationId xmlns:a16="http://schemas.microsoft.com/office/drawing/2014/main" id="{17905803-EE19-D549-A40F-1CFFD7C0071D}"/>
                </a:ext>
              </a:extLst>
            </p:cNvPr>
            <p:cNvSpPr/>
            <p:nvPr/>
          </p:nvSpPr>
          <p:spPr>
            <a:xfrm rot="-2922755">
              <a:off x="6665964" y="2875835"/>
              <a:ext cx="17666" cy="13561"/>
            </a:xfrm>
            <a:custGeom>
              <a:avLst/>
              <a:gdLst/>
              <a:ahLst/>
              <a:cxnLst/>
              <a:rect l="l" t="t" r="r" b="b"/>
              <a:pathLst>
                <a:path w="142" h="109" extrusionOk="0">
                  <a:moveTo>
                    <a:pt x="76" y="1"/>
                  </a:moveTo>
                  <a:cubicBezTo>
                    <a:pt x="73" y="1"/>
                    <a:pt x="71" y="1"/>
                    <a:pt x="68" y="1"/>
                  </a:cubicBezTo>
                  <a:cubicBezTo>
                    <a:pt x="23"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1538;p24">
              <a:extLst>
                <a:ext uri="{FF2B5EF4-FFF2-40B4-BE49-F238E27FC236}">
                  <a16:creationId xmlns:a16="http://schemas.microsoft.com/office/drawing/2014/main" id="{C69C5D29-6ABA-F446-A04D-D41CCAC6723C}"/>
                </a:ext>
              </a:extLst>
            </p:cNvPr>
            <p:cNvSpPr/>
            <p:nvPr/>
          </p:nvSpPr>
          <p:spPr>
            <a:xfrm rot="-2922755">
              <a:off x="6652100" y="2889156"/>
              <a:ext cx="50137" cy="36950"/>
            </a:xfrm>
            <a:custGeom>
              <a:avLst/>
              <a:gdLst/>
              <a:ahLst/>
              <a:cxnLst/>
              <a:rect l="l" t="t" r="r" b="b"/>
              <a:pathLst>
                <a:path w="403" h="297" extrusionOk="0">
                  <a:moveTo>
                    <a:pt x="204" y="1"/>
                  </a:moveTo>
                  <a:cubicBezTo>
                    <a:pt x="201" y="1"/>
                    <a:pt x="198" y="1"/>
                    <a:pt x="195" y="1"/>
                  </a:cubicBezTo>
                  <a:cubicBezTo>
                    <a:pt x="60" y="1"/>
                    <a:pt x="0" y="166"/>
                    <a:pt x="98" y="255"/>
                  </a:cubicBezTo>
                  <a:cubicBezTo>
                    <a:pt x="126" y="283"/>
                    <a:pt x="162" y="297"/>
                    <a:pt x="199" y="297"/>
                  </a:cubicBezTo>
                  <a:cubicBezTo>
                    <a:pt x="241" y="297"/>
                    <a:pt x="283" y="280"/>
                    <a:pt x="315" y="248"/>
                  </a:cubicBezTo>
                  <a:cubicBezTo>
                    <a:pt x="403"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1539;p24">
              <a:extLst>
                <a:ext uri="{FF2B5EF4-FFF2-40B4-BE49-F238E27FC236}">
                  <a16:creationId xmlns:a16="http://schemas.microsoft.com/office/drawing/2014/main" id="{DD41572B-0F2B-AD47-9555-C21689F73BDD}"/>
                </a:ext>
              </a:extLst>
            </p:cNvPr>
            <p:cNvSpPr/>
            <p:nvPr/>
          </p:nvSpPr>
          <p:spPr>
            <a:xfrm rot="-2922755">
              <a:off x="6719087" y="2608555"/>
              <a:ext cx="37323" cy="37448"/>
            </a:xfrm>
            <a:custGeom>
              <a:avLst/>
              <a:gdLst/>
              <a:ahLst/>
              <a:cxnLst/>
              <a:rect l="l" t="t" r="r" b="b"/>
              <a:pathLst>
                <a:path w="300" h="301" extrusionOk="0">
                  <a:moveTo>
                    <a:pt x="150" y="1"/>
                  </a:moveTo>
                  <a:cubicBezTo>
                    <a:pt x="68" y="1"/>
                    <a:pt x="0" y="68"/>
                    <a:pt x="0" y="151"/>
                  </a:cubicBezTo>
                  <a:cubicBezTo>
                    <a:pt x="0" y="233"/>
                    <a:pt x="68" y="300"/>
                    <a:pt x="150" y="300"/>
                  </a:cubicBezTo>
                  <a:cubicBezTo>
                    <a:pt x="233" y="300"/>
                    <a:pt x="300" y="233"/>
                    <a:pt x="300" y="151"/>
                  </a:cubicBezTo>
                  <a:cubicBezTo>
                    <a:pt x="300" y="68"/>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1540;p24">
              <a:extLst>
                <a:ext uri="{FF2B5EF4-FFF2-40B4-BE49-F238E27FC236}">
                  <a16:creationId xmlns:a16="http://schemas.microsoft.com/office/drawing/2014/main" id="{0DF7D45F-B748-A84C-A18B-C468C9949D88}"/>
                </a:ext>
              </a:extLst>
            </p:cNvPr>
            <p:cNvSpPr/>
            <p:nvPr/>
          </p:nvSpPr>
          <p:spPr>
            <a:xfrm rot="-2922755">
              <a:off x="6744558" y="2918017"/>
              <a:ext cx="50261" cy="37572"/>
            </a:xfrm>
            <a:custGeom>
              <a:avLst/>
              <a:gdLst/>
              <a:ahLst/>
              <a:cxnLst/>
              <a:rect l="l" t="t" r="r" b="b"/>
              <a:pathLst>
                <a:path w="404" h="302" extrusionOk="0">
                  <a:moveTo>
                    <a:pt x="204" y="1"/>
                  </a:moveTo>
                  <a:cubicBezTo>
                    <a:pt x="201" y="1"/>
                    <a:pt x="198" y="1"/>
                    <a:pt x="195" y="1"/>
                  </a:cubicBezTo>
                  <a:cubicBezTo>
                    <a:pt x="61" y="8"/>
                    <a:pt x="1" y="173"/>
                    <a:pt x="98" y="263"/>
                  </a:cubicBezTo>
                  <a:cubicBezTo>
                    <a:pt x="127" y="288"/>
                    <a:pt x="165" y="301"/>
                    <a:pt x="203" y="301"/>
                  </a:cubicBezTo>
                  <a:cubicBezTo>
                    <a:pt x="243" y="301"/>
                    <a:pt x="284" y="286"/>
                    <a:pt x="315" y="255"/>
                  </a:cubicBezTo>
                  <a:cubicBezTo>
                    <a:pt x="403" y="160"/>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1541;p24">
              <a:extLst>
                <a:ext uri="{FF2B5EF4-FFF2-40B4-BE49-F238E27FC236}">
                  <a16:creationId xmlns:a16="http://schemas.microsoft.com/office/drawing/2014/main" id="{B9619996-3ECA-5B4F-84A0-D30CF108DBBA}"/>
                </a:ext>
              </a:extLst>
            </p:cNvPr>
            <p:cNvSpPr/>
            <p:nvPr/>
          </p:nvSpPr>
          <p:spPr>
            <a:xfrm rot="-2922755">
              <a:off x="6732082" y="2651046"/>
              <a:ext cx="17791" cy="13934"/>
            </a:xfrm>
            <a:custGeom>
              <a:avLst/>
              <a:gdLst/>
              <a:ahLst/>
              <a:cxnLst/>
              <a:rect l="l" t="t" r="r" b="b"/>
              <a:pathLst>
                <a:path w="143" h="112" extrusionOk="0">
                  <a:moveTo>
                    <a:pt x="68" y="1"/>
                  </a:moveTo>
                  <a:cubicBezTo>
                    <a:pt x="23" y="1"/>
                    <a:pt x="1" y="61"/>
                    <a:pt x="38" y="98"/>
                  </a:cubicBezTo>
                  <a:cubicBezTo>
                    <a:pt x="47" y="108"/>
                    <a:pt x="58" y="112"/>
                    <a:pt x="69" y="112"/>
                  </a:cubicBezTo>
                  <a:cubicBezTo>
                    <a:pt x="84" y="112"/>
                    <a:pt x="100" y="104"/>
                    <a:pt x="113" y="91"/>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1542;p24">
              <a:extLst>
                <a:ext uri="{FF2B5EF4-FFF2-40B4-BE49-F238E27FC236}">
                  <a16:creationId xmlns:a16="http://schemas.microsoft.com/office/drawing/2014/main" id="{0BA367D7-1A21-B544-8C0F-C3A71E89702B}"/>
                </a:ext>
              </a:extLst>
            </p:cNvPr>
            <p:cNvSpPr/>
            <p:nvPr/>
          </p:nvSpPr>
          <p:spPr>
            <a:xfrm rot="-2922755">
              <a:off x="6733967" y="2673691"/>
              <a:ext cx="18786" cy="13561"/>
            </a:xfrm>
            <a:custGeom>
              <a:avLst/>
              <a:gdLst/>
              <a:ahLst/>
              <a:cxnLst/>
              <a:rect l="l" t="t" r="r" b="b"/>
              <a:pathLst>
                <a:path w="151" h="109" extrusionOk="0">
                  <a:moveTo>
                    <a:pt x="75" y="1"/>
                  </a:moveTo>
                  <a:cubicBezTo>
                    <a:pt x="23" y="1"/>
                    <a:pt x="0" y="61"/>
                    <a:pt x="38" y="98"/>
                  </a:cubicBezTo>
                  <a:cubicBezTo>
                    <a:pt x="48" y="105"/>
                    <a:pt x="61" y="108"/>
                    <a:pt x="74" y="108"/>
                  </a:cubicBezTo>
                  <a:cubicBezTo>
                    <a:pt x="89" y="108"/>
                    <a:pt x="104" y="103"/>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1543;p24">
              <a:extLst>
                <a:ext uri="{FF2B5EF4-FFF2-40B4-BE49-F238E27FC236}">
                  <a16:creationId xmlns:a16="http://schemas.microsoft.com/office/drawing/2014/main" id="{18E1ED3F-F171-2C4C-8F8E-72EE01B5BADA}"/>
                </a:ext>
              </a:extLst>
            </p:cNvPr>
            <p:cNvSpPr/>
            <p:nvPr/>
          </p:nvSpPr>
          <p:spPr>
            <a:xfrm rot="-2922755">
              <a:off x="6736906" y="2696366"/>
              <a:ext cx="17791" cy="13561"/>
            </a:xfrm>
            <a:custGeom>
              <a:avLst/>
              <a:gdLst/>
              <a:ahLst/>
              <a:cxnLst/>
              <a:rect l="l" t="t" r="r" b="b"/>
              <a:pathLst>
                <a:path w="143" h="109" extrusionOk="0">
                  <a:moveTo>
                    <a:pt x="68" y="0"/>
                  </a:moveTo>
                  <a:cubicBezTo>
                    <a:pt x="23" y="0"/>
                    <a:pt x="1" y="60"/>
                    <a:pt x="38" y="98"/>
                  </a:cubicBezTo>
                  <a:cubicBezTo>
                    <a:pt x="45" y="104"/>
                    <a:pt x="56" y="108"/>
                    <a:pt x="68" y="108"/>
                  </a:cubicBezTo>
                  <a:cubicBezTo>
                    <a:pt x="84" y="108"/>
                    <a:pt x="101" y="103"/>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1544;p24">
              <a:extLst>
                <a:ext uri="{FF2B5EF4-FFF2-40B4-BE49-F238E27FC236}">
                  <a16:creationId xmlns:a16="http://schemas.microsoft.com/office/drawing/2014/main" id="{E25D7D27-CFF5-724A-9265-2CE00A53474B}"/>
                </a:ext>
              </a:extLst>
            </p:cNvPr>
            <p:cNvSpPr/>
            <p:nvPr/>
          </p:nvSpPr>
          <p:spPr>
            <a:xfrm rot="-2922755">
              <a:off x="6738838" y="2718989"/>
              <a:ext cx="18786" cy="13312"/>
            </a:xfrm>
            <a:custGeom>
              <a:avLst/>
              <a:gdLst/>
              <a:ahLst/>
              <a:cxnLst/>
              <a:rect l="l" t="t" r="r" b="b"/>
              <a:pathLst>
                <a:path w="151" h="107" extrusionOk="0">
                  <a:moveTo>
                    <a:pt x="75" y="0"/>
                  </a:moveTo>
                  <a:cubicBezTo>
                    <a:pt x="23" y="0"/>
                    <a:pt x="0" y="60"/>
                    <a:pt x="38" y="90"/>
                  </a:cubicBezTo>
                  <a:cubicBezTo>
                    <a:pt x="49" y="101"/>
                    <a:pt x="62" y="107"/>
                    <a:pt x="75" y="107"/>
                  </a:cubicBezTo>
                  <a:cubicBezTo>
                    <a:pt x="88" y="107"/>
                    <a:pt x="101" y="101"/>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1545;p24">
              <a:extLst>
                <a:ext uri="{FF2B5EF4-FFF2-40B4-BE49-F238E27FC236}">
                  <a16:creationId xmlns:a16="http://schemas.microsoft.com/office/drawing/2014/main" id="{21B95B2E-F5E6-1E4C-8A34-35BBE15EAF5F}"/>
                </a:ext>
              </a:extLst>
            </p:cNvPr>
            <p:cNvSpPr/>
            <p:nvPr/>
          </p:nvSpPr>
          <p:spPr>
            <a:xfrm rot="-2922755">
              <a:off x="6741751" y="2741607"/>
              <a:ext cx="17666" cy="13436"/>
            </a:xfrm>
            <a:custGeom>
              <a:avLst/>
              <a:gdLst/>
              <a:ahLst/>
              <a:cxnLst/>
              <a:rect l="l" t="t" r="r" b="b"/>
              <a:pathLst>
                <a:path w="142" h="108" extrusionOk="0">
                  <a:moveTo>
                    <a:pt x="77" y="0"/>
                  </a:moveTo>
                  <a:cubicBezTo>
                    <a:pt x="74" y="0"/>
                    <a:pt x="71" y="0"/>
                    <a:pt x="68" y="1"/>
                  </a:cubicBezTo>
                  <a:cubicBezTo>
                    <a:pt x="23" y="1"/>
                    <a:pt x="1" y="61"/>
                    <a:pt x="31" y="91"/>
                  </a:cubicBezTo>
                  <a:cubicBezTo>
                    <a:pt x="42" y="102"/>
                    <a:pt x="57" y="108"/>
                    <a:pt x="72" y="108"/>
                  </a:cubicBezTo>
                  <a:cubicBezTo>
                    <a:pt x="87"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1546;p24">
              <a:extLst>
                <a:ext uri="{FF2B5EF4-FFF2-40B4-BE49-F238E27FC236}">
                  <a16:creationId xmlns:a16="http://schemas.microsoft.com/office/drawing/2014/main" id="{A565E0C9-FFBF-4441-88E8-AA73C11C5F06}"/>
                </a:ext>
              </a:extLst>
            </p:cNvPr>
            <p:cNvSpPr/>
            <p:nvPr/>
          </p:nvSpPr>
          <p:spPr>
            <a:xfrm rot="-2922755">
              <a:off x="6743597" y="2763793"/>
              <a:ext cx="17791" cy="14307"/>
            </a:xfrm>
            <a:custGeom>
              <a:avLst/>
              <a:gdLst/>
              <a:ahLst/>
              <a:cxnLst/>
              <a:rect l="l" t="t" r="r" b="b"/>
              <a:pathLst>
                <a:path w="143" h="115" extrusionOk="0">
                  <a:moveTo>
                    <a:pt x="75" y="0"/>
                  </a:moveTo>
                  <a:cubicBezTo>
                    <a:pt x="23" y="8"/>
                    <a:pt x="0" y="68"/>
                    <a:pt x="38" y="97"/>
                  </a:cubicBezTo>
                  <a:cubicBezTo>
                    <a:pt x="49" y="109"/>
                    <a:pt x="62" y="114"/>
                    <a:pt x="75" y="114"/>
                  </a:cubicBezTo>
                  <a:cubicBezTo>
                    <a:pt x="88" y="114"/>
                    <a:pt x="101" y="109"/>
                    <a:pt x="113" y="97"/>
                  </a:cubicBezTo>
                  <a:cubicBezTo>
                    <a:pt x="143"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1547;p24">
              <a:extLst>
                <a:ext uri="{FF2B5EF4-FFF2-40B4-BE49-F238E27FC236}">
                  <a16:creationId xmlns:a16="http://schemas.microsoft.com/office/drawing/2014/main" id="{EC7088B9-6C6C-2A43-917C-C7F3F3476A76}"/>
                </a:ext>
              </a:extLst>
            </p:cNvPr>
            <p:cNvSpPr/>
            <p:nvPr/>
          </p:nvSpPr>
          <p:spPr>
            <a:xfrm rot="-2922755">
              <a:off x="6746133" y="2786075"/>
              <a:ext cx="17791" cy="13934"/>
            </a:xfrm>
            <a:custGeom>
              <a:avLst/>
              <a:gdLst/>
              <a:ahLst/>
              <a:cxnLst/>
              <a:rect l="l" t="t" r="r" b="b"/>
              <a:pathLst>
                <a:path w="143" h="112" extrusionOk="0">
                  <a:moveTo>
                    <a:pt x="68" y="1"/>
                  </a:moveTo>
                  <a:cubicBezTo>
                    <a:pt x="16" y="8"/>
                    <a:pt x="1" y="61"/>
                    <a:pt x="31" y="98"/>
                  </a:cubicBezTo>
                  <a:cubicBezTo>
                    <a:pt x="40" y="108"/>
                    <a:pt x="52" y="112"/>
                    <a:pt x="64" y="112"/>
                  </a:cubicBezTo>
                  <a:cubicBezTo>
                    <a:pt x="82" y="112"/>
                    <a:pt x="100" y="104"/>
                    <a:pt x="113"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1548;p24">
              <a:extLst>
                <a:ext uri="{FF2B5EF4-FFF2-40B4-BE49-F238E27FC236}">
                  <a16:creationId xmlns:a16="http://schemas.microsoft.com/office/drawing/2014/main" id="{2DA0604B-1F08-6D43-9826-84AE2332DA88}"/>
                </a:ext>
              </a:extLst>
            </p:cNvPr>
            <p:cNvSpPr/>
            <p:nvPr/>
          </p:nvSpPr>
          <p:spPr>
            <a:xfrm rot="-2922755">
              <a:off x="6748187" y="2809093"/>
              <a:ext cx="17791" cy="13561"/>
            </a:xfrm>
            <a:custGeom>
              <a:avLst/>
              <a:gdLst/>
              <a:ahLst/>
              <a:cxnLst/>
              <a:rect l="l" t="t" r="r" b="b"/>
              <a:pathLst>
                <a:path w="143" h="109" extrusionOk="0">
                  <a:moveTo>
                    <a:pt x="68" y="1"/>
                  </a:moveTo>
                  <a:cubicBezTo>
                    <a:pt x="23" y="1"/>
                    <a:pt x="0" y="61"/>
                    <a:pt x="38" y="98"/>
                  </a:cubicBezTo>
                  <a:cubicBezTo>
                    <a:pt x="48" y="105"/>
                    <a:pt x="59" y="108"/>
                    <a:pt x="71" y="108"/>
                  </a:cubicBezTo>
                  <a:cubicBezTo>
                    <a:pt x="86" y="108"/>
                    <a:pt x="100" y="103"/>
                    <a:pt x="113" y="90"/>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1549;p24">
              <a:extLst>
                <a:ext uri="{FF2B5EF4-FFF2-40B4-BE49-F238E27FC236}">
                  <a16:creationId xmlns:a16="http://schemas.microsoft.com/office/drawing/2014/main" id="{91EE7E8F-A700-0D4D-9A0F-E59E94E52570}"/>
                </a:ext>
              </a:extLst>
            </p:cNvPr>
            <p:cNvSpPr/>
            <p:nvPr/>
          </p:nvSpPr>
          <p:spPr>
            <a:xfrm rot="-2922755">
              <a:off x="6750234" y="2831721"/>
              <a:ext cx="18661" cy="13561"/>
            </a:xfrm>
            <a:custGeom>
              <a:avLst/>
              <a:gdLst/>
              <a:ahLst/>
              <a:cxnLst/>
              <a:rect l="l" t="t" r="r" b="b"/>
              <a:pathLst>
                <a:path w="150" h="109" extrusionOk="0">
                  <a:moveTo>
                    <a:pt x="75" y="0"/>
                  </a:moveTo>
                  <a:cubicBezTo>
                    <a:pt x="23" y="0"/>
                    <a:pt x="0" y="60"/>
                    <a:pt x="37" y="98"/>
                  </a:cubicBezTo>
                  <a:cubicBezTo>
                    <a:pt x="48" y="104"/>
                    <a:pt x="61" y="108"/>
                    <a:pt x="73" y="108"/>
                  </a:cubicBezTo>
                  <a:cubicBezTo>
                    <a:pt x="89" y="108"/>
                    <a:pt x="104" y="103"/>
                    <a:pt x="112"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1550;p24">
              <a:extLst>
                <a:ext uri="{FF2B5EF4-FFF2-40B4-BE49-F238E27FC236}">
                  <a16:creationId xmlns:a16="http://schemas.microsoft.com/office/drawing/2014/main" id="{0EB385CB-B479-5845-9AEA-A39EA293859E}"/>
                </a:ext>
              </a:extLst>
            </p:cNvPr>
            <p:cNvSpPr/>
            <p:nvPr/>
          </p:nvSpPr>
          <p:spPr>
            <a:xfrm rot="-2922755">
              <a:off x="6753057" y="2854391"/>
              <a:ext cx="17791" cy="13312"/>
            </a:xfrm>
            <a:custGeom>
              <a:avLst/>
              <a:gdLst/>
              <a:ahLst/>
              <a:cxnLst/>
              <a:rect l="l" t="t" r="r" b="b"/>
              <a:pathLst>
                <a:path w="143" h="107" extrusionOk="0">
                  <a:moveTo>
                    <a:pt x="68" y="0"/>
                  </a:moveTo>
                  <a:cubicBezTo>
                    <a:pt x="23" y="0"/>
                    <a:pt x="0" y="60"/>
                    <a:pt x="38" y="90"/>
                  </a:cubicBezTo>
                  <a:cubicBezTo>
                    <a:pt x="49" y="101"/>
                    <a:pt x="62" y="107"/>
                    <a:pt x="75" y="107"/>
                  </a:cubicBezTo>
                  <a:cubicBezTo>
                    <a:pt x="88" y="107"/>
                    <a:pt x="101"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1551;p24">
              <a:extLst>
                <a:ext uri="{FF2B5EF4-FFF2-40B4-BE49-F238E27FC236}">
                  <a16:creationId xmlns:a16="http://schemas.microsoft.com/office/drawing/2014/main" id="{5223523E-4082-1F46-91B9-438EA955194D}"/>
                </a:ext>
              </a:extLst>
            </p:cNvPr>
            <p:cNvSpPr/>
            <p:nvPr/>
          </p:nvSpPr>
          <p:spPr>
            <a:xfrm rot="-2922755">
              <a:off x="6755100" y="2877010"/>
              <a:ext cx="18413" cy="13436"/>
            </a:xfrm>
            <a:custGeom>
              <a:avLst/>
              <a:gdLst/>
              <a:ahLst/>
              <a:cxnLst/>
              <a:rect l="l" t="t" r="r" b="b"/>
              <a:pathLst>
                <a:path w="148" h="108" extrusionOk="0">
                  <a:moveTo>
                    <a:pt x="83" y="0"/>
                  </a:moveTo>
                  <a:cubicBezTo>
                    <a:pt x="80" y="0"/>
                    <a:pt x="77" y="0"/>
                    <a:pt x="75" y="1"/>
                  </a:cubicBezTo>
                  <a:cubicBezTo>
                    <a:pt x="22" y="1"/>
                    <a:pt x="0" y="61"/>
                    <a:pt x="37" y="91"/>
                  </a:cubicBezTo>
                  <a:cubicBezTo>
                    <a:pt x="49" y="102"/>
                    <a:pt x="64" y="108"/>
                    <a:pt x="78" y="108"/>
                  </a:cubicBezTo>
                  <a:cubicBezTo>
                    <a:pt x="92" y="108"/>
                    <a:pt x="105" y="102"/>
                    <a:pt x="112" y="91"/>
                  </a:cubicBezTo>
                  <a:cubicBezTo>
                    <a:pt x="148" y="55"/>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1552;p24">
              <a:extLst>
                <a:ext uri="{FF2B5EF4-FFF2-40B4-BE49-F238E27FC236}">
                  <a16:creationId xmlns:a16="http://schemas.microsoft.com/office/drawing/2014/main" id="{C4E9B778-90D9-8B47-8FEC-E4B5C2E10924}"/>
                </a:ext>
              </a:extLst>
            </p:cNvPr>
            <p:cNvSpPr/>
            <p:nvPr/>
          </p:nvSpPr>
          <p:spPr>
            <a:xfrm rot="-2922755">
              <a:off x="6757970" y="2899534"/>
              <a:ext cx="17542" cy="13561"/>
            </a:xfrm>
            <a:custGeom>
              <a:avLst/>
              <a:gdLst/>
              <a:ahLst/>
              <a:cxnLst/>
              <a:rect l="l" t="t" r="r" b="b"/>
              <a:pathLst>
                <a:path w="141" h="109" extrusionOk="0">
                  <a:moveTo>
                    <a:pt x="76" y="1"/>
                  </a:moveTo>
                  <a:cubicBezTo>
                    <a:pt x="74" y="1"/>
                    <a:pt x="71" y="1"/>
                    <a:pt x="68" y="2"/>
                  </a:cubicBezTo>
                  <a:cubicBezTo>
                    <a:pt x="23" y="2"/>
                    <a:pt x="0" y="62"/>
                    <a:pt x="30" y="91"/>
                  </a:cubicBezTo>
                  <a:cubicBezTo>
                    <a:pt x="41" y="103"/>
                    <a:pt x="56" y="108"/>
                    <a:pt x="71" y="108"/>
                  </a:cubicBezTo>
                  <a:cubicBezTo>
                    <a:pt x="86" y="108"/>
                    <a:pt x="101" y="103"/>
                    <a:pt x="113" y="91"/>
                  </a:cubicBezTo>
                  <a:cubicBezTo>
                    <a:pt x="141" y="56"/>
                    <a:pt x="122"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1553;p24">
              <a:extLst>
                <a:ext uri="{FF2B5EF4-FFF2-40B4-BE49-F238E27FC236}">
                  <a16:creationId xmlns:a16="http://schemas.microsoft.com/office/drawing/2014/main" id="{FD4F9D1C-07AC-F54B-9337-F290E721FB1A}"/>
                </a:ext>
              </a:extLst>
            </p:cNvPr>
            <p:cNvSpPr/>
            <p:nvPr/>
          </p:nvSpPr>
          <p:spPr>
            <a:xfrm rot="-2922755">
              <a:off x="6809823" y="2582958"/>
              <a:ext cx="49266" cy="36950"/>
            </a:xfrm>
            <a:custGeom>
              <a:avLst/>
              <a:gdLst/>
              <a:ahLst/>
              <a:cxnLst/>
              <a:rect l="l" t="t" r="r" b="b"/>
              <a:pathLst>
                <a:path w="396" h="297" extrusionOk="0">
                  <a:moveTo>
                    <a:pt x="197" y="1"/>
                  </a:moveTo>
                  <a:cubicBezTo>
                    <a:pt x="194" y="1"/>
                    <a:pt x="191" y="1"/>
                    <a:pt x="188" y="1"/>
                  </a:cubicBezTo>
                  <a:cubicBezTo>
                    <a:pt x="61" y="1"/>
                    <a:pt x="1" y="166"/>
                    <a:pt x="98" y="256"/>
                  </a:cubicBezTo>
                  <a:cubicBezTo>
                    <a:pt x="126" y="284"/>
                    <a:pt x="161" y="297"/>
                    <a:pt x="196" y="297"/>
                  </a:cubicBezTo>
                  <a:cubicBezTo>
                    <a:pt x="236" y="297"/>
                    <a:pt x="276" y="280"/>
                    <a:pt x="308" y="248"/>
                  </a:cubicBezTo>
                  <a:cubicBezTo>
                    <a:pt x="395" y="153"/>
                    <a:pt x="326" y="1"/>
                    <a:pt x="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1554;p24">
              <a:extLst>
                <a:ext uri="{FF2B5EF4-FFF2-40B4-BE49-F238E27FC236}">
                  <a16:creationId xmlns:a16="http://schemas.microsoft.com/office/drawing/2014/main" id="{D0CB27FA-7706-2D4C-95E3-DC5C95C1F58D}"/>
                </a:ext>
              </a:extLst>
            </p:cNvPr>
            <p:cNvSpPr/>
            <p:nvPr/>
          </p:nvSpPr>
          <p:spPr>
            <a:xfrm rot="-2922755">
              <a:off x="6853312" y="2948354"/>
              <a:ext cx="37323" cy="37323"/>
            </a:xfrm>
            <a:custGeom>
              <a:avLst/>
              <a:gdLst/>
              <a:ahLst/>
              <a:cxnLst/>
              <a:rect l="l" t="t" r="r" b="b"/>
              <a:pathLst>
                <a:path w="300" h="300" extrusionOk="0">
                  <a:moveTo>
                    <a:pt x="150" y="0"/>
                  </a:moveTo>
                  <a:cubicBezTo>
                    <a:pt x="68" y="0"/>
                    <a:pt x="1" y="68"/>
                    <a:pt x="1" y="150"/>
                  </a:cubicBezTo>
                  <a:cubicBezTo>
                    <a:pt x="1" y="233"/>
                    <a:pt x="68" y="300"/>
                    <a:pt x="150" y="300"/>
                  </a:cubicBezTo>
                  <a:cubicBezTo>
                    <a:pt x="233" y="300"/>
                    <a:pt x="300" y="233"/>
                    <a:pt x="300" y="150"/>
                  </a:cubicBezTo>
                  <a:cubicBezTo>
                    <a:pt x="300" y="68"/>
                    <a:pt x="233"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1555;p24">
              <a:extLst>
                <a:ext uri="{FF2B5EF4-FFF2-40B4-BE49-F238E27FC236}">
                  <a16:creationId xmlns:a16="http://schemas.microsoft.com/office/drawing/2014/main" id="{F551F5A6-0164-5C46-A926-D7A9EE9D6132}"/>
                </a:ext>
              </a:extLst>
            </p:cNvPr>
            <p:cNvSpPr/>
            <p:nvPr/>
          </p:nvSpPr>
          <p:spPr>
            <a:xfrm rot="-2922755">
              <a:off x="6829098" y="2630969"/>
              <a:ext cx="17915" cy="13810"/>
            </a:xfrm>
            <a:custGeom>
              <a:avLst/>
              <a:gdLst/>
              <a:ahLst/>
              <a:cxnLst/>
              <a:rect l="l" t="t" r="r" b="b"/>
              <a:pathLst>
                <a:path w="144" h="111" extrusionOk="0">
                  <a:moveTo>
                    <a:pt x="68" y="0"/>
                  </a:moveTo>
                  <a:cubicBezTo>
                    <a:pt x="23" y="0"/>
                    <a:pt x="1" y="60"/>
                    <a:pt x="38" y="97"/>
                  </a:cubicBezTo>
                  <a:cubicBezTo>
                    <a:pt x="48" y="107"/>
                    <a:pt x="58" y="111"/>
                    <a:pt x="69" y="111"/>
                  </a:cubicBezTo>
                  <a:cubicBezTo>
                    <a:pt x="85"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1556;p24">
              <a:extLst>
                <a:ext uri="{FF2B5EF4-FFF2-40B4-BE49-F238E27FC236}">
                  <a16:creationId xmlns:a16="http://schemas.microsoft.com/office/drawing/2014/main" id="{0A10EF40-6B6D-8C45-B379-E7381E4F26FF}"/>
                </a:ext>
              </a:extLst>
            </p:cNvPr>
            <p:cNvSpPr/>
            <p:nvPr/>
          </p:nvSpPr>
          <p:spPr>
            <a:xfrm rot="-2922755">
              <a:off x="6831463" y="2657485"/>
              <a:ext cx="18661" cy="13934"/>
            </a:xfrm>
            <a:custGeom>
              <a:avLst/>
              <a:gdLst/>
              <a:ahLst/>
              <a:cxnLst/>
              <a:rect l="l" t="t" r="r" b="b"/>
              <a:pathLst>
                <a:path w="150" h="112" extrusionOk="0">
                  <a:moveTo>
                    <a:pt x="75" y="0"/>
                  </a:moveTo>
                  <a:cubicBezTo>
                    <a:pt x="23" y="8"/>
                    <a:pt x="0" y="60"/>
                    <a:pt x="38" y="98"/>
                  </a:cubicBezTo>
                  <a:cubicBezTo>
                    <a:pt x="48" y="108"/>
                    <a:pt x="61" y="112"/>
                    <a:pt x="74" y="112"/>
                  </a:cubicBezTo>
                  <a:cubicBezTo>
                    <a:pt x="89" y="112"/>
                    <a:pt x="104" y="106"/>
                    <a:pt x="113" y="98"/>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1557;p24">
              <a:extLst>
                <a:ext uri="{FF2B5EF4-FFF2-40B4-BE49-F238E27FC236}">
                  <a16:creationId xmlns:a16="http://schemas.microsoft.com/office/drawing/2014/main" id="{A6C6C053-6595-4C40-B177-FEFE3EB0F827}"/>
                </a:ext>
              </a:extLst>
            </p:cNvPr>
            <p:cNvSpPr/>
            <p:nvPr/>
          </p:nvSpPr>
          <p:spPr>
            <a:xfrm rot="-2922755">
              <a:off x="6834771" y="2683912"/>
              <a:ext cx="17791" cy="14307"/>
            </a:xfrm>
            <a:custGeom>
              <a:avLst/>
              <a:gdLst/>
              <a:ahLst/>
              <a:cxnLst/>
              <a:rect l="l" t="t" r="r" b="b"/>
              <a:pathLst>
                <a:path w="143" h="115" extrusionOk="0">
                  <a:moveTo>
                    <a:pt x="67" y="0"/>
                  </a:moveTo>
                  <a:cubicBezTo>
                    <a:pt x="22" y="8"/>
                    <a:pt x="0" y="68"/>
                    <a:pt x="37" y="98"/>
                  </a:cubicBezTo>
                  <a:cubicBezTo>
                    <a:pt x="45" y="109"/>
                    <a:pt x="58" y="115"/>
                    <a:pt x="72" y="115"/>
                  </a:cubicBezTo>
                  <a:cubicBezTo>
                    <a:pt x="86" y="115"/>
                    <a:pt x="101" y="109"/>
                    <a:pt x="112" y="98"/>
                  </a:cubicBezTo>
                  <a:cubicBezTo>
                    <a:pt x="142" y="60"/>
                    <a:pt x="12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1558;p24">
              <a:extLst>
                <a:ext uri="{FF2B5EF4-FFF2-40B4-BE49-F238E27FC236}">
                  <a16:creationId xmlns:a16="http://schemas.microsoft.com/office/drawing/2014/main" id="{543BC668-EECA-074F-9A5F-BCC6B9A9F7CC}"/>
                </a:ext>
              </a:extLst>
            </p:cNvPr>
            <p:cNvSpPr/>
            <p:nvPr/>
          </p:nvSpPr>
          <p:spPr>
            <a:xfrm rot="-2922755">
              <a:off x="6836986" y="2710496"/>
              <a:ext cx="18661" cy="14307"/>
            </a:xfrm>
            <a:custGeom>
              <a:avLst/>
              <a:gdLst/>
              <a:ahLst/>
              <a:cxnLst/>
              <a:rect l="l" t="t" r="r" b="b"/>
              <a:pathLst>
                <a:path w="150" h="115" extrusionOk="0">
                  <a:moveTo>
                    <a:pt x="75" y="1"/>
                  </a:moveTo>
                  <a:cubicBezTo>
                    <a:pt x="23" y="8"/>
                    <a:pt x="0" y="68"/>
                    <a:pt x="38" y="98"/>
                  </a:cubicBezTo>
                  <a:cubicBezTo>
                    <a:pt x="49" y="109"/>
                    <a:pt x="62" y="115"/>
                    <a:pt x="75" y="115"/>
                  </a:cubicBezTo>
                  <a:cubicBezTo>
                    <a:pt x="88" y="115"/>
                    <a:pt x="101" y="109"/>
                    <a:pt x="113" y="98"/>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1559;p24">
              <a:extLst>
                <a:ext uri="{FF2B5EF4-FFF2-40B4-BE49-F238E27FC236}">
                  <a16:creationId xmlns:a16="http://schemas.microsoft.com/office/drawing/2014/main" id="{6F58606E-5848-A342-9E19-B42714192A26}"/>
                </a:ext>
              </a:extLst>
            </p:cNvPr>
            <p:cNvSpPr/>
            <p:nvPr/>
          </p:nvSpPr>
          <p:spPr>
            <a:xfrm rot="-2922755">
              <a:off x="6840524" y="2737803"/>
              <a:ext cx="17542" cy="13436"/>
            </a:xfrm>
            <a:custGeom>
              <a:avLst/>
              <a:gdLst/>
              <a:ahLst/>
              <a:cxnLst/>
              <a:rect l="l" t="t" r="r" b="b"/>
              <a:pathLst>
                <a:path w="141" h="108" extrusionOk="0">
                  <a:moveTo>
                    <a:pt x="75" y="1"/>
                  </a:moveTo>
                  <a:cubicBezTo>
                    <a:pt x="73" y="1"/>
                    <a:pt x="70" y="1"/>
                    <a:pt x="67" y="1"/>
                  </a:cubicBezTo>
                  <a:cubicBezTo>
                    <a:pt x="23" y="1"/>
                    <a:pt x="0" y="61"/>
                    <a:pt x="30" y="91"/>
                  </a:cubicBezTo>
                  <a:cubicBezTo>
                    <a:pt x="41" y="102"/>
                    <a:pt x="56" y="108"/>
                    <a:pt x="71" y="108"/>
                  </a:cubicBezTo>
                  <a:cubicBezTo>
                    <a:pt x="86" y="108"/>
                    <a:pt x="101" y="102"/>
                    <a:pt x="112" y="91"/>
                  </a:cubicBezTo>
                  <a:cubicBezTo>
                    <a:pt x="141" y="56"/>
                    <a:pt x="116"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1560;p24">
              <a:extLst>
                <a:ext uri="{FF2B5EF4-FFF2-40B4-BE49-F238E27FC236}">
                  <a16:creationId xmlns:a16="http://schemas.microsoft.com/office/drawing/2014/main" id="{1FB71664-F353-FA4E-8683-C6E30C0FAB54}"/>
                </a:ext>
              </a:extLst>
            </p:cNvPr>
            <p:cNvSpPr/>
            <p:nvPr/>
          </p:nvSpPr>
          <p:spPr>
            <a:xfrm rot="-2922755">
              <a:off x="6842934" y="2764693"/>
              <a:ext cx="17542" cy="13561"/>
            </a:xfrm>
            <a:custGeom>
              <a:avLst/>
              <a:gdLst/>
              <a:ahLst/>
              <a:cxnLst/>
              <a:rect l="l" t="t" r="r" b="b"/>
              <a:pathLst>
                <a:path w="141" h="109" extrusionOk="0">
                  <a:moveTo>
                    <a:pt x="76" y="1"/>
                  </a:moveTo>
                  <a:cubicBezTo>
                    <a:pt x="74" y="1"/>
                    <a:pt x="71" y="1"/>
                    <a:pt x="68" y="2"/>
                  </a:cubicBezTo>
                  <a:cubicBezTo>
                    <a:pt x="23" y="2"/>
                    <a:pt x="0" y="61"/>
                    <a:pt x="38" y="91"/>
                  </a:cubicBezTo>
                  <a:cubicBezTo>
                    <a:pt x="49" y="103"/>
                    <a:pt x="62" y="108"/>
                    <a:pt x="75" y="108"/>
                  </a:cubicBezTo>
                  <a:cubicBezTo>
                    <a:pt x="88" y="108"/>
                    <a:pt x="101" y="103"/>
                    <a:pt x="113" y="91"/>
                  </a:cubicBezTo>
                  <a:cubicBezTo>
                    <a:pt x="141" y="56"/>
                    <a:pt x="123"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1561;p24">
              <a:extLst>
                <a:ext uri="{FF2B5EF4-FFF2-40B4-BE49-F238E27FC236}">
                  <a16:creationId xmlns:a16="http://schemas.microsoft.com/office/drawing/2014/main" id="{94A073EE-6295-874E-A8A1-43A6364CCBF7}"/>
                </a:ext>
              </a:extLst>
            </p:cNvPr>
            <p:cNvSpPr/>
            <p:nvPr/>
          </p:nvSpPr>
          <p:spPr>
            <a:xfrm rot="-2922755">
              <a:off x="6845132" y="2791240"/>
              <a:ext cx="18786" cy="13436"/>
            </a:xfrm>
            <a:custGeom>
              <a:avLst/>
              <a:gdLst/>
              <a:ahLst/>
              <a:cxnLst/>
              <a:rect l="l" t="t" r="r" b="b"/>
              <a:pathLst>
                <a:path w="151" h="108" extrusionOk="0">
                  <a:moveTo>
                    <a:pt x="75" y="1"/>
                  </a:moveTo>
                  <a:cubicBezTo>
                    <a:pt x="23" y="1"/>
                    <a:pt x="1" y="61"/>
                    <a:pt x="38" y="91"/>
                  </a:cubicBezTo>
                  <a:cubicBezTo>
                    <a:pt x="49" y="102"/>
                    <a:pt x="64" y="107"/>
                    <a:pt x="78" y="107"/>
                  </a:cubicBezTo>
                  <a:cubicBezTo>
                    <a:pt x="92" y="107"/>
                    <a:pt x="105" y="102"/>
                    <a:pt x="113"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1562;p24">
              <a:extLst>
                <a:ext uri="{FF2B5EF4-FFF2-40B4-BE49-F238E27FC236}">
                  <a16:creationId xmlns:a16="http://schemas.microsoft.com/office/drawing/2014/main" id="{6E30BE9B-275B-5D43-9989-6DE103FB8ABC}"/>
                </a:ext>
              </a:extLst>
            </p:cNvPr>
            <p:cNvSpPr/>
            <p:nvPr/>
          </p:nvSpPr>
          <p:spPr>
            <a:xfrm rot="-2922755">
              <a:off x="6848321" y="2817777"/>
              <a:ext cx="17791" cy="13436"/>
            </a:xfrm>
            <a:custGeom>
              <a:avLst/>
              <a:gdLst/>
              <a:ahLst/>
              <a:cxnLst/>
              <a:rect l="l" t="t" r="r" b="b"/>
              <a:pathLst>
                <a:path w="143" h="108" extrusionOk="0">
                  <a:moveTo>
                    <a:pt x="68" y="1"/>
                  </a:moveTo>
                  <a:cubicBezTo>
                    <a:pt x="23" y="1"/>
                    <a:pt x="0" y="61"/>
                    <a:pt x="38" y="91"/>
                  </a:cubicBezTo>
                  <a:cubicBezTo>
                    <a:pt x="49" y="102"/>
                    <a:pt x="62" y="108"/>
                    <a:pt x="75" y="108"/>
                  </a:cubicBezTo>
                  <a:cubicBezTo>
                    <a:pt x="88" y="108"/>
                    <a:pt x="101" y="102"/>
                    <a:pt x="113" y="91"/>
                  </a:cubicBezTo>
                  <a:cubicBezTo>
                    <a:pt x="143" y="53"/>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1563;p24">
              <a:extLst>
                <a:ext uri="{FF2B5EF4-FFF2-40B4-BE49-F238E27FC236}">
                  <a16:creationId xmlns:a16="http://schemas.microsoft.com/office/drawing/2014/main" id="{4658B0FA-32E1-1144-A91F-9AC59AF796F1}"/>
                </a:ext>
              </a:extLst>
            </p:cNvPr>
            <p:cNvSpPr/>
            <p:nvPr/>
          </p:nvSpPr>
          <p:spPr>
            <a:xfrm rot="-2922755">
              <a:off x="6850609" y="2844397"/>
              <a:ext cx="18786" cy="13436"/>
            </a:xfrm>
            <a:custGeom>
              <a:avLst/>
              <a:gdLst/>
              <a:ahLst/>
              <a:cxnLst/>
              <a:rect l="l" t="t" r="r" b="b"/>
              <a:pathLst>
                <a:path w="151" h="108" extrusionOk="0">
                  <a:moveTo>
                    <a:pt x="76" y="0"/>
                  </a:moveTo>
                  <a:cubicBezTo>
                    <a:pt x="23" y="0"/>
                    <a:pt x="1" y="60"/>
                    <a:pt x="38" y="97"/>
                  </a:cubicBezTo>
                  <a:cubicBezTo>
                    <a:pt x="48" y="104"/>
                    <a:pt x="61" y="108"/>
                    <a:pt x="74" y="108"/>
                  </a:cubicBezTo>
                  <a:cubicBezTo>
                    <a:pt x="90" y="108"/>
                    <a:pt x="105" y="102"/>
                    <a:pt x="113" y="90"/>
                  </a:cubicBezTo>
                  <a:cubicBezTo>
                    <a:pt x="150" y="53"/>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1564;p24">
              <a:extLst>
                <a:ext uri="{FF2B5EF4-FFF2-40B4-BE49-F238E27FC236}">
                  <a16:creationId xmlns:a16="http://schemas.microsoft.com/office/drawing/2014/main" id="{C4452043-D18D-4548-AF53-0C367C18D2E2}"/>
                </a:ext>
              </a:extLst>
            </p:cNvPr>
            <p:cNvSpPr/>
            <p:nvPr/>
          </p:nvSpPr>
          <p:spPr>
            <a:xfrm rot="-2922755">
              <a:off x="6853845" y="2870913"/>
              <a:ext cx="17791" cy="13561"/>
            </a:xfrm>
            <a:custGeom>
              <a:avLst/>
              <a:gdLst/>
              <a:ahLst/>
              <a:cxnLst/>
              <a:rect l="l" t="t" r="r" b="b"/>
              <a:pathLst>
                <a:path w="143" h="109" extrusionOk="0">
                  <a:moveTo>
                    <a:pt x="68" y="0"/>
                  </a:moveTo>
                  <a:cubicBezTo>
                    <a:pt x="23" y="0"/>
                    <a:pt x="0" y="60"/>
                    <a:pt x="38" y="98"/>
                  </a:cubicBezTo>
                  <a:cubicBezTo>
                    <a:pt x="45" y="104"/>
                    <a:pt x="56" y="108"/>
                    <a:pt x="68" y="108"/>
                  </a:cubicBezTo>
                  <a:cubicBezTo>
                    <a:pt x="83" y="108"/>
                    <a:pt x="100" y="103"/>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1565;p24">
              <a:extLst>
                <a:ext uri="{FF2B5EF4-FFF2-40B4-BE49-F238E27FC236}">
                  <a16:creationId xmlns:a16="http://schemas.microsoft.com/office/drawing/2014/main" id="{9F0FFB48-0E0F-0A49-97F0-5C1175DFAD4B}"/>
                </a:ext>
              </a:extLst>
            </p:cNvPr>
            <p:cNvSpPr/>
            <p:nvPr/>
          </p:nvSpPr>
          <p:spPr>
            <a:xfrm rot="-2922755">
              <a:off x="6856039" y="2897450"/>
              <a:ext cx="18786" cy="13561"/>
            </a:xfrm>
            <a:custGeom>
              <a:avLst/>
              <a:gdLst/>
              <a:ahLst/>
              <a:cxnLst/>
              <a:rect l="l" t="t" r="r" b="b"/>
              <a:pathLst>
                <a:path w="151" h="109" extrusionOk="0">
                  <a:moveTo>
                    <a:pt x="76" y="1"/>
                  </a:moveTo>
                  <a:cubicBezTo>
                    <a:pt x="23" y="1"/>
                    <a:pt x="1" y="60"/>
                    <a:pt x="38" y="98"/>
                  </a:cubicBezTo>
                  <a:cubicBezTo>
                    <a:pt x="48" y="105"/>
                    <a:pt x="60" y="108"/>
                    <a:pt x="72" y="108"/>
                  </a:cubicBezTo>
                  <a:cubicBezTo>
                    <a:pt x="86" y="108"/>
                    <a:pt x="101" y="103"/>
                    <a:pt x="113" y="90"/>
                  </a:cubicBezTo>
                  <a:cubicBezTo>
                    <a:pt x="150" y="60"/>
                    <a:pt x="121"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1566;p24">
              <a:extLst>
                <a:ext uri="{FF2B5EF4-FFF2-40B4-BE49-F238E27FC236}">
                  <a16:creationId xmlns:a16="http://schemas.microsoft.com/office/drawing/2014/main" id="{059C1E84-5891-A04E-90A8-F91F70272C52}"/>
                </a:ext>
              </a:extLst>
            </p:cNvPr>
            <p:cNvSpPr/>
            <p:nvPr/>
          </p:nvSpPr>
          <p:spPr>
            <a:xfrm rot="-2922755">
              <a:off x="6859228" y="2923988"/>
              <a:ext cx="17791" cy="13561"/>
            </a:xfrm>
            <a:custGeom>
              <a:avLst/>
              <a:gdLst/>
              <a:ahLst/>
              <a:cxnLst/>
              <a:rect l="l" t="t" r="r" b="b"/>
              <a:pathLst>
                <a:path w="143" h="109" extrusionOk="0">
                  <a:moveTo>
                    <a:pt x="68" y="1"/>
                  </a:moveTo>
                  <a:cubicBezTo>
                    <a:pt x="23" y="1"/>
                    <a:pt x="1" y="61"/>
                    <a:pt x="30" y="98"/>
                  </a:cubicBezTo>
                  <a:cubicBezTo>
                    <a:pt x="41" y="105"/>
                    <a:pt x="54" y="108"/>
                    <a:pt x="67" y="108"/>
                  </a:cubicBezTo>
                  <a:cubicBezTo>
                    <a:pt x="84" y="108"/>
                    <a:pt x="100" y="103"/>
                    <a:pt x="113" y="91"/>
                  </a:cubicBezTo>
                  <a:cubicBezTo>
                    <a:pt x="143" y="61"/>
                    <a:pt x="113"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1567;p24">
              <a:extLst>
                <a:ext uri="{FF2B5EF4-FFF2-40B4-BE49-F238E27FC236}">
                  <a16:creationId xmlns:a16="http://schemas.microsoft.com/office/drawing/2014/main" id="{D4AB3DF9-EBD0-6644-A573-969D908DC820}"/>
                </a:ext>
              </a:extLst>
            </p:cNvPr>
            <p:cNvSpPr/>
            <p:nvPr/>
          </p:nvSpPr>
          <p:spPr>
            <a:xfrm rot="-2922755">
              <a:off x="6923793" y="2559058"/>
              <a:ext cx="37323" cy="37323"/>
            </a:xfrm>
            <a:custGeom>
              <a:avLst/>
              <a:gdLst/>
              <a:ahLst/>
              <a:cxnLst/>
              <a:rect l="l" t="t" r="r" b="b"/>
              <a:pathLst>
                <a:path w="300" h="300" extrusionOk="0">
                  <a:moveTo>
                    <a:pt x="150" y="0"/>
                  </a:moveTo>
                  <a:cubicBezTo>
                    <a:pt x="68" y="0"/>
                    <a:pt x="0" y="67"/>
                    <a:pt x="0" y="150"/>
                  </a:cubicBezTo>
                  <a:cubicBezTo>
                    <a:pt x="0" y="232"/>
                    <a:pt x="68" y="300"/>
                    <a:pt x="150" y="300"/>
                  </a:cubicBezTo>
                  <a:cubicBezTo>
                    <a:pt x="232" y="300"/>
                    <a:pt x="300" y="232"/>
                    <a:pt x="300" y="150"/>
                  </a:cubicBezTo>
                  <a:cubicBezTo>
                    <a:pt x="300" y="67"/>
                    <a:pt x="232"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1568;p24">
              <a:extLst>
                <a:ext uri="{FF2B5EF4-FFF2-40B4-BE49-F238E27FC236}">
                  <a16:creationId xmlns:a16="http://schemas.microsoft.com/office/drawing/2014/main" id="{B39FE7C9-A43D-D448-91AF-2440BC152841}"/>
                </a:ext>
              </a:extLst>
            </p:cNvPr>
            <p:cNvSpPr/>
            <p:nvPr/>
          </p:nvSpPr>
          <p:spPr>
            <a:xfrm rot="-2922755">
              <a:off x="6961102" y="2981051"/>
              <a:ext cx="49266" cy="36950"/>
            </a:xfrm>
            <a:custGeom>
              <a:avLst/>
              <a:gdLst/>
              <a:ahLst/>
              <a:cxnLst/>
              <a:rect l="l" t="t" r="r" b="b"/>
              <a:pathLst>
                <a:path w="396" h="297" extrusionOk="0">
                  <a:moveTo>
                    <a:pt x="197" y="0"/>
                  </a:moveTo>
                  <a:cubicBezTo>
                    <a:pt x="194" y="0"/>
                    <a:pt x="191" y="0"/>
                    <a:pt x="188" y="0"/>
                  </a:cubicBezTo>
                  <a:cubicBezTo>
                    <a:pt x="61" y="0"/>
                    <a:pt x="1" y="165"/>
                    <a:pt x="98" y="255"/>
                  </a:cubicBezTo>
                  <a:cubicBezTo>
                    <a:pt x="126" y="283"/>
                    <a:pt x="161" y="296"/>
                    <a:pt x="196" y="296"/>
                  </a:cubicBezTo>
                  <a:cubicBezTo>
                    <a:pt x="236" y="296"/>
                    <a:pt x="276" y="279"/>
                    <a:pt x="308" y="247"/>
                  </a:cubicBezTo>
                  <a:cubicBezTo>
                    <a:pt x="396" y="152"/>
                    <a:pt x="326"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1569;p24">
              <a:extLst>
                <a:ext uri="{FF2B5EF4-FFF2-40B4-BE49-F238E27FC236}">
                  <a16:creationId xmlns:a16="http://schemas.microsoft.com/office/drawing/2014/main" id="{4BB13D57-4386-B94E-B9B2-D2E271AD4267}"/>
                </a:ext>
              </a:extLst>
            </p:cNvPr>
            <p:cNvSpPr/>
            <p:nvPr/>
          </p:nvSpPr>
          <p:spPr>
            <a:xfrm rot="-2922755">
              <a:off x="6937960" y="2612665"/>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3"/>
                    <a:pt x="57" y="108"/>
                    <a:pt x="72" y="108"/>
                  </a:cubicBezTo>
                  <a:cubicBezTo>
                    <a:pt x="87" y="108"/>
                    <a:pt x="102" y="103"/>
                    <a:pt x="113" y="91"/>
                  </a:cubicBezTo>
                  <a:cubicBezTo>
                    <a:pt x="141" y="56"/>
                    <a:pt x="123" y="1"/>
                    <a:pt x="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1570;p24">
              <a:extLst>
                <a:ext uri="{FF2B5EF4-FFF2-40B4-BE49-F238E27FC236}">
                  <a16:creationId xmlns:a16="http://schemas.microsoft.com/office/drawing/2014/main" id="{6815F27C-12CD-7445-B453-C371BA4A1DC2}"/>
                </a:ext>
              </a:extLst>
            </p:cNvPr>
            <p:cNvSpPr/>
            <p:nvPr/>
          </p:nvSpPr>
          <p:spPr>
            <a:xfrm rot="-2922755">
              <a:off x="6940693" y="2643578"/>
              <a:ext cx="17791" cy="13436"/>
            </a:xfrm>
            <a:custGeom>
              <a:avLst/>
              <a:gdLst/>
              <a:ahLst/>
              <a:cxnLst/>
              <a:rect l="l" t="t" r="r" b="b"/>
              <a:pathLst>
                <a:path w="143" h="108" extrusionOk="0">
                  <a:moveTo>
                    <a:pt x="68" y="0"/>
                  </a:moveTo>
                  <a:cubicBezTo>
                    <a:pt x="23" y="0"/>
                    <a:pt x="0" y="60"/>
                    <a:pt x="38" y="97"/>
                  </a:cubicBezTo>
                  <a:cubicBezTo>
                    <a:pt x="48" y="104"/>
                    <a:pt x="60" y="108"/>
                    <a:pt x="71" y="108"/>
                  </a:cubicBezTo>
                  <a:cubicBezTo>
                    <a:pt x="86" y="108"/>
                    <a:pt x="100" y="102"/>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1571;p24">
              <a:extLst>
                <a:ext uri="{FF2B5EF4-FFF2-40B4-BE49-F238E27FC236}">
                  <a16:creationId xmlns:a16="http://schemas.microsoft.com/office/drawing/2014/main" id="{E4AB0E3B-9BC1-974F-950F-F12BC0C8F912}"/>
                </a:ext>
              </a:extLst>
            </p:cNvPr>
            <p:cNvSpPr/>
            <p:nvPr/>
          </p:nvSpPr>
          <p:spPr>
            <a:xfrm rot="-2922755">
              <a:off x="6943346" y="2673940"/>
              <a:ext cx="18661" cy="13934"/>
            </a:xfrm>
            <a:custGeom>
              <a:avLst/>
              <a:gdLst/>
              <a:ahLst/>
              <a:cxnLst/>
              <a:rect l="l" t="t" r="r" b="b"/>
              <a:pathLst>
                <a:path w="150" h="112" extrusionOk="0">
                  <a:moveTo>
                    <a:pt x="75" y="1"/>
                  </a:moveTo>
                  <a:cubicBezTo>
                    <a:pt x="23" y="1"/>
                    <a:pt x="0" y="61"/>
                    <a:pt x="38" y="98"/>
                  </a:cubicBezTo>
                  <a:cubicBezTo>
                    <a:pt x="47" y="107"/>
                    <a:pt x="59" y="112"/>
                    <a:pt x="71" y="112"/>
                  </a:cubicBezTo>
                  <a:cubicBezTo>
                    <a:pt x="88" y="112"/>
                    <a:pt x="104" y="104"/>
                    <a:pt x="113" y="91"/>
                  </a:cubicBezTo>
                  <a:cubicBezTo>
                    <a:pt x="150" y="61"/>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1572;p24">
              <a:extLst>
                <a:ext uri="{FF2B5EF4-FFF2-40B4-BE49-F238E27FC236}">
                  <a16:creationId xmlns:a16="http://schemas.microsoft.com/office/drawing/2014/main" id="{BCD3FCD2-F6F5-774B-8A77-367980FD9622}"/>
                </a:ext>
              </a:extLst>
            </p:cNvPr>
            <p:cNvSpPr/>
            <p:nvPr/>
          </p:nvSpPr>
          <p:spPr>
            <a:xfrm rot="-2922755">
              <a:off x="6947264" y="2705175"/>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9" y="102"/>
                    <a:pt x="62" y="108"/>
                    <a:pt x="75" y="108"/>
                  </a:cubicBezTo>
                  <a:cubicBezTo>
                    <a:pt x="89"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1573;p24">
              <a:extLst>
                <a:ext uri="{FF2B5EF4-FFF2-40B4-BE49-F238E27FC236}">
                  <a16:creationId xmlns:a16="http://schemas.microsoft.com/office/drawing/2014/main" id="{7B7391A5-471B-CB4D-9499-D48DB77AE981}"/>
                </a:ext>
              </a:extLst>
            </p:cNvPr>
            <p:cNvSpPr/>
            <p:nvPr/>
          </p:nvSpPr>
          <p:spPr>
            <a:xfrm rot="-2922755">
              <a:off x="6949828" y="2735589"/>
              <a:ext cx="18786" cy="13561"/>
            </a:xfrm>
            <a:custGeom>
              <a:avLst/>
              <a:gdLst/>
              <a:ahLst/>
              <a:cxnLst/>
              <a:rect l="l" t="t" r="r" b="b"/>
              <a:pathLst>
                <a:path w="151" h="109" extrusionOk="0">
                  <a:moveTo>
                    <a:pt x="75" y="1"/>
                  </a:moveTo>
                  <a:cubicBezTo>
                    <a:pt x="23" y="1"/>
                    <a:pt x="0" y="60"/>
                    <a:pt x="38" y="98"/>
                  </a:cubicBezTo>
                  <a:cubicBezTo>
                    <a:pt x="48" y="105"/>
                    <a:pt x="61" y="108"/>
                    <a:pt x="74" y="108"/>
                  </a:cubicBezTo>
                  <a:cubicBezTo>
                    <a:pt x="89" y="108"/>
                    <a:pt x="104" y="103"/>
                    <a:pt x="113" y="90"/>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1574;p24">
              <a:extLst>
                <a:ext uri="{FF2B5EF4-FFF2-40B4-BE49-F238E27FC236}">
                  <a16:creationId xmlns:a16="http://schemas.microsoft.com/office/drawing/2014/main" id="{F1269327-B372-9340-AE89-4B7A06DFA77D}"/>
                </a:ext>
              </a:extLst>
            </p:cNvPr>
            <p:cNvSpPr/>
            <p:nvPr/>
          </p:nvSpPr>
          <p:spPr>
            <a:xfrm rot="-2922755">
              <a:off x="6953419" y="2766101"/>
              <a:ext cx="17791" cy="13934"/>
            </a:xfrm>
            <a:custGeom>
              <a:avLst/>
              <a:gdLst/>
              <a:ahLst/>
              <a:cxnLst/>
              <a:rect l="l" t="t" r="r" b="b"/>
              <a:pathLst>
                <a:path w="143" h="112" extrusionOk="0">
                  <a:moveTo>
                    <a:pt x="68" y="0"/>
                  </a:moveTo>
                  <a:cubicBezTo>
                    <a:pt x="23" y="8"/>
                    <a:pt x="1" y="60"/>
                    <a:pt x="31" y="98"/>
                  </a:cubicBezTo>
                  <a:cubicBezTo>
                    <a:pt x="40" y="107"/>
                    <a:pt x="52" y="111"/>
                    <a:pt x="65" y="111"/>
                  </a:cubicBezTo>
                  <a:cubicBezTo>
                    <a:pt x="82" y="111"/>
                    <a:pt x="100" y="103"/>
                    <a:pt x="113" y="90"/>
                  </a:cubicBezTo>
                  <a:cubicBezTo>
                    <a:pt x="143" y="60"/>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1575;p24">
              <a:extLst>
                <a:ext uri="{FF2B5EF4-FFF2-40B4-BE49-F238E27FC236}">
                  <a16:creationId xmlns:a16="http://schemas.microsoft.com/office/drawing/2014/main" id="{00D96F8B-931E-FE41-A59B-46C7631EBC05}"/>
                </a:ext>
              </a:extLst>
            </p:cNvPr>
            <p:cNvSpPr/>
            <p:nvPr/>
          </p:nvSpPr>
          <p:spPr>
            <a:xfrm rot="-2922755">
              <a:off x="6956420" y="2797233"/>
              <a:ext cx="18537" cy="13561"/>
            </a:xfrm>
            <a:custGeom>
              <a:avLst/>
              <a:gdLst/>
              <a:ahLst/>
              <a:cxnLst/>
              <a:rect l="l" t="t" r="r" b="b"/>
              <a:pathLst>
                <a:path w="149" h="109"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1576;p24">
              <a:extLst>
                <a:ext uri="{FF2B5EF4-FFF2-40B4-BE49-F238E27FC236}">
                  <a16:creationId xmlns:a16="http://schemas.microsoft.com/office/drawing/2014/main" id="{66938DF1-BF30-A64F-A738-367F24B03F0D}"/>
                </a:ext>
              </a:extLst>
            </p:cNvPr>
            <p:cNvSpPr/>
            <p:nvPr/>
          </p:nvSpPr>
          <p:spPr>
            <a:xfrm rot="-2922755">
              <a:off x="6959855" y="2827771"/>
              <a:ext cx="17915" cy="13436"/>
            </a:xfrm>
            <a:custGeom>
              <a:avLst/>
              <a:gdLst/>
              <a:ahLst/>
              <a:cxnLst/>
              <a:rect l="l" t="t" r="r" b="b"/>
              <a:pathLst>
                <a:path w="144" h="108" extrusionOk="0">
                  <a:moveTo>
                    <a:pt x="68" y="0"/>
                  </a:moveTo>
                  <a:cubicBezTo>
                    <a:pt x="23" y="0"/>
                    <a:pt x="1" y="60"/>
                    <a:pt x="31" y="97"/>
                  </a:cubicBezTo>
                  <a:cubicBezTo>
                    <a:pt x="41" y="104"/>
                    <a:pt x="54" y="108"/>
                    <a:pt x="67" y="108"/>
                  </a:cubicBezTo>
                  <a:cubicBezTo>
                    <a:pt x="84" y="108"/>
                    <a:pt x="101" y="102"/>
                    <a:pt x="113" y="90"/>
                  </a:cubicBezTo>
                  <a:cubicBezTo>
                    <a:pt x="143" y="52"/>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1577;p24">
              <a:extLst>
                <a:ext uri="{FF2B5EF4-FFF2-40B4-BE49-F238E27FC236}">
                  <a16:creationId xmlns:a16="http://schemas.microsoft.com/office/drawing/2014/main" id="{2F7099E4-238D-FE46-9437-FD1C30A4DDD4}"/>
                </a:ext>
              </a:extLst>
            </p:cNvPr>
            <p:cNvSpPr/>
            <p:nvPr/>
          </p:nvSpPr>
          <p:spPr>
            <a:xfrm rot="-2922755">
              <a:off x="6962677" y="2858507"/>
              <a:ext cx="17791" cy="13934"/>
            </a:xfrm>
            <a:custGeom>
              <a:avLst/>
              <a:gdLst/>
              <a:ahLst/>
              <a:cxnLst/>
              <a:rect l="l" t="t" r="r" b="b"/>
              <a:pathLst>
                <a:path w="143" h="112" extrusionOk="0">
                  <a:moveTo>
                    <a:pt x="68" y="1"/>
                  </a:moveTo>
                  <a:cubicBezTo>
                    <a:pt x="23" y="1"/>
                    <a:pt x="1" y="61"/>
                    <a:pt x="38" y="98"/>
                  </a:cubicBezTo>
                  <a:cubicBezTo>
                    <a:pt x="48" y="107"/>
                    <a:pt x="58" y="112"/>
                    <a:pt x="69" y="112"/>
                  </a:cubicBezTo>
                  <a:cubicBezTo>
                    <a:pt x="84" y="112"/>
                    <a:pt x="100" y="104"/>
                    <a:pt x="113" y="91"/>
                  </a:cubicBezTo>
                  <a:cubicBezTo>
                    <a:pt x="143"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1578;p24">
              <a:extLst>
                <a:ext uri="{FF2B5EF4-FFF2-40B4-BE49-F238E27FC236}">
                  <a16:creationId xmlns:a16="http://schemas.microsoft.com/office/drawing/2014/main" id="{7A3AA6DD-B044-5E48-BB65-176554D3EF5B}"/>
                </a:ext>
              </a:extLst>
            </p:cNvPr>
            <p:cNvSpPr/>
            <p:nvPr/>
          </p:nvSpPr>
          <p:spPr>
            <a:xfrm rot="-2922755">
              <a:off x="6965725" y="2889742"/>
              <a:ext cx="18537" cy="13436"/>
            </a:xfrm>
            <a:custGeom>
              <a:avLst/>
              <a:gdLst/>
              <a:ahLst/>
              <a:cxnLst/>
              <a:rect l="l" t="t" r="r" b="b"/>
              <a:pathLst>
                <a:path w="149" h="108" extrusionOk="0">
                  <a:moveTo>
                    <a:pt x="83" y="0"/>
                  </a:moveTo>
                  <a:cubicBezTo>
                    <a:pt x="81" y="0"/>
                    <a:pt x="78" y="0"/>
                    <a:pt x="75" y="1"/>
                  </a:cubicBezTo>
                  <a:cubicBezTo>
                    <a:pt x="23" y="1"/>
                    <a:pt x="1" y="61"/>
                    <a:pt x="38" y="91"/>
                  </a:cubicBezTo>
                  <a:cubicBezTo>
                    <a:pt x="49" y="102"/>
                    <a:pt x="64" y="107"/>
                    <a:pt x="78" y="107"/>
                  </a:cubicBezTo>
                  <a:cubicBezTo>
                    <a:pt x="92" y="107"/>
                    <a:pt x="105" y="102"/>
                    <a:pt x="113" y="91"/>
                  </a:cubicBezTo>
                  <a:cubicBezTo>
                    <a:pt x="148" y="55"/>
                    <a:pt x="124"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1579;p24">
              <a:extLst>
                <a:ext uri="{FF2B5EF4-FFF2-40B4-BE49-F238E27FC236}">
                  <a16:creationId xmlns:a16="http://schemas.microsoft.com/office/drawing/2014/main" id="{9E1F36B1-F12B-6349-A7A1-FA2D2A8365F2}"/>
                </a:ext>
              </a:extLst>
            </p:cNvPr>
            <p:cNvSpPr/>
            <p:nvPr/>
          </p:nvSpPr>
          <p:spPr>
            <a:xfrm rot="-2922755">
              <a:off x="6969112" y="2920178"/>
              <a:ext cx="17915" cy="13436"/>
            </a:xfrm>
            <a:custGeom>
              <a:avLst/>
              <a:gdLst/>
              <a:ahLst/>
              <a:cxnLst/>
              <a:rect l="l" t="t" r="r" b="b"/>
              <a:pathLst>
                <a:path w="144" h="108" extrusionOk="0">
                  <a:moveTo>
                    <a:pt x="68" y="0"/>
                  </a:moveTo>
                  <a:cubicBezTo>
                    <a:pt x="23" y="0"/>
                    <a:pt x="1" y="60"/>
                    <a:pt x="38" y="90"/>
                  </a:cubicBezTo>
                  <a:cubicBezTo>
                    <a:pt x="50" y="102"/>
                    <a:pt x="63" y="107"/>
                    <a:pt x="76" y="107"/>
                  </a:cubicBezTo>
                  <a:cubicBezTo>
                    <a:pt x="89" y="107"/>
                    <a:pt x="102" y="102"/>
                    <a:pt x="113" y="90"/>
                  </a:cubicBezTo>
                  <a:cubicBezTo>
                    <a:pt x="143" y="53"/>
                    <a:pt x="121"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1580;p24">
              <a:extLst>
                <a:ext uri="{FF2B5EF4-FFF2-40B4-BE49-F238E27FC236}">
                  <a16:creationId xmlns:a16="http://schemas.microsoft.com/office/drawing/2014/main" id="{8800873F-EE9A-3B41-BB3D-38791DDACC9D}"/>
                </a:ext>
              </a:extLst>
            </p:cNvPr>
            <p:cNvSpPr/>
            <p:nvPr/>
          </p:nvSpPr>
          <p:spPr>
            <a:xfrm rot="-2922755">
              <a:off x="6971812" y="2950643"/>
              <a:ext cx="18786" cy="13810"/>
            </a:xfrm>
            <a:custGeom>
              <a:avLst/>
              <a:gdLst/>
              <a:ahLst/>
              <a:cxnLst/>
              <a:rect l="l" t="t" r="r" b="b"/>
              <a:pathLst>
                <a:path w="151" h="111" extrusionOk="0">
                  <a:moveTo>
                    <a:pt x="76" y="0"/>
                  </a:moveTo>
                  <a:cubicBezTo>
                    <a:pt x="23" y="0"/>
                    <a:pt x="1" y="60"/>
                    <a:pt x="38" y="97"/>
                  </a:cubicBezTo>
                  <a:cubicBezTo>
                    <a:pt x="48" y="107"/>
                    <a:pt x="60" y="111"/>
                    <a:pt x="71" y="111"/>
                  </a:cubicBezTo>
                  <a:cubicBezTo>
                    <a:pt x="88" y="111"/>
                    <a:pt x="104" y="103"/>
                    <a:pt x="113" y="90"/>
                  </a:cubicBezTo>
                  <a:cubicBezTo>
                    <a:pt x="150" y="60"/>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1581;p24">
              <a:extLst>
                <a:ext uri="{FF2B5EF4-FFF2-40B4-BE49-F238E27FC236}">
                  <a16:creationId xmlns:a16="http://schemas.microsoft.com/office/drawing/2014/main" id="{40671FDC-4BF7-F24C-B6AE-6F995179F285}"/>
                </a:ext>
              </a:extLst>
            </p:cNvPr>
            <p:cNvSpPr/>
            <p:nvPr/>
          </p:nvSpPr>
          <p:spPr>
            <a:xfrm rot="-2922755">
              <a:off x="7038527" y="2537087"/>
              <a:ext cx="49266" cy="36950"/>
            </a:xfrm>
            <a:custGeom>
              <a:avLst/>
              <a:gdLst/>
              <a:ahLst/>
              <a:cxnLst/>
              <a:rect l="l" t="t" r="r" b="b"/>
              <a:pathLst>
                <a:path w="396" h="297" extrusionOk="0">
                  <a:moveTo>
                    <a:pt x="204" y="1"/>
                  </a:moveTo>
                  <a:cubicBezTo>
                    <a:pt x="201" y="1"/>
                    <a:pt x="198" y="1"/>
                    <a:pt x="195" y="1"/>
                  </a:cubicBezTo>
                  <a:cubicBezTo>
                    <a:pt x="60" y="1"/>
                    <a:pt x="0" y="166"/>
                    <a:pt x="98" y="255"/>
                  </a:cubicBezTo>
                  <a:cubicBezTo>
                    <a:pt x="126" y="284"/>
                    <a:pt x="162" y="297"/>
                    <a:pt x="198" y="297"/>
                  </a:cubicBezTo>
                  <a:cubicBezTo>
                    <a:pt x="239" y="297"/>
                    <a:pt x="280" y="280"/>
                    <a:pt x="307" y="248"/>
                  </a:cubicBezTo>
                  <a:cubicBezTo>
                    <a:pt x="395" y="153"/>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1582;p24">
              <a:extLst>
                <a:ext uri="{FF2B5EF4-FFF2-40B4-BE49-F238E27FC236}">
                  <a16:creationId xmlns:a16="http://schemas.microsoft.com/office/drawing/2014/main" id="{D4E6EFC9-2B13-DE46-A8A7-E3E4B8D157B5}"/>
                </a:ext>
              </a:extLst>
            </p:cNvPr>
            <p:cNvSpPr/>
            <p:nvPr/>
          </p:nvSpPr>
          <p:spPr>
            <a:xfrm rot="-2922755">
              <a:off x="7087536" y="3015003"/>
              <a:ext cx="49266" cy="37448"/>
            </a:xfrm>
            <a:custGeom>
              <a:avLst/>
              <a:gdLst/>
              <a:ahLst/>
              <a:cxnLst/>
              <a:rect l="l" t="t" r="r" b="b"/>
              <a:pathLst>
                <a:path w="396" h="301" extrusionOk="0">
                  <a:moveTo>
                    <a:pt x="204" y="0"/>
                  </a:moveTo>
                  <a:cubicBezTo>
                    <a:pt x="202" y="0"/>
                    <a:pt x="199" y="0"/>
                    <a:pt x="196" y="1"/>
                  </a:cubicBezTo>
                  <a:cubicBezTo>
                    <a:pt x="61" y="8"/>
                    <a:pt x="1" y="173"/>
                    <a:pt x="98" y="263"/>
                  </a:cubicBezTo>
                  <a:cubicBezTo>
                    <a:pt x="127" y="288"/>
                    <a:pt x="165" y="301"/>
                    <a:pt x="202" y="301"/>
                  </a:cubicBezTo>
                  <a:cubicBezTo>
                    <a:pt x="242" y="301"/>
                    <a:pt x="281" y="286"/>
                    <a:pt x="308" y="255"/>
                  </a:cubicBezTo>
                  <a:cubicBezTo>
                    <a:pt x="396"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1583;p24">
              <a:extLst>
                <a:ext uri="{FF2B5EF4-FFF2-40B4-BE49-F238E27FC236}">
                  <a16:creationId xmlns:a16="http://schemas.microsoft.com/office/drawing/2014/main" id="{9163BFF4-F332-2743-A365-EDBB4C87F73B}"/>
                </a:ext>
              </a:extLst>
            </p:cNvPr>
            <p:cNvSpPr/>
            <p:nvPr/>
          </p:nvSpPr>
          <p:spPr>
            <a:xfrm rot="-2922755">
              <a:off x="7058852" y="2595943"/>
              <a:ext cx="18786" cy="13436"/>
            </a:xfrm>
            <a:custGeom>
              <a:avLst/>
              <a:gdLst/>
              <a:ahLst/>
              <a:cxnLst/>
              <a:rect l="l" t="t" r="r" b="b"/>
              <a:pathLst>
                <a:path w="151" h="108" extrusionOk="0">
                  <a:moveTo>
                    <a:pt x="76" y="0"/>
                  </a:moveTo>
                  <a:cubicBezTo>
                    <a:pt x="23" y="0"/>
                    <a:pt x="1" y="60"/>
                    <a:pt x="38" y="98"/>
                  </a:cubicBezTo>
                  <a:cubicBezTo>
                    <a:pt x="48" y="104"/>
                    <a:pt x="60" y="108"/>
                    <a:pt x="72" y="108"/>
                  </a:cubicBezTo>
                  <a:cubicBezTo>
                    <a:pt x="86" y="108"/>
                    <a:pt x="101" y="102"/>
                    <a:pt x="113" y="90"/>
                  </a:cubicBezTo>
                  <a:cubicBezTo>
                    <a:pt x="150" y="53"/>
                    <a:pt x="120"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1584;p24">
              <a:extLst>
                <a:ext uri="{FF2B5EF4-FFF2-40B4-BE49-F238E27FC236}">
                  <a16:creationId xmlns:a16="http://schemas.microsoft.com/office/drawing/2014/main" id="{D6F06319-81CC-5343-865D-849F1204ECEE}"/>
                </a:ext>
              </a:extLst>
            </p:cNvPr>
            <p:cNvSpPr/>
            <p:nvPr/>
          </p:nvSpPr>
          <p:spPr>
            <a:xfrm rot="-2922755">
              <a:off x="7063229" y="2631002"/>
              <a:ext cx="17666" cy="13436"/>
            </a:xfrm>
            <a:custGeom>
              <a:avLst/>
              <a:gdLst/>
              <a:ahLst/>
              <a:cxnLst/>
              <a:rect l="l" t="t" r="r" b="b"/>
              <a:pathLst>
                <a:path w="142" h="108" extrusionOk="0">
                  <a:moveTo>
                    <a:pt x="76" y="0"/>
                  </a:moveTo>
                  <a:cubicBezTo>
                    <a:pt x="73" y="0"/>
                    <a:pt x="71" y="0"/>
                    <a:pt x="68" y="1"/>
                  </a:cubicBezTo>
                  <a:cubicBezTo>
                    <a:pt x="16" y="1"/>
                    <a:pt x="1" y="61"/>
                    <a:pt x="31" y="91"/>
                  </a:cubicBezTo>
                  <a:cubicBezTo>
                    <a:pt x="42" y="102"/>
                    <a:pt x="57" y="108"/>
                    <a:pt x="72" y="108"/>
                  </a:cubicBezTo>
                  <a:cubicBezTo>
                    <a:pt x="87" y="108"/>
                    <a:pt x="102" y="102"/>
                    <a:pt x="113" y="91"/>
                  </a:cubicBezTo>
                  <a:cubicBezTo>
                    <a:pt x="141" y="55"/>
                    <a:pt x="116"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1585;p24">
              <a:extLst>
                <a:ext uri="{FF2B5EF4-FFF2-40B4-BE49-F238E27FC236}">
                  <a16:creationId xmlns:a16="http://schemas.microsoft.com/office/drawing/2014/main" id="{F7BFAA17-6A45-0345-A416-9B69495109F4}"/>
                </a:ext>
              </a:extLst>
            </p:cNvPr>
            <p:cNvSpPr/>
            <p:nvPr/>
          </p:nvSpPr>
          <p:spPr>
            <a:xfrm rot="-2922755">
              <a:off x="7066109" y="2665700"/>
              <a:ext cx="17915" cy="13561"/>
            </a:xfrm>
            <a:custGeom>
              <a:avLst/>
              <a:gdLst/>
              <a:ahLst/>
              <a:cxnLst/>
              <a:rect l="l" t="t" r="r" b="b"/>
              <a:pathLst>
                <a:path w="144" h="109" extrusionOk="0">
                  <a:moveTo>
                    <a:pt x="68" y="1"/>
                  </a:moveTo>
                  <a:cubicBezTo>
                    <a:pt x="23" y="1"/>
                    <a:pt x="1" y="61"/>
                    <a:pt x="38" y="98"/>
                  </a:cubicBezTo>
                  <a:cubicBezTo>
                    <a:pt x="48" y="105"/>
                    <a:pt x="60" y="109"/>
                    <a:pt x="72" y="109"/>
                  </a:cubicBezTo>
                  <a:cubicBezTo>
                    <a:pt x="86" y="109"/>
                    <a:pt x="101" y="103"/>
                    <a:pt x="113" y="91"/>
                  </a:cubicBezTo>
                  <a:cubicBezTo>
                    <a:pt x="143" y="61"/>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1586;p24">
              <a:extLst>
                <a:ext uri="{FF2B5EF4-FFF2-40B4-BE49-F238E27FC236}">
                  <a16:creationId xmlns:a16="http://schemas.microsoft.com/office/drawing/2014/main" id="{EBA0A963-DDF7-6C4C-9C10-F76880E7DD5C}"/>
                </a:ext>
              </a:extLst>
            </p:cNvPr>
            <p:cNvSpPr/>
            <p:nvPr/>
          </p:nvSpPr>
          <p:spPr>
            <a:xfrm rot="-2922755">
              <a:off x="7069637" y="2700806"/>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1587;p24">
              <a:extLst>
                <a:ext uri="{FF2B5EF4-FFF2-40B4-BE49-F238E27FC236}">
                  <a16:creationId xmlns:a16="http://schemas.microsoft.com/office/drawing/2014/main" id="{DF040C54-5665-0241-91AC-4BAC925C5156}"/>
                </a:ext>
              </a:extLst>
            </p:cNvPr>
            <p:cNvSpPr/>
            <p:nvPr/>
          </p:nvSpPr>
          <p:spPr>
            <a:xfrm rot="-2922755">
              <a:off x="7073509" y="2735123"/>
              <a:ext cx="17791" cy="13934"/>
            </a:xfrm>
            <a:custGeom>
              <a:avLst/>
              <a:gdLst/>
              <a:ahLst/>
              <a:cxnLst/>
              <a:rect l="l" t="t" r="r" b="b"/>
              <a:pathLst>
                <a:path w="143" h="112" extrusionOk="0">
                  <a:moveTo>
                    <a:pt x="68" y="1"/>
                  </a:moveTo>
                  <a:cubicBezTo>
                    <a:pt x="23" y="1"/>
                    <a:pt x="0" y="61"/>
                    <a:pt x="38" y="98"/>
                  </a:cubicBezTo>
                  <a:cubicBezTo>
                    <a:pt x="44" y="107"/>
                    <a:pt x="54" y="112"/>
                    <a:pt x="65" y="112"/>
                  </a:cubicBezTo>
                  <a:cubicBezTo>
                    <a:pt x="81" y="112"/>
                    <a:pt x="99" y="104"/>
                    <a:pt x="112" y="90"/>
                  </a:cubicBezTo>
                  <a:cubicBezTo>
                    <a:pt x="142" y="61"/>
                    <a:pt x="120"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1588;p24">
              <a:extLst>
                <a:ext uri="{FF2B5EF4-FFF2-40B4-BE49-F238E27FC236}">
                  <a16:creationId xmlns:a16="http://schemas.microsoft.com/office/drawing/2014/main" id="{B066A53B-9073-BD42-9721-882444668909}"/>
                </a:ext>
              </a:extLst>
            </p:cNvPr>
            <p:cNvSpPr/>
            <p:nvPr/>
          </p:nvSpPr>
          <p:spPr>
            <a:xfrm rot="-2922755">
              <a:off x="7076730" y="2770324"/>
              <a:ext cx="18786" cy="13312"/>
            </a:xfrm>
            <a:custGeom>
              <a:avLst/>
              <a:gdLst/>
              <a:ahLst/>
              <a:cxnLst/>
              <a:rect l="l" t="t" r="r" b="b"/>
              <a:pathLst>
                <a:path w="151" h="107" extrusionOk="0">
                  <a:moveTo>
                    <a:pt x="75" y="0"/>
                  </a:moveTo>
                  <a:cubicBezTo>
                    <a:pt x="23" y="0"/>
                    <a:pt x="1" y="60"/>
                    <a:pt x="38" y="90"/>
                  </a:cubicBezTo>
                  <a:cubicBezTo>
                    <a:pt x="49" y="101"/>
                    <a:pt x="62" y="107"/>
                    <a:pt x="75" y="107"/>
                  </a:cubicBezTo>
                  <a:cubicBezTo>
                    <a:pt x="88" y="107"/>
                    <a:pt x="102" y="101"/>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1589;p24">
              <a:extLst>
                <a:ext uri="{FF2B5EF4-FFF2-40B4-BE49-F238E27FC236}">
                  <a16:creationId xmlns:a16="http://schemas.microsoft.com/office/drawing/2014/main" id="{8A1ADA15-7D0D-7142-910E-DA1BA48E3375}"/>
                </a:ext>
              </a:extLst>
            </p:cNvPr>
            <p:cNvSpPr/>
            <p:nvPr/>
          </p:nvSpPr>
          <p:spPr>
            <a:xfrm rot="-2922755">
              <a:off x="7080805" y="2804593"/>
              <a:ext cx="17791" cy="14307"/>
            </a:xfrm>
            <a:custGeom>
              <a:avLst/>
              <a:gdLst/>
              <a:ahLst/>
              <a:cxnLst/>
              <a:rect l="l" t="t" r="r" b="b"/>
              <a:pathLst>
                <a:path w="143" h="115" extrusionOk="0">
                  <a:moveTo>
                    <a:pt x="68" y="0"/>
                  </a:moveTo>
                  <a:cubicBezTo>
                    <a:pt x="23" y="8"/>
                    <a:pt x="0" y="68"/>
                    <a:pt x="30" y="98"/>
                  </a:cubicBezTo>
                  <a:cubicBezTo>
                    <a:pt x="42" y="109"/>
                    <a:pt x="57" y="115"/>
                    <a:pt x="72" y="115"/>
                  </a:cubicBezTo>
                  <a:cubicBezTo>
                    <a:pt x="86" y="115"/>
                    <a:pt x="101" y="109"/>
                    <a:pt x="113" y="98"/>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1590;p24">
              <a:extLst>
                <a:ext uri="{FF2B5EF4-FFF2-40B4-BE49-F238E27FC236}">
                  <a16:creationId xmlns:a16="http://schemas.microsoft.com/office/drawing/2014/main" id="{64BE2D62-5724-4342-AD93-EE97DB459A0D}"/>
                </a:ext>
              </a:extLst>
            </p:cNvPr>
            <p:cNvSpPr/>
            <p:nvPr/>
          </p:nvSpPr>
          <p:spPr>
            <a:xfrm rot="-2922755">
              <a:off x="7084055" y="2840107"/>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1591;p24">
              <a:extLst>
                <a:ext uri="{FF2B5EF4-FFF2-40B4-BE49-F238E27FC236}">
                  <a16:creationId xmlns:a16="http://schemas.microsoft.com/office/drawing/2014/main" id="{B0FADAE8-7D1E-584E-BFD9-B1E4EEBBBBEB}"/>
                </a:ext>
              </a:extLst>
            </p:cNvPr>
            <p:cNvSpPr/>
            <p:nvPr/>
          </p:nvSpPr>
          <p:spPr>
            <a:xfrm rot="-2922755">
              <a:off x="7087562" y="2875167"/>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2"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1592;p24">
              <a:extLst>
                <a:ext uri="{FF2B5EF4-FFF2-40B4-BE49-F238E27FC236}">
                  <a16:creationId xmlns:a16="http://schemas.microsoft.com/office/drawing/2014/main" id="{49B8C1AA-A854-4C47-B183-3271B65B9CDF}"/>
                </a:ext>
              </a:extLst>
            </p:cNvPr>
            <p:cNvSpPr/>
            <p:nvPr/>
          </p:nvSpPr>
          <p:spPr>
            <a:xfrm rot="-2922755">
              <a:off x="7091293" y="2909547"/>
              <a:ext cx="17791" cy="13561"/>
            </a:xfrm>
            <a:custGeom>
              <a:avLst/>
              <a:gdLst/>
              <a:ahLst/>
              <a:cxnLst/>
              <a:rect l="l" t="t" r="r" b="b"/>
              <a:pathLst>
                <a:path w="143" h="109" extrusionOk="0">
                  <a:moveTo>
                    <a:pt x="67" y="1"/>
                  </a:moveTo>
                  <a:cubicBezTo>
                    <a:pt x="22" y="1"/>
                    <a:pt x="0" y="61"/>
                    <a:pt x="37" y="98"/>
                  </a:cubicBezTo>
                  <a:cubicBezTo>
                    <a:pt x="44" y="105"/>
                    <a:pt x="55" y="108"/>
                    <a:pt x="68" y="108"/>
                  </a:cubicBezTo>
                  <a:cubicBezTo>
                    <a:pt x="83" y="108"/>
                    <a:pt x="100" y="103"/>
                    <a:pt x="112" y="91"/>
                  </a:cubicBezTo>
                  <a:cubicBezTo>
                    <a:pt x="142" y="61"/>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1593;p24">
              <a:extLst>
                <a:ext uri="{FF2B5EF4-FFF2-40B4-BE49-F238E27FC236}">
                  <a16:creationId xmlns:a16="http://schemas.microsoft.com/office/drawing/2014/main" id="{CD599088-F96B-CF4B-8D87-A62F94F0D7E2}"/>
                </a:ext>
              </a:extLst>
            </p:cNvPr>
            <p:cNvSpPr/>
            <p:nvPr/>
          </p:nvSpPr>
          <p:spPr>
            <a:xfrm rot="-2922755">
              <a:off x="7094671" y="2944721"/>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1594;p24">
              <a:extLst>
                <a:ext uri="{FF2B5EF4-FFF2-40B4-BE49-F238E27FC236}">
                  <a16:creationId xmlns:a16="http://schemas.microsoft.com/office/drawing/2014/main" id="{E54D356E-9228-6644-AAAF-94FD25375823}"/>
                </a:ext>
              </a:extLst>
            </p:cNvPr>
            <p:cNvSpPr/>
            <p:nvPr/>
          </p:nvSpPr>
          <p:spPr>
            <a:xfrm rot="-2922755">
              <a:off x="7098590" y="2979017"/>
              <a:ext cx="17791" cy="13934"/>
            </a:xfrm>
            <a:custGeom>
              <a:avLst/>
              <a:gdLst/>
              <a:ahLst/>
              <a:cxnLst/>
              <a:rect l="l" t="t" r="r" b="b"/>
              <a:pathLst>
                <a:path w="143" h="112" extrusionOk="0">
                  <a:moveTo>
                    <a:pt x="68" y="0"/>
                  </a:moveTo>
                  <a:cubicBezTo>
                    <a:pt x="23" y="8"/>
                    <a:pt x="0" y="60"/>
                    <a:pt x="30" y="98"/>
                  </a:cubicBezTo>
                  <a:cubicBezTo>
                    <a:pt x="40" y="107"/>
                    <a:pt x="52" y="111"/>
                    <a:pt x="64" y="111"/>
                  </a:cubicBezTo>
                  <a:cubicBezTo>
                    <a:pt x="81" y="111"/>
                    <a:pt x="99" y="103"/>
                    <a:pt x="113" y="90"/>
                  </a:cubicBezTo>
                  <a:cubicBezTo>
                    <a:pt x="142"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1595;p24">
              <a:extLst>
                <a:ext uri="{FF2B5EF4-FFF2-40B4-BE49-F238E27FC236}">
                  <a16:creationId xmlns:a16="http://schemas.microsoft.com/office/drawing/2014/main" id="{841C8ABC-E6AA-F144-B59C-9774E31C170B}"/>
                </a:ext>
              </a:extLst>
            </p:cNvPr>
            <p:cNvSpPr/>
            <p:nvPr/>
          </p:nvSpPr>
          <p:spPr>
            <a:xfrm rot="-2922755">
              <a:off x="7173853" y="2516634"/>
              <a:ext cx="50261" cy="37572"/>
            </a:xfrm>
            <a:custGeom>
              <a:avLst/>
              <a:gdLst/>
              <a:ahLst/>
              <a:cxnLst/>
              <a:rect l="l" t="t" r="r" b="b"/>
              <a:pathLst>
                <a:path w="404" h="302" extrusionOk="0">
                  <a:moveTo>
                    <a:pt x="204" y="1"/>
                  </a:moveTo>
                  <a:cubicBezTo>
                    <a:pt x="201" y="1"/>
                    <a:pt x="198" y="1"/>
                    <a:pt x="195" y="1"/>
                  </a:cubicBezTo>
                  <a:cubicBezTo>
                    <a:pt x="61" y="9"/>
                    <a:pt x="1" y="173"/>
                    <a:pt x="98" y="263"/>
                  </a:cubicBezTo>
                  <a:cubicBezTo>
                    <a:pt x="127" y="288"/>
                    <a:pt x="165" y="301"/>
                    <a:pt x="203" y="301"/>
                  </a:cubicBezTo>
                  <a:cubicBezTo>
                    <a:pt x="243" y="301"/>
                    <a:pt x="284" y="287"/>
                    <a:pt x="315" y="256"/>
                  </a:cubicBezTo>
                  <a:cubicBezTo>
                    <a:pt x="403" y="160"/>
                    <a:pt x="333"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1596;p24">
              <a:extLst>
                <a:ext uri="{FF2B5EF4-FFF2-40B4-BE49-F238E27FC236}">
                  <a16:creationId xmlns:a16="http://schemas.microsoft.com/office/drawing/2014/main" id="{97869ABE-672F-DE4D-BFA5-4F8FDE15422A}"/>
                </a:ext>
              </a:extLst>
            </p:cNvPr>
            <p:cNvSpPr/>
            <p:nvPr/>
          </p:nvSpPr>
          <p:spPr>
            <a:xfrm rot="-2922755">
              <a:off x="7229181" y="3051301"/>
              <a:ext cx="49266" cy="37448"/>
            </a:xfrm>
            <a:custGeom>
              <a:avLst/>
              <a:gdLst/>
              <a:ahLst/>
              <a:cxnLst/>
              <a:rect l="l" t="t" r="r" b="b"/>
              <a:pathLst>
                <a:path w="396" h="301" extrusionOk="0">
                  <a:moveTo>
                    <a:pt x="204" y="0"/>
                  </a:moveTo>
                  <a:cubicBezTo>
                    <a:pt x="201" y="0"/>
                    <a:pt x="198" y="0"/>
                    <a:pt x="195" y="1"/>
                  </a:cubicBezTo>
                  <a:cubicBezTo>
                    <a:pt x="60" y="8"/>
                    <a:pt x="0" y="173"/>
                    <a:pt x="98" y="263"/>
                  </a:cubicBezTo>
                  <a:cubicBezTo>
                    <a:pt x="127" y="288"/>
                    <a:pt x="164" y="301"/>
                    <a:pt x="202" y="301"/>
                  </a:cubicBezTo>
                  <a:cubicBezTo>
                    <a:pt x="241" y="301"/>
                    <a:pt x="280" y="286"/>
                    <a:pt x="307" y="255"/>
                  </a:cubicBezTo>
                  <a:cubicBezTo>
                    <a:pt x="395" y="160"/>
                    <a:pt x="333"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1597;p24">
              <a:extLst>
                <a:ext uri="{FF2B5EF4-FFF2-40B4-BE49-F238E27FC236}">
                  <a16:creationId xmlns:a16="http://schemas.microsoft.com/office/drawing/2014/main" id="{671DF7AE-31D0-4343-BEA1-D142468A2236}"/>
                </a:ext>
              </a:extLst>
            </p:cNvPr>
            <p:cNvSpPr/>
            <p:nvPr/>
          </p:nvSpPr>
          <p:spPr>
            <a:xfrm rot="-2922755">
              <a:off x="7195212" y="2581765"/>
              <a:ext cx="18661" cy="13436"/>
            </a:xfrm>
            <a:custGeom>
              <a:avLst/>
              <a:gdLst/>
              <a:ahLst/>
              <a:cxnLst/>
              <a:rect l="l" t="t" r="r" b="b"/>
              <a:pathLst>
                <a:path w="150" h="108" extrusionOk="0">
                  <a:moveTo>
                    <a:pt x="75" y="1"/>
                  </a:moveTo>
                  <a:cubicBezTo>
                    <a:pt x="23" y="1"/>
                    <a:pt x="0" y="61"/>
                    <a:pt x="38" y="91"/>
                  </a:cubicBezTo>
                  <a:cubicBezTo>
                    <a:pt x="49" y="102"/>
                    <a:pt x="64" y="107"/>
                    <a:pt x="78" y="107"/>
                  </a:cubicBezTo>
                  <a:cubicBezTo>
                    <a:pt x="92" y="107"/>
                    <a:pt x="105" y="102"/>
                    <a:pt x="112" y="91"/>
                  </a:cubicBezTo>
                  <a:cubicBezTo>
                    <a:pt x="150" y="53"/>
                    <a:pt x="120" y="1"/>
                    <a:pt x="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1598;p24">
              <a:extLst>
                <a:ext uri="{FF2B5EF4-FFF2-40B4-BE49-F238E27FC236}">
                  <a16:creationId xmlns:a16="http://schemas.microsoft.com/office/drawing/2014/main" id="{F17B4D1C-F624-9645-82B1-E07AC157E3BB}"/>
                </a:ext>
              </a:extLst>
            </p:cNvPr>
            <p:cNvSpPr/>
            <p:nvPr/>
          </p:nvSpPr>
          <p:spPr>
            <a:xfrm rot="-2922755">
              <a:off x="7199831" y="2620816"/>
              <a:ext cx="17666" cy="13436"/>
            </a:xfrm>
            <a:custGeom>
              <a:avLst/>
              <a:gdLst/>
              <a:ahLst/>
              <a:cxnLst/>
              <a:rect l="l" t="t" r="r" b="b"/>
              <a:pathLst>
                <a:path w="142" h="108" extrusionOk="0">
                  <a:moveTo>
                    <a:pt x="77" y="0"/>
                  </a:moveTo>
                  <a:cubicBezTo>
                    <a:pt x="74" y="0"/>
                    <a:pt x="71" y="0"/>
                    <a:pt x="68" y="1"/>
                  </a:cubicBezTo>
                  <a:cubicBezTo>
                    <a:pt x="23" y="1"/>
                    <a:pt x="1" y="61"/>
                    <a:pt x="38" y="91"/>
                  </a:cubicBezTo>
                  <a:cubicBezTo>
                    <a:pt x="45" y="102"/>
                    <a:pt x="59" y="108"/>
                    <a:pt x="73" y="108"/>
                  </a:cubicBezTo>
                  <a:cubicBezTo>
                    <a:pt x="87" y="108"/>
                    <a:pt x="102" y="102"/>
                    <a:pt x="113" y="91"/>
                  </a:cubicBezTo>
                  <a:cubicBezTo>
                    <a:pt x="141" y="55"/>
                    <a:pt x="123" y="0"/>
                    <a:pt x="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1599;p24">
              <a:extLst>
                <a:ext uri="{FF2B5EF4-FFF2-40B4-BE49-F238E27FC236}">
                  <a16:creationId xmlns:a16="http://schemas.microsoft.com/office/drawing/2014/main" id="{8F86924A-95AA-0E4E-904B-FF97B5103D0A}"/>
                </a:ext>
              </a:extLst>
            </p:cNvPr>
            <p:cNvSpPr/>
            <p:nvPr/>
          </p:nvSpPr>
          <p:spPr>
            <a:xfrm rot="-2922755">
              <a:off x="7203187" y="2659005"/>
              <a:ext cx="18786" cy="14307"/>
            </a:xfrm>
            <a:custGeom>
              <a:avLst/>
              <a:gdLst/>
              <a:ahLst/>
              <a:cxnLst/>
              <a:rect l="l" t="t" r="r" b="b"/>
              <a:pathLst>
                <a:path w="151" h="115" extrusionOk="0">
                  <a:moveTo>
                    <a:pt x="75" y="0"/>
                  </a:moveTo>
                  <a:cubicBezTo>
                    <a:pt x="23" y="8"/>
                    <a:pt x="0" y="68"/>
                    <a:pt x="38" y="98"/>
                  </a:cubicBezTo>
                  <a:cubicBezTo>
                    <a:pt x="49" y="109"/>
                    <a:pt x="62" y="115"/>
                    <a:pt x="75" y="115"/>
                  </a:cubicBezTo>
                  <a:cubicBezTo>
                    <a:pt x="88" y="115"/>
                    <a:pt x="102" y="109"/>
                    <a:pt x="113" y="98"/>
                  </a:cubicBezTo>
                  <a:cubicBezTo>
                    <a:pt x="150" y="60"/>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1600;p24">
              <a:extLst>
                <a:ext uri="{FF2B5EF4-FFF2-40B4-BE49-F238E27FC236}">
                  <a16:creationId xmlns:a16="http://schemas.microsoft.com/office/drawing/2014/main" id="{52F10F94-7EF8-714B-9F64-89BA3E98DCC8}"/>
                </a:ext>
              </a:extLst>
            </p:cNvPr>
            <p:cNvSpPr/>
            <p:nvPr/>
          </p:nvSpPr>
          <p:spPr>
            <a:xfrm rot="-2922755">
              <a:off x="7207644" y="2698073"/>
              <a:ext cx="17915" cy="13934"/>
            </a:xfrm>
            <a:custGeom>
              <a:avLst/>
              <a:gdLst/>
              <a:ahLst/>
              <a:cxnLst/>
              <a:rect l="l" t="t" r="r" b="b"/>
              <a:pathLst>
                <a:path w="144" h="112" extrusionOk="0">
                  <a:moveTo>
                    <a:pt x="68" y="0"/>
                  </a:moveTo>
                  <a:cubicBezTo>
                    <a:pt x="16" y="8"/>
                    <a:pt x="1" y="60"/>
                    <a:pt x="31" y="98"/>
                  </a:cubicBezTo>
                  <a:cubicBezTo>
                    <a:pt x="40" y="107"/>
                    <a:pt x="52" y="111"/>
                    <a:pt x="65" y="111"/>
                  </a:cubicBezTo>
                  <a:cubicBezTo>
                    <a:pt x="82" y="111"/>
                    <a:pt x="100" y="103"/>
                    <a:pt x="113" y="90"/>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1601;p24">
              <a:extLst>
                <a:ext uri="{FF2B5EF4-FFF2-40B4-BE49-F238E27FC236}">
                  <a16:creationId xmlns:a16="http://schemas.microsoft.com/office/drawing/2014/main" id="{46983EC2-4447-1E42-A69E-FB069F9584B2}"/>
                </a:ext>
              </a:extLst>
            </p:cNvPr>
            <p:cNvSpPr/>
            <p:nvPr/>
          </p:nvSpPr>
          <p:spPr>
            <a:xfrm rot="-2922755">
              <a:off x="7211378" y="2737468"/>
              <a:ext cx="17915" cy="13561"/>
            </a:xfrm>
            <a:custGeom>
              <a:avLst/>
              <a:gdLst/>
              <a:ahLst/>
              <a:cxnLst/>
              <a:rect l="l" t="t" r="r" b="b"/>
              <a:pathLst>
                <a:path w="144" h="109" extrusionOk="0">
                  <a:moveTo>
                    <a:pt x="68" y="1"/>
                  </a:moveTo>
                  <a:cubicBezTo>
                    <a:pt x="23" y="1"/>
                    <a:pt x="1" y="60"/>
                    <a:pt x="38" y="98"/>
                  </a:cubicBezTo>
                  <a:cubicBezTo>
                    <a:pt x="48" y="105"/>
                    <a:pt x="60" y="108"/>
                    <a:pt x="72" y="108"/>
                  </a:cubicBezTo>
                  <a:cubicBezTo>
                    <a:pt x="86" y="108"/>
                    <a:pt x="101" y="103"/>
                    <a:pt x="113" y="90"/>
                  </a:cubicBezTo>
                  <a:cubicBezTo>
                    <a:pt x="143" y="53"/>
                    <a:pt x="121" y="1"/>
                    <a:pt x="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1602;p24">
              <a:extLst>
                <a:ext uri="{FF2B5EF4-FFF2-40B4-BE49-F238E27FC236}">
                  <a16:creationId xmlns:a16="http://schemas.microsoft.com/office/drawing/2014/main" id="{32398B97-C884-8B4A-BA00-2F5B91BEBB13}"/>
                </a:ext>
              </a:extLst>
            </p:cNvPr>
            <p:cNvSpPr/>
            <p:nvPr/>
          </p:nvSpPr>
          <p:spPr>
            <a:xfrm rot="-2922755">
              <a:off x="7215058" y="2776494"/>
              <a:ext cx="18786" cy="13436"/>
            </a:xfrm>
            <a:custGeom>
              <a:avLst/>
              <a:gdLst/>
              <a:ahLst/>
              <a:cxnLst/>
              <a:rect l="l" t="t" r="r" b="b"/>
              <a:pathLst>
                <a:path w="151" h="108" extrusionOk="0">
                  <a:moveTo>
                    <a:pt x="76" y="1"/>
                  </a:moveTo>
                  <a:cubicBezTo>
                    <a:pt x="23" y="1"/>
                    <a:pt x="1" y="60"/>
                    <a:pt x="38" y="90"/>
                  </a:cubicBezTo>
                  <a:cubicBezTo>
                    <a:pt x="49" y="102"/>
                    <a:pt x="64" y="107"/>
                    <a:pt x="78" y="107"/>
                  </a:cubicBezTo>
                  <a:cubicBezTo>
                    <a:pt x="92" y="107"/>
                    <a:pt x="106" y="102"/>
                    <a:pt x="113" y="90"/>
                  </a:cubicBezTo>
                  <a:cubicBezTo>
                    <a:pt x="150" y="53"/>
                    <a:pt x="120"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1603;p24">
              <a:extLst>
                <a:ext uri="{FF2B5EF4-FFF2-40B4-BE49-F238E27FC236}">
                  <a16:creationId xmlns:a16="http://schemas.microsoft.com/office/drawing/2014/main" id="{70EB336D-1B2D-CC44-8DE2-2E953F68E8AC}"/>
                </a:ext>
              </a:extLst>
            </p:cNvPr>
            <p:cNvSpPr/>
            <p:nvPr/>
          </p:nvSpPr>
          <p:spPr>
            <a:xfrm rot="-2922755">
              <a:off x="7219758" y="2815451"/>
              <a:ext cx="17791" cy="13436"/>
            </a:xfrm>
            <a:custGeom>
              <a:avLst/>
              <a:gdLst/>
              <a:ahLst/>
              <a:cxnLst/>
              <a:rect l="l" t="t" r="r" b="b"/>
              <a:pathLst>
                <a:path w="143" h="108" extrusionOk="0">
                  <a:moveTo>
                    <a:pt x="67" y="1"/>
                  </a:moveTo>
                  <a:cubicBezTo>
                    <a:pt x="23" y="1"/>
                    <a:pt x="0" y="61"/>
                    <a:pt x="38" y="90"/>
                  </a:cubicBezTo>
                  <a:cubicBezTo>
                    <a:pt x="45" y="102"/>
                    <a:pt x="58" y="107"/>
                    <a:pt x="72" y="107"/>
                  </a:cubicBezTo>
                  <a:cubicBezTo>
                    <a:pt x="86" y="107"/>
                    <a:pt x="101" y="102"/>
                    <a:pt x="112" y="90"/>
                  </a:cubicBezTo>
                  <a:cubicBezTo>
                    <a:pt x="142" y="53"/>
                    <a:pt x="120" y="1"/>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1604;p24">
              <a:extLst>
                <a:ext uri="{FF2B5EF4-FFF2-40B4-BE49-F238E27FC236}">
                  <a16:creationId xmlns:a16="http://schemas.microsoft.com/office/drawing/2014/main" id="{A2459D80-9D7D-5047-921B-2E8EA2D5D6D6}"/>
                </a:ext>
              </a:extLst>
            </p:cNvPr>
            <p:cNvSpPr/>
            <p:nvPr/>
          </p:nvSpPr>
          <p:spPr>
            <a:xfrm rot="-2922755">
              <a:off x="7223527" y="2854549"/>
              <a:ext cx="18413" cy="13436"/>
            </a:xfrm>
            <a:custGeom>
              <a:avLst/>
              <a:gdLst/>
              <a:ahLst/>
              <a:cxnLst/>
              <a:rect l="l" t="t" r="r" b="b"/>
              <a:pathLst>
                <a:path w="148" h="108" extrusionOk="0">
                  <a:moveTo>
                    <a:pt x="83" y="0"/>
                  </a:moveTo>
                  <a:cubicBezTo>
                    <a:pt x="80" y="0"/>
                    <a:pt x="77" y="0"/>
                    <a:pt x="75" y="1"/>
                  </a:cubicBezTo>
                  <a:cubicBezTo>
                    <a:pt x="22" y="1"/>
                    <a:pt x="0" y="61"/>
                    <a:pt x="37" y="91"/>
                  </a:cubicBezTo>
                  <a:cubicBezTo>
                    <a:pt x="49" y="102"/>
                    <a:pt x="62" y="107"/>
                    <a:pt x="75" y="107"/>
                  </a:cubicBezTo>
                  <a:cubicBezTo>
                    <a:pt x="88" y="107"/>
                    <a:pt x="101" y="102"/>
                    <a:pt x="112" y="91"/>
                  </a:cubicBezTo>
                  <a:cubicBezTo>
                    <a:pt x="148" y="55"/>
                    <a:pt x="123"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1605;p24">
              <a:extLst>
                <a:ext uri="{FF2B5EF4-FFF2-40B4-BE49-F238E27FC236}">
                  <a16:creationId xmlns:a16="http://schemas.microsoft.com/office/drawing/2014/main" id="{BA2281E9-7E6C-8C4D-8739-6FC24FFB3889}"/>
                </a:ext>
              </a:extLst>
            </p:cNvPr>
            <p:cNvSpPr/>
            <p:nvPr/>
          </p:nvSpPr>
          <p:spPr>
            <a:xfrm rot="-2922755">
              <a:off x="7227754" y="2892738"/>
              <a:ext cx="17791" cy="14307"/>
            </a:xfrm>
            <a:custGeom>
              <a:avLst/>
              <a:gdLst/>
              <a:ahLst/>
              <a:cxnLst/>
              <a:rect l="l" t="t" r="r" b="b"/>
              <a:pathLst>
                <a:path w="143" h="115" extrusionOk="0">
                  <a:moveTo>
                    <a:pt x="68" y="0"/>
                  </a:moveTo>
                  <a:cubicBezTo>
                    <a:pt x="23" y="8"/>
                    <a:pt x="0" y="68"/>
                    <a:pt x="30" y="98"/>
                  </a:cubicBezTo>
                  <a:cubicBezTo>
                    <a:pt x="42" y="109"/>
                    <a:pt x="57" y="114"/>
                    <a:pt x="72" y="114"/>
                  </a:cubicBezTo>
                  <a:cubicBezTo>
                    <a:pt x="87" y="114"/>
                    <a:pt x="101" y="109"/>
                    <a:pt x="113" y="98"/>
                  </a:cubicBezTo>
                  <a:cubicBezTo>
                    <a:pt x="143" y="60"/>
                    <a:pt x="113"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1606;p24">
              <a:extLst>
                <a:ext uri="{FF2B5EF4-FFF2-40B4-BE49-F238E27FC236}">
                  <a16:creationId xmlns:a16="http://schemas.microsoft.com/office/drawing/2014/main" id="{4BAB83AF-2781-A443-9284-7217DA79A3D6}"/>
                </a:ext>
              </a:extLst>
            </p:cNvPr>
            <p:cNvSpPr/>
            <p:nvPr/>
          </p:nvSpPr>
          <p:spPr>
            <a:xfrm rot="-2922755">
              <a:off x="7231488" y="2932133"/>
              <a:ext cx="17791" cy="13934"/>
            </a:xfrm>
            <a:custGeom>
              <a:avLst/>
              <a:gdLst/>
              <a:ahLst/>
              <a:cxnLst/>
              <a:rect l="l" t="t" r="r" b="b"/>
              <a:pathLst>
                <a:path w="143" h="112" extrusionOk="0">
                  <a:moveTo>
                    <a:pt x="68" y="0"/>
                  </a:moveTo>
                  <a:cubicBezTo>
                    <a:pt x="23" y="0"/>
                    <a:pt x="0" y="60"/>
                    <a:pt x="38" y="98"/>
                  </a:cubicBezTo>
                  <a:cubicBezTo>
                    <a:pt x="47" y="107"/>
                    <a:pt x="58" y="111"/>
                    <a:pt x="69" y="111"/>
                  </a:cubicBezTo>
                  <a:cubicBezTo>
                    <a:pt x="84" y="111"/>
                    <a:pt x="100" y="103"/>
                    <a:pt x="113" y="90"/>
                  </a:cubicBezTo>
                  <a:cubicBezTo>
                    <a:pt x="143" y="60"/>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1607;p24">
              <a:extLst>
                <a:ext uri="{FF2B5EF4-FFF2-40B4-BE49-F238E27FC236}">
                  <a16:creationId xmlns:a16="http://schemas.microsoft.com/office/drawing/2014/main" id="{E7363C67-631F-0444-BC1F-9CC031DB52D3}"/>
                </a:ext>
              </a:extLst>
            </p:cNvPr>
            <p:cNvSpPr/>
            <p:nvPr/>
          </p:nvSpPr>
          <p:spPr>
            <a:xfrm rot="-2922755">
              <a:off x="7235074" y="2971201"/>
              <a:ext cx="18661" cy="13561"/>
            </a:xfrm>
            <a:custGeom>
              <a:avLst/>
              <a:gdLst/>
              <a:ahLst/>
              <a:cxnLst/>
              <a:rect l="l" t="t" r="r" b="b"/>
              <a:pathLst>
                <a:path w="150" h="109" extrusionOk="0">
                  <a:moveTo>
                    <a:pt x="75" y="0"/>
                  </a:moveTo>
                  <a:cubicBezTo>
                    <a:pt x="23" y="0"/>
                    <a:pt x="0" y="60"/>
                    <a:pt x="38" y="98"/>
                  </a:cubicBezTo>
                  <a:cubicBezTo>
                    <a:pt x="48" y="104"/>
                    <a:pt x="61" y="108"/>
                    <a:pt x="74" y="108"/>
                  </a:cubicBezTo>
                  <a:cubicBezTo>
                    <a:pt x="89" y="108"/>
                    <a:pt x="104" y="103"/>
                    <a:pt x="113" y="90"/>
                  </a:cubicBezTo>
                  <a:cubicBezTo>
                    <a:pt x="150" y="53"/>
                    <a:pt x="120" y="0"/>
                    <a:pt x="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1608;p24">
              <a:extLst>
                <a:ext uri="{FF2B5EF4-FFF2-40B4-BE49-F238E27FC236}">
                  <a16:creationId xmlns:a16="http://schemas.microsoft.com/office/drawing/2014/main" id="{83E45E7C-7527-794F-B8CB-7ACE177C03F7}"/>
                </a:ext>
              </a:extLst>
            </p:cNvPr>
            <p:cNvSpPr/>
            <p:nvPr/>
          </p:nvSpPr>
          <p:spPr>
            <a:xfrm rot="-2922755">
              <a:off x="7239624" y="3010226"/>
              <a:ext cx="17791" cy="13436"/>
            </a:xfrm>
            <a:custGeom>
              <a:avLst/>
              <a:gdLst/>
              <a:ahLst/>
              <a:cxnLst/>
              <a:rect l="l" t="t" r="r" b="b"/>
              <a:pathLst>
                <a:path w="143" h="108" extrusionOk="0">
                  <a:moveTo>
                    <a:pt x="68" y="0"/>
                  </a:moveTo>
                  <a:cubicBezTo>
                    <a:pt x="23" y="0"/>
                    <a:pt x="1" y="60"/>
                    <a:pt x="38" y="90"/>
                  </a:cubicBezTo>
                  <a:cubicBezTo>
                    <a:pt x="46" y="101"/>
                    <a:pt x="59" y="107"/>
                    <a:pt x="73" y="107"/>
                  </a:cubicBezTo>
                  <a:cubicBezTo>
                    <a:pt x="87" y="107"/>
                    <a:pt x="102" y="101"/>
                    <a:pt x="113" y="90"/>
                  </a:cubicBezTo>
                  <a:cubicBezTo>
                    <a:pt x="143" y="53"/>
                    <a:pt x="120" y="0"/>
                    <a:pt x="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1609;p24">
              <a:extLst>
                <a:ext uri="{FF2B5EF4-FFF2-40B4-BE49-F238E27FC236}">
                  <a16:creationId xmlns:a16="http://schemas.microsoft.com/office/drawing/2014/main" id="{55FE4D99-6DCF-5F48-A0B4-B526DB6218F9}"/>
                </a:ext>
              </a:extLst>
            </p:cNvPr>
            <p:cNvSpPr/>
            <p:nvPr/>
          </p:nvSpPr>
          <p:spPr>
            <a:xfrm rot="-2922755">
              <a:off x="7331132" y="2499561"/>
              <a:ext cx="39935" cy="37697"/>
            </a:xfrm>
            <a:custGeom>
              <a:avLst/>
              <a:gdLst/>
              <a:ahLst/>
              <a:cxnLst/>
              <a:rect l="l" t="t" r="r" b="b"/>
              <a:pathLst>
                <a:path w="321" h="303" extrusionOk="0">
                  <a:moveTo>
                    <a:pt x="165" y="1"/>
                  </a:moveTo>
                  <a:cubicBezTo>
                    <a:pt x="126" y="1"/>
                    <a:pt x="86" y="16"/>
                    <a:pt x="53" y="49"/>
                  </a:cubicBezTo>
                  <a:cubicBezTo>
                    <a:pt x="1" y="109"/>
                    <a:pt x="1" y="206"/>
                    <a:pt x="68" y="259"/>
                  </a:cubicBezTo>
                  <a:cubicBezTo>
                    <a:pt x="99" y="289"/>
                    <a:pt x="135" y="303"/>
                    <a:pt x="171" y="303"/>
                  </a:cubicBezTo>
                  <a:cubicBezTo>
                    <a:pt x="248" y="303"/>
                    <a:pt x="320" y="239"/>
                    <a:pt x="315" y="146"/>
                  </a:cubicBezTo>
                  <a:cubicBezTo>
                    <a:pt x="310" y="57"/>
                    <a:pt x="240" y="1"/>
                    <a:pt x="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1610;p24">
              <a:extLst>
                <a:ext uri="{FF2B5EF4-FFF2-40B4-BE49-F238E27FC236}">
                  <a16:creationId xmlns:a16="http://schemas.microsoft.com/office/drawing/2014/main" id="{6E8F64B1-1789-584F-89B0-7165F94C2E3E}"/>
                </a:ext>
              </a:extLst>
            </p:cNvPr>
            <p:cNvSpPr/>
            <p:nvPr/>
          </p:nvSpPr>
          <p:spPr>
            <a:xfrm rot="-2922755">
              <a:off x="7393076" y="3090110"/>
              <a:ext cx="37447" cy="37448"/>
            </a:xfrm>
            <a:custGeom>
              <a:avLst/>
              <a:gdLst/>
              <a:ahLst/>
              <a:cxnLst/>
              <a:rect l="l" t="t" r="r" b="b"/>
              <a:pathLst>
                <a:path w="301" h="301" extrusionOk="0">
                  <a:moveTo>
                    <a:pt x="150" y="1"/>
                  </a:moveTo>
                  <a:cubicBezTo>
                    <a:pt x="68" y="1"/>
                    <a:pt x="1" y="68"/>
                    <a:pt x="1" y="151"/>
                  </a:cubicBezTo>
                  <a:cubicBezTo>
                    <a:pt x="1" y="233"/>
                    <a:pt x="68" y="300"/>
                    <a:pt x="150" y="300"/>
                  </a:cubicBezTo>
                  <a:cubicBezTo>
                    <a:pt x="233" y="300"/>
                    <a:pt x="300" y="233"/>
                    <a:pt x="300" y="151"/>
                  </a:cubicBezTo>
                  <a:cubicBezTo>
                    <a:pt x="300" y="68"/>
                    <a:pt x="233"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1611;p24">
              <a:extLst>
                <a:ext uri="{FF2B5EF4-FFF2-40B4-BE49-F238E27FC236}">
                  <a16:creationId xmlns:a16="http://schemas.microsoft.com/office/drawing/2014/main" id="{1B5221C8-FD03-B345-920E-A9CD68BF519E}"/>
                </a:ext>
              </a:extLst>
            </p:cNvPr>
            <p:cNvSpPr/>
            <p:nvPr/>
          </p:nvSpPr>
          <p:spPr>
            <a:xfrm rot="-2922755">
              <a:off x="7349959" y="2569683"/>
              <a:ext cx="14680" cy="13810"/>
            </a:xfrm>
            <a:custGeom>
              <a:avLst/>
              <a:gdLst/>
              <a:ahLst/>
              <a:cxnLst/>
              <a:rect l="l" t="t" r="r" b="b"/>
              <a:pathLst>
                <a:path w="118" h="111" extrusionOk="0">
                  <a:moveTo>
                    <a:pt x="60" y="0"/>
                  </a:moveTo>
                  <a:cubicBezTo>
                    <a:pt x="47" y="0"/>
                    <a:pt x="33" y="6"/>
                    <a:pt x="23" y="19"/>
                  </a:cubicBezTo>
                  <a:cubicBezTo>
                    <a:pt x="0" y="41"/>
                    <a:pt x="0" y="79"/>
                    <a:pt x="23" y="93"/>
                  </a:cubicBezTo>
                  <a:cubicBezTo>
                    <a:pt x="35" y="105"/>
                    <a:pt x="49" y="110"/>
                    <a:pt x="62" y="110"/>
                  </a:cubicBezTo>
                  <a:cubicBezTo>
                    <a:pt x="92" y="110"/>
                    <a:pt x="118" y="87"/>
                    <a:pt x="113" y="56"/>
                  </a:cubicBezTo>
                  <a:cubicBezTo>
                    <a:pt x="113" y="22"/>
                    <a:pt x="87" y="0"/>
                    <a:pt x="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1612;p24">
              <a:extLst>
                <a:ext uri="{FF2B5EF4-FFF2-40B4-BE49-F238E27FC236}">
                  <a16:creationId xmlns:a16="http://schemas.microsoft.com/office/drawing/2014/main" id="{DFF83115-313A-6F41-B7EB-3DF159060E38}"/>
                </a:ext>
              </a:extLst>
            </p:cNvPr>
            <p:cNvSpPr/>
            <p:nvPr/>
          </p:nvSpPr>
          <p:spPr>
            <a:xfrm rot="-2922755">
              <a:off x="7353938" y="2612831"/>
              <a:ext cx="15054" cy="13810"/>
            </a:xfrm>
            <a:custGeom>
              <a:avLst/>
              <a:gdLst/>
              <a:ahLst/>
              <a:cxnLst/>
              <a:rect l="l" t="t" r="r" b="b"/>
              <a:pathLst>
                <a:path w="121" h="111" extrusionOk="0">
                  <a:moveTo>
                    <a:pt x="66" y="1"/>
                  </a:moveTo>
                  <a:cubicBezTo>
                    <a:pt x="52" y="1"/>
                    <a:pt x="36" y="6"/>
                    <a:pt x="23" y="19"/>
                  </a:cubicBezTo>
                  <a:cubicBezTo>
                    <a:pt x="1" y="42"/>
                    <a:pt x="8" y="79"/>
                    <a:pt x="31" y="94"/>
                  </a:cubicBezTo>
                  <a:cubicBezTo>
                    <a:pt x="40" y="106"/>
                    <a:pt x="53" y="111"/>
                    <a:pt x="65" y="111"/>
                  </a:cubicBezTo>
                  <a:cubicBezTo>
                    <a:pt x="93" y="111"/>
                    <a:pt x="121" y="87"/>
                    <a:pt x="121" y="57"/>
                  </a:cubicBezTo>
                  <a:cubicBezTo>
                    <a:pt x="121" y="22"/>
                    <a:pt x="95"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1613;p24">
              <a:extLst>
                <a:ext uri="{FF2B5EF4-FFF2-40B4-BE49-F238E27FC236}">
                  <a16:creationId xmlns:a16="http://schemas.microsoft.com/office/drawing/2014/main" id="{E6435E76-635A-DC42-BEF3-76BC16A95BAE}"/>
                </a:ext>
              </a:extLst>
            </p:cNvPr>
            <p:cNvSpPr/>
            <p:nvPr/>
          </p:nvSpPr>
          <p:spPr>
            <a:xfrm rot="-2922755">
              <a:off x="7359020" y="2655717"/>
              <a:ext cx="14183" cy="14183"/>
            </a:xfrm>
            <a:custGeom>
              <a:avLst/>
              <a:gdLst/>
              <a:ahLst/>
              <a:cxnLst/>
              <a:rect l="l" t="t" r="r" b="b"/>
              <a:pathLst>
                <a:path w="114" h="114" extrusionOk="0">
                  <a:moveTo>
                    <a:pt x="61" y="0"/>
                  </a:moveTo>
                  <a:cubicBezTo>
                    <a:pt x="47" y="0"/>
                    <a:pt x="34" y="6"/>
                    <a:pt x="23" y="19"/>
                  </a:cubicBezTo>
                  <a:cubicBezTo>
                    <a:pt x="1" y="41"/>
                    <a:pt x="1" y="79"/>
                    <a:pt x="23" y="101"/>
                  </a:cubicBezTo>
                  <a:cubicBezTo>
                    <a:pt x="34" y="109"/>
                    <a:pt x="45" y="113"/>
                    <a:pt x="57" y="113"/>
                  </a:cubicBezTo>
                  <a:cubicBezTo>
                    <a:pt x="86" y="113"/>
                    <a:pt x="113" y="88"/>
                    <a:pt x="113" y="56"/>
                  </a:cubicBezTo>
                  <a:cubicBezTo>
                    <a:pt x="113" y="22"/>
                    <a:pt x="87"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1614;p24">
              <a:extLst>
                <a:ext uri="{FF2B5EF4-FFF2-40B4-BE49-F238E27FC236}">
                  <a16:creationId xmlns:a16="http://schemas.microsoft.com/office/drawing/2014/main" id="{A7D94796-DC6C-DA4A-8B01-84036ADCDC00}"/>
                </a:ext>
              </a:extLst>
            </p:cNvPr>
            <p:cNvSpPr/>
            <p:nvPr/>
          </p:nvSpPr>
          <p:spPr>
            <a:xfrm rot="-2922755">
              <a:off x="7363230" y="2699100"/>
              <a:ext cx="15054" cy="13561"/>
            </a:xfrm>
            <a:custGeom>
              <a:avLst/>
              <a:gdLst/>
              <a:ahLst/>
              <a:cxnLst/>
              <a:rect l="l" t="t" r="r" b="b"/>
              <a:pathLst>
                <a:path w="121" h="109" extrusionOk="0">
                  <a:moveTo>
                    <a:pt x="57" y="1"/>
                  </a:moveTo>
                  <a:cubicBezTo>
                    <a:pt x="44" y="1"/>
                    <a:pt x="32" y="5"/>
                    <a:pt x="23" y="14"/>
                  </a:cubicBezTo>
                  <a:cubicBezTo>
                    <a:pt x="0" y="37"/>
                    <a:pt x="0" y="74"/>
                    <a:pt x="23" y="96"/>
                  </a:cubicBezTo>
                  <a:cubicBezTo>
                    <a:pt x="33" y="105"/>
                    <a:pt x="45" y="109"/>
                    <a:pt x="58" y="109"/>
                  </a:cubicBezTo>
                  <a:cubicBezTo>
                    <a:pt x="89" y="109"/>
                    <a:pt x="120" y="84"/>
                    <a:pt x="120" y="52"/>
                  </a:cubicBezTo>
                  <a:cubicBezTo>
                    <a:pt x="115" y="21"/>
                    <a:pt x="85"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1615;p24">
              <a:extLst>
                <a:ext uri="{FF2B5EF4-FFF2-40B4-BE49-F238E27FC236}">
                  <a16:creationId xmlns:a16="http://schemas.microsoft.com/office/drawing/2014/main" id="{7F52A7E3-9311-5740-B333-DAD0F19FC009}"/>
                </a:ext>
              </a:extLst>
            </p:cNvPr>
            <p:cNvSpPr/>
            <p:nvPr/>
          </p:nvSpPr>
          <p:spPr>
            <a:xfrm rot="-2922755">
              <a:off x="7368193" y="2742096"/>
              <a:ext cx="14058" cy="13561"/>
            </a:xfrm>
            <a:custGeom>
              <a:avLst/>
              <a:gdLst/>
              <a:ahLst/>
              <a:cxnLst/>
              <a:rect l="l" t="t" r="r" b="b"/>
              <a:pathLst>
                <a:path w="113" h="109" extrusionOk="0">
                  <a:moveTo>
                    <a:pt x="55" y="0"/>
                  </a:moveTo>
                  <a:cubicBezTo>
                    <a:pt x="41" y="0"/>
                    <a:pt x="27" y="4"/>
                    <a:pt x="15" y="14"/>
                  </a:cubicBezTo>
                  <a:cubicBezTo>
                    <a:pt x="0" y="36"/>
                    <a:pt x="0" y="74"/>
                    <a:pt x="23" y="96"/>
                  </a:cubicBezTo>
                  <a:cubicBezTo>
                    <a:pt x="31" y="104"/>
                    <a:pt x="42" y="108"/>
                    <a:pt x="53" y="108"/>
                  </a:cubicBezTo>
                  <a:cubicBezTo>
                    <a:pt x="81" y="108"/>
                    <a:pt x="113" y="83"/>
                    <a:pt x="113" y="51"/>
                  </a:cubicBezTo>
                  <a:cubicBezTo>
                    <a:pt x="113" y="20"/>
                    <a:pt x="84" y="0"/>
                    <a:pt x="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1616;p24">
              <a:extLst>
                <a:ext uri="{FF2B5EF4-FFF2-40B4-BE49-F238E27FC236}">
                  <a16:creationId xmlns:a16="http://schemas.microsoft.com/office/drawing/2014/main" id="{3A7BBDFB-4D1D-BD45-AECC-075022EB83B6}"/>
                </a:ext>
              </a:extLst>
            </p:cNvPr>
            <p:cNvSpPr/>
            <p:nvPr/>
          </p:nvSpPr>
          <p:spPr>
            <a:xfrm rot="-2922755">
              <a:off x="7372155" y="2785082"/>
              <a:ext cx="14805" cy="13685"/>
            </a:xfrm>
            <a:custGeom>
              <a:avLst/>
              <a:gdLst/>
              <a:ahLst/>
              <a:cxnLst/>
              <a:rect l="l" t="t" r="r" b="b"/>
              <a:pathLst>
                <a:path w="119" h="110" extrusionOk="0">
                  <a:moveTo>
                    <a:pt x="57" y="1"/>
                  </a:moveTo>
                  <a:cubicBezTo>
                    <a:pt x="45" y="1"/>
                    <a:pt x="33" y="5"/>
                    <a:pt x="23" y="14"/>
                  </a:cubicBezTo>
                  <a:cubicBezTo>
                    <a:pt x="1" y="37"/>
                    <a:pt x="1" y="74"/>
                    <a:pt x="23" y="97"/>
                  </a:cubicBezTo>
                  <a:cubicBezTo>
                    <a:pt x="35" y="106"/>
                    <a:pt x="48" y="110"/>
                    <a:pt x="61" y="110"/>
                  </a:cubicBezTo>
                  <a:cubicBezTo>
                    <a:pt x="91" y="110"/>
                    <a:pt x="118" y="88"/>
                    <a:pt x="113" y="52"/>
                  </a:cubicBezTo>
                  <a:cubicBezTo>
                    <a:pt x="113" y="21"/>
                    <a:pt x="85"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1617;p24">
              <a:extLst>
                <a:ext uri="{FF2B5EF4-FFF2-40B4-BE49-F238E27FC236}">
                  <a16:creationId xmlns:a16="http://schemas.microsoft.com/office/drawing/2014/main" id="{7B0DFA94-D7C0-7D43-B31B-55EC630A2F97}"/>
                </a:ext>
              </a:extLst>
            </p:cNvPr>
            <p:cNvSpPr/>
            <p:nvPr/>
          </p:nvSpPr>
          <p:spPr>
            <a:xfrm rot="-2922755">
              <a:off x="7376446" y="2828519"/>
              <a:ext cx="14929" cy="13436"/>
            </a:xfrm>
            <a:custGeom>
              <a:avLst/>
              <a:gdLst/>
              <a:ahLst/>
              <a:cxnLst/>
              <a:rect l="l" t="t" r="r" b="b"/>
              <a:pathLst>
                <a:path w="120" h="108" extrusionOk="0">
                  <a:moveTo>
                    <a:pt x="62" y="0"/>
                  </a:moveTo>
                  <a:cubicBezTo>
                    <a:pt x="47" y="0"/>
                    <a:pt x="33" y="6"/>
                    <a:pt x="23" y="19"/>
                  </a:cubicBezTo>
                  <a:cubicBezTo>
                    <a:pt x="0" y="34"/>
                    <a:pt x="8" y="72"/>
                    <a:pt x="23" y="94"/>
                  </a:cubicBezTo>
                  <a:cubicBezTo>
                    <a:pt x="34" y="103"/>
                    <a:pt x="48" y="107"/>
                    <a:pt x="61" y="107"/>
                  </a:cubicBezTo>
                  <a:cubicBezTo>
                    <a:pt x="91" y="107"/>
                    <a:pt x="120" y="85"/>
                    <a:pt x="120" y="49"/>
                  </a:cubicBezTo>
                  <a:cubicBezTo>
                    <a:pt x="115" y="20"/>
                    <a:pt x="8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1618;p24">
              <a:extLst>
                <a:ext uri="{FF2B5EF4-FFF2-40B4-BE49-F238E27FC236}">
                  <a16:creationId xmlns:a16="http://schemas.microsoft.com/office/drawing/2014/main" id="{AB44B853-1115-7A48-B166-8467BC26CA10}"/>
                </a:ext>
              </a:extLst>
            </p:cNvPr>
            <p:cNvSpPr/>
            <p:nvPr/>
          </p:nvSpPr>
          <p:spPr>
            <a:xfrm rot="-2922755">
              <a:off x="7381294" y="2871386"/>
              <a:ext cx="14058" cy="13436"/>
            </a:xfrm>
            <a:custGeom>
              <a:avLst/>
              <a:gdLst/>
              <a:ahLst/>
              <a:cxnLst/>
              <a:rect l="l" t="t" r="r" b="b"/>
              <a:pathLst>
                <a:path w="113" h="108" extrusionOk="0">
                  <a:moveTo>
                    <a:pt x="59" y="1"/>
                  </a:moveTo>
                  <a:cubicBezTo>
                    <a:pt x="44" y="1"/>
                    <a:pt x="28" y="7"/>
                    <a:pt x="15" y="20"/>
                  </a:cubicBezTo>
                  <a:cubicBezTo>
                    <a:pt x="0" y="42"/>
                    <a:pt x="0" y="72"/>
                    <a:pt x="23" y="95"/>
                  </a:cubicBezTo>
                  <a:cubicBezTo>
                    <a:pt x="34" y="104"/>
                    <a:pt x="47" y="108"/>
                    <a:pt x="59" y="108"/>
                  </a:cubicBezTo>
                  <a:cubicBezTo>
                    <a:pt x="87" y="108"/>
                    <a:pt x="112" y="86"/>
                    <a:pt x="112" y="50"/>
                  </a:cubicBezTo>
                  <a:cubicBezTo>
                    <a:pt x="112" y="20"/>
                    <a:pt x="87" y="1"/>
                    <a:pt x="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1619;p24">
              <a:extLst>
                <a:ext uri="{FF2B5EF4-FFF2-40B4-BE49-F238E27FC236}">
                  <a16:creationId xmlns:a16="http://schemas.microsoft.com/office/drawing/2014/main" id="{BA703BC8-64F0-D749-A511-53E0CB9BB361}"/>
                </a:ext>
              </a:extLst>
            </p:cNvPr>
            <p:cNvSpPr/>
            <p:nvPr/>
          </p:nvSpPr>
          <p:spPr>
            <a:xfrm rot="-2922755">
              <a:off x="7385303" y="2914476"/>
              <a:ext cx="14805" cy="13436"/>
            </a:xfrm>
            <a:custGeom>
              <a:avLst/>
              <a:gdLst/>
              <a:ahLst/>
              <a:cxnLst/>
              <a:rect l="l" t="t" r="r" b="b"/>
              <a:pathLst>
                <a:path w="119" h="108" extrusionOk="0">
                  <a:moveTo>
                    <a:pt x="62" y="0"/>
                  </a:moveTo>
                  <a:cubicBezTo>
                    <a:pt x="48" y="0"/>
                    <a:pt x="34" y="6"/>
                    <a:pt x="23" y="19"/>
                  </a:cubicBezTo>
                  <a:cubicBezTo>
                    <a:pt x="1" y="42"/>
                    <a:pt x="1" y="72"/>
                    <a:pt x="23" y="94"/>
                  </a:cubicBezTo>
                  <a:cubicBezTo>
                    <a:pt x="34" y="103"/>
                    <a:pt x="48" y="107"/>
                    <a:pt x="61" y="107"/>
                  </a:cubicBezTo>
                  <a:cubicBezTo>
                    <a:pt x="91" y="107"/>
                    <a:pt x="118" y="86"/>
                    <a:pt x="113" y="49"/>
                  </a:cubicBezTo>
                  <a:cubicBezTo>
                    <a:pt x="113" y="20"/>
                    <a:pt x="8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1620;p24">
              <a:extLst>
                <a:ext uri="{FF2B5EF4-FFF2-40B4-BE49-F238E27FC236}">
                  <a16:creationId xmlns:a16="http://schemas.microsoft.com/office/drawing/2014/main" id="{034471D8-4F93-BD45-876A-C7E2598EEE5C}"/>
                </a:ext>
              </a:extLst>
            </p:cNvPr>
            <p:cNvSpPr/>
            <p:nvPr/>
          </p:nvSpPr>
          <p:spPr>
            <a:xfrm rot="-2922755">
              <a:off x="7390130" y="2957296"/>
              <a:ext cx="14058" cy="13436"/>
            </a:xfrm>
            <a:custGeom>
              <a:avLst/>
              <a:gdLst/>
              <a:ahLst/>
              <a:cxnLst/>
              <a:rect l="l" t="t" r="r" b="b"/>
              <a:pathLst>
                <a:path w="113" h="108" extrusionOk="0">
                  <a:moveTo>
                    <a:pt x="60" y="1"/>
                  </a:moveTo>
                  <a:cubicBezTo>
                    <a:pt x="45" y="1"/>
                    <a:pt x="29" y="7"/>
                    <a:pt x="15" y="20"/>
                  </a:cubicBezTo>
                  <a:cubicBezTo>
                    <a:pt x="1" y="42"/>
                    <a:pt x="1" y="72"/>
                    <a:pt x="23" y="95"/>
                  </a:cubicBezTo>
                  <a:cubicBezTo>
                    <a:pt x="32" y="104"/>
                    <a:pt x="44" y="108"/>
                    <a:pt x="56" y="108"/>
                  </a:cubicBezTo>
                  <a:cubicBezTo>
                    <a:pt x="84" y="108"/>
                    <a:pt x="113" y="86"/>
                    <a:pt x="113" y="50"/>
                  </a:cubicBezTo>
                  <a:cubicBezTo>
                    <a:pt x="113" y="21"/>
                    <a:pt x="88" y="1"/>
                    <a:pt x="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1621;p24">
              <a:extLst>
                <a:ext uri="{FF2B5EF4-FFF2-40B4-BE49-F238E27FC236}">
                  <a16:creationId xmlns:a16="http://schemas.microsoft.com/office/drawing/2014/main" id="{B2495A34-6692-2544-9940-8F470A36874D}"/>
                </a:ext>
              </a:extLst>
            </p:cNvPr>
            <p:cNvSpPr/>
            <p:nvPr/>
          </p:nvSpPr>
          <p:spPr>
            <a:xfrm rot="-2922755">
              <a:off x="7394139" y="3000386"/>
              <a:ext cx="14805" cy="13436"/>
            </a:xfrm>
            <a:custGeom>
              <a:avLst/>
              <a:gdLst/>
              <a:ahLst/>
              <a:cxnLst/>
              <a:rect l="l" t="t" r="r" b="b"/>
              <a:pathLst>
                <a:path w="119" h="108" extrusionOk="0">
                  <a:moveTo>
                    <a:pt x="62" y="0"/>
                  </a:moveTo>
                  <a:cubicBezTo>
                    <a:pt x="48" y="0"/>
                    <a:pt x="34" y="6"/>
                    <a:pt x="23" y="19"/>
                  </a:cubicBezTo>
                  <a:cubicBezTo>
                    <a:pt x="1" y="42"/>
                    <a:pt x="1" y="72"/>
                    <a:pt x="23" y="94"/>
                  </a:cubicBezTo>
                  <a:cubicBezTo>
                    <a:pt x="35" y="103"/>
                    <a:pt x="48" y="107"/>
                    <a:pt x="61" y="107"/>
                  </a:cubicBezTo>
                  <a:cubicBezTo>
                    <a:pt x="91" y="107"/>
                    <a:pt x="118" y="86"/>
                    <a:pt x="113" y="49"/>
                  </a:cubicBezTo>
                  <a:cubicBezTo>
                    <a:pt x="113" y="20"/>
                    <a:pt x="88"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1622;p24">
              <a:extLst>
                <a:ext uri="{FF2B5EF4-FFF2-40B4-BE49-F238E27FC236}">
                  <a16:creationId xmlns:a16="http://schemas.microsoft.com/office/drawing/2014/main" id="{D48E5155-AD44-1E42-82DB-607915A48784}"/>
                </a:ext>
              </a:extLst>
            </p:cNvPr>
            <p:cNvSpPr/>
            <p:nvPr/>
          </p:nvSpPr>
          <p:spPr>
            <a:xfrm rot="-2922755">
              <a:off x="7398222" y="3043486"/>
              <a:ext cx="15054" cy="13436"/>
            </a:xfrm>
            <a:custGeom>
              <a:avLst/>
              <a:gdLst/>
              <a:ahLst/>
              <a:cxnLst/>
              <a:rect l="l" t="t" r="r" b="b"/>
              <a:pathLst>
                <a:path w="121" h="108" extrusionOk="0">
                  <a:moveTo>
                    <a:pt x="62" y="1"/>
                  </a:moveTo>
                  <a:cubicBezTo>
                    <a:pt x="48" y="1"/>
                    <a:pt x="33" y="7"/>
                    <a:pt x="23" y="20"/>
                  </a:cubicBezTo>
                  <a:cubicBezTo>
                    <a:pt x="0" y="42"/>
                    <a:pt x="0" y="72"/>
                    <a:pt x="23" y="95"/>
                  </a:cubicBezTo>
                  <a:cubicBezTo>
                    <a:pt x="34" y="104"/>
                    <a:pt x="48" y="108"/>
                    <a:pt x="61" y="108"/>
                  </a:cubicBezTo>
                  <a:cubicBezTo>
                    <a:pt x="91" y="108"/>
                    <a:pt x="120" y="86"/>
                    <a:pt x="120" y="50"/>
                  </a:cubicBezTo>
                  <a:cubicBezTo>
                    <a:pt x="115" y="21"/>
                    <a:pt x="88"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1623;p24">
              <a:extLst>
                <a:ext uri="{FF2B5EF4-FFF2-40B4-BE49-F238E27FC236}">
                  <a16:creationId xmlns:a16="http://schemas.microsoft.com/office/drawing/2014/main" id="{C9A14434-B640-804E-9BCE-A2FB5C0E300C}"/>
                </a:ext>
              </a:extLst>
            </p:cNvPr>
            <p:cNvSpPr/>
            <p:nvPr/>
          </p:nvSpPr>
          <p:spPr>
            <a:xfrm rot="-2922755">
              <a:off x="7541758" y="3094840"/>
              <a:ext cx="50510" cy="37821"/>
            </a:xfrm>
            <a:custGeom>
              <a:avLst/>
              <a:gdLst/>
              <a:ahLst/>
              <a:cxnLst/>
              <a:rect l="l" t="t" r="r" b="b"/>
              <a:pathLst>
                <a:path w="406" h="304" extrusionOk="0">
                  <a:moveTo>
                    <a:pt x="202" y="1"/>
                  </a:moveTo>
                  <a:cubicBezTo>
                    <a:pt x="163" y="1"/>
                    <a:pt x="122" y="18"/>
                    <a:pt x="91" y="49"/>
                  </a:cubicBezTo>
                  <a:cubicBezTo>
                    <a:pt x="1" y="147"/>
                    <a:pt x="76" y="304"/>
                    <a:pt x="210" y="304"/>
                  </a:cubicBezTo>
                  <a:cubicBezTo>
                    <a:pt x="338" y="296"/>
                    <a:pt x="405" y="132"/>
                    <a:pt x="300" y="42"/>
                  </a:cubicBezTo>
                  <a:cubicBezTo>
                    <a:pt x="272" y="14"/>
                    <a:pt x="237" y="1"/>
                    <a:pt x="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1624;p24">
              <a:extLst>
                <a:ext uri="{FF2B5EF4-FFF2-40B4-BE49-F238E27FC236}">
                  <a16:creationId xmlns:a16="http://schemas.microsoft.com/office/drawing/2014/main" id="{ADAFE9B9-A4AC-3847-B76D-9B67C13F8FF3}"/>
                </a:ext>
              </a:extLst>
            </p:cNvPr>
            <p:cNvSpPr/>
            <p:nvPr/>
          </p:nvSpPr>
          <p:spPr>
            <a:xfrm rot="-2922755">
              <a:off x="7481704" y="2504540"/>
              <a:ext cx="49266" cy="36950"/>
            </a:xfrm>
            <a:custGeom>
              <a:avLst/>
              <a:gdLst/>
              <a:ahLst/>
              <a:cxnLst/>
              <a:rect l="l" t="t" r="r" b="b"/>
              <a:pathLst>
                <a:path w="396" h="297" extrusionOk="0">
                  <a:moveTo>
                    <a:pt x="198" y="1"/>
                  </a:moveTo>
                  <a:cubicBezTo>
                    <a:pt x="157" y="1"/>
                    <a:pt x="116" y="18"/>
                    <a:pt x="88" y="50"/>
                  </a:cubicBezTo>
                  <a:cubicBezTo>
                    <a:pt x="1" y="145"/>
                    <a:pt x="70" y="297"/>
                    <a:pt x="192" y="297"/>
                  </a:cubicBezTo>
                  <a:cubicBezTo>
                    <a:pt x="195" y="297"/>
                    <a:pt x="198" y="297"/>
                    <a:pt x="201" y="297"/>
                  </a:cubicBezTo>
                  <a:cubicBezTo>
                    <a:pt x="335" y="297"/>
                    <a:pt x="395" y="132"/>
                    <a:pt x="298" y="42"/>
                  </a:cubicBezTo>
                  <a:cubicBezTo>
                    <a:pt x="270" y="14"/>
                    <a:pt x="234" y="1"/>
                    <a:pt x="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1625;p24">
              <a:extLst>
                <a:ext uri="{FF2B5EF4-FFF2-40B4-BE49-F238E27FC236}">
                  <a16:creationId xmlns:a16="http://schemas.microsoft.com/office/drawing/2014/main" id="{F1DBC216-E0F9-D349-B8A0-3DDA5B698A19}"/>
                </a:ext>
              </a:extLst>
            </p:cNvPr>
            <p:cNvSpPr/>
            <p:nvPr/>
          </p:nvSpPr>
          <p:spPr>
            <a:xfrm rot="-2922755">
              <a:off x="7551621" y="3048096"/>
              <a:ext cx="18786" cy="14307"/>
            </a:xfrm>
            <a:custGeom>
              <a:avLst/>
              <a:gdLst/>
              <a:ahLst/>
              <a:cxnLst/>
              <a:rect l="l" t="t" r="r" b="b"/>
              <a:pathLst>
                <a:path w="151" h="115" extrusionOk="0">
                  <a:moveTo>
                    <a:pt x="73" y="0"/>
                  </a:moveTo>
                  <a:cubicBezTo>
                    <a:pt x="59" y="0"/>
                    <a:pt x="46" y="6"/>
                    <a:pt x="38" y="17"/>
                  </a:cubicBezTo>
                  <a:cubicBezTo>
                    <a:pt x="1" y="54"/>
                    <a:pt x="31" y="114"/>
                    <a:pt x="76" y="114"/>
                  </a:cubicBezTo>
                  <a:cubicBezTo>
                    <a:pt x="128" y="107"/>
                    <a:pt x="151" y="47"/>
                    <a:pt x="113" y="17"/>
                  </a:cubicBezTo>
                  <a:cubicBezTo>
                    <a:pt x="102" y="6"/>
                    <a:pt x="87"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1626;p24">
              <a:extLst>
                <a:ext uri="{FF2B5EF4-FFF2-40B4-BE49-F238E27FC236}">
                  <a16:creationId xmlns:a16="http://schemas.microsoft.com/office/drawing/2014/main" id="{D1809E98-62F3-0E41-8FB8-C490DE68F5E2}"/>
                </a:ext>
              </a:extLst>
            </p:cNvPr>
            <p:cNvSpPr/>
            <p:nvPr/>
          </p:nvSpPr>
          <p:spPr>
            <a:xfrm rot="-2922755">
              <a:off x="7547533" y="3005154"/>
              <a:ext cx="17542" cy="13436"/>
            </a:xfrm>
            <a:custGeom>
              <a:avLst/>
              <a:gdLst/>
              <a:ahLst/>
              <a:cxnLst/>
              <a:rect l="l" t="t" r="r" b="b"/>
              <a:pathLst>
                <a:path w="141" h="108" extrusionOk="0">
                  <a:moveTo>
                    <a:pt x="66" y="1"/>
                  </a:moveTo>
                  <a:cubicBezTo>
                    <a:pt x="53" y="1"/>
                    <a:pt x="40" y="6"/>
                    <a:pt x="28" y="17"/>
                  </a:cubicBezTo>
                  <a:cubicBezTo>
                    <a:pt x="0" y="53"/>
                    <a:pt x="19" y="108"/>
                    <a:pt x="65" y="108"/>
                  </a:cubicBezTo>
                  <a:cubicBezTo>
                    <a:pt x="67" y="108"/>
                    <a:pt x="70" y="108"/>
                    <a:pt x="73" y="107"/>
                  </a:cubicBezTo>
                  <a:cubicBezTo>
                    <a:pt x="118" y="107"/>
                    <a:pt x="141" y="47"/>
                    <a:pt x="103" y="17"/>
                  </a:cubicBezTo>
                  <a:cubicBezTo>
                    <a:pt x="92" y="6"/>
                    <a:pt x="79" y="1"/>
                    <a:pt x="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1627;p24">
              <a:extLst>
                <a:ext uri="{FF2B5EF4-FFF2-40B4-BE49-F238E27FC236}">
                  <a16:creationId xmlns:a16="http://schemas.microsoft.com/office/drawing/2014/main" id="{F417106D-C9CF-BB48-9DEF-F7E2CB861D71}"/>
                </a:ext>
              </a:extLst>
            </p:cNvPr>
            <p:cNvSpPr/>
            <p:nvPr/>
          </p:nvSpPr>
          <p:spPr>
            <a:xfrm rot="-2922755">
              <a:off x="7542664" y="2962240"/>
              <a:ext cx="18537" cy="13436"/>
            </a:xfrm>
            <a:custGeom>
              <a:avLst/>
              <a:gdLst/>
              <a:ahLst/>
              <a:cxnLst/>
              <a:rect l="l" t="t" r="r" b="b"/>
              <a:pathLst>
                <a:path w="149" h="108" extrusionOk="0">
                  <a:moveTo>
                    <a:pt x="71" y="0"/>
                  </a:moveTo>
                  <a:cubicBezTo>
                    <a:pt x="57" y="0"/>
                    <a:pt x="43" y="6"/>
                    <a:pt x="36" y="17"/>
                  </a:cubicBezTo>
                  <a:cubicBezTo>
                    <a:pt x="1" y="52"/>
                    <a:pt x="25" y="107"/>
                    <a:pt x="66" y="107"/>
                  </a:cubicBezTo>
                  <a:cubicBezTo>
                    <a:pt x="68" y="107"/>
                    <a:pt x="71" y="107"/>
                    <a:pt x="73" y="107"/>
                  </a:cubicBezTo>
                  <a:cubicBezTo>
                    <a:pt x="126" y="107"/>
                    <a:pt x="148" y="47"/>
                    <a:pt x="111" y="17"/>
                  </a:cubicBezTo>
                  <a:cubicBezTo>
                    <a:pt x="100" y="6"/>
                    <a:pt x="85" y="0"/>
                    <a:pt x="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1628;p24">
              <a:extLst>
                <a:ext uri="{FF2B5EF4-FFF2-40B4-BE49-F238E27FC236}">
                  <a16:creationId xmlns:a16="http://schemas.microsoft.com/office/drawing/2014/main" id="{2FB772A7-5BF2-0F46-950F-EB4F6C864E15}"/>
                </a:ext>
              </a:extLst>
            </p:cNvPr>
            <p:cNvSpPr/>
            <p:nvPr/>
          </p:nvSpPr>
          <p:spPr>
            <a:xfrm rot="-2922755">
              <a:off x="7538594" y="2919291"/>
              <a:ext cx="17666" cy="13436"/>
            </a:xfrm>
            <a:custGeom>
              <a:avLst/>
              <a:gdLst/>
              <a:ahLst/>
              <a:cxnLst/>
              <a:rect l="l" t="t" r="r" b="b"/>
              <a:pathLst>
                <a:path w="142" h="108" extrusionOk="0">
                  <a:moveTo>
                    <a:pt x="70" y="1"/>
                  </a:moveTo>
                  <a:cubicBezTo>
                    <a:pt x="55" y="1"/>
                    <a:pt x="40" y="6"/>
                    <a:pt x="29" y="17"/>
                  </a:cubicBezTo>
                  <a:cubicBezTo>
                    <a:pt x="1" y="53"/>
                    <a:pt x="19" y="108"/>
                    <a:pt x="65" y="108"/>
                  </a:cubicBezTo>
                  <a:cubicBezTo>
                    <a:pt x="68" y="108"/>
                    <a:pt x="71" y="108"/>
                    <a:pt x="74" y="107"/>
                  </a:cubicBezTo>
                  <a:cubicBezTo>
                    <a:pt x="119" y="107"/>
                    <a:pt x="141" y="47"/>
                    <a:pt x="111" y="17"/>
                  </a:cubicBezTo>
                  <a:cubicBezTo>
                    <a:pt x="100" y="6"/>
                    <a:pt x="85" y="1"/>
                    <a:pt x="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1629;p24">
              <a:extLst>
                <a:ext uri="{FF2B5EF4-FFF2-40B4-BE49-F238E27FC236}">
                  <a16:creationId xmlns:a16="http://schemas.microsoft.com/office/drawing/2014/main" id="{170B606B-0280-0D4E-AC71-183308A5DAE2}"/>
                </a:ext>
              </a:extLst>
            </p:cNvPr>
            <p:cNvSpPr/>
            <p:nvPr/>
          </p:nvSpPr>
          <p:spPr>
            <a:xfrm rot="-2922755">
              <a:off x="7534319" y="2876164"/>
              <a:ext cx="17791" cy="13312"/>
            </a:xfrm>
            <a:custGeom>
              <a:avLst/>
              <a:gdLst/>
              <a:ahLst/>
              <a:cxnLst/>
              <a:rect l="l" t="t" r="r" b="b"/>
              <a:pathLst>
                <a:path w="143" h="107" extrusionOk="0">
                  <a:moveTo>
                    <a:pt x="68" y="0"/>
                  </a:moveTo>
                  <a:cubicBezTo>
                    <a:pt x="55" y="0"/>
                    <a:pt x="42" y="6"/>
                    <a:pt x="31" y="17"/>
                  </a:cubicBezTo>
                  <a:cubicBezTo>
                    <a:pt x="1" y="54"/>
                    <a:pt x="23" y="107"/>
                    <a:pt x="75" y="107"/>
                  </a:cubicBezTo>
                  <a:cubicBezTo>
                    <a:pt x="120" y="107"/>
                    <a:pt x="143" y="47"/>
                    <a:pt x="105" y="17"/>
                  </a:cubicBezTo>
                  <a:cubicBezTo>
                    <a:pt x="94" y="6"/>
                    <a:pt x="8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1630;p24">
              <a:extLst>
                <a:ext uri="{FF2B5EF4-FFF2-40B4-BE49-F238E27FC236}">
                  <a16:creationId xmlns:a16="http://schemas.microsoft.com/office/drawing/2014/main" id="{ABD28958-A1FD-CE47-B3FB-90D4E6AD0632}"/>
                </a:ext>
              </a:extLst>
            </p:cNvPr>
            <p:cNvSpPr/>
            <p:nvPr/>
          </p:nvSpPr>
          <p:spPr>
            <a:xfrm rot="-2922755">
              <a:off x="7529404" y="2833147"/>
              <a:ext cx="18786" cy="13436"/>
            </a:xfrm>
            <a:custGeom>
              <a:avLst/>
              <a:gdLst/>
              <a:ahLst/>
              <a:cxnLst/>
              <a:rect l="l" t="t" r="r" b="b"/>
              <a:pathLst>
                <a:path w="151" h="108" extrusionOk="0">
                  <a:moveTo>
                    <a:pt x="73" y="0"/>
                  </a:moveTo>
                  <a:cubicBezTo>
                    <a:pt x="59" y="0"/>
                    <a:pt x="46" y="6"/>
                    <a:pt x="38" y="17"/>
                  </a:cubicBezTo>
                  <a:cubicBezTo>
                    <a:pt x="1" y="55"/>
                    <a:pt x="31" y="107"/>
                    <a:pt x="76" y="107"/>
                  </a:cubicBezTo>
                  <a:cubicBezTo>
                    <a:pt x="128" y="107"/>
                    <a:pt x="150" y="47"/>
                    <a:pt x="113" y="17"/>
                  </a:cubicBezTo>
                  <a:cubicBezTo>
                    <a:pt x="102" y="6"/>
                    <a:pt x="87"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1631;p24">
              <a:extLst>
                <a:ext uri="{FF2B5EF4-FFF2-40B4-BE49-F238E27FC236}">
                  <a16:creationId xmlns:a16="http://schemas.microsoft.com/office/drawing/2014/main" id="{3F5090F0-C9B7-0341-8B74-8EFE63EE5507}"/>
                </a:ext>
              </a:extLst>
            </p:cNvPr>
            <p:cNvSpPr/>
            <p:nvPr/>
          </p:nvSpPr>
          <p:spPr>
            <a:xfrm rot="-2922755">
              <a:off x="7525437" y="2790151"/>
              <a:ext cx="17791" cy="13436"/>
            </a:xfrm>
            <a:custGeom>
              <a:avLst/>
              <a:gdLst/>
              <a:ahLst/>
              <a:cxnLst/>
              <a:rect l="l" t="t" r="r" b="b"/>
              <a:pathLst>
                <a:path w="143" h="108" extrusionOk="0">
                  <a:moveTo>
                    <a:pt x="70" y="1"/>
                  </a:moveTo>
                  <a:cubicBezTo>
                    <a:pt x="56" y="1"/>
                    <a:pt x="41" y="7"/>
                    <a:pt x="30" y="18"/>
                  </a:cubicBezTo>
                  <a:cubicBezTo>
                    <a:pt x="0" y="55"/>
                    <a:pt x="23" y="108"/>
                    <a:pt x="75" y="108"/>
                  </a:cubicBezTo>
                  <a:cubicBezTo>
                    <a:pt x="120" y="108"/>
                    <a:pt x="142" y="48"/>
                    <a:pt x="105" y="18"/>
                  </a:cubicBezTo>
                  <a:cubicBezTo>
                    <a:pt x="98" y="7"/>
                    <a:pt x="84" y="1"/>
                    <a:pt x="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1632;p24">
              <a:extLst>
                <a:ext uri="{FF2B5EF4-FFF2-40B4-BE49-F238E27FC236}">
                  <a16:creationId xmlns:a16="http://schemas.microsoft.com/office/drawing/2014/main" id="{51B3C7DA-C700-E249-A5AA-033AEF3DE2A2}"/>
                </a:ext>
              </a:extLst>
            </p:cNvPr>
            <p:cNvSpPr/>
            <p:nvPr/>
          </p:nvSpPr>
          <p:spPr>
            <a:xfrm rot="-2922755">
              <a:off x="7520542" y="2747181"/>
              <a:ext cx="18661" cy="13561"/>
            </a:xfrm>
            <a:custGeom>
              <a:avLst/>
              <a:gdLst/>
              <a:ahLst/>
              <a:cxnLst/>
              <a:rect l="l" t="t" r="r" b="b"/>
              <a:pathLst>
                <a:path w="150" h="109" extrusionOk="0">
                  <a:moveTo>
                    <a:pt x="79" y="0"/>
                  </a:moveTo>
                  <a:cubicBezTo>
                    <a:pt x="65" y="0"/>
                    <a:pt x="50" y="6"/>
                    <a:pt x="38" y="18"/>
                  </a:cubicBezTo>
                  <a:cubicBezTo>
                    <a:pt x="0" y="56"/>
                    <a:pt x="30" y="108"/>
                    <a:pt x="75" y="108"/>
                  </a:cubicBezTo>
                  <a:cubicBezTo>
                    <a:pt x="128" y="108"/>
                    <a:pt x="150" y="48"/>
                    <a:pt x="113" y="11"/>
                  </a:cubicBezTo>
                  <a:cubicBezTo>
                    <a:pt x="102" y="4"/>
                    <a:pt x="91"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1633;p24">
              <a:extLst>
                <a:ext uri="{FF2B5EF4-FFF2-40B4-BE49-F238E27FC236}">
                  <a16:creationId xmlns:a16="http://schemas.microsoft.com/office/drawing/2014/main" id="{BEB3FFCA-E052-FA45-AD56-5071F0BEFE49}"/>
                </a:ext>
              </a:extLst>
            </p:cNvPr>
            <p:cNvSpPr/>
            <p:nvPr/>
          </p:nvSpPr>
          <p:spPr>
            <a:xfrm rot="-2922755">
              <a:off x="7516451" y="2704185"/>
              <a:ext cx="17915" cy="13561"/>
            </a:xfrm>
            <a:custGeom>
              <a:avLst/>
              <a:gdLst/>
              <a:ahLst/>
              <a:cxnLst/>
              <a:rect l="l" t="t" r="r" b="b"/>
              <a:pathLst>
                <a:path w="144" h="109" extrusionOk="0">
                  <a:moveTo>
                    <a:pt x="76" y="1"/>
                  </a:moveTo>
                  <a:cubicBezTo>
                    <a:pt x="60" y="1"/>
                    <a:pt x="43" y="6"/>
                    <a:pt x="31" y="19"/>
                  </a:cubicBezTo>
                  <a:cubicBezTo>
                    <a:pt x="1" y="56"/>
                    <a:pt x="31" y="109"/>
                    <a:pt x="76" y="109"/>
                  </a:cubicBezTo>
                  <a:cubicBezTo>
                    <a:pt x="121" y="109"/>
                    <a:pt x="143" y="49"/>
                    <a:pt x="113" y="11"/>
                  </a:cubicBezTo>
                  <a:cubicBezTo>
                    <a:pt x="103" y="5"/>
                    <a:pt x="9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1634;p24">
              <a:extLst>
                <a:ext uri="{FF2B5EF4-FFF2-40B4-BE49-F238E27FC236}">
                  <a16:creationId xmlns:a16="http://schemas.microsoft.com/office/drawing/2014/main" id="{943857DB-5521-2C4E-AD24-3E61605855E9}"/>
                </a:ext>
              </a:extLst>
            </p:cNvPr>
            <p:cNvSpPr/>
            <p:nvPr/>
          </p:nvSpPr>
          <p:spPr>
            <a:xfrm rot="-2922755">
              <a:off x="7512429" y="2660943"/>
              <a:ext cx="17791" cy="13561"/>
            </a:xfrm>
            <a:custGeom>
              <a:avLst/>
              <a:gdLst/>
              <a:ahLst/>
              <a:cxnLst/>
              <a:rect l="l" t="t" r="r" b="b"/>
              <a:pathLst>
                <a:path w="143" h="109" extrusionOk="0">
                  <a:moveTo>
                    <a:pt x="72" y="0"/>
                  </a:moveTo>
                  <a:cubicBezTo>
                    <a:pt x="57" y="0"/>
                    <a:pt x="43" y="6"/>
                    <a:pt x="30" y="18"/>
                  </a:cubicBezTo>
                  <a:cubicBezTo>
                    <a:pt x="0" y="48"/>
                    <a:pt x="23" y="108"/>
                    <a:pt x="75" y="108"/>
                  </a:cubicBezTo>
                  <a:cubicBezTo>
                    <a:pt x="120" y="108"/>
                    <a:pt x="143" y="48"/>
                    <a:pt x="105" y="11"/>
                  </a:cubicBezTo>
                  <a:cubicBezTo>
                    <a:pt x="95" y="4"/>
                    <a:pt x="83" y="0"/>
                    <a:pt x="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1635;p24">
              <a:extLst>
                <a:ext uri="{FF2B5EF4-FFF2-40B4-BE49-F238E27FC236}">
                  <a16:creationId xmlns:a16="http://schemas.microsoft.com/office/drawing/2014/main" id="{BE5E5B77-BBB9-DF48-8E5E-2F0A4E5700B8}"/>
                </a:ext>
              </a:extLst>
            </p:cNvPr>
            <p:cNvSpPr/>
            <p:nvPr/>
          </p:nvSpPr>
          <p:spPr>
            <a:xfrm rot="-2922755">
              <a:off x="7507467" y="2617947"/>
              <a:ext cx="18786" cy="13561"/>
            </a:xfrm>
            <a:custGeom>
              <a:avLst/>
              <a:gdLst/>
              <a:ahLst/>
              <a:cxnLst/>
              <a:rect l="l" t="t" r="r" b="b"/>
              <a:pathLst>
                <a:path w="151" h="109" extrusionOk="0">
                  <a:moveTo>
                    <a:pt x="77" y="1"/>
                  </a:moveTo>
                  <a:cubicBezTo>
                    <a:pt x="61" y="1"/>
                    <a:pt x="46" y="6"/>
                    <a:pt x="38" y="19"/>
                  </a:cubicBezTo>
                  <a:cubicBezTo>
                    <a:pt x="0" y="49"/>
                    <a:pt x="30" y="109"/>
                    <a:pt x="75" y="109"/>
                  </a:cubicBezTo>
                  <a:cubicBezTo>
                    <a:pt x="128" y="109"/>
                    <a:pt x="150" y="49"/>
                    <a:pt x="113" y="11"/>
                  </a:cubicBezTo>
                  <a:cubicBezTo>
                    <a:pt x="103" y="5"/>
                    <a:pt x="89"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1636;p24">
              <a:extLst>
                <a:ext uri="{FF2B5EF4-FFF2-40B4-BE49-F238E27FC236}">
                  <a16:creationId xmlns:a16="http://schemas.microsoft.com/office/drawing/2014/main" id="{D8443F0E-1379-214E-B1BB-6E7D0DA2D900}"/>
                </a:ext>
              </a:extLst>
            </p:cNvPr>
            <p:cNvSpPr/>
            <p:nvPr/>
          </p:nvSpPr>
          <p:spPr>
            <a:xfrm rot="-2922755">
              <a:off x="7503350" y="2574770"/>
              <a:ext cx="17915" cy="13934"/>
            </a:xfrm>
            <a:custGeom>
              <a:avLst/>
              <a:gdLst/>
              <a:ahLst/>
              <a:cxnLst/>
              <a:rect l="l" t="t" r="r" b="b"/>
              <a:pathLst>
                <a:path w="144" h="112" extrusionOk="0">
                  <a:moveTo>
                    <a:pt x="79" y="0"/>
                  </a:moveTo>
                  <a:cubicBezTo>
                    <a:pt x="62" y="0"/>
                    <a:pt x="44" y="8"/>
                    <a:pt x="31" y="21"/>
                  </a:cubicBezTo>
                  <a:cubicBezTo>
                    <a:pt x="1" y="51"/>
                    <a:pt x="23" y="111"/>
                    <a:pt x="76" y="111"/>
                  </a:cubicBezTo>
                  <a:cubicBezTo>
                    <a:pt x="121" y="111"/>
                    <a:pt x="143" y="51"/>
                    <a:pt x="113" y="14"/>
                  </a:cubicBezTo>
                  <a:cubicBezTo>
                    <a:pt x="104" y="4"/>
                    <a:pt x="92" y="0"/>
                    <a:pt x="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1637;p24">
              <a:extLst>
                <a:ext uri="{FF2B5EF4-FFF2-40B4-BE49-F238E27FC236}">
                  <a16:creationId xmlns:a16="http://schemas.microsoft.com/office/drawing/2014/main" id="{6B95F4B7-584C-AC4D-B595-23FFD2F26E4C}"/>
                </a:ext>
              </a:extLst>
            </p:cNvPr>
            <p:cNvSpPr/>
            <p:nvPr/>
          </p:nvSpPr>
          <p:spPr>
            <a:xfrm rot="-2922755">
              <a:off x="7689380" y="3077155"/>
              <a:ext cx="50137" cy="37572"/>
            </a:xfrm>
            <a:custGeom>
              <a:avLst/>
              <a:gdLst/>
              <a:ahLst/>
              <a:cxnLst/>
              <a:rect l="l" t="t" r="r" b="b"/>
              <a:pathLst>
                <a:path w="403" h="302" extrusionOk="0">
                  <a:moveTo>
                    <a:pt x="204" y="1"/>
                  </a:moveTo>
                  <a:cubicBezTo>
                    <a:pt x="201" y="1"/>
                    <a:pt x="198" y="1"/>
                    <a:pt x="195" y="1"/>
                  </a:cubicBezTo>
                  <a:cubicBezTo>
                    <a:pt x="60" y="8"/>
                    <a:pt x="1" y="173"/>
                    <a:pt x="98" y="263"/>
                  </a:cubicBezTo>
                  <a:cubicBezTo>
                    <a:pt x="127" y="288"/>
                    <a:pt x="165" y="301"/>
                    <a:pt x="203" y="301"/>
                  </a:cubicBezTo>
                  <a:cubicBezTo>
                    <a:pt x="243" y="301"/>
                    <a:pt x="284" y="286"/>
                    <a:pt x="315" y="255"/>
                  </a:cubicBezTo>
                  <a:cubicBezTo>
                    <a:pt x="403" y="160"/>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1638;p24">
              <a:extLst>
                <a:ext uri="{FF2B5EF4-FFF2-40B4-BE49-F238E27FC236}">
                  <a16:creationId xmlns:a16="http://schemas.microsoft.com/office/drawing/2014/main" id="{B1C74268-10BA-0B48-8A3E-23F06D04C54B}"/>
                </a:ext>
              </a:extLst>
            </p:cNvPr>
            <p:cNvSpPr/>
            <p:nvPr/>
          </p:nvSpPr>
          <p:spPr>
            <a:xfrm rot="-2922755">
              <a:off x="7640705" y="2542867"/>
              <a:ext cx="37323" cy="37323"/>
            </a:xfrm>
            <a:custGeom>
              <a:avLst/>
              <a:gdLst/>
              <a:ahLst/>
              <a:cxnLst/>
              <a:rect l="l" t="t" r="r" b="b"/>
              <a:pathLst>
                <a:path w="300" h="300" extrusionOk="0">
                  <a:moveTo>
                    <a:pt x="150" y="0"/>
                  </a:moveTo>
                  <a:cubicBezTo>
                    <a:pt x="68" y="0"/>
                    <a:pt x="0" y="68"/>
                    <a:pt x="0" y="150"/>
                  </a:cubicBezTo>
                  <a:cubicBezTo>
                    <a:pt x="0" y="233"/>
                    <a:pt x="68" y="300"/>
                    <a:pt x="150" y="300"/>
                  </a:cubicBezTo>
                  <a:cubicBezTo>
                    <a:pt x="232" y="300"/>
                    <a:pt x="300" y="233"/>
                    <a:pt x="300" y="150"/>
                  </a:cubicBezTo>
                  <a:cubicBezTo>
                    <a:pt x="300" y="68"/>
                    <a:pt x="232"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1639;p24">
              <a:extLst>
                <a:ext uri="{FF2B5EF4-FFF2-40B4-BE49-F238E27FC236}">
                  <a16:creationId xmlns:a16="http://schemas.microsoft.com/office/drawing/2014/main" id="{DDFD3EF0-C546-5241-AC2D-CBA6EACD3EDA}"/>
                </a:ext>
              </a:extLst>
            </p:cNvPr>
            <p:cNvSpPr/>
            <p:nvPr/>
          </p:nvSpPr>
          <p:spPr>
            <a:xfrm rot="-2922755">
              <a:off x="7699903" y="3036381"/>
              <a:ext cx="17915" cy="13436"/>
            </a:xfrm>
            <a:custGeom>
              <a:avLst/>
              <a:gdLst/>
              <a:ahLst/>
              <a:cxnLst/>
              <a:rect l="l" t="t" r="r" b="b"/>
              <a:pathLst>
                <a:path w="144" h="108" extrusionOk="0">
                  <a:moveTo>
                    <a:pt x="76" y="1"/>
                  </a:moveTo>
                  <a:cubicBezTo>
                    <a:pt x="23" y="1"/>
                    <a:pt x="1" y="61"/>
                    <a:pt x="38" y="91"/>
                  </a:cubicBezTo>
                  <a:cubicBezTo>
                    <a:pt x="49" y="102"/>
                    <a:pt x="63" y="108"/>
                    <a:pt x="76" y="108"/>
                  </a:cubicBezTo>
                  <a:cubicBezTo>
                    <a:pt x="89" y="108"/>
                    <a:pt x="102" y="102"/>
                    <a:pt x="113" y="91"/>
                  </a:cubicBezTo>
                  <a:cubicBezTo>
                    <a:pt x="143" y="53"/>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1640;p24">
              <a:extLst>
                <a:ext uri="{FF2B5EF4-FFF2-40B4-BE49-F238E27FC236}">
                  <a16:creationId xmlns:a16="http://schemas.microsoft.com/office/drawing/2014/main" id="{CFF602D9-0758-FD42-B081-CB20A7A4E5E5}"/>
                </a:ext>
              </a:extLst>
            </p:cNvPr>
            <p:cNvSpPr/>
            <p:nvPr/>
          </p:nvSpPr>
          <p:spPr>
            <a:xfrm rot="-2922755">
              <a:off x="7696076" y="2997028"/>
              <a:ext cx="17915" cy="13561"/>
            </a:xfrm>
            <a:custGeom>
              <a:avLst/>
              <a:gdLst/>
              <a:ahLst/>
              <a:cxnLst/>
              <a:rect l="l" t="t" r="r" b="b"/>
              <a:pathLst>
                <a:path w="144" h="109" extrusionOk="0">
                  <a:moveTo>
                    <a:pt x="68" y="1"/>
                  </a:moveTo>
                  <a:cubicBezTo>
                    <a:pt x="23" y="1"/>
                    <a:pt x="1" y="61"/>
                    <a:pt x="31" y="98"/>
                  </a:cubicBezTo>
                  <a:cubicBezTo>
                    <a:pt x="41" y="105"/>
                    <a:pt x="54" y="109"/>
                    <a:pt x="67" y="109"/>
                  </a:cubicBezTo>
                  <a:cubicBezTo>
                    <a:pt x="84" y="109"/>
                    <a:pt x="101" y="103"/>
                    <a:pt x="113" y="91"/>
                  </a:cubicBezTo>
                  <a:cubicBezTo>
                    <a:pt x="143" y="53"/>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1641;p24">
              <a:extLst>
                <a:ext uri="{FF2B5EF4-FFF2-40B4-BE49-F238E27FC236}">
                  <a16:creationId xmlns:a16="http://schemas.microsoft.com/office/drawing/2014/main" id="{332B4D64-E8E8-A345-B93C-9268867DFD0F}"/>
                </a:ext>
              </a:extLst>
            </p:cNvPr>
            <p:cNvSpPr/>
            <p:nvPr/>
          </p:nvSpPr>
          <p:spPr>
            <a:xfrm rot="-2922755">
              <a:off x="7691619" y="2957960"/>
              <a:ext cx="18786" cy="13934"/>
            </a:xfrm>
            <a:custGeom>
              <a:avLst/>
              <a:gdLst/>
              <a:ahLst/>
              <a:cxnLst/>
              <a:rect l="l" t="t" r="r" b="b"/>
              <a:pathLst>
                <a:path w="151" h="112" extrusionOk="0">
                  <a:moveTo>
                    <a:pt x="75" y="1"/>
                  </a:moveTo>
                  <a:cubicBezTo>
                    <a:pt x="23" y="8"/>
                    <a:pt x="0" y="61"/>
                    <a:pt x="38" y="98"/>
                  </a:cubicBezTo>
                  <a:cubicBezTo>
                    <a:pt x="47" y="107"/>
                    <a:pt x="59" y="112"/>
                    <a:pt x="71" y="112"/>
                  </a:cubicBezTo>
                  <a:cubicBezTo>
                    <a:pt x="88" y="112"/>
                    <a:pt x="104" y="104"/>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1642;p24">
              <a:extLst>
                <a:ext uri="{FF2B5EF4-FFF2-40B4-BE49-F238E27FC236}">
                  <a16:creationId xmlns:a16="http://schemas.microsoft.com/office/drawing/2014/main" id="{26FE6F2C-9563-E44C-AA16-76C641A644D2}"/>
                </a:ext>
              </a:extLst>
            </p:cNvPr>
            <p:cNvSpPr/>
            <p:nvPr/>
          </p:nvSpPr>
          <p:spPr>
            <a:xfrm rot="-2922755">
              <a:off x="7688054" y="2918939"/>
              <a:ext cx="17791" cy="14307"/>
            </a:xfrm>
            <a:custGeom>
              <a:avLst/>
              <a:gdLst/>
              <a:ahLst/>
              <a:cxnLst/>
              <a:rect l="l" t="t" r="r" b="b"/>
              <a:pathLst>
                <a:path w="143" h="115" extrusionOk="0">
                  <a:moveTo>
                    <a:pt x="68" y="1"/>
                  </a:moveTo>
                  <a:cubicBezTo>
                    <a:pt x="23" y="8"/>
                    <a:pt x="1" y="68"/>
                    <a:pt x="38" y="98"/>
                  </a:cubicBezTo>
                  <a:cubicBezTo>
                    <a:pt x="49" y="109"/>
                    <a:pt x="62" y="115"/>
                    <a:pt x="75" y="115"/>
                  </a:cubicBezTo>
                  <a:cubicBezTo>
                    <a:pt x="89" y="115"/>
                    <a:pt x="102" y="109"/>
                    <a:pt x="113" y="98"/>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1643;p24">
              <a:extLst>
                <a:ext uri="{FF2B5EF4-FFF2-40B4-BE49-F238E27FC236}">
                  <a16:creationId xmlns:a16="http://schemas.microsoft.com/office/drawing/2014/main" id="{1F5C99D4-C433-8447-A56C-534188D73C34}"/>
                </a:ext>
              </a:extLst>
            </p:cNvPr>
            <p:cNvSpPr/>
            <p:nvPr/>
          </p:nvSpPr>
          <p:spPr>
            <a:xfrm rot="-2922755">
              <a:off x="7684528" y="2880377"/>
              <a:ext cx="17666" cy="13436"/>
            </a:xfrm>
            <a:custGeom>
              <a:avLst/>
              <a:gdLst/>
              <a:ahLst/>
              <a:cxnLst/>
              <a:rect l="l" t="t" r="r" b="b"/>
              <a:pathLst>
                <a:path w="142" h="108" extrusionOk="0">
                  <a:moveTo>
                    <a:pt x="76" y="0"/>
                  </a:moveTo>
                  <a:cubicBezTo>
                    <a:pt x="73" y="0"/>
                    <a:pt x="71" y="1"/>
                    <a:pt x="68" y="1"/>
                  </a:cubicBezTo>
                  <a:cubicBezTo>
                    <a:pt x="16" y="1"/>
                    <a:pt x="1" y="61"/>
                    <a:pt x="31" y="91"/>
                  </a:cubicBezTo>
                  <a:cubicBezTo>
                    <a:pt x="42" y="102"/>
                    <a:pt x="57" y="108"/>
                    <a:pt x="72" y="108"/>
                  </a:cubicBezTo>
                  <a:cubicBezTo>
                    <a:pt x="87" y="108"/>
                    <a:pt x="102" y="102"/>
                    <a:pt x="113" y="91"/>
                  </a:cubicBezTo>
                  <a:cubicBezTo>
                    <a:pt x="141" y="56"/>
                    <a:pt x="116"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1644;p24">
              <a:extLst>
                <a:ext uri="{FF2B5EF4-FFF2-40B4-BE49-F238E27FC236}">
                  <a16:creationId xmlns:a16="http://schemas.microsoft.com/office/drawing/2014/main" id="{F608A36D-9E74-3D4E-A4C1-93DDA7B05E34}"/>
                </a:ext>
              </a:extLst>
            </p:cNvPr>
            <p:cNvSpPr/>
            <p:nvPr/>
          </p:nvSpPr>
          <p:spPr>
            <a:xfrm rot="-2922755">
              <a:off x="7679957" y="2841429"/>
              <a:ext cx="18661" cy="13312"/>
            </a:xfrm>
            <a:custGeom>
              <a:avLst/>
              <a:gdLst/>
              <a:ahLst/>
              <a:cxnLst/>
              <a:rect l="l" t="t" r="r" b="b"/>
              <a:pathLst>
                <a:path w="150" h="107" extrusionOk="0">
                  <a:moveTo>
                    <a:pt x="75" y="0"/>
                  </a:moveTo>
                  <a:cubicBezTo>
                    <a:pt x="23" y="0"/>
                    <a:pt x="0" y="60"/>
                    <a:pt x="38" y="90"/>
                  </a:cubicBezTo>
                  <a:cubicBezTo>
                    <a:pt x="49" y="101"/>
                    <a:pt x="62" y="107"/>
                    <a:pt x="75" y="107"/>
                  </a:cubicBezTo>
                  <a:cubicBezTo>
                    <a:pt x="88" y="107"/>
                    <a:pt x="101" y="101"/>
                    <a:pt x="113" y="90"/>
                  </a:cubicBezTo>
                  <a:cubicBezTo>
                    <a:pt x="150" y="52"/>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1645;p24">
              <a:extLst>
                <a:ext uri="{FF2B5EF4-FFF2-40B4-BE49-F238E27FC236}">
                  <a16:creationId xmlns:a16="http://schemas.microsoft.com/office/drawing/2014/main" id="{84A98810-4B41-FF43-AE0A-DAFEADD70EBB}"/>
                </a:ext>
              </a:extLst>
            </p:cNvPr>
            <p:cNvSpPr/>
            <p:nvPr/>
          </p:nvSpPr>
          <p:spPr>
            <a:xfrm rot="-2922755">
              <a:off x="7676230" y="2802300"/>
              <a:ext cx="17791" cy="13561"/>
            </a:xfrm>
            <a:custGeom>
              <a:avLst/>
              <a:gdLst/>
              <a:ahLst/>
              <a:cxnLst/>
              <a:rect l="l" t="t" r="r" b="b"/>
              <a:pathLst>
                <a:path w="143" h="109" extrusionOk="0">
                  <a:moveTo>
                    <a:pt x="68" y="1"/>
                  </a:moveTo>
                  <a:cubicBezTo>
                    <a:pt x="23" y="1"/>
                    <a:pt x="0" y="61"/>
                    <a:pt x="30" y="98"/>
                  </a:cubicBezTo>
                  <a:cubicBezTo>
                    <a:pt x="40" y="105"/>
                    <a:pt x="53" y="109"/>
                    <a:pt x="67" y="109"/>
                  </a:cubicBezTo>
                  <a:cubicBezTo>
                    <a:pt x="83" y="109"/>
                    <a:pt x="100" y="103"/>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1646;p24">
              <a:extLst>
                <a:ext uri="{FF2B5EF4-FFF2-40B4-BE49-F238E27FC236}">
                  <a16:creationId xmlns:a16="http://schemas.microsoft.com/office/drawing/2014/main" id="{837788EE-F61D-1F4D-BDFD-5C1632241C3D}"/>
                </a:ext>
              </a:extLst>
            </p:cNvPr>
            <p:cNvSpPr/>
            <p:nvPr/>
          </p:nvSpPr>
          <p:spPr>
            <a:xfrm rot="-2922755">
              <a:off x="7671530" y="2763342"/>
              <a:ext cx="18786" cy="13561"/>
            </a:xfrm>
            <a:custGeom>
              <a:avLst/>
              <a:gdLst/>
              <a:ahLst/>
              <a:cxnLst/>
              <a:rect l="l" t="t" r="r" b="b"/>
              <a:pathLst>
                <a:path w="151" h="109" extrusionOk="0">
                  <a:moveTo>
                    <a:pt x="76" y="1"/>
                  </a:moveTo>
                  <a:cubicBezTo>
                    <a:pt x="23" y="1"/>
                    <a:pt x="1" y="61"/>
                    <a:pt x="38" y="98"/>
                  </a:cubicBezTo>
                  <a:cubicBezTo>
                    <a:pt x="48" y="105"/>
                    <a:pt x="62" y="109"/>
                    <a:pt x="74" y="109"/>
                  </a:cubicBezTo>
                  <a:cubicBezTo>
                    <a:pt x="90" y="109"/>
                    <a:pt x="105" y="103"/>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1647;p24">
              <a:extLst>
                <a:ext uri="{FF2B5EF4-FFF2-40B4-BE49-F238E27FC236}">
                  <a16:creationId xmlns:a16="http://schemas.microsoft.com/office/drawing/2014/main" id="{4558A617-D74F-7B41-A0F2-7D29B362C126}"/>
                </a:ext>
              </a:extLst>
            </p:cNvPr>
            <p:cNvSpPr/>
            <p:nvPr/>
          </p:nvSpPr>
          <p:spPr>
            <a:xfrm rot="-2922755">
              <a:off x="7668094" y="2724206"/>
              <a:ext cx="17791" cy="14058"/>
            </a:xfrm>
            <a:custGeom>
              <a:avLst/>
              <a:gdLst/>
              <a:ahLst/>
              <a:cxnLst/>
              <a:rect l="l" t="t" r="r" b="b"/>
              <a:pathLst>
                <a:path w="143" h="113" extrusionOk="0">
                  <a:moveTo>
                    <a:pt x="67" y="1"/>
                  </a:moveTo>
                  <a:cubicBezTo>
                    <a:pt x="22" y="8"/>
                    <a:pt x="0" y="68"/>
                    <a:pt x="37" y="98"/>
                  </a:cubicBezTo>
                  <a:cubicBezTo>
                    <a:pt x="48" y="108"/>
                    <a:pt x="59" y="112"/>
                    <a:pt x="71" y="112"/>
                  </a:cubicBezTo>
                  <a:cubicBezTo>
                    <a:pt x="85" y="112"/>
                    <a:pt x="100" y="106"/>
                    <a:pt x="112" y="98"/>
                  </a:cubicBezTo>
                  <a:cubicBezTo>
                    <a:pt x="142" y="61"/>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1648;p24">
              <a:extLst>
                <a:ext uri="{FF2B5EF4-FFF2-40B4-BE49-F238E27FC236}">
                  <a16:creationId xmlns:a16="http://schemas.microsoft.com/office/drawing/2014/main" id="{A8DC13AA-BF81-584E-8774-7DA1E21C43EC}"/>
                </a:ext>
              </a:extLst>
            </p:cNvPr>
            <p:cNvSpPr/>
            <p:nvPr/>
          </p:nvSpPr>
          <p:spPr>
            <a:xfrm rot="-2922755">
              <a:off x="7664683" y="2685648"/>
              <a:ext cx="17542" cy="13436"/>
            </a:xfrm>
            <a:custGeom>
              <a:avLst/>
              <a:gdLst/>
              <a:ahLst/>
              <a:cxnLst/>
              <a:rect l="l" t="t" r="r" b="b"/>
              <a:pathLst>
                <a:path w="141" h="108" extrusionOk="0">
                  <a:moveTo>
                    <a:pt x="75" y="1"/>
                  </a:moveTo>
                  <a:cubicBezTo>
                    <a:pt x="73" y="1"/>
                    <a:pt x="70" y="1"/>
                    <a:pt x="67" y="1"/>
                  </a:cubicBezTo>
                  <a:cubicBezTo>
                    <a:pt x="23" y="1"/>
                    <a:pt x="0" y="61"/>
                    <a:pt x="30" y="91"/>
                  </a:cubicBezTo>
                  <a:cubicBezTo>
                    <a:pt x="41" y="102"/>
                    <a:pt x="56" y="108"/>
                    <a:pt x="71" y="108"/>
                  </a:cubicBezTo>
                  <a:cubicBezTo>
                    <a:pt x="86" y="108"/>
                    <a:pt x="101" y="102"/>
                    <a:pt x="112"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1649;p24">
              <a:extLst>
                <a:ext uri="{FF2B5EF4-FFF2-40B4-BE49-F238E27FC236}">
                  <a16:creationId xmlns:a16="http://schemas.microsoft.com/office/drawing/2014/main" id="{0CD40DAB-6084-ED40-BE23-AA35BF786942}"/>
                </a:ext>
              </a:extLst>
            </p:cNvPr>
            <p:cNvSpPr/>
            <p:nvPr/>
          </p:nvSpPr>
          <p:spPr>
            <a:xfrm rot="-2922755">
              <a:off x="7659982" y="2646691"/>
              <a:ext cx="18537" cy="13436"/>
            </a:xfrm>
            <a:custGeom>
              <a:avLst/>
              <a:gdLst/>
              <a:ahLst/>
              <a:cxnLst/>
              <a:rect l="l" t="t" r="r" b="b"/>
              <a:pathLst>
                <a:path w="149" h="108" extrusionOk="0">
                  <a:moveTo>
                    <a:pt x="83" y="1"/>
                  </a:moveTo>
                  <a:cubicBezTo>
                    <a:pt x="81" y="1"/>
                    <a:pt x="78" y="1"/>
                    <a:pt x="76" y="1"/>
                  </a:cubicBezTo>
                  <a:cubicBezTo>
                    <a:pt x="23" y="1"/>
                    <a:pt x="1" y="61"/>
                    <a:pt x="38" y="91"/>
                  </a:cubicBezTo>
                  <a:cubicBezTo>
                    <a:pt x="49" y="102"/>
                    <a:pt x="62" y="108"/>
                    <a:pt x="76" y="108"/>
                  </a:cubicBezTo>
                  <a:cubicBezTo>
                    <a:pt x="89" y="108"/>
                    <a:pt x="102" y="102"/>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1650;p24">
              <a:extLst>
                <a:ext uri="{FF2B5EF4-FFF2-40B4-BE49-F238E27FC236}">
                  <a16:creationId xmlns:a16="http://schemas.microsoft.com/office/drawing/2014/main" id="{5C913D33-4333-7642-96F1-9D485D3B6724}"/>
                </a:ext>
              </a:extLst>
            </p:cNvPr>
            <p:cNvSpPr/>
            <p:nvPr/>
          </p:nvSpPr>
          <p:spPr>
            <a:xfrm rot="-2922755">
              <a:off x="7656282" y="2607743"/>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1651;p24">
              <a:extLst>
                <a:ext uri="{FF2B5EF4-FFF2-40B4-BE49-F238E27FC236}">
                  <a16:creationId xmlns:a16="http://schemas.microsoft.com/office/drawing/2014/main" id="{5FB93559-643A-BF46-81E4-2FF0790A3D2D}"/>
                </a:ext>
              </a:extLst>
            </p:cNvPr>
            <p:cNvSpPr/>
            <p:nvPr/>
          </p:nvSpPr>
          <p:spPr>
            <a:xfrm rot="-2922755">
              <a:off x="7821558" y="3057080"/>
              <a:ext cx="49142" cy="37448"/>
            </a:xfrm>
            <a:custGeom>
              <a:avLst/>
              <a:gdLst/>
              <a:ahLst/>
              <a:cxnLst/>
              <a:rect l="l" t="t" r="r" b="b"/>
              <a:pathLst>
                <a:path w="395" h="301" extrusionOk="0">
                  <a:moveTo>
                    <a:pt x="204" y="0"/>
                  </a:moveTo>
                  <a:cubicBezTo>
                    <a:pt x="201" y="0"/>
                    <a:pt x="198" y="0"/>
                    <a:pt x="195" y="1"/>
                  </a:cubicBezTo>
                  <a:cubicBezTo>
                    <a:pt x="60" y="8"/>
                    <a:pt x="0" y="165"/>
                    <a:pt x="97" y="263"/>
                  </a:cubicBezTo>
                  <a:cubicBezTo>
                    <a:pt x="125" y="287"/>
                    <a:pt x="162" y="300"/>
                    <a:pt x="198" y="300"/>
                  </a:cubicBezTo>
                  <a:cubicBezTo>
                    <a:pt x="239" y="300"/>
                    <a:pt x="279" y="283"/>
                    <a:pt x="307" y="248"/>
                  </a:cubicBezTo>
                  <a:cubicBezTo>
                    <a:pt x="395" y="153"/>
                    <a:pt x="332"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1652;p24">
              <a:extLst>
                <a:ext uri="{FF2B5EF4-FFF2-40B4-BE49-F238E27FC236}">
                  <a16:creationId xmlns:a16="http://schemas.microsoft.com/office/drawing/2014/main" id="{B26A3DD6-FE50-C544-AE22-C8BBABDB0175}"/>
                </a:ext>
              </a:extLst>
            </p:cNvPr>
            <p:cNvSpPr/>
            <p:nvPr/>
          </p:nvSpPr>
          <p:spPr>
            <a:xfrm rot="-2922755">
              <a:off x="7778959" y="2578808"/>
              <a:ext cx="37447" cy="37323"/>
            </a:xfrm>
            <a:custGeom>
              <a:avLst/>
              <a:gdLst/>
              <a:ahLst/>
              <a:cxnLst/>
              <a:rect l="l" t="t" r="r" b="b"/>
              <a:pathLst>
                <a:path w="301" h="300" extrusionOk="0">
                  <a:moveTo>
                    <a:pt x="151" y="0"/>
                  </a:moveTo>
                  <a:cubicBezTo>
                    <a:pt x="68" y="0"/>
                    <a:pt x="1" y="60"/>
                    <a:pt x="1" y="150"/>
                  </a:cubicBezTo>
                  <a:cubicBezTo>
                    <a:pt x="1" y="232"/>
                    <a:pt x="68" y="299"/>
                    <a:pt x="151" y="299"/>
                  </a:cubicBezTo>
                  <a:cubicBezTo>
                    <a:pt x="233" y="299"/>
                    <a:pt x="300" y="232"/>
                    <a:pt x="300" y="150"/>
                  </a:cubicBezTo>
                  <a:cubicBezTo>
                    <a:pt x="300" y="60"/>
                    <a:pt x="233"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1653;p24">
              <a:extLst>
                <a:ext uri="{FF2B5EF4-FFF2-40B4-BE49-F238E27FC236}">
                  <a16:creationId xmlns:a16="http://schemas.microsoft.com/office/drawing/2014/main" id="{83119AE1-E957-A942-8CDC-E105236854D3}"/>
                </a:ext>
              </a:extLst>
            </p:cNvPr>
            <p:cNvSpPr/>
            <p:nvPr/>
          </p:nvSpPr>
          <p:spPr>
            <a:xfrm rot="-2922755">
              <a:off x="7832368" y="3021204"/>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3"/>
                    <a:pt x="113" y="90"/>
                  </a:cubicBezTo>
                  <a:cubicBezTo>
                    <a:pt x="142"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1654;p24">
              <a:extLst>
                <a:ext uri="{FF2B5EF4-FFF2-40B4-BE49-F238E27FC236}">
                  <a16:creationId xmlns:a16="http://schemas.microsoft.com/office/drawing/2014/main" id="{EC43DA5C-104F-A746-B198-302F7CE08F40}"/>
                </a:ext>
              </a:extLst>
            </p:cNvPr>
            <p:cNvSpPr/>
            <p:nvPr/>
          </p:nvSpPr>
          <p:spPr>
            <a:xfrm rot="-2922755">
              <a:off x="7828590" y="2986845"/>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1655;p24">
              <a:extLst>
                <a:ext uri="{FF2B5EF4-FFF2-40B4-BE49-F238E27FC236}">
                  <a16:creationId xmlns:a16="http://schemas.microsoft.com/office/drawing/2014/main" id="{8311C3F4-DBCF-DE45-9031-9A0FADC35794}"/>
                </a:ext>
              </a:extLst>
            </p:cNvPr>
            <p:cNvSpPr/>
            <p:nvPr/>
          </p:nvSpPr>
          <p:spPr>
            <a:xfrm rot="-2922755">
              <a:off x="7825212" y="2951671"/>
              <a:ext cx="17791" cy="13561"/>
            </a:xfrm>
            <a:custGeom>
              <a:avLst/>
              <a:gdLst/>
              <a:ahLst/>
              <a:cxnLst/>
              <a:rect l="l" t="t" r="r" b="b"/>
              <a:pathLst>
                <a:path w="143" h="109" extrusionOk="0">
                  <a:moveTo>
                    <a:pt x="67" y="1"/>
                  </a:moveTo>
                  <a:cubicBezTo>
                    <a:pt x="22" y="1"/>
                    <a:pt x="0" y="61"/>
                    <a:pt x="37" y="98"/>
                  </a:cubicBezTo>
                  <a:cubicBezTo>
                    <a:pt x="44" y="105"/>
                    <a:pt x="55" y="108"/>
                    <a:pt x="68" y="108"/>
                  </a:cubicBezTo>
                  <a:cubicBezTo>
                    <a:pt x="83" y="108"/>
                    <a:pt x="100" y="103"/>
                    <a:pt x="112" y="91"/>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1656;p24">
              <a:extLst>
                <a:ext uri="{FF2B5EF4-FFF2-40B4-BE49-F238E27FC236}">
                  <a16:creationId xmlns:a16="http://schemas.microsoft.com/office/drawing/2014/main" id="{4A0EAF5C-2648-0443-AE7F-ABFC76674A9F}"/>
                </a:ext>
              </a:extLst>
            </p:cNvPr>
            <p:cNvSpPr/>
            <p:nvPr/>
          </p:nvSpPr>
          <p:spPr>
            <a:xfrm rot="-2922755">
              <a:off x="7821158" y="2916578"/>
              <a:ext cx="18661" cy="14307"/>
            </a:xfrm>
            <a:custGeom>
              <a:avLst/>
              <a:gdLst/>
              <a:ahLst/>
              <a:cxnLst/>
              <a:rect l="l" t="t" r="r" b="b"/>
              <a:pathLst>
                <a:path w="150" h="115" extrusionOk="0">
                  <a:moveTo>
                    <a:pt x="75" y="0"/>
                  </a:moveTo>
                  <a:cubicBezTo>
                    <a:pt x="23" y="8"/>
                    <a:pt x="0" y="68"/>
                    <a:pt x="38" y="97"/>
                  </a:cubicBezTo>
                  <a:cubicBezTo>
                    <a:pt x="49" y="109"/>
                    <a:pt x="64" y="114"/>
                    <a:pt x="78" y="114"/>
                  </a:cubicBezTo>
                  <a:cubicBezTo>
                    <a:pt x="92" y="114"/>
                    <a:pt x="105" y="109"/>
                    <a:pt x="112"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1657;p24">
              <a:extLst>
                <a:ext uri="{FF2B5EF4-FFF2-40B4-BE49-F238E27FC236}">
                  <a16:creationId xmlns:a16="http://schemas.microsoft.com/office/drawing/2014/main" id="{2A614BA5-18D6-F343-800C-6453A2D0394D}"/>
                </a:ext>
              </a:extLst>
            </p:cNvPr>
            <p:cNvSpPr/>
            <p:nvPr/>
          </p:nvSpPr>
          <p:spPr>
            <a:xfrm rot="-2922755">
              <a:off x="7817953" y="2882309"/>
              <a:ext cx="17915" cy="13312"/>
            </a:xfrm>
            <a:custGeom>
              <a:avLst/>
              <a:gdLst/>
              <a:ahLst/>
              <a:cxnLst/>
              <a:rect l="l" t="t" r="r" b="b"/>
              <a:pathLst>
                <a:path w="144" h="107" extrusionOk="0">
                  <a:moveTo>
                    <a:pt x="68" y="0"/>
                  </a:moveTo>
                  <a:cubicBezTo>
                    <a:pt x="23" y="0"/>
                    <a:pt x="1" y="60"/>
                    <a:pt x="38" y="90"/>
                  </a:cubicBezTo>
                  <a:cubicBezTo>
                    <a:pt x="49" y="101"/>
                    <a:pt x="63" y="107"/>
                    <a:pt x="76" y="107"/>
                  </a:cubicBezTo>
                  <a:cubicBezTo>
                    <a:pt x="89" y="107"/>
                    <a:pt x="102" y="101"/>
                    <a:pt x="113" y="90"/>
                  </a:cubicBezTo>
                  <a:cubicBezTo>
                    <a:pt x="143" y="52"/>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1658;p24">
              <a:extLst>
                <a:ext uri="{FF2B5EF4-FFF2-40B4-BE49-F238E27FC236}">
                  <a16:creationId xmlns:a16="http://schemas.microsoft.com/office/drawing/2014/main" id="{32545F7A-87F9-0249-AA51-64EC010EC703}"/>
                </a:ext>
              </a:extLst>
            </p:cNvPr>
            <p:cNvSpPr/>
            <p:nvPr/>
          </p:nvSpPr>
          <p:spPr>
            <a:xfrm rot="-2922755">
              <a:off x="7814584" y="2846780"/>
              <a:ext cx="17791" cy="13934"/>
            </a:xfrm>
            <a:custGeom>
              <a:avLst/>
              <a:gdLst/>
              <a:ahLst/>
              <a:cxnLst/>
              <a:rect l="l" t="t" r="r" b="b"/>
              <a:pathLst>
                <a:path w="143" h="112" extrusionOk="0">
                  <a:moveTo>
                    <a:pt x="68" y="0"/>
                  </a:moveTo>
                  <a:cubicBezTo>
                    <a:pt x="23" y="0"/>
                    <a:pt x="0" y="60"/>
                    <a:pt x="30" y="98"/>
                  </a:cubicBezTo>
                  <a:cubicBezTo>
                    <a:pt x="40" y="107"/>
                    <a:pt x="52" y="111"/>
                    <a:pt x="64" y="111"/>
                  </a:cubicBezTo>
                  <a:cubicBezTo>
                    <a:pt x="82" y="111"/>
                    <a:pt x="100"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1659;p24">
              <a:extLst>
                <a:ext uri="{FF2B5EF4-FFF2-40B4-BE49-F238E27FC236}">
                  <a16:creationId xmlns:a16="http://schemas.microsoft.com/office/drawing/2014/main" id="{7E574564-0872-5347-ADA1-DC24C2B539D8}"/>
                </a:ext>
              </a:extLst>
            </p:cNvPr>
            <p:cNvSpPr/>
            <p:nvPr/>
          </p:nvSpPr>
          <p:spPr>
            <a:xfrm rot="-2922755">
              <a:off x="7810644" y="2812438"/>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2" y="108"/>
                    <a:pt x="75" y="108"/>
                  </a:cubicBezTo>
                  <a:cubicBezTo>
                    <a:pt x="89" y="108"/>
                    <a:pt x="102" y="102"/>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1660;p24">
              <a:extLst>
                <a:ext uri="{FF2B5EF4-FFF2-40B4-BE49-F238E27FC236}">
                  <a16:creationId xmlns:a16="http://schemas.microsoft.com/office/drawing/2014/main" id="{5CADDD3B-0FA1-A847-B9AC-1E6F167BCCF5}"/>
                </a:ext>
              </a:extLst>
            </p:cNvPr>
            <p:cNvSpPr/>
            <p:nvPr/>
          </p:nvSpPr>
          <p:spPr>
            <a:xfrm rot="-2922755">
              <a:off x="7807287" y="2777311"/>
              <a:ext cx="17791" cy="13561"/>
            </a:xfrm>
            <a:custGeom>
              <a:avLst/>
              <a:gdLst/>
              <a:ahLst/>
              <a:cxnLst/>
              <a:rect l="l" t="t" r="r" b="b"/>
              <a:pathLst>
                <a:path w="143" h="109" extrusionOk="0">
                  <a:moveTo>
                    <a:pt x="68" y="1"/>
                  </a:moveTo>
                  <a:cubicBezTo>
                    <a:pt x="23" y="1"/>
                    <a:pt x="0" y="61"/>
                    <a:pt x="38" y="98"/>
                  </a:cubicBezTo>
                  <a:cubicBezTo>
                    <a:pt x="44" y="105"/>
                    <a:pt x="56" y="108"/>
                    <a:pt x="68" y="108"/>
                  </a:cubicBezTo>
                  <a:cubicBezTo>
                    <a:pt x="83" y="108"/>
                    <a:pt x="100" y="103"/>
                    <a:pt x="112" y="91"/>
                  </a:cubicBezTo>
                  <a:cubicBezTo>
                    <a:pt x="142"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1661;p24">
              <a:extLst>
                <a:ext uri="{FF2B5EF4-FFF2-40B4-BE49-F238E27FC236}">
                  <a16:creationId xmlns:a16="http://schemas.microsoft.com/office/drawing/2014/main" id="{FDB2B011-752B-3C40-B597-26F81EE4986C}"/>
                </a:ext>
              </a:extLst>
            </p:cNvPr>
            <p:cNvSpPr/>
            <p:nvPr/>
          </p:nvSpPr>
          <p:spPr>
            <a:xfrm rot="-2922755">
              <a:off x="7803556" y="2742930"/>
              <a:ext cx="18413" cy="13561"/>
            </a:xfrm>
            <a:custGeom>
              <a:avLst/>
              <a:gdLst/>
              <a:ahLst/>
              <a:cxnLst/>
              <a:rect l="l" t="t" r="r" b="b"/>
              <a:pathLst>
                <a:path w="148" h="109" extrusionOk="0">
                  <a:moveTo>
                    <a:pt x="83" y="1"/>
                  </a:moveTo>
                  <a:cubicBezTo>
                    <a:pt x="80" y="1"/>
                    <a:pt x="78" y="1"/>
                    <a:pt x="75" y="2"/>
                  </a:cubicBezTo>
                  <a:cubicBezTo>
                    <a:pt x="23" y="2"/>
                    <a:pt x="0" y="61"/>
                    <a:pt x="38" y="91"/>
                  </a:cubicBezTo>
                  <a:cubicBezTo>
                    <a:pt x="49" y="103"/>
                    <a:pt x="64" y="108"/>
                    <a:pt x="78" y="108"/>
                  </a:cubicBezTo>
                  <a:cubicBezTo>
                    <a:pt x="92" y="108"/>
                    <a:pt x="105" y="103"/>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1662;p24">
              <a:extLst>
                <a:ext uri="{FF2B5EF4-FFF2-40B4-BE49-F238E27FC236}">
                  <a16:creationId xmlns:a16="http://schemas.microsoft.com/office/drawing/2014/main" id="{95BEB5EE-5A8C-F64C-A04F-363D79B370B5}"/>
                </a:ext>
              </a:extLst>
            </p:cNvPr>
            <p:cNvSpPr/>
            <p:nvPr/>
          </p:nvSpPr>
          <p:spPr>
            <a:xfrm rot="-2922755">
              <a:off x="7800075" y="2707927"/>
              <a:ext cx="17915" cy="13436"/>
            </a:xfrm>
            <a:custGeom>
              <a:avLst/>
              <a:gdLst/>
              <a:ahLst/>
              <a:cxnLst/>
              <a:rect l="l" t="t" r="r" b="b"/>
              <a:pathLst>
                <a:path w="144" h="108" extrusionOk="0">
                  <a:moveTo>
                    <a:pt x="68" y="0"/>
                  </a:moveTo>
                  <a:cubicBezTo>
                    <a:pt x="23" y="0"/>
                    <a:pt x="1" y="60"/>
                    <a:pt x="38" y="97"/>
                  </a:cubicBezTo>
                  <a:cubicBezTo>
                    <a:pt x="48" y="104"/>
                    <a:pt x="60" y="108"/>
                    <a:pt x="72" y="108"/>
                  </a:cubicBezTo>
                  <a:cubicBezTo>
                    <a:pt x="86" y="108"/>
                    <a:pt x="101" y="102"/>
                    <a:pt x="113" y="90"/>
                  </a:cubicBezTo>
                  <a:cubicBezTo>
                    <a:pt x="143" y="52"/>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1663;p24">
              <a:extLst>
                <a:ext uri="{FF2B5EF4-FFF2-40B4-BE49-F238E27FC236}">
                  <a16:creationId xmlns:a16="http://schemas.microsoft.com/office/drawing/2014/main" id="{C495B33C-1791-A443-9C3C-4691349B6826}"/>
                </a:ext>
              </a:extLst>
            </p:cNvPr>
            <p:cNvSpPr/>
            <p:nvPr/>
          </p:nvSpPr>
          <p:spPr>
            <a:xfrm rot="-2922755">
              <a:off x="7796659" y="2672420"/>
              <a:ext cx="17791" cy="13934"/>
            </a:xfrm>
            <a:custGeom>
              <a:avLst/>
              <a:gdLst/>
              <a:ahLst/>
              <a:cxnLst/>
              <a:rect l="l" t="t" r="r" b="b"/>
              <a:pathLst>
                <a:path w="143" h="112" extrusionOk="0">
                  <a:moveTo>
                    <a:pt x="68" y="0"/>
                  </a:moveTo>
                  <a:cubicBezTo>
                    <a:pt x="16" y="8"/>
                    <a:pt x="1" y="60"/>
                    <a:pt x="31" y="98"/>
                  </a:cubicBezTo>
                  <a:cubicBezTo>
                    <a:pt x="40" y="107"/>
                    <a:pt x="52" y="111"/>
                    <a:pt x="64" y="111"/>
                  </a:cubicBezTo>
                  <a:cubicBezTo>
                    <a:pt x="82" y="111"/>
                    <a:pt x="100"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1664;p24">
              <a:extLst>
                <a:ext uri="{FF2B5EF4-FFF2-40B4-BE49-F238E27FC236}">
                  <a16:creationId xmlns:a16="http://schemas.microsoft.com/office/drawing/2014/main" id="{A8C2DD0F-FED3-DF44-BE73-3D7D3BCF9A36}"/>
                </a:ext>
              </a:extLst>
            </p:cNvPr>
            <p:cNvSpPr/>
            <p:nvPr/>
          </p:nvSpPr>
          <p:spPr>
            <a:xfrm rot="-2922755">
              <a:off x="7792724" y="2638088"/>
              <a:ext cx="18786" cy="13312"/>
            </a:xfrm>
            <a:custGeom>
              <a:avLst/>
              <a:gdLst/>
              <a:ahLst/>
              <a:cxnLst/>
              <a:rect l="l" t="t" r="r" b="b"/>
              <a:pathLst>
                <a:path w="151" h="107" extrusionOk="0">
                  <a:moveTo>
                    <a:pt x="76" y="0"/>
                  </a:moveTo>
                  <a:cubicBezTo>
                    <a:pt x="23" y="0"/>
                    <a:pt x="1" y="60"/>
                    <a:pt x="38" y="90"/>
                  </a:cubicBezTo>
                  <a:cubicBezTo>
                    <a:pt x="49" y="101"/>
                    <a:pt x="62" y="107"/>
                    <a:pt x="76" y="107"/>
                  </a:cubicBezTo>
                  <a:cubicBezTo>
                    <a:pt x="89" y="107"/>
                    <a:pt x="102" y="101"/>
                    <a:pt x="113" y="90"/>
                  </a:cubicBezTo>
                  <a:cubicBezTo>
                    <a:pt x="150" y="53"/>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1665;p24">
              <a:extLst>
                <a:ext uri="{FF2B5EF4-FFF2-40B4-BE49-F238E27FC236}">
                  <a16:creationId xmlns:a16="http://schemas.microsoft.com/office/drawing/2014/main" id="{0664322F-20DA-F244-BE49-5B886A158018}"/>
                </a:ext>
              </a:extLst>
            </p:cNvPr>
            <p:cNvSpPr/>
            <p:nvPr/>
          </p:nvSpPr>
          <p:spPr>
            <a:xfrm rot="-2922755">
              <a:off x="7938683" y="3035006"/>
              <a:ext cx="49142" cy="36950"/>
            </a:xfrm>
            <a:custGeom>
              <a:avLst/>
              <a:gdLst/>
              <a:ahLst/>
              <a:cxnLst/>
              <a:rect l="l" t="t" r="r" b="b"/>
              <a:pathLst>
                <a:path w="395" h="297" extrusionOk="0">
                  <a:moveTo>
                    <a:pt x="204" y="1"/>
                  </a:moveTo>
                  <a:cubicBezTo>
                    <a:pt x="201" y="1"/>
                    <a:pt x="198" y="1"/>
                    <a:pt x="195" y="1"/>
                  </a:cubicBezTo>
                  <a:cubicBezTo>
                    <a:pt x="60" y="1"/>
                    <a:pt x="0" y="166"/>
                    <a:pt x="97" y="255"/>
                  </a:cubicBezTo>
                  <a:cubicBezTo>
                    <a:pt x="125" y="284"/>
                    <a:pt x="162" y="297"/>
                    <a:pt x="198" y="297"/>
                  </a:cubicBezTo>
                  <a:cubicBezTo>
                    <a:pt x="239" y="297"/>
                    <a:pt x="279" y="280"/>
                    <a:pt x="307" y="248"/>
                  </a:cubicBezTo>
                  <a:cubicBezTo>
                    <a:pt x="395" y="153"/>
                    <a:pt x="332"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1666;p24">
              <a:extLst>
                <a:ext uri="{FF2B5EF4-FFF2-40B4-BE49-F238E27FC236}">
                  <a16:creationId xmlns:a16="http://schemas.microsoft.com/office/drawing/2014/main" id="{25E58536-D231-954F-AA7D-B1371AC906C9}"/>
                </a:ext>
              </a:extLst>
            </p:cNvPr>
            <p:cNvSpPr/>
            <p:nvPr/>
          </p:nvSpPr>
          <p:spPr>
            <a:xfrm rot="-2922755">
              <a:off x="7895405" y="2612843"/>
              <a:ext cx="49266" cy="36950"/>
            </a:xfrm>
            <a:custGeom>
              <a:avLst/>
              <a:gdLst/>
              <a:ahLst/>
              <a:cxnLst/>
              <a:rect l="l" t="t" r="r" b="b"/>
              <a:pathLst>
                <a:path w="396" h="297" extrusionOk="0">
                  <a:moveTo>
                    <a:pt x="204" y="1"/>
                  </a:moveTo>
                  <a:cubicBezTo>
                    <a:pt x="201" y="1"/>
                    <a:pt x="198" y="1"/>
                    <a:pt x="195" y="1"/>
                  </a:cubicBezTo>
                  <a:cubicBezTo>
                    <a:pt x="61" y="1"/>
                    <a:pt x="1" y="165"/>
                    <a:pt x="98" y="255"/>
                  </a:cubicBezTo>
                  <a:cubicBezTo>
                    <a:pt x="126" y="283"/>
                    <a:pt x="162" y="297"/>
                    <a:pt x="198" y="297"/>
                  </a:cubicBezTo>
                  <a:cubicBezTo>
                    <a:pt x="239" y="297"/>
                    <a:pt x="280" y="280"/>
                    <a:pt x="308" y="248"/>
                  </a:cubicBezTo>
                  <a:cubicBezTo>
                    <a:pt x="395" y="153"/>
                    <a:pt x="326"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1667;p24">
              <a:extLst>
                <a:ext uri="{FF2B5EF4-FFF2-40B4-BE49-F238E27FC236}">
                  <a16:creationId xmlns:a16="http://schemas.microsoft.com/office/drawing/2014/main" id="{848B9766-106B-2D49-90E7-3F89CB07DDDA}"/>
                </a:ext>
              </a:extLst>
            </p:cNvPr>
            <p:cNvSpPr/>
            <p:nvPr/>
          </p:nvSpPr>
          <p:spPr>
            <a:xfrm rot="-2922755">
              <a:off x="7950162" y="3004250"/>
              <a:ext cx="17791" cy="13934"/>
            </a:xfrm>
            <a:custGeom>
              <a:avLst/>
              <a:gdLst/>
              <a:ahLst/>
              <a:cxnLst/>
              <a:rect l="l" t="t" r="r" b="b"/>
              <a:pathLst>
                <a:path w="143" h="112" extrusionOk="0">
                  <a:moveTo>
                    <a:pt x="68" y="1"/>
                  </a:moveTo>
                  <a:cubicBezTo>
                    <a:pt x="23" y="1"/>
                    <a:pt x="0" y="61"/>
                    <a:pt x="30" y="98"/>
                  </a:cubicBezTo>
                  <a:cubicBezTo>
                    <a:pt x="40" y="107"/>
                    <a:pt x="52" y="112"/>
                    <a:pt x="64" y="112"/>
                  </a:cubicBezTo>
                  <a:cubicBezTo>
                    <a:pt x="82" y="112"/>
                    <a:pt x="100" y="104"/>
                    <a:pt x="113" y="91"/>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1668;p24">
              <a:extLst>
                <a:ext uri="{FF2B5EF4-FFF2-40B4-BE49-F238E27FC236}">
                  <a16:creationId xmlns:a16="http://schemas.microsoft.com/office/drawing/2014/main" id="{DBBD3B9A-9B8A-3944-9B71-279B4FE174D9}"/>
                </a:ext>
              </a:extLst>
            </p:cNvPr>
            <p:cNvSpPr/>
            <p:nvPr/>
          </p:nvSpPr>
          <p:spPr>
            <a:xfrm rot="-2922755">
              <a:off x="7946592" y="2973909"/>
              <a:ext cx="18661" cy="13312"/>
            </a:xfrm>
            <a:custGeom>
              <a:avLst/>
              <a:gdLst/>
              <a:ahLst/>
              <a:cxnLst/>
              <a:rect l="l" t="t" r="r" b="b"/>
              <a:pathLst>
                <a:path w="150" h="107" extrusionOk="0">
                  <a:moveTo>
                    <a:pt x="75" y="0"/>
                  </a:moveTo>
                  <a:cubicBezTo>
                    <a:pt x="23" y="0"/>
                    <a:pt x="0" y="60"/>
                    <a:pt x="37" y="90"/>
                  </a:cubicBezTo>
                  <a:cubicBezTo>
                    <a:pt x="49" y="101"/>
                    <a:pt x="64" y="107"/>
                    <a:pt x="78" y="107"/>
                  </a:cubicBezTo>
                  <a:cubicBezTo>
                    <a:pt x="92" y="107"/>
                    <a:pt x="105" y="101"/>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1669;p24">
              <a:extLst>
                <a:ext uri="{FF2B5EF4-FFF2-40B4-BE49-F238E27FC236}">
                  <a16:creationId xmlns:a16="http://schemas.microsoft.com/office/drawing/2014/main" id="{3BF3653C-BEDF-2643-BB15-64737344302C}"/>
                </a:ext>
              </a:extLst>
            </p:cNvPr>
            <p:cNvSpPr/>
            <p:nvPr/>
          </p:nvSpPr>
          <p:spPr>
            <a:xfrm rot="-2922755">
              <a:off x="7944075" y="2943349"/>
              <a:ext cx="17542" cy="13561"/>
            </a:xfrm>
            <a:custGeom>
              <a:avLst/>
              <a:gdLst/>
              <a:ahLst/>
              <a:cxnLst/>
              <a:rect l="l" t="t" r="r" b="b"/>
              <a:pathLst>
                <a:path w="141" h="109" extrusionOk="0">
                  <a:moveTo>
                    <a:pt x="76" y="1"/>
                  </a:moveTo>
                  <a:cubicBezTo>
                    <a:pt x="74" y="1"/>
                    <a:pt x="71" y="1"/>
                    <a:pt x="68" y="1"/>
                  </a:cubicBezTo>
                  <a:cubicBezTo>
                    <a:pt x="23" y="1"/>
                    <a:pt x="0" y="61"/>
                    <a:pt x="38" y="91"/>
                  </a:cubicBezTo>
                  <a:cubicBezTo>
                    <a:pt x="45" y="103"/>
                    <a:pt x="58" y="108"/>
                    <a:pt x="72" y="108"/>
                  </a:cubicBezTo>
                  <a:cubicBezTo>
                    <a:pt x="86" y="108"/>
                    <a:pt x="101" y="103"/>
                    <a:pt x="113" y="91"/>
                  </a:cubicBezTo>
                  <a:cubicBezTo>
                    <a:pt x="141" y="56"/>
                    <a:pt x="122"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1670;p24">
              <a:extLst>
                <a:ext uri="{FF2B5EF4-FFF2-40B4-BE49-F238E27FC236}">
                  <a16:creationId xmlns:a16="http://schemas.microsoft.com/office/drawing/2014/main" id="{FD2446CD-6CD1-1146-95C7-CC1B86B6FE67}"/>
                </a:ext>
              </a:extLst>
            </p:cNvPr>
            <p:cNvSpPr/>
            <p:nvPr/>
          </p:nvSpPr>
          <p:spPr>
            <a:xfrm rot="-2922755">
              <a:off x="7940079" y="2912218"/>
              <a:ext cx="18786" cy="13934"/>
            </a:xfrm>
            <a:custGeom>
              <a:avLst/>
              <a:gdLst/>
              <a:ahLst/>
              <a:cxnLst/>
              <a:rect l="l" t="t" r="r" b="b"/>
              <a:pathLst>
                <a:path w="151" h="112" extrusionOk="0">
                  <a:moveTo>
                    <a:pt x="76" y="0"/>
                  </a:moveTo>
                  <a:cubicBezTo>
                    <a:pt x="23" y="0"/>
                    <a:pt x="1" y="60"/>
                    <a:pt x="38" y="98"/>
                  </a:cubicBezTo>
                  <a:cubicBezTo>
                    <a:pt x="48" y="107"/>
                    <a:pt x="60" y="111"/>
                    <a:pt x="72" y="111"/>
                  </a:cubicBezTo>
                  <a:cubicBezTo>
                    <a:pt x="88" y="111"/>
                    <a:pt x="104"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1671;p24">
              <a:extLst>
                <a:ext uri="{FF2B5EF4-FFF2-40B4-BE49-F238E27FC236}">
                  <a16:creationId xmlns:a16="http://schemas.microsoft.com/office/drawing/2014/main" id="{1E6A6B7F-E4C6-6048-A1E7-9A0296EF1A11}"/>
                </a:ext>
              </a:extLst>
            </p:cNvPr>
            <p:cNvSpPr/>
            <p:nvPr/>
          </p:nvSpPr>
          <p:spPr>
            <a:xfrm rot="-2922755">
              <a:off x="7937436" y="2881727"/>
              <a:ext cx="17791" cy="13436"/>
            </a:xfrm>
            <a:custGeom>
              <a:avLst/>
              <a:gdLst/>
              <a:ahLst/>
              <a:cxnLst/>
              <a:rect l="l" t="t" r="r" b="b"/>
              <a:pathLst>
                <a:path w="143" h="108" extrusionOk="0">
                  <a:moveTo>
                    <a:pt x="67" y="1"/>
                  </a:moveTo>
                  <a:cubicBezTo>
                    <a:pt x="23" y="1"/>
                    <a:pt x="0" y="61"/>
                    <a:pt x="38" y="90"/>
                  </a:cubicBezTo>
                  <a:cubicBezTo>
                    <a:pt x="49" y="102"/>
                    <a:pt x="62" y="107"/>
                    <a:pt x="75" y="107"/>
                  </a:cubicBezTo>
                  <a:cubicBezTo>
                    <a:pt x="88" y="107"/>
                    <a:pt x="101" y="102"/>
                    <a:pt x="112" y="90"/>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1672;p24">
              <a:extLst>
                <a:ext uri="{FF2B5EF4-FFF2-40B4-BE49-F238E27FC236}">
                  <a16:creationId xmlns:a16="http://schemas.microsoft.com/office/drawing/2014/main" id="{F403E91C-7CBA-AC4C-A001-D4F9F3C20E79}"/>
                </a:ext>
              </a:extLst>
            </p:cNvPr>
            <p:cNvSpPr/>
            <p:nvPr/>
          </p:nvSpPr>
          <p:spPr>
            <a:xfrm rot="-2922755">
              <a:off x="7934771" y="2850964"/>
              <a:ext cx="17542" cy="13436"/>
            </a:xfrm>
            <a:custGeom>
              <a:avLst/>
              <a:gdLst/>
              <a:ahLst/>
              <a:cxnLst/>
              <a:rect l="l" t="t" r="r" b="b"/>
              <a:pathLst>
                <a:path w="141" h="108" extrusionOk="0">
                  <a:moveTo>
                    <a:pt x="75" y="0"/>
                  </a:moveTo>
                  <a:cubicBezTo>
                    <a:pt x="73" y="0"/>
                    <a:pt x="70" y="1"/>
                    <a:pt x="68" y="1"/>
                  </a:cubicBezTo>
                  <a:cubicBezTo>
                    <a:pt x="23" y="1"/>
                    <a:pt x="0" y="61"/>
                    <a:pt x="30" y="91"/>
                  </a:cubicBezTo>
                  <a:cubicBezTo>
                    <a:pt x="41" y="102"/>
                    <a:pt x="56" y="108"/>
                    <a:pt x="71" y="108"/>
                  </a:cubicBezTo>
                  <a:cubicBezTo>
                    <a:pt x="86" y="108"/>
                    <a:pt x="101" y="102"/>
                    <a:pt x="113" y="91"/>
                  </a:cubicBezTo>
                  <a:cubicBezTo>
                    <a:pt x="141" y="56"/>
                    <a:pt x="116"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1673;p24">
              <a:extLst>
                <a:ext uri="{FF2B5EF4-FFF2-40B4-BE49-F238E27FC236}">
                  <a16:creationId xmlns:a16="http://schemas.microsoft.com/office/drawing/2014/main" id="{6CCA7245-DE23-3545-85F9-2E67CD9084A6}"/>
                </a:ext>
              </a:extLst>
            </p:cNvPr>
            <p:cNvSpPr/>
            <p:nvPr/>
          </p:nvSpPr>
          <p:spPr>
            <a:xfrm rot="-2922755">
              <a:off x="7930728" y="2819729"/>
              <a:ext cx="18786" cy="13934"/>
            </a:xfrm>
            <a:custGeom>
              <a:avLst/>
              <a:gdLst/>
              <a:ahLst/>
              <a:cxnLst/>
              <a:rect l="l" t="t" r="r" b="b"/>
              <a:pathLst>
                <a:path w="151" h="112" extrusionOk="0">
                  <a:moveTo>
                    <a:pt x="76" y="1"/>
                  </a:moveTo>
                  <a:cubicBezTo>
                    <a:pt x="23" y="1"/>
                    <a:pt x="1" y="61"/>
                    <a:pt x="38" y="98"/>
                  </a:cubicBezTo>
                  <a:cubicBezTo>
                    <a:pt x="48" y="108"/>
                    <a:pt x="58" y="112"/>
                    <a:pt x="69" y="112"/>
                  </a:cubicBezTo>
                  <a:cubicBezTo>
                    <a:pt x="85" y="112"/>
                    <a:pt x="100" y="104"/>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1674;p24">
              <a:extLst>
                <a:ext uri="{FF2B5EF4-FFF2-40B4-BE49-F238E27FC236}">
                  <a16:creationId xmlns:a16="http://schemas.microsoft.com/office/drawing/2014/main" id="{8FD91F42-D482-5E4A-A1E4-32BA9481A46C}"/>
                </a:ext>
              </a:extLst>
            </p:cNvPr>
            <p:cNvSpPr/>
            <p:nvPr/>
          </p:nvSpPr>
          <p:spPr>
            <a:xfrm rot="-2922755">
              <a:off x="7928132" y="2789341"/>
              <a:ext cx="17791" cy="13312"/>
            </a:xfrm>
            <a:custGeom>
              <a:avLst/>
              <a:gdLst/>
              <a:ahLst/>
              <a:cxnLst/>
              <a:rect l="l" t="t" r="r" b="b"/>
              <a:pathLst>
                <a:path w="143" h="107" extrusionOk="0">
                  <a:moveTo>
                    <a:pt x="67" y="0"/>
                  </a:moveTo>
                  <a:cubicBezTo>
                    <a:pt x="23" y="0"/>
                    <a:pt x="0" y="60"/>
                    <a:pt x="30" y="90"/>
                  </a:cubicBezTo>
                  <a:cubicBezTo>
                    <a:pt x="41" y="101"/>
                    <a:pt x="56" y="107"/>
                    <a:pt x="71" y="107"/>
                  </a:cubicBezTo>
                  <a:cubicBezTo>
                    <a:pt x="86" y="107"/>
                    <a:pt x="101" y="101"/>
                    <a:pt x="112" y="90"/>
                  </a:cubicBezTo>
                  <a:cubicBezTo>
                    <a:pt x="142" y="53"/>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1675;p24">
              <a:extLst>
                <a:ext uri="{FF2B5EF4-FFF2-40B4-BE49-F238E27FC236}">
                  <a16:creationId xmlns:a16="http://schemas.microsoft.com/office/drawing/2014/main" id="{2CDF6E33-1D52-AA42-B0A4-7DC368A9BB20}"/>
                </a:ext>
              </a:extLst>
            </p:cNvPr>
            <p:cNvSpPr/>
            <p:nvPr/>
          </p:nvSpPr>
          <p:spPr>
            <a:xfrm rot="-2922755">
              <a:off x="7924641" y="2758828"/>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49" y="103"/>
                    <a:pt x="64" y="108"/>
                    <a:pt x="78" y="108"/>
                  </a:cubicBezTo>
                  <a:cubicBezTo>
                    <a:pt x="92" y="108"/>
                    <a:pt x="106" y="103"/>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1676;p24">
              <a:extLst>
                <a:ext uri="{FF2B5EF4-FFF2-40B4-BE49-F238E27FC236}">
                  <a16:creationId xmlns:a16="http://schemas.microsoft.com/office/drawing/2014/main" id="{67077C7F-7717-744A-B06E-201D3605B4DF}"/>
                </a:ext>
              </a:extLst>
            </p:cNvPr>
            <p:cNvSpPr/>
            <p:nvPr/>
          </p:nvSpPr>
          <p:spPr>
            <a:xfrm rot="-2922755">
              <a:off x="7921618" y="2727650"/>
              <a:ext cx="17915" cy="13934"/>
            </a:xfrm>
            <a:custGeom>
              <a:avLst/>
              <a:gdLst/>
              <a:ahLst/>
              <a:cxnLst/>
              <a:rect l="l" t="t" r="r" b="b"/>
              <a:pathLst>
                <a:path w="144" h="112" extrusionOk="0">
                  <a:moveTo>
                    <a:pt x="68" y="0"/>
                  </a:moveTo>
                  <a:cubicBezTo>
                    <a:pt x="23" y="0"/>
                    <a:pt x="1" y="60"/>
                    <a:pt x="38" y="98"/>
                  </a:cubicBezTo>
                  <a:cubicBezTo>
                    <a:pt x="48" y="107"/>
                    <a:pt x="59" y="111"/>
                    <a:pt x="69" y="111"/>
                  </a:cubicBezTo>
                  <a:cubicBezTo>
                    <a:pt x="85"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1677;p24">
              <a:extLst>
                <a:ext uri="{FF2B5EF4-FFF2-40B4-BE49-F238E27FC236}">
                  <a16:creationId xmlns:a16="http://schemas.microsoft.com/office/drawing/2014/main" id="{04D2B65B-C41A-D340-A922-36834432B5AE}"/>
                </a:ext>
              </a:extLst>
            </p:cNvPr>
            <p:cNvSpPr/>
            <p:nvPr/>
          </p:nvSpPr>
          <p:spPr>
            <a:xfrm rot="-2922755">
              <a:off x="7918001" y="2697206"/>
              <a:ext cx="18786" cy="13436"/>
            </a:xfrm>
            <a:custGeom>
              <a:avLst/>
              <a:gdLst/>
              <a:ahLst/>
              <a:cxnLst/>
              <a:rect l="l" t="t" r="r" b="b"/>
              <a:pathLst>
                <a:path w="151" h="108" extrusionOk="0">
                  <a:moveTo>
                    <a:pt x="76" y="1"/>
                  </a:moveTo>
                  <a:cubicBezTo>
                    <a:pt x="23" y="1"/>
                    <a:pt x="1" y="61"/>
                    <a:pt x="38" y="91"/>
                  </a:cubicBezTo>
                  <a:cubicBezTo>
                    <a:pt x="49" y="102"/>
                    <a:pt x="64" y="107"/>
                    <a:pt x="78" y="107"/>
                  </a:cubicBezTo>
                  <a:cubicBezTo>
                    <a:pt x="92" y="107"/>
                    <a:pt x="105" y="102"/>
                    <a:pt x="113" y="91"/>
                  </a:cubicBezTo>
                  <a:cubicBezTo>
                    <a:pt x="150" y="53"/>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1678;p24">
              <a:extLst>
                <a:ext uri="{FF2B5EF4-FFF2-40B4-BE49-F238E27FC236}">
                  <a16:creationId xmlns:a16="http://schemas.microsoft.com/office/drawing/2014/main" id="{A682AC76-30C4-424D-94A2-66D5761D9F80}"/>
                </a:ext>
              </a:extLst>
            </p:cNvPr>
            <p:cNvSpPr/>
            <p:nvPr/>
          </p:nvSpPr>
          <p:spPr>
            <a:xfrm rot="-2922755">
              <a:off x="7915485" y="2666770"/>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3" y="108"/>
                    <a:pt x="76" y="108"/>
                  </a:cubicBezTo>
                  <a:cubicBezTo>
                    <a:pt x="89" y="108"/>
                    <a:pt x="102" y="102"/>
                    <a:pt x="113" y="91"/>
                  </a:cubicBezTo>
                  <a:cubicBezTo>
                    <a:pt x="141" y="56"/>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1679;p24">
              <a:extLst>
                <a:ext uri="{FF2B5EF4-FFF2-40B4-BE49-F238E27FC236}">
                  <a16:creationId xmlns:a16="http://schemas.microsoft.com/office/drawing/2014/main" id="{F759D8B1-DA89-3E4F-9388-ED6453586187}"/>
                </a:ext>
              </a:extLst>
            </p:cNvPr>
            <p:cNvSpPr/>
            <p:nvPr/>
          </p:nvSpPr>
          <p:spPr>
            <a:xfrm rot="-2922755">
              <a:off x="8043302" y="3010450"/>
              <a:ext cx="49266" cy="36950"/>
            </a:xfrm>
            <a:custGeom>
              <a:avLst/>
              <a:gdLst/>
              <a:ahLst/>
              <a:cxnLst/>
              <a:rect l="l" t="t" r="r" b="b"/>
              <a:pathLst>
                <a:path w="396" h="297" extrusionOk="0">
                  <a:moveTo>
                    <a:pt x="204" y="0"/>
                  </a:moveTo>
                  <a:cubicBezTo>
                    <a:pt x="201" y="0"/>
                    <a:pt x="198" y="0"/>
                    <a:pt x="195" y="1"/>
                  </a:cubicBezTo>
                  <a:cubicBezTo>
                    <a:pt x="61" y="1"/>
                    <a:pt x="1" y="165"/>
                    <a:pt x="98" y="255"/>
                  </a:cubicBezTo>
                  <a:cubicBezTo>
                    <a:pt x="126" y="283"/>
                    <a:pt x="161" y="296"/>
                    <a:pt x="196" y="296"/>
                  </a:cubicBezTo>
                  <a:cubicBezTo>
                    <a:pt x="236" y="296"/>
                    <a:pt x="276" y="279"/>
                    <a:pt x="308" y="248"/>
                  </a:cubicBezTo>
                  <a:cubicBezTo>
                    <a:pt x="395" y="152"/>
                    <a:pt x="326"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1680;p24">
              <a:extLst>
                <a:ext uri="{FF2B5EF4-FFF2-40B4-BE49-F238E27FC236}">
                  <a16:creationId xmlns:a16="http://schemas.microsoft.com/office/drawing/2014/main" id="{AB0C6A07-9E2A-CF4B-9D1A-FA3124BBA4F3}"/>
                </a:ext>
              </a:extLst>
            </p:cNvPr>
            <p:cNvSpPr/>
            <p:nvPr/>
          </p:nvSpPr>
          <p:spPr>
            <a:xfrm rot="-2922755">
              <a:off x="8005141" y="2644081"/>
              <a:ext cx="50510" cy="37821"/>
            </a:xfrm>
            <a:custGeom>
              <a:avLst/>
              <a:gdLst/>
              <a:ahLst/>
              <a:cxnLst/>
              <a:rect l="l" t="t" r="r" b="b"/>
              <a:pathLst>
                <a:path w="406" h="304" extrusionOk="0">
                  <a:moveTo>
                    <a:pt x="195" y="1"/>
                  </a:moveTo>
                  <a:cubicBezTo>
                    <a:pt x="61" y="8"/>
                    <a:pt x="1" y="173"/>
                    <a:pt x="98" y="263"/>
                  </a:cubicBezTo>
                  <a:cubicBezTo>
                    <a:pt x="126" y="291"/>
                    <a:pt x="163" y="304"/>
                    <a:pt x="199" y="304"/>
                  </a:cubicBezTo>
                  <a:cubicBezTo>
                    <a:pt x="239" y="304"/>
                    <a:pt x="280" y="287"/>
                    <a:pt x="308" y="255"/>
                  </a:cubicBezTo>
                  <a:cubicBezTo>
                    <a:pt x="405"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1681;p24">
              <a:extLst>
                <a:ext uri="{FF2B5EF4-FFF2-40B4-BE49-F238E27FC236}">
                  <a16:creationId xmlns:a16="http://schemas.microsoft.com/office/drawing/2014/main" id="{85DDE873-8E2F-8340-AC12-29AF424C2947}"/>
                </a:ext>
              </a:extLst>
            </p:cNvPr>
            <p:cNvSpPr/>
            <p:nvPr/>
          </p:nvSpPr>
          <p:spPr>
            <a:xfrm rot="-2922755">
              <a:off x="8054868" y="2985947"/>
              <a:ext cx="18786" cy="13436"/>
            </a:xfrm>
            <a:custGeom>
              <a:avLst/>
              <a:gdLst/>
              <a:ahLst/>
              <a:cxnLst/>
              <a:rect l="l" t="t" r="r" b="b"/>
              <a:pathLst>
                <a:path w="151" h="108" extrusionOk="0">
                  <a:moveTo>
                    <a:pt x="75" y="1"/>
                  </a:moveTo>
                  <a:cubicBezTo>
                    <a:pt x="23" y="1"/>
                    <a:pt x="1" y="61"/>
                    <a:pt x="38" y="91"/>
                  </a:cubicBezTo>
                  <a:cubicBezTo>
                    <a:pt x="49" y="102"/>
                    <a:pt x="62" y="107"/>
                    <a:pt x="75" y="107"/>
                  </a:cubicBezTo>
                  <a:cubicBezTo>
                    <a:pt x="89" y="107"/>
                    <a:pt x="102" y="102"/>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1682;p24">
              <a:extLst>
                <a:ext uri="{FF2B5EF4-FFF2-40B4-BE49-F238E27FC236}">
                  <a16:creationId xmlns:a16="http://schemas.microsoft.com/office/drawing/2014/main" id="{DBCBE2EF-5A28-DE4B-8B17-6A77518A0323}"/>
                </a:ext>
              </a:extLst>
            </p:cNvPr>
            <p:cNvSpPr/>
            <p:nvPr/>
          </p:nvSpPr>
          <p:spPr>
            <a:xfrm rot="-2922755">
              <a:off x="8052670" y="2959400"/>
              <a:ext cx="17542" cy="13561"/>
            </a:xfrm>
            <a:custGeom>
              <a:avLst/>
              <a:gdLst/>
              <a:ahLst/>
              <a:cxnLst/>
              <a:rect l="l" t="t" r="r" b="b"/>
              <a:pathLst>
                <a:path w="141" h="109" extrusionOk="0">
                  <a:moveTo>
                    <a:pt x="76" y="1"/>
                  </a:moveTo>
                  <a:cubicBezTo>
                    <a:pt x="74" y="1"/>
                    <a:pt x="71" y="1"/>
                    <a:pt x="68" y="2"/>
                  </a:cubicBezTo>
                  <a:cubicBezTo>
                    <a:pt x="23" y="2"/>
                    <a:pt x="0" y="61"/>
                    <a:pt x="38" y="91"/>
                  </a:cubicBezTo>
                  <a:cubicBezTo>
                    <a:pt x="45" y="103"/>
                    <a:pt x="58" y="108"/>
                    <a:pt x="72" y="108"/>
                  </a:cubicBezTo>
                  <a:cubicBezTo>
                    <a:pt x="86" y="108"/>
                    <a:pt x="101" y="103"/>
                    <a:pt x="113" y="91"/>
                  </a:cubicBezTo>
                  <a:cubicBezTo>
                    <a:pt x="141" y="56"/>
                    <a:pt x="123"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1683;p24">
              <a:extLst>
                <a:ext uri="{FF2B5EF4-FFF2-40B4-BE49-F238E27FC236}">
                  <a16:creationId xmlns:a16="http://schemas.microsoft.com/office/drawing/2014/main" id="{09C953E0-CD72-874E-BF9A-FCA46F046902}"/>
                </a:ext>
              </a:extLst>
            </p:cNvPr>
            <p:cNvSpPr/>
            <p:nvPr/>
          </p:nvSpPr>
          <p:spPr>
            <a:xfrm rot="-2922755">
              <a:off x="8049434" y="2932884"/>
              <a:ext cx="18537" cy="13436"/>
            </a:xfrm>
            <a:custGeom>
              <a:avLst/>
              <a:gdLst/>
              <a:ahLst/>
              <a:cxnLst/>
              <a:rect l="l" t="t" r="r" b="b"/>
              <a:pathLst>
                <a:path w="149" h="108" extrusionOk="0">
                  <a:moveTo>
                    <a:pt x="83" y="1"/>
                  </a:moveTo>
                  <a:cubicBezTo>
                    <a:pt x="81" y="1"/>
                    <a:pt x="78" y="1"/>
                    <a:pt x="75" y="1"/>
                  </a:cubicBezTo>
                  <a:cubicBezTo>
                    <a:pt x="23" y="1"/>
                    <a:pt x="1" y="61"/>
                    <a:pt x="38" y="91"/>
                  </a:cubicBezTo>
                  <a:cubicBezTo>
                    <a:pt x="49" y="102"/>
                    <a:pt x="64" y="108"/>
                    <a:pt x="78" y="108"/>
                  </a:cubicBezTo>
                  <a:cubicBezTo>
                    <a:pt x="92" y="108"/>
                    <a:pt x="105" y="102"/>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1684;p24">
              <a:extLst>
                <a:ext uri="{FF2B5EF4-FFF2-40B4-BE49-F238E27FC236}">
                  <a16:creationId xmlns:a16="http://schemas.microsoft.com/office/drawing/2014/main" id="{821E8BF0-07F6-9147-B0C5-CDC4820FA035}"/>
                </a:ext>
              </a:extLst>
            </p:cNvPr>
            <p:cNvSpPr/>
            <p:nvPr/>
          </p:nvSpPr>
          <p:spPr>
            <a:xfrm rot="-2922755">
              <a:off x="8047240" y="2906347"/>
              <a:ext cx="17542" cy="13436"/>
            </a:xfrm>
            <a:custGeom>
              <a:avLst/>
              <a:gdLst/>
              <a:ahLst/>
              <a:cxnLst/>
              <a:rect l="l" t="t" r="r" b="b"/>
              <a:pathLst>
                <a:path w="141" h="108" extrusionOk="0">
                  <a:moveTo>
                    <a:pt x="76" y="0"/>
                  </a:moveTo>
                  <a:cubicBezTo>
                    <a:pt x="74" y="0"/>
                    <a:pt x="71" y="1"/>
                    <a:pt x="68" y="1"/>
                  </a:cubicBezTo>
                  <a:cubicBezTo>
                    <a:pt x="23" y="1"/>
                    <a:pt x="0" y="61"/>
                    <a:pt x="38" y="91"/>
                  </a:cubicBezTo>
                  <a:cubicBezTo>
                    <a:pt x="49" y="102"/>
                    <a:pt x="62" y="108"/>
                    <a:pt x="75" y="108"/>
                  </a:cubicBezTo>
                  <a:cubicBezTo>
                    <a:pt x="88" y="108"/>
                    <a:pt x="101" y="102"/>
                    <a:pt x="113"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1685;p24">
              <a:extLst>
                <a:ext uri="{FF2B5EF4-FFF2-40B4-BE49-F238E27FC236}">
                  <a16:creationId xmlns:a16="http://schemas.microsoft.com/office/drawing/2014/main" id="{864CC26A-6E4B-074F-9E6D-8CA9DDC6BF4C}"/>
                </a:ext>
              </a:extLst>
            </p:cNvPr>
            <p:cNvSpPr/>
            <p:nvPr/>
          </p:nvSpPr>
          <p:spPr>
            <a:xfrm rot="-2922755">
              <a:off x="8044404" y="2878666"/>
              <a:ext cx="17915" cy="14307"/>
            </a:xfrm>
            <a:custGeom>
              <a:avLst/>
              <a:gdLst/>
              <a:ahLst/>
              <a:cxnLst/>
              <a:rect l="l" t="t" r="r" b="b"/>
              <a:pathLst>
                <a:path w="144" h="115" extrusionOk="0">
                  <a:moveTo>
                    <a:pt x="68" y="0"/>
                  </a:moveTo>
                  <a:cubicBezTo>
                    <a:pt x="16" y="8"/>
                    <a:pt x="1" y="68"/>
                    <a:pt x="31" y="98"/>
                  </a:cubicBezTo>
                  <a:cubicBezTo>
                    <a:pt x="42" y="109"/>
                    <a:pt x="57" y="115"/>
                    <a:pt x="72" y="115"/>
                  </a:cubicBezTo>
                  <a:cubicBezTo>
                    <a:pt x="87" y="115"/>
                    <a:pt x="102" y="109"/>
                    <a:pt x="113" y="98"/>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1686;p24">
              <a:extLst>
                <a:ext uri="{FF2B5EF4-FFF2-40B4-BE49-F238E27FC236}">
                  <a16:creationId xmlns:a16="http://schemas.microsoft.com/office/drawing/2014/main" id="{AC32A969-1803-0645-BE34-03897BB32AE0}"/>
                </a:ext>
              </a:extLst>
            </p:cNvPr>
            <p:cNvSpPr/>
            <p:nvPr/>
          </p:nvSpPr>
          <p:spPr>
            <a:xfrm rot="-2922755">
              <a:off x="8041199" y="2852192"/>
              <a:ext cx="18661" cy="13934"/>
            </a:xfrm>
            <a:custGeom>
              <a:avLst/>
              <a:gdLst/>
              <a:ahLst/>
              <a:cxnLst/>
              <a:rect l="l" t="t" r="r" b="b"/>
              <a:pathLst>
                <a:path w="150" h="112" extrusionOk="0">
                  <a:moveTo>
                    <a:pt x="75" y="0"/>
                  </a:moveTo>
                  <a:cubicBezTo>
                    <a:pt x="23" y="8"/>
                    <a:pt x="0" y="60"/>
                    <a:pt x="38" y="98"/>
                  </a:cubicBezTo>
                  <a:cubicBezTo>
                    <a:pt x="47" y="107"/>
                    <a:pt x="58" y="111"/>
                    <a:pt x="69" y="111"/>
                  </a:cubicBezTo>
                  <a:cubicBezTo>
                    <a:pt x="84" y="111"/>
                    <a:pt x="99"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1687;p24">
              <a:extLst>
                <a:ext uri="{FF2B5EF4-FFF2-40B4-BE49-F238E27FC236}">
                  <a16:creationId xmlns:a16="http://schemas.microsoft.com/office/drawing/2014/main" id="{6EF58C66-304E-2447-A397-CA36E829220F}"/>
                </a:ext>
              </a:extLst>
            </p:cNvPr>
            <p:cNvSpPr/>
            <p:nvPr/>
          </p:nvSpPr>
          <p:spPr>
            <a:xfrm rot="-2922755">
              <a:off x="8038834" y="2825676"/>
              <a:ext cx="17915" cy="13810"/>
            </a:xfrm>
            <a:custGeom>
              <a:avLst/>
              <a:gdLst/>
              <a:ahLst/>
              <a:cxnLst/>
              <a:rect l="l" t="t" r="r" b="b"/>
              <a:pathLst>
                <a:path w="144" h="111" extrusionOk="0">
                  <a:moveTo>
                    <a:pt x="68" y="0"/>
                  </a:moveTo>
                  <a:cubicBezTo>
                    <a:pt x="23" y="0"/>
                    <a:pt x="1" y="60"/>
                    <a:pt x="31" y="97"/>
                  </a:cubicBezTo>
                  <a:cubicBezTo>
                    <a:pt x="40" y="107"/>
                    <a:pt x="52" y="111"/>
                    <a:pt x="65" y="111"/>
                  </a:cubicBezTo>
                  <a:cubicBezTo>
                    <a:pt x="82"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1688;p24">
              <a:extLst>
                <a:ext uri="{FF2B5EF4-FFF2-40B4-BE49-F238E27FC236}">
                  <a16:creationId xmlns:a16="http://schemas.microsoft.com/office/drawing/2014/main" id="{8F20EB35-D822-F74B-8367-291947747BC7}"/>
                </a:ext>
              </a:extLst>
            </p:cNvPr>
            <p:cNvSpPr/>
            <p:nvPr/>
          </p:nvSpPr>
          <p:spPr>
            <a:xfrm rot="-2922755">
              <a:off x="8035582" y="2799099"/>
              <a:ext cx="18661" cy="13561"/>
            </a:xfrm>
            <a:custGeom>
              <a:avLst/>
              <a:gdLst/>
              <a:ahLst/>
              <a:cxnLst/>
              <a:rect l="l" t="t" r="r" b="b"/>
              <a:pathLst>
                <a:path w="150" h="109" extrusionOk="0">
                  <a:moveTo>
                    <a:pt x="75" y="1"/>
                  </a:moveTo>
                  <a:cubicBezTo>
                    <a:pt x="23" y="1"/>
                    <a:pt x="0" y="61"/>
                    <a:pt x="38" y="98"/>
                  </a:cubicBezTo>
                  <a:cubicBezTo>
                    <a:pt x="48" y="105"/>
                    <a:pt x="59" y="109"/>
                    <a:pt x="71" y="109"/>
                  </a:cubicBezTo>
                  <a:cubicBezTo>
                    <a:pt x="85" y="109"/>
                    <a:pt x="100" y="103"/>
                    <a:pt x="112"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1689;p24">
              <a:extLst>
                <a:ext uri="{FF2B5EF4-FFF2-40B4-BE49-F238E27FC236}">
                  <a16:creationId xmlns:a16="http://schemas.microsoft.com/office/drawing/2014/main" id="{1EFA5466-AB4E-7A40-8512-A926F6207BB9}"/>
                </a:ext>
              </a:extLst>
            </p:cNvPr>
            <p:cNvSpPr/>
            <p:nvPr/>
          </p:nvSpPr>
          <p:spPr>
            <a:xfrm rot="-2922755">
              <a:off x="8033264" y="2772562"/>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0"/>
                  </a:cubicBezTo>
                  <a:cubicBezTo>
                    <a:pt x="143" y="53"/>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1690;p24">
              <a:extLst>
                <a:ext uri="{FF2B5EF4-FFF2-40B4-BE49-F238E27FC236}">
                  <a16:creationId xmlns:a16="http://schemas.microsoft.com/office/drawing/2014/main" id="{6A91558F-4792-2142-8B4F-188F8D117BFB}"/>
                </a:ext>
              </a:extLst>
            </p:cNvPr>
            <p:cNvSpPr/>
            <p:nvPr/>
          </p:nvSpPr>
          <p:spPr>
            <a:xfrm rot="-2922755">
              <a:off x="8030199" y="2746024"/>
              <a:ext cx="18661" cy="13561"/>
            </a:xfrm>
            <a:custGeom>
              <a:avLst/>
              <a:gdLst/>
              <a:ahLst/>
              <a:cxnLst/>
              <a:rect l="l" t="t" r="r" b="b"/>
              <a:pathLst>
                <a:path w="150" h="109" extrusionOk="0">
                  <a:moveTo>
                    <a:pt x="75" y="0"/>
                  </a:moveTo>
                  <a:cubicBezTo>
                    <a:pt x="23" y="0"/>
                    <a:pt x="0" y="60"/>
                    <a:pt x="38" y="98"/>
                  </a:cubicBezTo>
                  <a:cubicBezTo>
                    <a:pt x="48" y="105"/>
                    <a:pt x="61" y="108"/>
                    <a:pt x="73" y="108"/>
                  </a:cubicBezTo>
                  <a:cubicBezTo>
                    <a:pt x="89" y="108"/>
                    <a:pt x="104" y="103"/>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1691;p24">
              <a:extLst>
                <a:ext uri="{FF2B5EF4-FFF2-40B4-BE49-F238E27FC236}">
                  <a16:creationId xmlns:a16="http://schemas.microsoft.com/office/drawing/2014/main" id="{BB1F4083-BA59-ED41-84A0-8D4379886589}"/>
                </a:ext>
              </a:extLst>
            </p:cNvPr>
            <p:cNvSpPr/>
            <p:nvPr/>
          </p:nvSpPr>
          <p:spPr>
            <a:xfrm rot="-2922755">
              <a:off x="8027787" y="2719529"/>
              <a:ext cx="17915" cy="13312"/>
            </a:xfrm>
            <a:custGeom>
              <a:avLst/>
              <a:gdLst/>
              <a:ahLst/>
              <a:cxnLst/>
              <a:rect l="l" t="t" r="r" b="b"/>
              <a:pathLst>
                <a:path w="144" h="107" extrusionOk="0">
                  <a:moveTo>
                    <a:pt x="68" y="0"/>
                  </a:moveTo>
                  <a:cubicBezTo>
                    <a:pt x="23" y="0"/>
                    <a:pt x="1" y="60"/>
                    <a:pt x="38" y="90"/>
                  </a:cubicBezTo>
                  <a:cubicBezTo>
                    <a:pt x="49"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1692;p24">
              <a:extLst>
                <a:ext uri="{FF2B5EF4-FFF2-40B4-BE49-F238E27FC236}">
                  <a16:creationId xmlns:a16="http://schemas.microsoft.com/office/drawing/2014/main" id="{908F93BB-835B-DA46-AF25-06C47E95E894}"/>
                </a:ext>
              </a:extLst>
            </p:cNvPr>
            <p:cNvSpPr/>
            <p:nvPr/>
          </p:nvSpPr>
          <p:spPr>
            <a:xfrm rot="-2922755">
              <a:off x="8025445" y="2692665"/>
              <a:ext cx="17791" cy="13312"/>
            </a:xfrm>
            <a:custGeom>
              <a:avLst/>
              <a:gdLst/>
              <a:ahLst/>
              <a:cxnLst/>
              <a:rect l="l" t="t" r="r" b="b"/>
              <a:pathLst>
                <a:path w="143" h="107" extrusionOk="0">
                  <a:moveTo>
                    <a:pt x="68" y="0"/>
                  </a:moveTo>
                  <a:cubicBezTo>
                    <a:pt x="15" y="0"/>
                    <a:pt x="0" y="60"/>
                    <a:pt x="30" y="90"/>
                  </a:cubicBezTo>
                  <a:cubicBezTo>
                    <a:pt x="42" y="101"/>
                    <a:pt x="57" y="107"/>
                    <a:pt x="72" y="107"/>
                  </a:cubicBezTo>
                  <a:cubicBezTo>
                    <a:pt x="87" y="107"/>
                    <a:pt x="102" y="101"/>
                    <a:pt x="113" y="90"/>
                  </a:cubicBezTo>
                  <a:cubicBezTo>
                    <a:pt x="143" y="52"/>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1693;p24">
              <a:extLst>
                <a:ext uri="{FF2B5EF4-FFF2-40B4-BE49-F238E27FC236}">
                  <a16:creationId xmlns:a16="http://schemas.microsoft.com/office/drawing/2014/main" id="{13E8AFBF-405F-7344-A5AB-FB1AE53F9667}"/>
                </a:ext>
              </a:extLst>
            </p:cNvPr>
            <p:cNvSpPr/>
            <p:nvPr/>
          </p:nvSpPr>
          <p:spPr>
            <a:xfrm rot="-2922755">
              <a:off x="8143185" y="2984114"/>
              <a:ext cx="37323" cy="37323"/>
            </a:xfrm>
            <a:custGeom>
              <a:avLst/>
              <a:gdLst/>
              <a:ahLst/>
              <a:cxnLst/>
              <a:rect l="l" t="t" r="r" b="b"/>
              <a:pathLst>
                <a:path w="300" h="300" extrusionOk="0">
                  <a:moveTo>
                    <a:pt x="150" y="0"/>
                  </a:moveTo>
                  <a:cubicBezTo>
                    <a:pt x="68" y="0"/>
                    <a:pt x="0" y="68"/>
                    <a:pt x="0" y="150"/>
                  </a:cubicBezTo>
                  <a:cubicBezTo>
                    <a:pt x="0" y="232"/>
                    <a:pt x="68" y="300"/>
                    <a:pt x="150" y="300"/>
                  </a:cubicBezTo>
                  <a:cubicBezTo>
                    <a:pt x="232" y="300"/>
                    <a:pt x="300" y="232"/>
                    <a:pt x="300" y="150"/>
                  </a:cubicBezTo>
                  <a:cubicBezTo>
                    <a:pt x="300" y="68"/>
                    <a:pt x="232"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1694;p24">
              <a:extLst>
                <a:ext uri="{FF2B5EF4-FFF2-40B4-BE49-F238E27FC236}">
                  <a16:creationId xmlns:a16="http://schemas.microsoft.com/office/drawing/2014/main" id="{BF362CA1-9A78-0D43-B423-880F127D1F6E}"/>
                </a:ext>
              </a:extLst>
            </p:cNvPr>
            <p:cNvSpPr/>
            <p:nvPr/>
          </p:nvSpPr>
          <p:spPr>
            <a:xfrm rot="-2922755">
              <a:off x="8104931" y="2675021"/>
              <a:ext cx="49142" cy="37572"/>
            </a:xfrm>
            <a:custGeom>
              <a:avLst/>
              <a:gdLst/>
              <a:ahLst/>
              <a:cxnLst/>
              <a:rect l="l" t="t" r="r" b="b"/>
              <a:pathLst>
                <a:path w="395" h="302" extrusionOk="0">
                  <a:moveTo>
                    <a:pt x="204" y="1"/>
                  </a:moveTo>
                  <a:cubicBezTo>
                    <a:pt x="201" y="1"/>
                    <a:pt x="198" y="1"/>
                    <a:pt x="195" y="1"/>
                  </a:cubicBezTo>
                  <a:cubicBezTo>
                    <a:pt x="60" y="9"/>
                    <a:pt x="0" y="173"/>
                    <a:pt x="98" y="263"/>
                  </a:cubicBezTo>
                  <a:cubicBezTo>
                    <a:pt x="126" y="289"/>
                    <a:pt x="164" y="302"/>
                    <a:pt x="201" y="302"/>
                  </a:cubicBezTo>
                  <a:cubicBezTo>
                    <a:pt x="241" y="302"/>
                    <a:pt x="280" y="287"/>
                    <a:pt x="307" y="256"/>
                  </a:cubicBezTo>
                  <a:cubicBezTo>
                    <a:pt x="395" y="161"/>
                    <a:pt x="332"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1695;p24">
              <a:extLst>
                <a:ext uri="{FF2B5EF4-FFF2-40B4-BE49-F238E27FC236}">
                  <a16:creationId xmlns:a16="http://schemas.microsoft.com/office/drawing/2014/main" id="{6B6709A7-6186-AA44-B222-BCB445C447BE}"/>
                </a:ext>
              </a:extLst>
            </p:cNvPr>
            <p:cNvSpPr/>
            <p:nvPr/>
          </p:nvSpPr>
          <p:spPr>
            <a:xfrm rot="-2922755">
              <a:off x="8148757" y="2965325"/>
              <a:ext cx="18786" cy="13934"/>
            </a:xfrm>
            <a:custGeom>
              <a:avLst/>
              <a:gdLst/>
              <a:ahLst/>
              <a:cxnLst/>
              <a:rect l="l" t="t" r="r" b="b"/>
              <a:pathLst>
                <a:path w="151" h="112" extrusionOk="0">
                  <a:moveTo>
                    <a:pt x="76" y="0"/>
                  </a:moveTo>
                  <a:cubicBezTo>
                    <a:pt x="23" y="8"/>
                    <a:pt x="1" y="60"/>
                    <a:pt x="38" y="98"/>
                  </a:cubicBezTo>
                  <a:cubicBezTo>
                    <a:pt x="48" y="107"/>
                    <a:pt x="60" y="111"/>
                    <a:pt x="72" y="111"/>
                  </a:cubicBezTo>
                  <a:cubicBezTo>
                    <a:pt x="88" y="111"/>
                    <a:pt x="104"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1696;p24">
              <a:extLst>
                <a:ext uri="{FF2B5EF4-FFF2-40B4-BE49-F238E27FC236}">
                  <a16:creationId xmlns:a16="http://schemas.microsoft.com/office/drawing/2014/main" id="{56A520D0-5D48-B04F-9F59-EF877C02E2E8}"/>
                </a:ext>
              </a:extLst>
            </p:cNvPr>
            <p:cNvSpPr/>
            <p:nvPr/>
          </p:nvSpPr>
          <p:spPr>
            <a:xfrm rot="-2922755">
              <a:off x="8146954" y="2942587"/>
              <a:ext cx="17791" cy="14307"/>
            </a:xfrm>
            <a:custGeom>
              <a:avLst/>
              <a:gdLst/>
              <a:ahLst/>
              <a:cxnLst/>
              <a:rect l="l" t="t" r="r" b="b"/>
              <a:pathLst>
                <a:path w="143" h="115" extrusionOk="0">
                  <a:moveTo>
                    <a:pt x="68" y="1"/>
                  </a:moveTo>
                  <a:cubicBezTo>
                    <a:pt x="23" y="8"/>
                    <a:pt x="0" y="68"/>
                    <a:pt x="38" y="98"/>
                  </a:cubicBezTo>
                  <a:cubicBezTo>
                    <a:pt x="49" y="109"/>
                    <a:pt x="62" y="115"/>
                    <a:pt x="75" y="115"/>
                  </a:cubicBezTo>
                  <a:cubicBezTo>
                    <a:pt x="88" y="115"/>
                    <a:pt x="101" y="109"/>
                    <a:pt x="112" y="98"/>
                  </a:cubicBezTo>
                  <a:cubicBezTo>
                    <a:pt x="142"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1697;p24">
              <a:extLst>
                <a:ext uri="{FF2B5EF4-FFF2-40B4-BE49-F238E27FC236}">
                  <a16:creationId xmlns:a16="http://schemas.microsoft.com/office/drawing/2014/main" id="{37A6AE31-E343-F046-A8C9-D7F15DD19203}"/>
                </a:ext>
              </a:extLst>
            </p:cNvPr>
            <p:cNvSpPr/>
            <p:nvPr/>
          </p:nvSpPr>
          <p:spPr>
            <a:xfrm rot="-2922755">
              <a:off x="8145176" y="2920427"/>
              <a:ext cx="17542" cy="13561"/>
            </a:xfrm>
            <a:custGeom>
              <a:avLst/>
              <a:gdLst/>
              <a:ahLst/>
              <a:cxnLst/>
              <a:rect l="l" t="t" r="r" b="b"/>
              <a:pathLst>
                <a:path w="141" h="109" extrusionOk="0">
                  <a:moveTo>
                    <a:pt x="75" y="1"/>
                  </a:moveTo>
                  <a:cubicBezTo>
                    <a:pt x="73" y="1"/>
                    <a:pt x="70" y="1"/>
                    <a:pt x="68" y="1"/>
                  </a:cubicBezTo>
                  <a:cubicBezTo>
                    <a:pt x="15" y="1"/>
                    <a:pt x="0" y="61"/>
                    <a:pt x="30" y="91"/>
                  </a:cubicBezTo>
                  <a:cubicBezTo>
                    <a:pt x="42" y="102"/>
                    <a:pt x="57" y="108"/>
                    <a:pt x="72" y="108"/>
                  </a:cubicBezTo>
                  <a:cubicBezTo>
                    <a:pt x="87" y="108"/>
                    <a:pt x="101" y="102"/>
                    <a:pt x="113"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1698;p24">
              <a:extLst>
                <a:ext uri="{FF2B5EF4-FFF2-40B4-BE49-F238E27FC236}">
                  <a16:creationId xmlns:a16="http://schemas.microsoft.com/office/drawing/2014/main" id="{578C70DA-84DC-6149-8FD7-1785BF25CFBE}"/>
                </a:ext>
              </a:extLst>
            </p:cNvPr>
            <p:cNvSpPr/>
            <p:nvPr/>
          </p:nvSpPr>
          <p:spPr>
            <a:xfrm rot="-2922755">
              <a:off x="8142411" y="2898136"/>
              <a:ext cx="17791" cy="13436"/>
            </a:xfrm>
            <a:custGeom>
              <a:avLst/>
              <a:gdLst/>
              <a:ahLst/>
              <a:cxnLst/>
              <a:rect l="l" t="t" r="r" b="b"/>
              <a:pathLst>
                <a:path w="143" h="108" extrusionOk="0">
                  <a:moveTo>
                    <a:pt x="75" y="1"/>
                  </a:moveTo>
                  <a:cubicBezTo>
                    <a:pt x="23" y="1"/>
                    <a:pt x="0" y="61"/>
                    <a:pt x="38" y="90"/>
                  </a:cubicBezTo>
                  <a:cubicBezTo>
                    <a:pt x="49" y="102"/>
                    <a:pt x="62" y="107"/>
                    <a:pt x="75" y="107"/>
                  </a:cubicBezTo>
                  <a:cubicBezTo>
                    <a:pt x="88" y="107"/>
                    <a:pt x="101" y="102"/>
                    <a:pt x="112" y="90"/>
                  </a:cubicBezTo>
                  <a:cubicBezTo>
                    <a:pt x="142"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1699;p24">
              <a:extLst>
                <a:ext uri="{FF2B5EF4-FFF2-40B4-BE49-F238E27FC236}">
                  <a16:creationId xmlns:a16="http://schemas.microsoft.com/office/drawing/2014/main" id="{8A5CFC57-082F-EB49-AF53-EE6209226479}"/>
                </a:ext>
              </a:extLst>
            </p:cNvPr>
            <p:cNvSpPr/>
            <p:nvPr/>
          </p:nvSpPr>
          <p:spPr>
            <a:xfrm rot="-2922755">
              <a:off x="8140263" y="2875160"/>
              <a:ext cx="17791" cy="13561"/>
            </a:xfrm>
            <a:custGeom>
              <a:avLst/>
              <a:gdLst/>
              <a:ahLst/>
              <a:cxnLst/>
              <a:rect l="l" t="t" r="r" b="b"/>
              <a:pathLst>
                <a:path w="143" h="109" extrusionOk="0">
                  <a:moveTo>
                    <a:pt x="68" y="1"/>
                  </a:moveTo>
                  <a:cubicBezTo>
                    <a:pt x="23" y="1"/>
                    <a:pt x="0" y="61"/>
                    <a:pt x="30" y="98"/>
                  </a:cubicBezTo>
                  <a:cubicBezTo>
                    <a:pt x="40" y="105"/>
                    <a:pt x="54" y="109"/>
                    <a:pt x="67" y="109"/>
                  </a:cubicBezTo>
                  <a:cubicBezTo>
                    <a:pt x="83" y="109"/>
                    <a:pt x="100" y="103"/>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1700;p24">
              <a:extLst>
                <a:ext uri="{FF2B5EF4-FFF2-40B4-BE49-F238E27FC236}">
                  <a16:creationId xmlns:a16="http://schemas.microsoft.com/office/drawing/2014/main" id="{209C71A2-86CB-BF4B-8A98-F86117ADEE7B}"/>
                </a:ext>
              </a:extLst>
            </p:cNvPr>
            <p:cNvSpPr/>
            <p:nvPr/>
          </p:nvSpPr>
          <p:spPr>
            <a:xfrm rot="-2922755">
              <a:off x="8137392" y="2852635"/>
              <a:ext cx="18661" cy="13436"/>
            </a:xfrm>
            <a:custGeom>
              <a:avLst/>
              <a:gdLst/>
              <a:ahLst/>
              <a:cxnLst/>
              <a:rect l="l" t="t" r="r" b="b"/>
              <a:pathLst>
                <a:path w="150" h="108" extrusionOk="0">
                  <a:moveTo>
                    <a:pt x="75" y="0"/>
                  </a:moveTo>
                  <a:cubicBezTo>
                    <a:pt x="23" y="0"/>
                    <a:pt x="0" y="60"/>
                    <a:pt x="38" y="97"/>
                  </a:cubicBezTo>
                  <a:cubicBezTo>
                    <a:pt x="48" y="104"/>
                    <a:pt x="59" y="108"/>
                    <a:pt x="71" y="108"/>
                  </a:cubicBezTo>
                  <a:cubicBezTo>
                    <a:pt x="86" y="108"/>
                    <a:pt x="100" y="102"/>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1701;p24">
              <a:extLst>
                <a:ext uri="{FF2B5EF4-FFF2-40B4-BE49-F238E27FC236}">
                  <a16:creationId xmlns:a16="http://schemas.microsoft.com/office/drawing/2014/main" id="{9C07300D-39E6-E94D-B61F-0D57AFD7A86D}"/>
                </a:ext>
              </a:extLst>
            </p:cNvPr>
            <p:cNvSpPr/>
            <p:nvPr/>
          </p:nvSpPr>
          <p:spPr>
            <a:xfrm rot="-2922755">
              <a:off x="8135533" y="2829922"/>
              <a:ext cx="17791" cy="13934"/>
            </a:xfrm>
            <a:custGeom>
              <a:avLst/>
              <a:gdLst/>
              <a:ahLst/>
              <a:cxnLst/>
              <a:rect l="l" t="t" r="r" b="b"/>
              <a:pathLst>
                <a:path w="143" h="112" extrusionOk="0">
                  <a:moveTo>
                    <a:pt x="68" y="0"/>
                  </a:moveTo>
                  <a:cubicBezTo>
                    <a:pt x="23" y="8"/>
                    <a:pt x="0" y="60"/>
                    <a:pt x="30" y="98"/>
                  </a:cubicBezTo>
                  <a:cubicBezTo>
                    <a:pt x="40" y="107"/>
                    <a:pt x="52" y="111"/>
                    <a:pt x="64" y="111"/>
                  </a:cubicBezTo>
                  <a:cubicBezTo>
                    <a:pt x="82" y="111"/>
                    <a:pt x="100"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1702;p24">
              <a:extLst>
                <a:ext uri="{FF2B5EF4-FFF2-40B4-BE49-F238E27FC236}">
                  <a16:creationId xmlns:a16="http://schemas.microsoft.com/office/drawing/2014/main" id="{A3FD1B27-2339-F34D-9A1F-86A212F924E2}"/>
                </a:ext>
              </a:extLst>
            </p:cNvPr>
            <p:cNvSpPr/>
            <p:nvPr/>
          </p:nvSpPr>
          <p:spPr>
            <a:xfrm rot="-2922755">
              <a:off x="8132755" y="2807231"/>
              <a:ext cx="18661" cy="14307"/>
            </a:xfrm>
            <a:custGeom>
              <a:avLst/>
              <a:gdLst/>
              <a:ahLst/>
              <a:cxnLst/>
              <a:rect l="l" t="t" r="r" b="b"/>
              <a:pathLst>
                <a:path w="150" h="115" extrusionOk="0">
                  <a:moveTo>
                    <a:pt x="75" y="1"/>
                  </a:moveTo>
                  <a:cubicBezTo>
                    <a:pt x="23" y="8"/>
                    <a:pt x="0" y="68"/>
                    <a:pt x="38" y="98"/>
                  </a:cubicBezTo>
                  <a:cubicBezTo>
                    <a:pt x="49" y="109"/>
                    <a:pt x="64" y="115"/>
                    <a:pt x="78" y="115"/>
                  </a:cubicBezTo>
                  <a:cubicBezTo>
                    <a:pt x="92" y="115"/>
                    <a:pt x="105" y="109"/>
                    <a:pt x="113" y="98"/>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1703;p24">
              <a:extLst>
                <a:ext uri="{FF2B5EF4-FFF2-40B4-BE49-F238E27FC236}">
                  <a16:creationId xmlns:a16="http://schemas.microsoft.com/office/drawing/2014/main" id="{9B27E73B-8E00-FC40-AFF0-4701E2560321}"/>
                </a:ext>
              </a:extLst>
            </p:cNvPr>
            <p:cNvSpPr/>
            <p:nvPr/>
          </p:nvSpPr>
          <p:spPr>
            <a:xfrm rot="-2922755">
              <a:off x="8131125" y="2785398"/>
              <a:ext cx="17542" cy="13561"/>
            </a:xfrm>
            <a:custGeom>
              <a:avLst/>
              <a:gdLst/>
              <a:ahLst/>
              <a:cxnLst/>
              <a:rect l="l" t="t" r="r" b="b"/>
              <a:pathLst>
                <a:path w="141" h="109" extrusionOk="0">
                  <a:moveTo>
                    <a:pt x="77" y="1"/>
                  </a:moveTo>
                  <a:cubicBezTo>
                    <a:pt x="74" y="1"/>
                    <a:pt x="71" y="1"/>
                    <a:pt x="68" y="1"/>
                  </a:cubicBezTo>
                  <a:cubicBezTo>
                    <a:pt x="23" y="1"/>
                    <a:pt x="0" y="61"/>
                    <a:pt x="38" y="91"/>
                  </a:cubicBezTo>
                  <a:cubicBezTo>
                    <a:pt x="49" y="102"/>
                    <a:pt x="62" y="108"/>
                    <a:pt x="75" y="108"/>
                  </a:cubicBezTo>
                  <a:cubicBezTo>
                    <a:pt x="88"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1704;p24">
              <a:extLst>
                <a:ext uri="{FF2B5EF4-FFF2-40B4-BE49-F238E27FC236}">
                  <a16:creationId xmlns:a16="http://schemas.microsoft.com/office/drawing/2014/main" id="{D4E704E6-547A-C345-8E3D-ED0B43025717}"/>
                </a:ext>
              </a:extLst>
            </p:cNvPr>
            <p:cNvSpPr/>
            <p:nvPr/>
          </p:nvSpPr>
          <p:spPr>
            <a:xfrm rot="-2922755">
              <a:off x="8128255" y="2762874"/>
              <a:ext cx="18413" cy="13436"/>
            </a:xfrm>
            <a:custGeom>
              <a:avLst/>
              <a:gdLst/>
              <a:ahLst/>
              <a:cxnLst/>
              <a:rect l="l" t="t" r="r" b="b"/>
              <a:pathLst>
                <a:path w="148" h="108" extrusionOk="0">
                  <a:moveTo>
                    <a:pt x="83" y="0"/>
                  </a:moveTo>
                  <a:cubicBezTo>
                    <a:pt x="80" y="0"/>
                    <a:pt x="78" y="0"/>
                    <a:pt x="75" y="1"/>
                  </a:cubicBezTo>
                  <a:cubicBezTo>
                    <a:pt x="23" y="1"/>
                    <a:pt x="0" y="61"/>
                    <a:pt x="38" y="90"/>
                  </a:cubicBezTo>
                  <a:cubicBezTo>
                    <a:pt x="49" y="102"/>
                    <a:pt x="64" y="107"/>
                    <a:pt x="78" y="107"/>
                  </a:cubicBezTo>
                  <a:cubicBezTo>
                    <a:pt x="92" y="107"/>
                    <a:pt x="105" y="102"/>
                    <a:pt x="113" y="90"/>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1705;p24">
              <a:extLst>
                <a:ext uri="{FF2B5EF4-FFF2-40B4-BE49-F238E27FC236}">
                  <a16:creationId xmlns:a16="http://schemas.microsoft.com/office/drawing/2014/main" id="{9D70DA03-7CE7-7448-8450-85AFEDCB84BD}"/>
                </a:ext>
              </a:extLst>
            </p:cNvPr>
            <p:cNvSpPr/>
            <p:nvPr/>
          </p:nvSpPr>
          <p:spPr>
            <a:xfrm rot="-2922755">
              <a:off x="8126166" y="2740152"/>
              <a:ext cx="17791" cy="13436"/>
            </a:xfrm>
            <a:custGeom>
              <a:avLst/>
              <a:gdLst/>
              <a:ahLst/>
              <a:cxnLst/>
              <a:rect l="l" t="t" r="r" b="b"/>
              <a:pathLst>
                <a:path w="143" h="108" extrusionOk="0">
                  <a:moveTo>
                    <a:pt x="68" y="1"/>
                  </a:moveTo>
                  <a:cubicBezTo>
                    <a:pt x="23" y="1"/>
                    <a:pt x="1" y="61"/>
                    <a:pt x="38" y="91"/>
                  </a:cubicBezTo>
                  <a:cubicBezTo>
                    <a:pt x="49" y="102"/>
                    <a:pt x="62" y="108"/>
                    <a:pt x="75" y="108"/>
                  </a:cubicBezTo>
                  <a:cubicBezTo>
                    <a:pt x="88" y="108"/>
                    <a:pt x="102" y="102"/>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1706;p24">
              <a:extLst>
                <a:ext uri="{FF2B5EF4-FFF2-40B4-BE49-F238E27FC236}">
                  <a16:creationId xmlns:a16="http://schemas.microsoft.com/office/drawing/2014/main" id="{211B2B04-F5CD-014F-946F-BC2E7E22F372}"/>
                </a:ext>
              </a:extLst>
            </p:cNvPr>
            <p:cNvSpPr/>
            <p:nvPr/>
          </p:nvSpPr>
          <p:spPr>
            <a:xfrm rot="-2922755">
              <a:off x="8124043" y="2717232"/>
              <a:ext cx="17915" cy="13436"/>
            </a:xfrm>
            <a:custGeom>
              <a:avLst/>
              <a:gdLst/>
              <a:ahLst/>
              <a:cxnLst/>
              <a:rect l="l" t="t" r="r" b="b"/>
              <a:pathLst>
                <a:path w="144" h="108" extrusionOk="0">
                  <a:moveTo>
                    <a:pt x="68" y="0"/>
                  </a:moveTo>
                  <a:cubicBezTo>
                    <a:pt x="16" y="0"/>
                    <a:pt x="1" y="60"/>
                    <a:pt x="31" y="97"/>
                  </a:cubicBezTo>
                  <a:cubicBezTo>
                    <a:pt x="41" y="104"/>
                    <a:pt x="54" y="108"/>
                    <a:pt x="67" y="108"/>
                  </a:cubicBezTo>
                  <a:cubicBezTo>
                    <a:pt x="84" y="108"/>
                    <a:pt x="101" y="102"/>
                    <a:pt x="113" y="90"/>
                  </a:cubicBezTo>
                  <a:cubicBezTo>
                    <a:pt x="143" y="53"/>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1707;p24">
              <a:extLst>
                <a:ext uri="{FF2B5EF4-FFF2-40B4-BE49-F238E27FC236}">
                  <a16:creationId xmlns:a16="http://schemas.microsoft.com/office/drawing/2014/main" id="{DC8AB202-753E-5D44-A20A-75F8B6C97DE4}"/>
                </a:ext>
              </a:extLst>
            </p:cNvPr>
            <p:cNvSpPr/>
            <p:nvPr/>
          </p:nvSpPr>
          <p:spPr>
            <a:xfrm rot="-2922755">
              <a:off x="8221283" y="2957291"/>
              <a:ext cx="49266" cy="36950"/>
            </a:xfrm>
            <a:custGeom>
              <a:avLst/>
              <a:gdLst/>
              <a:ahLst/>
              <a:cxnLst/>
              <a:rect l="l" t="t" r="r" b="b"/>
              <a:pathLst>
                <a:path w="396" h="297" extrusionOk="0">
                  <a:moveTo>
                    <a:pt x="204" y="1"/>
                  </a:moveTo>
                  <a:cubicBezTo>
                    <a:pt x="201" y="1"/>
                    <a:pt x="198" y="1"/>
                    <a:pt x="195" y="1"/>
                  </a:cubicBezTo>
                  <a:cubicBezTo>
                    <a:pt x="61" y="1"/>
                    <a:pt x="1" y="166"/>
                    <a:pt x="98" y="255"/>
                  </a:cubicBezTo>
                  <a:cubicBezTo>
                    <a:pt x="126" y="284"/>
                    <a:pt x="162" y="297"/>
                    <a:pt x="199" y="297"/>
                  </a:cubicBezTo>
                  <a:cubicBezTo>
                    <a:pt x="239" y="297"/>
                    <a:pt x="280" y="280"/>
                    <a:pt x="308" y="248"/>
                  </a:cubicBezTo>
                  <a:cubicBezTo>
                    <a:pt x="395" y="153"/>
                    <a:pt x="326"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1708;p24">
              <a:extLst>
                <a:ext uri="{FF2B5EF4-FFF2-40B4-BE49-F238E27FC236}">
                  <a16:creationId xmlns:a16="http://schemas.microsoft.com/office/drawing/2014/main" id="{286DDD8B-84F1-7647-B844-E071E23C41A9}"/>
                </a:ext>
              </a:extLst>
            </p:cNvPr>
            <p:cNvSpPr/>
            <p:nvPr/>
          </p:nvSpPr>
          <p:spPr>
            <a:xfrm rot="-2922755">
              <a:off x="8195203" y="2703468"/>
              <a:ext cx="49391" cy="37448"/>
            </a:xfrm>
            <a:custGeom>
              <a:avLst/>
              <a:gdLst/>
              <a:ahLst/>
              <a:cxnLst/>
              <a:rect l="l" t="t" r="r" b="b"/>
              <a:pathLst>
                <a:path w="397" h="301" extrusionOk="0">
                  <a:moveTo>
                    <a:pt x="195" y="0"/>
                  </a:moveTo>
                  <a:cubicBezTo>
                    <a:pt x="60" y="8"/>
                    <a:pt x="0" y="173"/>
                    <a:pt x="97" y="262"/>
                  </a:cubicBezTo>
                  <a:cubicBezTo>
                    <a:pt x="126" y="288"/>
                    <a:pt x="162" y="301"/>
                    <a:pt x="198" y="301"/>
                  </a:cubicBezTo>
                  <a:cubicBezTo>
                    <a:pt x="237" y="301"/>
                    <a:pt x="276" y="286"/>
                    <a:pt x="307" y="255"/>
                  </a:cubicBezTo>
                  <a:cubicBezTo>
                    <a:pt x="397" y="158"/>
                    <a:pt x="322"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1709;p24">
              <a:extLst>
                <a:ext uri="{FF2B5EF4-FFF2-40B4-BE49-F238E27FC236}">
                  <a16:creationId xmlns:a16="http://schemas.microsoft.com/office/drawing/2014/main" id="{0725E4C4-6B86-8A49-A33B-6A6EDD2CF69A}"/>
                </a:ext>
              </a:extLst>
            </p:cNvPr>
            <p:cNvSpPr/>
            <p:nvPr/>
          </p:nvSpPr>
          <p:spPr>
            <a:xfrm rot="-2922755">
              <a:off x="8233953" y="2943257"/>
              <a:ext cx="18786" cy="14307"/>
            </a:xfrm>
            <a:custGeom>
              <a:avLst/>
              <a:gdLst/>
              <a:ahLst/>
              <a:cxnLst/>
              <a:rect l="l" t="t" r="r" b="b"/>
              <a:pathLst>
                <a:path w="151" h="115" extrusionOk="0">
                  <a:moveTo>
                    <a:pt x="76" y="0"/>
                  </a:moveTo>
                  <a:cubicBezTo>
                    <a:pt x="23" y="8"/>
                    <a:pt x="1" y="67"/>
                    <a:pt x="38" y="97"/>
                  </a:cubicBezTo>
                  <a:cubicBezTo>
                    <a:pt x="49" y="109"/>
                    <a:pt x="63" y="114"/>
                    <a:pt x="76" y="114"/>
                  </a:cubicBezTo>
                  <a:cubicBezTo>
                    <a:pt x="89" y="114"/>
                    <a:pt x="102" y="109"/>
                    <a:pt x="113" y="97"/>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1710;p24">
              <a:extLst>
                <a:ext uri="{FF2B5EF4-FFF2-40B4-BE49-F238E27FC236}">
                  <a16:creationId xmlns:a16="http://schemas.microsoft.com/office/drawing/2014/main" id="{BF5AC008-4531-B847-A830-9F1521B65E39}"/>
                </a:ext>
              </a:extLst>
            </p:cNvPr>
            <p:cNvSpPr/>
            <p:nvPr/>
          </p:nvSpPr>
          <p:spPr>
            <a:xfrm rot="-2922755">
              <a:off x="8232552" y="2925364"/>
              <a:ext cx="17791" cy="13312"/>
            </a:xfrm>
            <a:custGeom>
              <a:avLst/>
              <a:gdLst/>
              <a:ahLst/>
              <a:cxnLst/>
              <a:rect l="l" t="t" r="r" b="b"/>
              <a:pathLst>
                <a:path w="143" h="107" extrusionOk="0">
                  <a:moveTo>
                    <a:pt x="68" y="0"/>
                  </a:moveTo>
                  <a:cubicBezTo>
                    <a:pt x="23" y="0"/>
                    <a:pt x="1" y="60"/>
                    <a:pt x="31" y="90"/>
                  </a:cubicBezTo>
                  <a:cubicBezTo>
                    <a:pt x="42" y="101"/>
                    <a:pt x="57" y="107"/>
                    <a:pt x="72" y="107"/>
                  </a:cubicBezTo>
                  <a:cubicBezTo>
                    <a:pt x="87" y="107"/>
                    <a:pt x="102" y="101"/>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1711;p24">
              <a:extLst>
                <a:ext uri="{FF2B5EF4-FFF2-40B4-BE49-F238E27FC236}">
                  <a16:creationId xmlns:a16="http://schemas.microsoft.com/office/drawing/2014/main" id="{17954E18-68ED-AE4A-8C40-37DBA3F90278}"/>
                </a:ext>
              </a:extLst>
            </p:cNvPr>
            <p:cNvSpPr/>
            <p:nvPr/>
          </p:nvSpPr>
          <p:spPr>
            <a:xfrm rot="-2922755">
              <a:off x="8230063" y="2906643"/>
              <a:ext cx="18786" cy="13810"/>
            </a:xfrm>
            <a:custGeom>
              <a:avLst/>
              <a:gdLst/>
              <a:ahLst/>
              <a:cxnLst/>
              <a:rect l="l" t="t" r="r" b="b"/>
              <a:pathLst>
                <a:path w="151" h="111" extrusionOk="0">
                  <a:moveTo>
                    <a:pt x="76" y="0"/>
                  </a:moveTo>
                  <a:cubicBezTo>
                    <a:pt x="23" y="0"/>
                    <a:pt x="1" y="60"/>
                    <a:pt x="38" y="97"/>
                  </a:cubicBezTo>
                  <a:cubicBezTo>
                    <a:pt x="48" y="107"/>
                    <a:pt x="58" y="111"/>
                    <a:pt x="69" y="111"/>
                  </a:cubicBezTo>
                  <a:cubicBezTo>
                    <a:pt x="85" y="111"/>
                    <a:pt x="100"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1712;p24">
              <a:extLst>
                <a:ext uri="{FF2B5EF4-FFF2-40B4-BE49-F238E27FC236}">
                  <a16:creationId xmlns:a16="http://schemas.microsoft.com/office/drawing/2014/main" id="{38585D9A-FBE0-E74A-A729-599C4E57410A}"/>
                </a:ext>
              </a:extLst>
            </p:cNvPr>
            <p:cNvSpPr/>
            <p:nvPr/>
          </p:nvSpPr>
          <p:spPr>
            <a:xfrm rot="-2922755">
              <a:off x="8228823" y="2888610"/>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6" y="102"/>
                    <a:pt x="59" y="108"/>
                    <a:pt x="73" y="108"/>
                  </a:cubicBezTo>
                  <a:cubicBezTo>
                    <a:pt x="87"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1713;p24">
              <a:extLst>
                <a:ext uri="{FF2B5EF4-FFF2-40B4-BE49-F238E27FC236}">
                  <a16:creationId xmlns:a16="http://schemas.microsoft.com/office/drawing/2014/main" id="{BE152856-CD54-874F-A1C1-DE6D640A20B6}"/>
                </a:ext>
              </a:extLst>
            </p:cNvPr>
            <p:cNvSpPr/>
            <p:nvPr/>
          </p:nvSpPr>
          <p:spPr>
            <a:xfrm rot="-2922755">
              <a:off x="8226275" y="2869859"/>
              <a:ext cx="18661" cy="13561"/>
            </a:xfrm>
            <a:custGeom>
              <a:avLst/>
              <a:gdLst/>
              <a:ahLst/>
              <a:cxnLst/>
              <a:rect l="l" t="t" r="r" b="b"/>
              <a:pathLst>
                <a:path w="150" h="109" extrusionOk="0">
                  <a:moveTo>
                    <a:pt x="75" y="1"/>
                  </a:moveTo>
                  <a:cubicBezTo>
                    <a:pt x="22" y="1"/>
                    <a:pt x="0" y="61"/>
                    <a:pt x="37" y="98"/>
                  </a:cubicBezTo>
                  <a:cubicBezTo>
                    <a:pt x="48" y="105"/>
                    <a:pt x="61" y="109"/>
                    <a:pt x="73" y="109"/>
                  </a:cubicBezTo>
                  <a:cubicBezTo>
                    <a:pt x="89" y="109"/>
                    <a:pt x="104" y="103"/>
                    <a:pt x="112"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1714;p24">
              <a:extLst>
                <a:ext uri="{FF2B5EF4-FFF2-40B4-BE49-F238E27FC236}">
                  <a16:creationId xmlns:a16="http://schemas.microsoft.com/office/drawing/2014/main" id="{F8F924F4-A51A-8045-A731-7EFD309E1965}"/>
                </a:ext>
              </a:extLst>
            </p:cNvPr>
            <p:cNvSpPr/>
            <p:nvPr/>
          </p:nvSpPr>
          <p:spPr>
            <a:xfrm rot="-2922755">
              <a:off x="8224750" y="2851096"/>
              <a:ext cx="17915" cy="14307"/>
            </a:xfrm>
            <a:custGeom>
              <a:avLst/>
              <a:gdLst/>
              <a:ahLst/>
              <a:cxnLst/>
              <a:rect l="l" t="t" r="r" b="b"/>
              <a:pathLst>
                <a:path w="144" h="115" extrusionOk="0">
                  <a:moveTo>
                    <a:pt x="68" y="1"/>
                  </a:moveTo>
                  <a:cubicBezTo>
                    <a:pt x="23" y="8"/>
                    <a:pt x="1" y="68"/>
                    <a:pt x="38" y="98"/>
                  </a:cubicBezTo>
                  <a:cubicBezTo>
                    <a:pt x="49" y="109"/>
                    <a:pt x="63" y="115"/>
                    <a:pt x="76" y="115"/>
                  </a:cubicBezTo>
                  <a:cubicBezTo>
                    <a:pt x="89" y="115"/>
                    <a:pt x="102" y="109"/>
                    <a:pt x="113" y="98"/>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1715;p24">
              <a:extLst>
                <a:ext uri="{FF2B5EF4-FFF2-40B4-BE49-F238E27FC236}">
                  <a16:creationId xmlns:a16="http://schemas.microsoft.com/office/drawing/2014/main" id="{5141C78C-2D66-C841-AD9C-962BDCB0E846}"/>
                </a:ext>
              </a:extLst>
            </p:cNvPr>
            <p:cNvSpPr/>
            <p:nvPr/>
          </p:nvSpPr>
          <p:spPr>
            <a:xfrm rot="-2922755">
              <a:off x="8222525" y="2833182"/>
              <a:ext cx="18661" cy="13436"/>
            </a:xfrm>
            <a:custGeom>
              <a:avLst/>
              <a:gdLst/>
              <a:ahLst/>
              <a:cxnLst/>
              <a:rect l="l" t="t" r="r" b="b"/>
              <a:pathLst>
                <a:path w="150" h="108" extrusionOk="0">
                  <a:moveTo>
                    <a:pt x="75" y="1"/>
                  </a:moveTo>
                  <a:cubicBezTo>
                    <a:pt x="23" y="1"/>
                    <a:pt x="0" y="61"/>
                    <a:pt x="38" y="91"/>
                  </a:cubicBezTo>
                  <a:cubicBezTo>
                    <a:pt x="49" y="102"/>
                    <a:pt x="64" y="108"/>
                    <a:pt x="78" y="108"/>
                  </a:cubicBezTo>
                  <a:cubicBezTo>
                    <a:pt x="92" y="108"/>
                    <a:pt x="105" y="102"/>
                    <a:pt x="112"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1716;p24">
              <a:extLst>
                <a:ext uri="{FF2B5EF4-FFF2-40B4-BE49-F238E27FC236}">
                  <a16:creationId xmlns:a16="http://schemas.microsoft.com/office/drawing/2014/main" id="{6D82D4BA-E9BF-B040-92CB-C82FEF7EC173}"/>
                </a:ext>
              </a:extLst>
            </p:cNvPr>
            <p:cNvSpPr/>
            <p:nvPr/>
          </p:nvSpPr>
          <p:spPr>
            <a:xfrm rot="-2922755">
              <a:off x="8220907" y="2814461"/>
              <a:ext cx="17915" cy="13934"/>
            </a:xfrm>
            <a:custGeom>
              <a:avLst/>
              <a:gdLst/>
              <a:ahLst/>
              <a:cxnLst/>
              <a:rect l="l" t="t" r="r" b="b"/>
              <a:pathLst>
                <a:path w="144" h="112" extrusionOk="0">
                  <a:moveTo>
                    <a:pt x="68" y="1"/>
                  </a:moveTo>
                  <a:cubicBezTo>
                    <a:pt x="23" y="1"/>
                    <a:pt x="1" y="60"/>
                    <a:pt x="38" y="98"/>
                  </a:cubicBezTo>
                  <a:cubicBezTo>
                    <a:pt x="48" y="107"/>
                    <a:pt x="58" y="111"/>
                    <a:pt x="69" y="111"/>
                  </a:cubicBezTo>
                  <a:cubicBezTo>
                    <a:pt x="85" y="111"/>
                    <a:pt x="100" y="103"/>
                    <a:pt x="113" y="90"/>
                  </a:cubicBezTo>
                  <a:cubicBezTo>
                    <a:pt x="143" y="60"/>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1717;p24">
              <a:extLst>
                <a:ext uri="{FF2B5EF4-FFF2-40B4-BE49-F238E27FC236}">
                  <a16:creationId xmlns:a16="http://schemas.microsoft.com/office/drawing/2014/main" id="{232436B8-D6A2-2B48-9C90-13476AC94F10}"/>
                </a:ext>
              </a:extLst>
            </p:cNvPr>
            <p:cNvSpPr/>
            <p:nvPr/>
          </p:nvSpPr>
          <p:spPr>
            <a:xfrm rot="-2922755">
              <a:off x="8219566" y="2796203"/>
              <a:ext cx="17666" cy="13436"/>
            </a:xfrm>
            <a:custGeom>
              <a:avLst/>
              <a:gdLst/>
              <a:ahLst/>
              <a:cxnLst/>
              <a:rect l="l" t="t" r="r" b="b"/>
              <a:pathLst>
                <a:path w="142" h="108" extrusionOk="0">
                  <a:moveTo>
                    <a:pt x="76" y="0"/>
                  </a:moveTo>
                  <a:cubicBezTo>
                    <a:pt x="73" y="0"/>
                    <a:pt x="71" y="0"/>
                    <a:pt x="68" y="1"/>
                  </a:cubicBezTo>
                  <a:cubicBezTo>
                    <a:pt x="16" y="1"/>
                    <a:pt x="1" y="61"/>
                    <a:pt x="31" y="91"/>
                  </a:cubicBezTo>
                  <a:cubicBezTo>
                    <a:pt x="42" y="102"/>
                    <a:pt x="57" y="107"/>
                    <a:pt x="72" y="107"/>
                  </a:cubicBezTo>
                  <a:cubicBezTo>
                    <a:pt x="87" y="107"/>
                    <a:pt x="102" y="102"/>
                    <a:pt x="113" y="91"/>
                  </a:cubicBezTo>
                  <a:cubicBezTo>
                    <a:pt x="141" y="55"/>
                    <a:pt x="116"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1718;p24">
              <a:extLst>
                <a:ext uri="{FF2B5EF4-FFF2-40B4-BE49-F238E27FC236}">
                  <a16:creationId xmlns:a16="http://schemas.microsoft.com/office/drawing/2014/main" id="{DB57ECDA-4DBF-FF48-954C-3F292786EBE7}"/>
                </a:ext>
              </a:extLst>
            </p:cNvPr>
            <p:cNvSpPr/>
            <p:nvPr/>
          </p:nvSpPr>
          <p:spPr>
            <a:xfrm rot="-2922755">
              <a:off x="8217166" y="2777780"/>
              <a:ext cx="17791" cy="13561"/>
            </a:xfrm>
            <a:custGeom>
              <a:avLst/>
              <a:gdLst/>
              <a:ahLst/>
              <a:cxnLst/>
              <a:rect l="l" t="t" r="r" b="b"/>
              <a:pathLst>
                <a:path w="143" h="109" extrusionOk="0">
                  <a:moveTo>
                    <a:pt x="75" y="0"/>
                  </a:moveTo>
                  <a:cubicBezTo>
                    <a:pt x="22" y="0"/>
                    <a:pt x="0" y="60"/>
                    <a:pt x="37" y="98"/>
                  </a:cubicBezTo>
                  <a:cubicBezTo>
                    <a:pt x="48" y="105"/>
                    <a:pt x="59" y="108"/>
                    <a:pt x="71" y="108"/>
                  </a:cubicBezTo>
                  <a:cubicBezTo>
                    <a:pt x="85" y="108"/>
                    <a:pt x="100" y="103"/>
                    <a:pt x="112" y="90"/>
                  </a:cubicBezTo>
                  <a:cubicBezTo>
                    <a:pt x="142"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1719;p24">
              <a:extLst>
                <a:ext uri="{FF2B5EF4-FFF2-40B4-BE49-F238E27FC236}">
                  <a16:creationId xmlns:a16="http://schemas.microsoft.com/office/drawing/2014/main" id="{7A23D54C-2B29-1542-819A-DBC520EB5D96}"/>
                </a:ext>
              </a:extLst>
            </p:cNvPr>
            <p:cNvSpPr/>
            <p:nvPr/>
          </p:nvSpPr>
          <p:spPr>
            <a:xfrm rot="-2922755">
              <a:off x="8215493" y="2758689"/>
              <a:ext cx="17915" cy="14307"/>
            </a:xfrm>
            <a:custGeom>
              <a:avLst/>
              <a:gdLst/>
              <a:ahLst/>
              <a:cxnLst/>
              <a:rect l="l" t="t" r="r" b="b"/>
              <a:pathLst>
                <a:path w="144" h="115" extrusionOk="0">
                  <a:moveTo>
                    <a:pt x="68" y="0"/>
                  </a:moveTo>
                  <a:cubicBezTo>
                    <a:pt x="23" y="8"/>
                    <a:pt x="1" y="68"/>
                    <a:pt x="31" y="98"/>
                  </a:cubicBezTo>
                  <a:cubicBezTo>
                    <a:pt x="42" y="109"/>
                    <a:pt x="57" y="114"/>
                    <a:pt x="72" y="114"/>
                  </a:cubicBezTo>
                  <a:cubicBezTo>
                    <a:pt x="87" y="114"/>
                    <a:pt x="102" y="109"/>
                    <a:pt x="113" y="98"/>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1720;p24">
              <a:extLst>
                <a:ext uri="{FF2B5EF4-FFF2-40B4-BE49-F238E27FC236}">
                  <a16:creationId xmlns:a16="http://schemas.microsoft.com/office/drawing/2014/main" id="{DE7B52CE-795E-0942-8155-BEC36B8594E5}"/>
                </a:ext>
              </a:extLst>
            </p:cNvPr>
            <p:cNvSpPr/>
            <p:nvPr/>
          </p:nvSpPr>
          <p:spPr>
            <a:xfrm rot="-2922755">
              <a:off x="8213268" y="2740776"/>
              <a:ext cx="18661" cy="13436"/>
            </a:xfrm>
            <a:custGeom>
              <a:avLst/>
              <a:gdLst/>
              <a:ahLst/>
              <a:cxnLst/>
              <a:rect l="l" t="t" r="r" b="b"/>
              <a:pathLst>
                <a:path w="150" h="108" extrusionOk="0">
                  <a:moveTo>
                    <a:pt x="75" y="0"/>
                  </a:moveTo>
                  <a:cubicBezTo>
                    <a:pt x="23" y="0"/>
                    <a:pt x="0" y="60"/>
                    <a:pt x="38" y="90"/>
                  </a:cubicBezTo>
                  <a:cubicBezTo>
                    <a:pt x="49" y="101"/>
                    <a:pt x="62" y="107"/>
                    <a:pt x="75" y="107"/>
                  </a:cubicBezTo>
                  <a:cubicBezTo>
                    <a:pt x="88" y="107"/>
                    <a:pt x="101" y="101"/>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1721;p24">
              <a:extLst>
                <a:ext uri="{FF2B5EF4-FFF2-40B4-BE49-F238E27FC236}">
                  <a16:creationId xmlns:a16="http://schemas.microsoft.com/office/drawing/2014/main" id="{18BA06F4-6210-5B42-8EC3-6828111B3165}"/>
                </a:ext>
              </a:extLst>
            </p:cNvPr>
            <p:cNvSpPr/>
            <p:nvPr/>
          </p:nvSpPr>
          <p:spPr>
            <a:xfrm rot="-2922755">
              <a:off x="8303816" y="2928047"/>
              <a:ext cx="37447" cy="37448"/>
            </a:xfrm>
            <a:custGeom>
              <a:avLst/>
              <a:gdLst/>
              <a:ahLst/>
              <a:cxnLst/>
              <a:rect l="l" t="t" r="r" b="b"/>
              <a:pathLst>
                <a:path w="301" h="301" extrusionOk="0">
                  <a:moveTo>
                    <a:pt x="150" y="1"/>
                  </a:moveTo>
                  <a:cubicBezTo>
                    <a:pt x="68" y="1"/>
                    <a:pt x="1" y="68"/>
                    <a:pt x="1" y="151"/>
                  </a:cubicBezTo>
                  <a:cubicBezTo>
                    <a:pt x="1" y="233"/>
                    <a:pt x="68" y="300"/>
                    <a:pt x="150" y="300"/>
                  </a:cubicBezTo>
                  <a:cubicBezTo>
                    <a:pt x="233" y="300"/>
                    <a:pt x="300" y="233"/>
                    <a:pt x="300" y="151"/>
                  </a:cubicBezTo>
                  <a:cubicBezTo>
                    <a:pt x="300" y="68"/>
                    <a:pt x="233"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1722;p24">
              <a:extLst>
                <a:ext uri="{FF2B5EF4-FFF2-40B4-BE49-F238E27FC236}">
                  <a16:creationId xmlns:a16="http://schemas.microsoft.com/office/drawing/2014/main" id="{108FA5FD-B373-1C4A-B9A7-D7571A5629E6}"/>
                </a:ext>
              </a:extLst>
            </p:cNvPr>
            <p:cNvSpPr/>
            <p:nvPr/>
          </p:nvSpPr>
          <p:spPr>
            <a:xfrm rot="-2922755">
              <a:off x="8277979" y="2731894"/>
              <a:ext cx="49266" cy="36950"/>
            </a:xfrm>
            <a:custGeom>
              <a:avLst/>
              <a:gdLst/>
              <a:ahLst/>
              <a:cxnLst/>
              <a:rect l="l" t="t" r="r" b="b"/>
              <a:pathLst>
                <a:path w="396" h="297" extrusionOk="0">
                  <a:moveTo>
                    <a:pt x="204" y="0"/>
                  </a:moveTo>
                  <a:cubicBezTo>
                    <a:pt x="201" y="0"/>
                    <a:pt x="198" y="0"/>
                    <a:pt x="195" y="1"/>
                  </a:cubicBezTo>
                  <a:cubicBezTo>
                    <a:pt x="60" y="1"/>
                    <a:pt x="1" y="165"/>
                    <a:pt x="98" y="255"/>
                  </a:cubicBezTo>
                  <a:cubicBezTo>
                    <a:pt x="126" y="283"/>
                    <a:pt x="162" y="296"/>
                    <a:pt x="198" y="296"/>
                  </a:cubicBezTo>
                  <a:cubicBezTo>
                    <a:pt x="239" y="296"/>
                    <a:pt x="280" y="279"/>
                    <a:pt x="308" y="248"/>
                  </a:cubicBezTo>
                  <a:cubicBezTo>
                    <a:pt x="395" y="153"/>
                    <a:pt x="326"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1723;p24">
              <a:extLst>
                <a:ext uri="{FF2B5EF4-FFF2-40B4-BE49-F238E27FC236}">
                  <a16:creationId xmlns:a16="http://schemas.microsoft.com/office/drawing/2014/main" id="{D04401E3-3003-BB4A-AD65-6ADA668F6D37}"/>
                </a:ext>
              </a:extLst>
            </p:cNvPr>
            <p:cNvSpPr/>
            <p:nvPr/>
          </p:nvSpPr>
          <p:spPr>
            <a:xfrm rot="-2922755">
              <a:off x="8311407" y="2921223"/>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8"/>
                    <a:pt x="78" y="108"/>
                  </a:cubicBezTo>
                  <a:cubicBezTo>
                    <a:pt x="92" y="108"/>
                    <a:pt x="105"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1724;p24">
              <a:extLst>
                <a:ext uri="{FF2B5EF4-FFF2-40B4-BE49-F238E27FC236}">
                  <a16:creationId xmlns:a16="http://schemas.microsoft.com/office/drawing/2014/main" id="{3613F3B5-6A8F-2249-BB14-581F1B594D32}"/>
                </a:ext>
              </a:extLst>
            </p:cNvPr>
            <p:cNvSpPr/>
            <p:nvPr/>
          </p:nvSpPr>
          <p:spPr>
            <a:xfrm rot="-2922755">
              <a:off x="8310065" y="2906421"/>
              <a:ext cx="17791" cy="13810"/>
            </a:xfrm>
            <a:custGeom>
              <a:avLst/>
              <a:gdLst/>
              <a:ahLst/>
              <a:cxnLst/>
              <a:rect l="l" t="t" r="r" b="b"/>
              <a:pathLst>
                <a:path w="143" h="111" extrusionOk="0">
                  <a:moveTo>
                    <a:pt x="68" y="0"/>
                  </a:moveTo>
                  <a:cubicBezTo>
                    <a:pt x="23" y="8"/>
                    <a:pt x="1" y="60"/>
                    <a:pt x="38" y="97"/>
                  </a:cubicBezTo>
                  <a:cubicBezTo>
                    <a:pt x="47" y="107"/>
                    <a:pt x="58" y="111"/>
                    <a:pt x="69" y="111"/>
                  </a:cubicBezTo>
                  <a:cubicBezTo>
                    <a:pt x="84" y="111"/>
                    <a:pt x="100"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1725;p24">
              <a:extLst>
                <a:ext uri="{FF2B5EF4-FFF2-40B4-BE49-F238E27FC236}">
                  <a16:creationId xmlns:a16="http://schemas.microsoft.com/office/drawing/2014/main" id="{24D0773A-8B74-4D47-9735-71FD9EA1AB50}"/>
                </a:ext>
              </a:extLst>
            </p:cNvPr>
            <p:cNvSpPr/>
            <p:nvPr/>
          </p:nvSpPr>
          <p:spPr>
            <a:xfrm rot="-2922755">
              <a:off x="8308922" y="2891938"/>
              <a:ext cx="17915" cy="13561"/>
            </a:xfrm>
            <a:custGeom>
              <a:avLst/>
              <a:gdLst/>
              <a:ahLst/>
              <a:cxnLst/>
              <a:rect l="l" t="t" r="r" b="b"/>
              <a:pathLst>
                <a:path w="144" h="109" extrusionOk="0">
                  <a:moveTo>
                    <a:pt x="68" y="1"/>
                  </a:moveTo>
                  <a:cubicBezTo>
                    <a:pt x="16" y="1"/>
                    <a:pt x="1" y="61"/>
                    <a:pt x="31" y="98"/>
                  </a:cubicBezTo>
                  <a:cubicBezTo>
                    <a:pt x="41" y="105"/>
                    <a:pt x="54" y="108"/>
                    <a:pt x="68" y="108"/>
                  </a:cubicBezTo>
                  <a:cubicBezTo>
                    <a:pt x="84" y="108"/>
                    <a:pt x="101" y="103"/>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1726;p24">
              <a:extLst>
                <a:ext uri="{FF2B5EF4-FFF2-40B4-BE49-F238E27FC236}">
                  <a16:creationId xmlns:a16="http://schemas.microsoft.com/office/drawing/2014/main" id="{3160169F-EDD1-4246-A8BF-1B649451E978}"/>
                </a:ext>
              </a:extLst>
            </p:cNvPr>
            <p:cNvSpPr/>
            <p:nvPr/>
          </p:nvSpPr>
          <p:spPr>
            <a:xfrm rot="-2922755">
              <a:off x="8307362" y="2878206"/>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49" y="102"/>
                    <a:pt x="63" y="108"/>
                    <a:pt x="76" y="108"/>
                  </a:cubicBezTo>
                  <a:cubicBezTo>
                    <a:pt x="89"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1727;p24">
              <a:extLst>
                <a:ext uri="{FF2B5EF4-FFF2-40B4-BE49-F238E27FC236}">
                  <a16:creationId xmlns:a16="http://schemas.microsoft.com/office/drawing/2014/main" id="{9436C0C8-42FB-BC43-80F6-C03A3DFD269C}"/>
                </a:ext>
              </a:extLst>
            </p:cNvPr>
            <p:cNvSpPr/>
            <p:nvPr/>
          </p:nvSpPr>
          <p:spPr>
            <a:xfrm rot="-2922755">
              <a:off x="8305975" y="2863030"/>
              <a:ext cx="17791" cy="13934"/>
            </a:xfrm>
            <a:custGeom>
              <a:avLst/>
              <a:gdLst/>
              <a:ahLst/>
              <a:cxnLst/>
              <a:rect l="l" t="t" r="r" b="b"/>
              <a:pathLst>
                <a:path w="143" h="112" extrusionOk="0">
                  <a:moveTo>
                    <a:pt x="67" y="1"/>
                  </a:moveTo>
                  <a:cubicBezTo>
                    <a:pt x="23" y="8"/>
                    <a:pt x="0" y="60"/>
                    <a:pt x="30" y="98"/>
                  </a:cubicBezTo>
                  <a:cubicBezTo>
                    <a:pt x="39" y="107"/>
                    <a:pt x="52" y="111"/>
                    <a:pt x="64" y="111"/>
                  </a:cubicBezTo>
                  <a:cubicBezTo>
                    <a:pt x="81" y="111"/>
                    <a:pt x="99" y="103"/>
                    <a:pt x="112" y="90"/>
                  </a:cubicBezTo>
                  <a:cubicBezTo>
                    <a:pt x="142" y="60"/>
                    <a:pt x="112"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1728;p24">
              <a:extLst>
                <a:ext uri="{FF2B5EF4-FFF2-40B4-BE49-F238E27FC236}">
                  <a16:creationId xmlns:a16="http://schemas.microsoft.com/office/drawing/2014/main" id="{705373F6-42E9-474B-A99B-90A85EFAC740}"/>
                </a:ext>
              </a:extLst>
            </p:cNvPr>
            <p:cNvSpPr/>
            <p:nvPr/>
          </p:nvSpPr>
          <p:spPr>
            <a:xfrm rot="-2922755">
              <a:off x="8303981" y="2849113"/>
              <a:ext cx="18786" cy="13312"/>
            </a:xfrm>
            <a:custGeom>
              <a:avLst/>
              <a:gdLst/>
              <a:ahLst/>
              <a:cxnLst/>
              <a:rect l="l" t="t" r="r" b="b"/>
              <a:pathLst>
                <a:path w="151" h="107" extrusionOk="0">
                  <a:moveTo>
                    <a:pt x="76" y="0"/>
                  </a:moveTo>
                  <a:cubicBezTo>
                    <a:pt x="23" y="0"/>
                    <a:pt x="1" y="60"/>
                    <a:pt x="38" y="90"/>
                  </a:cubicBezTo>
                  <a:cubicBezTo>
                    <a:pt x="50" y="101"/>
                    <a:pt x="63" y="107"/>
                    <a:pt x="76" y="107"/>
                  </a:cubicBezTo>
                  <a:cubicBezTo>
                    <a:pt x="89" y="107"/>
                    <a:pt x="102" y="101"/>
                    <a:pt x="113" y="90"/>
                  </a:cubicBezTo>
                  <a:cubicBezTo>
                    <a:pt x="151" y="53"/>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1729;p24">
              <a:extLst>
                <a:ext uri="{FF2B5EF4-FFF2-40B4-BE49-F238E27FC236}">
                  <a16:creationId xmlns:a16="http://schemas.microsoft.com/office/drawing/2014/main" id="{6B0BEBEC-3C8C-F94B-9494-943DD4D299C2}"/>
                </a:ext>
              </a:extLst>
            </p:cNvPr>
            <p:cNvSpPr/>
            <p:nvPr/>
          </p:nvSpPr>
          <p:spPr>
            <a:xfrm rot="-2922755">
              <a:off x="8303294" y="2834986"/>
              <a:ext cx="17542" cy="13436"/>
            </a:xfrm>
            <a:custGeom>
              <a:avLst/>
              <a:gdLst/>
              <a:ahLst/>
              <a:cxnLst/>
              <a:rect l="l" t="t" r="r" b="b"/>
              <a:pathLst>
                <a:path w="141" h="108" extrusionOk="0">
                  <a:moveTo>
                    <a:pt x="76" y="0"/>
                  </a:moveTo>
                  <a:cubicBezTo>
                    <a:pt x="74" y="0"/>
                    <a:pt x="71" y="0"/>
                    <a:pt x="68" y="1"/>
                  </a:cubicBezTo>
                  <a:cubicBezTo>
                    <a:pt x="23" y="1"/>
                    <a:pt x="0" y="61"/>
                    <a:pt x="30" y="91"/>
                  </a:cubicBezTo>
                  <a:cubicBezTo>
                    <a:pt x="41" y="102"/>
                    <a:pt x="56" y="108"/>
                    <a:pt x="71" y="108"/>
                  </a:cubicBezTo>
                  <a:cubicBezTo>
                    <a:pt x="86" y="108"/>
                    <a:pt x="101" y="102"/>
                    <a:pt x="113" y="91"/>
                  </a:cubicBezTo>
                  <a:cubicBezTo>
                    <a:pt x="141" y="55"/>
                    <a:pt x="123"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1730;p24">
              <a:extLst>
                <a:ext uri="{FF2B5EF4-FFF2-40B4-BE49-F238E27FC236}">
                  <a16:creationId xmlns:a16="http://schemas.microsoft.com/office/drawing/2014/main" id="{32343E99-F985-0E4D-B754-533EA3E99EDA}"/>
                </a:ext>
              </a:extLst>
            </p:cNvPr>
            <p:cNvSpPr/>
            <p:nvPr/>
          </p:nvSpPr>
          <p:spPr>
            <a:xfrm rot="-2922755">
              <a:off x="8301081" y="2820184"/>
              <a:ext cx="18661" cy="13810"/>
            </a:xfrm>
            <a:custGeom>
              <a:avLst/>
              <a:gdLst/>
              <a:ahLst/>
              <a:cxnLst/>
              <a:rect l="l" t="t" r="r" b="b"/>
              <a:pathLst>
                <a:path w="150" h="111" extrusionOk="0">
                  <a:moveTo>
                    <a:pt x="75" y="0"/>
                  </a:moveTo>
                  <a:cubicBezTo>
                    <a:pt x="23" y="0"/>
                    <a:pt x="0" y="60"/>
                    <a:pt x="38" y="97"/>
                  </a:cubicBezTo>
                  <a:cubicBezTo>
                    <a:pt x="47" y="107"/>
                    <a:pt x="58" y="111"/>
                    <a:pt x="69" y="111"/>
                  </a:cubicBezTo>
                  <a:cubicBezTo>
                    <a:pt x="84" y="111"/>
                    <a:pt x="99"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1731;p24">
              <a:extLst>
                <a:ext uri="{FF2B5EF4-FFF2-40B4-BE49-F238E27FC236}">
                  <a16:creationId xmlns:a16="http://schemas.microsoft.com/office/drawing/2014/main" id="{9B3A2A2F-E915-6247-8D97-FEFA79CD9C77}"/>
                </a:ext>
              </a:extLst>
            </p:cNvPr>
            <p:cNvSpPr/>
            <p:nvPr/>
          </p:nvSpPr>
          <p:spPr>
            <a:xfrm rot="-2922755">
              <a:off x="8300061" y="2806095"/>
              <a:ext cx="17791" cy="13436"/>
            </a:xfrm>
            <a:custGeom>
              <a:avLst/>
              <a:gdLst/>
              <a:ahLst/>
              <a:cxnLst/>
              <a:rect l="l" t="t" r="r" b="b"/>
              <a:pathLst>
                <a:path w="143" h="108" extrusionOk="0">
                  <a:moveTo>
                    <a:pt x="68" y="1"/>
                  </a:moveTo>
                  <a:cubicBezTo>
                    <a:pt x="23" y="1"/>
                    <a:pt x="1" y="61"/>
                    <a:pt x="30" y="91"/>
                  </a:cubicBezTo>
                  <a:cubicBezTo>
                    <a:pt x="42" y="102"/>
                    <a:pt x="57" y="107"/>
                    <a:pt x="72" y="107"/>
                  </a:cubicBezTo>
                  <a:cubicBezTo>
                    <a:pt x="87" y="107"/>
                    <a:pt x="102" y="102"/>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1732;p24">
              <a:extLst>
                <a:ext uri="{FF2B5EF4-FFF2-40B4-BE49-F238E27FC236}">
                  <a16:creationId xmlns:a16="http://schemas.microsoft.com/office/drawing/2014/main" id="{E7024A63-3831-404F-8BA5-8F24C2B47F66}"/>
                </a:ext>
              </a:extLst>
            </p:cNvPr>
            <p:cNvSpPr/>
            <p:nvPr/>
          </p:nvSpPr>
          <p:spPr>
            <a:xfrm rot="-2922755">
              <a:off x="8298400" y="2792016"/>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2"/>
                    <a:pt x="64" y="108"/>
                    <a:pt x="78" y="108"/>
                  </a:cubicBezTo>
                  <a:cubicBezTo>
                    <a:pt x="92" y="108"/>
                    <a:pt x="105"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1733;p24">
              <a:extLst>
                <a:ext uri="{FF2B5EF4-FFF2-40B4-BE49-F238E27FC236}">
                  <a16:creationId xmlns:a16="http://schemas.microsoft.com/office/drawing/2014/main" id="{1D570A12-AF61-4444-BF1D-D78D31A3D2EF}"/>
                </a:ext>
              </a:extLst>
            </p:cNvPr>
            <p:cNvSpPr/>
            <p:nvPr/>
          </p:nvSpPr>
          <p:spPr>
            <a:xfrm rot="-2922755">
              <a:off x="8296917" y="2777277"/>
              <a:ext cx="17791" cy="13561"/>
            </a:xfrm>
            <a:custGeom>
              <a:avLst/>
              <a:gdLst/>
              <a:ahLst/>
              <a:cxnLst/>
              <a:rect l="l" t="t" r="r" b="b"/>
              <a:pathLst>
                <a:path w="143" h="109" extrusionOk="0">
                  <a:moveTo>
                    <a:pt x="68" y="1"/>
                  </a:moveTo>
                  <a:cubicBezTo>
                    <a:pt x="23" y="1"/>
                    <a:pt x="1" y="60"/>
                    <a:pt x="38" y="98"/>
                  </a:cubicBezTo>
                  <a:cubicBezTo>
                    <a:pt x="45" y="105"/>
                    <a:pt x="56" y="108"/>
                    <a:pt x="69" y="108"/>
                  </a:cubicBezTo>
                  <a:cubicBezTo>
                    <a:pt x="84" y="108"/>
                    <a:pt x="101" y="103"/>
                    <a:pt x="113" y="90"/>
                  </a:cubicBezTo>
                  <a:cubicBezTo>
                    <a:pt x="143" y="60"/>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1734;p24">
              <a:extLst>
                <a:ext uri="{FF2B5EF4-FFF2-40B4-BE49-F238E27FC236}">
                  <a16:creationId xmlns:a16="http://schemas.microsoft.com/office/drawing/2014/main" id="{A2E9D262-C8E0-DE4C-84EF-C2B753DEA134}"/>
                </a:ext>
              </a:extLst>
            </p:cNvPr>
            <p:cNvSpPr/>
            <p:nvPr/>
          </p:nvSpPr>
          <p:spPr>
            <a:xfrm rot="-2922755">
              <a:off x="8295145" y="2763203"/>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1735;p24">
              <a:extLst>
                <a:ext uri="{FF2B5EF4-FFF2-40B4-BE49-F238E27FC236}">
                  <a16:creationId xmlns:a16="http://schemas.microsoft.com/office/drawing/2014/main" id="{087E07FA-CBC6-EC46-A9A0-E01822896732}"/>
                </a:ext>
              </a:extLst>
            </p:cNvPr>
            <p:cNvSpPr/>
            <p:nvPr/>
          </p:nvSpPr>
          <p:spPr>
            <a:xfrm rot="-2922755">
              <a:off x="8368811" y="2899068"/>
              <a:ext cx="50137" cy="37572"/>
            </a:xfrm>
            <a:custGeom>
              <a:avLst/>
              <a:gdLst/>
              <a:ahLst/>
              <a:cxnLst/>
              <a:rect l="l" t="t" r="r" b="b"/>
              <a:pathLst>
                <a:path w="403" h="302" extrusionOk="0">
                  <a:moveTo>
                    <a:pt x="204" y="1"/>
                  </a:moveTo>
                  <a:cubicBezTo>
                    <a:pt x="201" y="1"/>
                    <a:pt x="198" y="1"/>
                    <a:pt x="195" y="1"/>
                  </a:cubicBezTo>
                  <a:cubicBezTo>
                    <a:pt x="60" y="8"/>
                    <a:pt x="0" y="166"/>
                    <a:pt x="97" y="263"/>
                  </a:cubicBezTo>
                  <a:cubicBezTo>
                    <a:pt x="126" y="288"/>
                    <a:pt x="164" y="301"/>
                    <a:pt x="201" y="301"/>
                  </a:cubicBezTo>
                  <a:cubicBezTo>
                    <a:pt x="241" y="301"/>
                    <a:pt x="280" y="286"/>
                    <a:pt x="307" y="255"/>
                  </a:cubicBezTo>
                  <a:cubicBezTo>
                    <a:pt x="402" y="153"/>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1736;p24">
              <a:extLst>
                <a:ext uri="{FF2B5EF4-FFF2-40B4-BE49-F238E27FC236}">
                  <a16:creationId xmlns:a16="http://schemas.microsoft.com/office/drawing/2014/main" id="{EF49221A-61B6-0946-BB4C-B4E40A099BE4}"/>
                </a:ext>
              </a:extLst>
            </p:cNvPr>
            <p:cNvSpPr/>
            <p:nvPr/>
          </p:nvSpPr>
          <p:spPr>
            <a:xfrm rot="-2922755">
              <a:off x="8354185" y="2758878"/>
              <a:ext cx="50137" cy="36950"/>
            </a:xfrm>
            <a:custGeom>
              <a:avLst/>
              <a:gdLst/>
              <a:ahLst/>
              <a:cxnLst/>
              <a:rect l="l" t="t" r="r" b="b"/>
              <a:pathLst>
                <a:path w="403" h="297" extrusionOk="0">
                  <a:moveTo>
                    <a:pt x="204" y="1"/>
                  </a:moveTo>
                  <a:cubicBezTo>
                    <a:pt x="201" y="1"/>
                    <a:pt x="198" y="1"/>
                    <a:pt x="195" y="1"/>
                  </a:cubicBezTo>
                  <a:cubicBezTo>
                    <a:pt x="68" y="1"/>
                    <a:pt x="0" y="166"/>
                    <a:pt x="97" y="255"/>
                  </a:cubicBezTo>
                  <a:cubicBezTo>
                    <a:pt x="129" y="284"/>
                    <a:pt x="166" y="297"/>
                    <a:pt x="202" y="297"/>
                  </a:cubicBezTo>
                  <a:cubicBezTo>
                    <a:pt x="242" y="297"/>
                    <a:pt x="283" y="280"/>
                    <a:pt x="315" y="248"/>
                  </a:cubicBezTo>
                  <a:cubicBezTo>
                    <a:pt x="402" y="153"/>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1737;p24">
              <a:extLst>
                <a:ext uri="{FF2B5EF4-FFF2-40B4-BE49-F238E27FC236}">
                  <a16:creationId xmlns:a16="http://schemas.microsoft.com/office/drawing/2014/main" id="{D1FB627F-C386-C847-873E-6F2B1DDB1B17}"/>
                </a:ext>
              </a:extLst>
            </p:cNvPr>
            <p:cNvSpPr/>
            <p:nvPr/>
          </p:nvSpPr>
          <p:spPr>
            <a:xfrm rot="-2922755">
              <a:off x="8383124" y="2897439"/>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4" y="108"/>
                    <a:pt x="78" y="108"/>
                  </a:cubicBezTo>
                  <a:cubicBezTo>
                    <a:pt x="92" y="108"/>
                    <a:pt x="105"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1738;p24">
              <a:extLst>
                <a:ext uri="{FF2B5EF4-FFF2-40B4-BE49-F238E27FC236}">
                  <a16:creationId xmlns:a16="http://schemas.microsoft.com/office/drawing/2014/main" id="{88B556DB-3872-B549-ABBD-FB194143BEF2}"/>
                </a:ext>
              </a:extLst>
            </p:cNvPr>
            <p:cNvSpPr/>
            <p:nvPr/>
          </p:nvSpPr>
          <p:spPr>
            <a:xfrm rot="-2922755">
              <a:off x="8382588" y="2887232"/>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1739;p24">
              <a:extLst>
                <a:ext uri="{FF2B5EF4-FFF2-40B4-BE49-F238E27FC236}">
                  <a16:creationId xmlns:a16="http://schemas.microsoft.com/office/drawing/2014/main" id="{4197CD20-4826-7041-A197-AABF55F31CE8}"/>
                </a:ext>
              </a:extLst>
            </p:cNvPr>
            <p:cNvSpPr/>
            <p:nvPr/>
          </p:nvSpPr>
          <p:spPr>
            <a:xfrm rot="-2922755">
              <a:off x="8380709" y="2876255"/>
              <a:ext cx="18786" cy="14307"/>
            </a:xfrm>
            <a:custGeom>
              <a:avLst/>
              <a:gdLst/>
              <a:ahLst/>
              <a:cxnLst/>
              <a:rect l="l" t="t" r="r" b="b"/>
              <a:pathLst>
                <a:path w="151" h="115" extrusionOk="0">
                  <a:moveTo>
                    <a:pt x="75" y="1"/>
                  </a:moveTo>
                  <a:cubicBezTo>
                    <a:pt x="23" y="8"/>
                    <a:pt x="1" y="68"/>
                    <a:pt x="38" y="98"/>
                  </a:cubicBezTo>
                  <a:cubicBezTo>
                    <a:pt x="49" y="109"/>
                    <a:pt x="64" y="115"/>
                    <a:pt x="78" y="115"/>
                  </a:cubicBezTo>
                  <a:cubicBezTo>
                    <a:pt x="92" y="115"/>
                    <a:pt x="105" y="109"/>
                    <a:pt x="113" y="98"/>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1740;p24">
              <a:extLst>
                <a:ext uri="{FF2B5EF4-FFF2-40B4-BE49-F238E27FC236}">
                  <a16:creationId xmlns:a16="http://schemas.microsoft.com/office/drawing/2014/main" id="{A14475E3-F95B-3F4F-9E56-9B171E9AAEE1}"/>
                </a:ext>
              </a:extLst>
            </p:cNvPr>
            <p:cNvSpPr/>
            <p:nvPr/>
          </p:nvSpPr>
          <p:spPr>
            <a:xfrm rot="-2922755">
              <a:off x="8380102" y="2866137"/>
              <a:ext cx="17791" cy="14058"/>
            </a:xfrm>
            <a:custGeom>
              <a:avLst/>
              <a:gdLst/>
              <a:ahLst/>
              <a:cxnLst/>
              <a:rect l="l" t="t" r="r" b="b"/>
              <a:pathLst>
                <a:path w="143" h="113" extrusionOk="0">
                  <a:moveTo>
                    <a:pt x="68" y="1"/>
                  </a:moveTo>
                  <a:cubicBezTo>
                    <a:pt x="23" y="8"/>
                    <a:pt x="0" y="68"/>
                    <a:pt x="38" y="98"/>
                  </a:cubicBezTo>
                  <a:cubicBezTo>
                    <a:pt x="48" y="108"/>
                    <a:pt x="60" y="112"/>
                    <a:pt x="71" y="112"/>
                  </a:cubicBezTo>
                  <a:cubicBezTo>
                    <a:pt x="86" y="112"/>
                    <a:pt x="100" y="106"/>
                    <a:pt x="113" y="98"/>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1741;p24">
              <a:extLst>
                <a:ext uri="{FF2B5EF4-FFF2-40B4-BE49-F238E27FC236}">
                  <a16:creationId xmlns:a16="http://schemas.microsoft.com/office/drawing/2014/main" id="{3A1705DB-C241-6A4F-97AF-9A53E7A15BA7}"/>
                </a:ext>
              </a:extLst>
            </p:cNvPr>
            <p:cNvSpPr/>
            <p:nvPr/>
          </p:nvSpPr>
          <p:spPr>
            <a:xfrm rot="-2922755">
              <a:off x="8378545" y="2855997"/>
              <a:ext cx="18786" cy="13934"/>
            </a:xfrm>
            <a:custGeom>
              <a:avLst/>
              <a:gdLst/>
              <a:ahLst/>
              <a:cxnLst/>
              <a:rect l="l" t="t" r="r" b="b"/>
              <a:pathLst>
                <a:path w="151" h="112" extrusionOk="0">
                  <a:moveTo>
                    <a:pt x="76" y="1"/>
                  </a:moveTo>
                  <a:cubicBezTo>
                    <a:pt x="23" y="1"/>
                    <a:pt x="1" y="61"/>
                    <a:pt x="38" y="98"/>
                  </a:cubicBezTo>
                  <a:cubicBezTo>
                    <a:pt x="48" y="108"/>
                    <a:pt x="60" y="112"/>
                    <a:pt x="72" y="112"/>
                  </a:cubicBezTo>
                  <a:cubicBezTo>
                    <a:pt x="88" y="112"/>
                    <a:pt x="104" y="104"/>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1742;p24">
              <a:extLst>
                <a:ext uri="{FF2B5EF4-FFF2-40B4-BE49-F238E27FC236}">
                  <a16:creationId xmlns:a16="http://schemas.microsoft.com/office/drawing/2014/main" id="{5496BDE3-5854-594F-B546-9EAD87564696}"/>
                </a:ext>
              </a:extLst>
            </p:cNvPr>
            <p:cNvSpPr/>
            <p:nvPr/>
          </p:nvSpPr>
          <p:spPr>
            <a:xfrm rot="-2922755">
              <a:off x="8377891" y="2845900"/>
              <a:ext cx="17791" cy="13561"/>
            </a:xfrm>
            <a:custGeom>
              <a:avLst/>
              <a:gdLst/>
              <a:ahLst/>
              <a:cxnLst/>
              <a:rect l="l" t="t" r="r" b="b"/>
              <a:pathLst>
                <a:path w="143" h="109" extrusionOk="0">
                  <a:moveTo>
                    <a:pt x="68" y="1"/>
                  </a:moveTo>
                  <a:cubicBezTo>
                    <a:pt x="23" y="1"/>
                    <a:pt x="1" y="61"/>
                    <a:pt x="38" y="98"/>
                  </a:cubicBezTo>
                  <a:cubicBezTo>
                    <a:pt x="48" y="105"/>
                    <a:pt x="60" y="109"/>
                    <a:pt x="72" y="109"/>
                  </a:cubicBezTo>
                  <a:cubicBezTo>
                    <a:pt x="86" y="109"/>
                    <a:pt x="101" y="103"/>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1743;p24">
              <a:extLst>
                <a:ext uri="{FF2B5EF4-FFF2-40B4-BE49-F238E27FC236}">
                  <a16:creationId xmlns:a16="http://schemas.microsoft.com/office/drawing/2014/main" id="{B373715F-AE6D-2144-AC63-DD1D27EFA365}"/>
                </a:ext>
              </a:extLst>
            </p:cNvPr>
            <p:cNvSpPr/>
            <p:nvPr/>
          </p:nvSpPr>
          <p:spPr>
            <a:xfrm rot="-2922755">
              <a:off x="8377254" y="2835468"/>
              <a:ext cx="17791" cy="13436"/>
            </a:xfrm>
            <a:custGeom>
              <a:avLst/>
              <a:gdLst/>
              <a:ahLst/>
              <a:cxnLst/>
              <a:rect l="l" t="t" r="r" b="b"/>
              <a:pathLst>
                <a:path w="143" h="108" extrusionOk="0">
                  <a:moveTo>
                    <a:pt x="68" y="0"/>
                  </a:moveTo>
                  <a:cubicBezTo>
                    <a:pt x="16" y="0"/>
                    <a:pt x="1" y="60"/>
                    <a:pt x="31" y="97"/>
                  </a:cubicBezTo>
                  <a:cubicBezTo>
                    <a:pt x="41" y="104"/>
                    <a:pt x="54" y="108"/>
                    <a:pt x="67" y="108"/>
                  </a:cubicBezTo>
                  <a:cubicBezTo>
                    <a:pt x="84" y="108"/>
                    <a:pt x="100" y="102"/>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1744;p24">
              <a:extLst>
                <a:ext uri="{FF2B5EF4-FFF2-40B4-BE49-F238E27FC236}">
                  <a16:creationId xmlns:a16="http://schemas.microsoft.com/office/drawing/2014/main" id="{D42DF831-74C2-D547-9FA1-82CB6A6626CC}"/>
                </a:ext>
              </a:extLst>
            </p:cNvPr>
            <p:cNvSpPr/>
            <p:nvPr/>
          </p:nvSpPr>
          <p:spPr>
            <a:xfrm rot="-2922755">
              <a:off x="8375846" y="2825656"/>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1745;p24">
              <a:extLst>
                <a:ext uri="{FF2B5EF4-FFF2-40B4-BE49-F238E27FC236}">
                  <a16:creationId xmlns:a16="http://schemas.microsoft.com/office/drawing/2014/main" id="{4EBB82E3-C0F0-F844-9650-355A538CD415}"/>
                </a:ext>
              </a:extLst>
            </p:cNvPr>
            <p:cNvSpPr/>
            <p:nvPr/>
          </p:nvSpPr>
          <p:spPr>
            <a:xfrm rot="-2922755">
              <a:off x="8375162" y="2815121"/>
              <a:ext cx="17915" cy="13312"/>
            </a:xfrm>
            <a:custGeom>
              <a:avLst/>
              <a:gdLst/>
              <a:ahLst/>
              <a:cxnLst/>
              <a:rect l="l" t="t" r="r" b="b"/>
              <a:pathLst>
                <a:path w="144" h="107" extrusionOk="0">
                  <a:moveTo>
                    <a:pt x="68" y="0"/>
                  </a:moveTo>
                  <a:cubicBezTo>
                    <a:pt x="23" y="0"/>
                    <a:pt x="1" y="60"/>
                    <a:pt x="31" y="90"/>
                  </a:cubicBezTo>
                  <a:cubicBezTo>
                    <a:pt x="42" y="101"/>
                    <a:pt x="57" y="107"/>
                    <a:pt x="72" y="107"/>
                  </a:cubicBezTo>
                  <a:cubicBezTo>
                    <a:pt x="87" y="107"/>
                    <a:pt x="102" y="101"/>
                    <a:pt x="113" y="90"/>
                  </a:cubicBezTo>
                  <a:cubicBezTo>
                    <a:pt x="143" y="53"/>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1746;p24">
              <a:extLst>
                <a:ext uri="{FF2B5EF4-FFF2-40B4-BE49-F238E27FC236}">
                  <a16:creationId xmlns:a16="http://schemas.microsoft.com/office/drawing/2014/main" id="{59935760-96C0-134C-8B82-F150E35C251A}"/>
                </a:ext>
              </a:extLst>
            </p:cNvPr>
            <p:cNvSpPr/>
            <p:nvPr/>
          </p:nvSpPr>
          <p:spPr>
            <a:xfrm rot="-2922755">
              <a:off x="8373820" y="2804930"/>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1747;p24">
              <a:extLst>
                <a:ext uri="{FF2B5EF4-FFF2-40B4-BE49-F238E27FC236}">
                  <a16:creationId xmlns:a16="http://schemas.microsoft.com/office/drawing/2014/main" id="{D71111C4-56D3-D646-9FFD-9F38E0E1D2C2}"/>
                </a:ext>
              </a:extLst>
            </p:cNvPr>
            <p:cNvSpPr/>
            <p:nvPr/>
          </p:nvSpPr>
          <p:spPr>
            <a:xfrm rot="-2922755">
              <a:off x="8373284" y="2794722"/>
              <a:ext cx="17542" cy="13561"/>
            </a:xfrm>
            <a:custGeom>
              <a:avLst/>
              <a:gdLst/>
              <a:ahLst/>
              <a:cxnLst/>
              <a:rect l="l" t="t" r="r" b="b"/>
              <a:pathLst>
                <a:path w="141" h="109" extrusionOk="0">
                  <a:moveTo>
                    <a:pt x="75" y="1"/>
                  </a:moveTo>
                  <a:cubicBezTo>
                    <a:pt x="73" y="1"/>
                    <a:pt x="70" y="1"/>
                    <a:pt x="68" y="1"/>
                  </a:cubicBezTo>
                  <a:cubicBezTo>
                    <a:pt x="23" y="1"/>
                    <a:pt x="0" y="61"/>
                    <a:pt x="30" y="91"/>
                  </a:cubicBezTo>
                  <a:cubicBezTo>
                    <a:pt x="41" y="103"/>
                    <a:pt x="56" y="108"/>
                    <a:pt x="71" y="108"/>
                  </a:cubicBezTo>
                  <a:cubicBezTo>
                    <a:pt x="86" y="108"/>
                    <a:pt x="101" y="103"/>
                    <a:pt x="112"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1748;p24">
              <a:extLst>
                <a:ext uri="{FF2B5EF4-FFF2-40B4-BE49-F238E27FC236}">
                  <a16:creationId xmlns:a16="http://schemas.microsoft.com/office/drawing/2014/main" id="{136F7236-2D37-1542-8CDF-E3EE24619309}"/>
                </a:ext>
              </a:extLst>
            </p:cNvPr>
            <p:cNvSpPr/>
            <p:nvPr/>
          </p:nvSpPr>
          <p:spPr>
            <a:xfrm rot="-2922755">
              <a:off x="8371452" y="2783849"/>
              <a:ext cx="18786" cy="14307"/>
            </a:xfrm>
            <a:custGeom>
              <a:avLst/>
              <a:gdLst/>
              <a:ahLst/>
              <a:cxnLst/>
              <a:rect l="l" t="t" r="r" b="b"/>
              <a:pathLst>
                <a:path w="151" h="115" extrusionOk="0">
                  <a:moveTo>
                    <a:pt x="75" y="0"/>
                  </a:moveTo>
                  <a:cubicBezTo>
                    <a:pt x="23" y="8"/>
                    <a:pt x="1" y="67"/>
                    <a:pt x="38" y="97"/>
                  </a:cubicBezTo>
                  <a:cubicBezTo>
                    <a:pt x="49" y="109"/>
                    <a:pt x="62" y="114"/>
                    <a:pt x="75" y="114"/>
                  </a:cubicBezTo>
                  <a:cubicBezTo>
                    <a:pt x="89" y="114"/>
                    <a:pt x="102" y="109"/>
                    <a:pt x="113"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1749;p24">
              <a:extLst>
                <a:ext uri="{FF2B5EF4-FFF2-40B4-BE49-F238E27FC236}">
                  <a16:creationId xmlns:a16="http://schemas.microsoft.com/office/drawing/2014/main" id="{25F45842-8005-4E4D-8F80-5C42F03566E5}"/>
                </a:ext>
              </a:extLst>
            </p:cNvPr>
            <p:cNvSpPr/>
            <p:nvPr/>
          </p:nvSpPr>
          <p:spPr>
            <a:xfrm rot="-2922755">
              <a:off x="8441976" y="2869585"/>
              <a:ext cx="37323" cy="37448"/>
            </a:xfrm>
            <a:custGeom>
              <a:avLst/>
              <a:gdLst/>
              <a:ahLst/>
              <a:cxnLst/>
              <a:rect l="l" t="t" r="r" b="b"/>
              <a:pathLst>
                <a:path w="300" h="301" extrusionOk="0">
                  <a:moveTo>
                    <a:pt x="150" y="1"/>
                  </a:moveTo>
                  <a:cubicBezTo>
                    <a:pt x="67" y="1"/>
                    <a:pt x="0" y="68"/>
                    <a:pt x="0" y="151"/>
                  </a:cubicBezTo>
                  <a:cubicBezTo>
                    <a:pt x="0" y="233"/>
                    <a:pt x="67" y="300"/>
                    <a:pt x="150" y="300"/>
                  </a:cubicBezTo>
                  <a:cubicBezTo>
                    <a:pt x="232" y="300"/>
                    <a:pt x="299" y="233"/>
                    <a:pt x="299" y="151"/>
                  </a:cubicBezTo>
                  <a:cubicBezTo>
                    <a:pt x="299" y="68"/>
                    <a:pt x="232"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1750;p24">
              <a:extLst>
                <a:ext uri="{FF2B5EF4-FFF2-40B4-BE49-F238E27FC236}">
                  <a16:creationId xmlns:a16="http://schemas.microsoft.com/office/drawing/2014/main" id="{E70B0C4D-0E22-914B-9B91-37E8E37229F1}"/>
                </a:ext>
              </a:extLst>
            </p:cNvPr>
            <p:cNvSpPr/>
            <p:nvPr/>
          </p:nvSpPr>
          <p:spPr>
            <a:xfrm rot="-2922755">
              <a:off x="8427527" y="2784846"/>
              <a:ext cx="49142" cy="37448"/>
            </a:xfrm>
            <a:custGeom>
              <a:avLst/>
              <a:gdLst/>
              <a:ahLst/>
              <a:cxnLst/>
              <a:rect l="l" t="t" r="r" b="b"/>
              <a:pathLst>
                <a:path w="395" h="301" extrusionOk="0">
                  <a:moveTo>
                    <a:pt x="203" y="0"/>
                  </a:moveTo>
                  <a:cubicBezTo>
                    <a:pt x="200" y="0"/>
                    <a:pt x="198" y="0"/>
                    <a:pt x="195" y="0"/>
                  </a:cubicBezTo>
                  <a:cubicBezTo>
                    <a:pt x="60" y="8"/>
                    <a:pt x="0" y="173"/>
                    <a:pt x="98" y="262"/>
                  </a:cubicBezTo>
                  <a:cubicBezTo>
                    <a:pt x="126" y="288"/>
                    <a:pt x="164" y="301"/>
                    <a:pt x="201" y="301"/>
                  </a:cubicBezTo>
                  <a:cubicBezTo>
                    <a:pt x="241" y="301"/>
                    <a:pt x="280" y="286"/>
                    <a:pt x="307" y="255"/>
                  </a:cubicBezTo>
                  <a:cubicBezTo>
                    <a:pt x="395" y="160"/>
                    <a:pt x="325"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1751;p24">
              <a:extLst>
                <a:ext uri="{FF2B5EF4-FFF2-40B4-BE49-F238E27FC236}">
                  <a16:creationId xmlns:a16="http://schemas.microsoft.com/office/drawing/2014/main" id="{9921D15A-EB93-1B45-ADB1-117C8A313E7F}"/>
                </a:ext>
              </a:extLst>
            </p:cNvPr>
            <p:cNvSpPr/>
            <p:nvPr/>
          </p:nvSpPr>
          <p:spPr>
            <a:xfrm rot="-2922755">
              <a:off x="8450957" y="2872808"/>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6" y="109"/>
                    <a:pt x="100" y="103"/>
                    <a:pt x="113" y="91"/>
                  </a:cubicBezTo>
                  <a:cubicBezTo>
                    <a:pt x="142"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1752;p24">
              <a:extLst>
                <a:ext uri="{FF2B5EF4-FFF2-40B4-BE49-F238E27FC236}">
                  <a16:creationId xmlns:a16="http://schemas.microsoft.com/office/drawing/2014/main" id="{E4DF9EFF-6623-F240-9739-6309284CCC26}"/>
                </a:ext>
              </a:extLst>
            </p:cNvPr>
            <p:cNvSpPr/>
            <p:nvPr/>
          </p:nvSpPr>
          <p:spPr>
            <a:xfrm rot="-2922755">
              <a:off x="8449812" y="2866639"/>
              <a:ext cx="18661" cy="13561"/>
            </a:xfrm>
            <a:custGeom>
              <a:avLst/>
              <a:gdLst/>
              <a:ahLst/>
              <a:cxnLst/>
              <a:rect l="l" t="t" r="r" b="b"/>
              <a:pathLst>
                <a:path w="150" h="109" extrusionOk="0">
                  <a:moveTo>
                    <a:pt x="75" y="0"/>
                  </a:moveTo>
                  <a:cubicBezTo>
                    <a:pt x="23" y="0"/>
                    <a:pt x="0" y="60"/>
                    <a:pt x="38" y="98"/>
                  </a:cubicBezTo>
                  <a:cubicBezTo>
                    <a:pt x="48" y="104"/>
                    <a:pt x="61" y="108"/>
                    <a:pt x="74" y="108"/>
                  </a:cubicBezTo>
                  <a:cubicBezTo>
                    <a:pt x="89" y="108"/>
                    <a:pt x="104"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1753;p24">
              <a:extLst>
                <a:ext uri="{FF2B5EF4-FFF2-40B4-BE49-F238E27FC236}">
                  <a16:creationId xmlns:a16="http://schemas.microsoft.com/office/drawing/2014/main" id="{B2E3EFB3-0539-854C-8CC4-BE5BFD345820}"/>
                </a:ext>
              </a:extLst>
            </p:cNvPr>
            <p:cNvSpPr/>
            <p:nvPr/>
          </p:nvSpPr>
          <p:spPr>
            <a:xfrm rot="-2922755">
              <a:off x="8449586" y="2860324"/>
              <a:ext cx="17791" cy="13934"/>
            </a:xfrm>
            <a:custGeom>
              <a:avLst/>
              <a:gdLst/>
              <a:ahLst/>
              <a:cxnLst/>
              <a:rect l="l" t="t" r="r" b="b"/>
              <a:pathLst>
                <a:path w="143" h="112" extrusionOk="0">
                  <a:moveTo>
                    <a:pt x="68" y="1"/>
                  </a:moveTo>
                  <a:cubicBezTo>
                    <a:pt x="23" y="1"/>
                    <a:pt x="1" y="61"/>
                    <a:pt x="38" y="98"/>
                  </a:cubicBezTo>
                  <a:cubicBezTo>
                    <a:pt x="47" y="108"/>
                    <a:pt x="58" y="112"/>
                    <a:pt x="69" y="112"/>
                  </a:cubicBezTo>
                  <a:cubicBezTo>
                    <a:pt x="84" y="112"/>
                    <a:pt x="100" y="104"/>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1754;p24">
              <a:extLst>
                <a:ext uri="{FF2B5EF4-FFF2-40B4-BE49-F238E27FC236}">
                  <a16:creationId xmlns:a16="http://schemas.microsoft.com/office/drawing/2014/main" id="{B2D7B01B-D7D4-774B-BE87-F8D337CD2936}"/>
                </a:ext>
              </a:extLst>
            </p:cNvPr>
            <p:cNvSpPr/>
            <p:nvPr/>
          </p:nvSpPr>
          <p:spPr>
            <a:xfrm rot="-2922755">
              <a:off x="8448420" y="2854108"/>
              <a:ext cx="18786" cy="13934"/>
            </a:xfrm>
            <a:custGeom>
              <a:avLst/>
              <a:gdLst/>
              <a:ahLst/>
              <a:cxnLst/>
              <a:rect l="l" t="t" r="r" b="b"/>
              <a:pathLst>
                <a:path w="151" h="112" extrusionOk="0">
                  <a:moveTo>
                    <a:pt x="75" y="1"/>
                  </a:moveTo>
                  <a:cubicBezTo>
                    <a:pt x="23" y="8"/>
                    <a:pt x="1" y="60"/>
                    <a:pt x="38" y="98"/>
                  </a:cubicBezTo>
                  <a:cubicBezTo>
                    <a:pt x="47" y="107"/>
                    <a:pt x="59" y="111"/>
                    <a:pt x="71" y="111"/>
                  </a:cubicBezTo>
                  <a:cubicBezTo>
                    <a:pt x="88" y="111"/>
                    <a:pt x="104" y="103"/>
                    <a:pt x="113" y="90"/>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1755;p24">
              <a:extLst>
                <a:ext uri="{FF2B5EF4-FFF2-40B4-BE49-F238E27FC236}">
                  <a16:creationId xmlns:a16="http://schemas.microsoft.com/office/drawing/2014/main" id="{E01C616E-C175-4944-BD96-8BA2FD374BA8}"/>
                </a:ext>
              </a:extLst>
            </p:cNvPr>
            <p:cNvSpPr/>
            <p:nvPr/>
          </p:nvSpPr>
          <p:spPr>
            <a:xfrm rot="-2922755">
              <a:off x="8448391" y="2847829"/>
              <a:ext cx="17791" cy="14307"/>
            </a:xfrm>
            <a:custGeom>
              <a:avLst/>
              <a:gdLst/>
              <a:ahLst/>
              <a:cxnLst/>
              <a:rect l="l" t="t" r="r" b="b"/>
              <a:pathLst>
                <a:path w="143" h="115" extrusionOk="0">
                  <a:moveTo>
                    <a:pt x="67" y="0"/>
                  </a:moveTo>
                  <a:cubicBezTo>
                    <a:pt x="22" y="8"/>
                    <a:pt x="0" y="67"/>
                    <a:pt x="37" y="97"/>
                  </a:cubicBezTo>
                  <a:cubicBezTo>
                    <a:pt x="49" y="109"/>
                    <a:pt x="62" y="114"/>
                    <a:pt x="75" y="114"/>
                  </a:cubicBezTo>
                  <a:cubicBezTo>
                    <a:pt x="88" y="114"/>
                    <a:pt x="101" y="109"/>
                    <a:pt x="112" y="97"/>
                  </a:cubicBezTo>
                  <a:cubicBezTo>
                    <a:pt x="142" y="60"/>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1756;p24">
              <a:extLst>
                <a:ext uri="{FF2B5EF4-FFF2-40B4-BE49-F238E27FC236}">
                  <a16:creationId xmlns:a16="http://schemas.microsoft.com/office/drawing/2014/main" id="{3E1139DF-B92F-EE4C-ADFB-7E775FF76739}"/>
                </a:ext>
              </a:extLst>
            </p:cNvPr>
            <p:cNvSpPr/>
            <p:nvPr/>
          </p:nvSpPr>
          <p:spPr>
            <a:xfrm rot="-2922755">
              <a:off x="8448245" y="2842066"/>
              <a:ext cx="17542" cy="13436"/>
            </a:xfrm>
            <a:custGeom>
              <a:avLst/>
              <a:gdLst/>
              <a:ahLst/>
              <a:cxnLst/>
              <a:rect l="l" t="t" r="r" b="b"/>
              <a:pathLst>
                <a:path w="141" h="108" extrusionOk="0">
                  <a:moveTo>
                    <a:pt x="75" y="1"/>
                  </a:moveTo>
                  <a:cubicBezTo>
                    <a:pt x="73" y="1"/>
                    <a:pt x="70" y="1"/>
                    <a:pt x="68" y="1"/>
                  </a:cubicBezTo>
                  <a:cubicBezTo>
                    <a:pt x="15" y="1"/>
                    <a:pt x="0" y="61"/>
                    <a:pt x="30" y="91"/>
                  </a:cubicBezTo>
                  <a:cubicBezTo>
                    <a:pt x="42" y="102"/>
                    <a:pt x="57" y="108"/>
                    <a:pt x="72" y="108"/>
                  </a:cubicBezTo>
                  <a:cubicBezTo>
                    <a:pt x="87" y="108"/>
                    <a:pt x="101" y="102"/>
                    <a:pt x="113"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1757;p24">
              <a:extLst>
                <a:ext uri="{FF2B5EF4-FFF2-40B4-BE49-F238E27FC236}">
                  <a16:creationId xmlns:a16="http://schemas.microsoft.com/office/drawing/2014/main" id="{FCFA50C5-A8D6-9E46-AA89-564C10DB99C9}"/>
                </a:ext>
              </a:extLst>
            </p:cNvPr>
            <p:cNvSpPr/>
            <p:nvPr/>
          </p:nvSpPr>
          <p:spPr>
            <a:xfrm rot="-2922755">
              <a:off x="8447207" y="2836131"/>
              <a:ext cx="17791" cy="13436"/>
            </a:xfrm>
            <a:custGeom>
              <a:avLst/>
              <a:gdLst/>
              <a:ahLst/>
              <a:cxnLst/>
              <a:rect l="l" t="t" r="r" b="b"/>
              <a:pathLst>
                <a:path w="143" h="108" extrusionOk="0">
                  <a:moveTo>
                    <a:pt x="68" y="1"/>
                  </a:moveTo>
                  <a:cubicBezTo>
                    <a:pt x="23" y="1"/>
                    <a:pt x="0" y="61"/>
                    <a:pt x="38" y="91"/>
                  </a:cubicBezTo>
                  <a:cubicBezTo>
                    <a:pt x="49" y="102"/>
                    <a:pt x="62" y="107"/>
                    <a:pt x="75" y="107"/>
                  </a:cubicBezTo>
                  <a:cubicBezTo>
                    <a:pt x="88" y="107"/>
                    <a:pt x="101" y="102"/>
                    <a:pt x="113" y="91"/>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1758;p24">
              <a:extLst>
                <a:ext uri="{FF2B5EF4-FFF2-40B4-BE49-F238E27FC236}">
                  <a16:creationId xmlns:a16="http://schemas.microsoft.com/office/drawing/2014/main" id="{FE45B412-6D41-5E4B-87C9-606323B6F27F}"/>
                </a:ext>
              </a:extLst>
            </p:cNvPr>
            <p:cNvSpPr/>
            <p:nvPr/>
          </p:nvSpPr>
          <p:spPr>
            <a:xfrm rot="-2922755">
              <a:off x="8446717" y="2829609"/>
              <a:ext cx="17915" cy="13312"/>
            </a:xfrm>
            <a:custGeom>
              <a:avLst/>
              <a:gdLst/>
              <a:ahLst/>
              <a:cxnLst/>
              <a:rect l="l" t="t" r="r" b="b"/>
              <a:pathLst>
                <a:path w="144" h="107" extrusionOk="0">
                  <a:moveTo>
                    <a:pt x="68" y="0"/>
                  </a:moveTo>
                  <a:cubicBezTo>
                    <a:pt x="16" y="0"/>
                    <a:pt x="1" y="60"/>
                    <a:pt x="31" y="90"/>
                  </a:cubicBezTo>
                  <a:cubicBezTo>
                    <a:pt x="42" y="101"/>
                    <a:pt x="57" y="107"/>
                    <a:pt x="72" y="107"/>
                  </a:cubicBezTo>
                  <a:cubicBezTo>
                    <a:pt x="87" y="107"/>
                    <a:pt x="102" y="101"/>
                    <a:pt x="113" y="90"/>
                  </a:cubicBezTo>
                  <a:cubicBezTo>
                    <a:pt x="143" y="53"/>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1759;p24">
              <a:extLst>
                <a:ext uri="{FF2B5EF4-FFF2-40B4-BE49-F238E27FC236}">
                  <a16:creationId xmlns:a16="http://schemas.microsoft.com/office/drawing/2014/main" id="{E9E007FC-5479-9944-8788-9287E552E0B5}"/>
                </a:ext>
              </a:extLst>
            </p:cNvPr>
            <p:cNvSpPr/>
            <p:nvPr/>
          </p:nvSpPr>
          <p:spPr>
            <a:xfrm rot="-2922755">
              <a:off x="8445742" y="2823689"/>
              <a:ext cx="17791" cy="13561"/>
            </a:xfrm>
            <a:custGeom>
              <a:avLst/>
              <a:gdLst/>
              <a:ahLst/>
              <a:cxnLst/>
              <a:rect l="l" t="t" r="r" b="b"/>
              <a:pathLst>
                <a:path w="143" h="109" extrusionOk="0">
                  <a:moveTo>
                    <a:pt x="76" y="1"/>
                  </a:moveTo>
                  <a:cubicBezTo>
                    <a:pt x="23" y="1"/>
                    <a:pt x="1" y="61"/>
                    <a:pt x="38" y="98"/>
                  </a:cubicBezTo>
                  <a:cubicBezTo>
                    <a:pt x="48" y="105"/>
                    <a:pt x="60" y="109"/>
                    <a:pt x="72" y="109"/>
                  </a:cubicBezTo>
                  <a:cubicBezTo>
                    <a:pt x="86" y="109"/>
                    <a:pt x="101" y="103"/>
                    <a:pt x="113" y="91"/>
                  </a:cubicBezTo>
                  <a:cubicBezTo>
                    <a:pt x="143" y="53"/>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1760;p24">
              <a:extLst>
                <a:ext uri="{FF2B5EF4-FFF2-40B4-BE49-F238E27FC236}">
                  <a16:creationId xmlns:a16="http://schemas.microsoft.com/office/drawing/2014/main" id="{57A4DD9A-4A72-BF4D-8C05-73E774237A4F}"/>
                </a:ext>
              </a:extLst>
            </p:cNvPr>
            <p:cNvSpPr/>
            <p:nvPr/>
          </p:nvSpPr>
          <p:spPr>
            <a:xfrm rot="-2922755">
              <a:off x="8445403" y="2817099"/>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3"/>
                    <a:pt x="112" y="90"/>
                  </a:cubicBezTo>
                  <a:cubicBezTo>
                    <a:pt x="142" y="60"/>
                    <a:pt x="112"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1761;p24">
              <a:extLst>
                <a:ext uri="{FF2B5EF4-FFF2-40B4-BE49-F238E27FC236}">
                  <a16:creationId xmlns:a16="http://schemas.microsoft.com/office/drawing/2014/main" id="{E724A195-2B35-0941-89F4-D4547F25352B}"/>
                </a:ext>
              </a:extLst>
            </p:cNvPr>
            <p:cNvSpPr/>
            <p:nvPr/>
          </p:nvSpPr>
          <p:spPr>
            <a:xfrm rot="-2922755">
              <a:off x="8444500" y="2811215"/>
              <a:ext cx="17791" cy="13810"/>
            </a:xfrm>
            <a:custGeom>
              <a:avLst/>
              <a:gdLst/>
              <a:ahLst/>
              <a:cxnLst/>
              <a:rect l="l" t="t" r="r" b="b"/>
              <a:pathLst>
                <a:path w="143" h="111" extrusionOk="0">
                  <a:moveTo>
                    <a:pt x="67" y="0"/>
                  </a:moveTo>
                  <a:cubicBezTo>
                    <a:pt x="23" y="7"/>
                    <a:pt x="0" y="60"/>
                    <a:pt x="38" y="97"/>
                  </a:cubicBezTo>
                  <a:cubicBezTo>
                    <a:pt x="47" y="107"/>
                    <a:pt x="58" y="111"/>
                    <a:pt x="69" y="111"/>
                  </a:cubicBezTo>
                  <a:cubicBezTo>
                    <a:pt x="84" y="111"/>
                    <a:pt x="99" y="103"/>
                    <a:pt x="112" y="90"/>
                  </a:cubicBezTo>
                  <a:cubicBezTo>
                    <a:pt x="142" y="60"/>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1762;p24">
              <a:extLst>
                <a:ext uri="{FF2B5EF4-FFF2-40B4-BE49-F238E27FC236}">
                  <a16:creationId xmlns:a16="http://schemas.microsoft.com/office/drawing/2014/main" id="{8B6963C9-EBD2-9F41-843D-9C501ABB8E89}"/>
                </a:ext>
              </a:extLst>
            </p:cNvPr>
            <p:cNvSpPr/>
            <p:nvPr/>
          </p:nvSpPr>
          <p:spPr>
            <a:xfrm rot="-2922755">
              <a:off x="8444172" y="2804552"/>
              <a:ext cx="17791" cy="14307"/>
            </a:xfrm>
            <a:custGeom>
              <a:avLst/>
              <a:gdLst/>
              <a:ahLst/>
              <a:cxnLst/>
              <a:rect l="l" t="t" r="r" b="b"/>
              <a:pathLst>
                <a:path w="143" h="115" extrusionOk="0">
                  <a:moveTo>
                    <a:pt x="68" y="1"/>
                  </a:moveTo>
                  <a:cubicBezTo>
                    <a:pt x="23" y="8"/>
                    <a:pt x="1" y="68"/>
                    <a:pt x="30" y="98"/>
                  </a:cubicBezTo>
                  <a:cubicBezTo>
                    <a:pt x="42" y="109"/>
                    <a:pt x="57" y="115"/>
                    <a:pt x="72" y="115"/>
                  </a:cubicBezTo>
                  <a:cubicBezTo>
                    <a:pt x="87" y="115"/>
                    <a:pt x="102" y="109"/>
                    <a:pt x="113" y="98"/>
                  </a:cubicBezTo>
                  <a:cubicBezTo>
                    <a:pt x="143" y="60"/>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1763;p24">
              <a:extLst>
                <a:ext uri="{FF2B5EF4-FFF2-40B4-BE49-F238E27FC236}">
                  <a16:creationId xmlns:a16="http://schemas.microsoft.com/office/drawing/2014/main" id="{450D6D03-78A4-7547-BF1D-8B8019BB7211}"/>
                </a:ext>
              </a:extLst>
            </p:cNvPr>
            <p:cNvSpPr/>
            <p:nvPr/>
          </p:nvSpPr>
          <p:spPr>
            <a:xfrm rot="-2922755">
              <a:off x="8500251" y="2838305"/>
              <a:ext cx="50386" cy="37821"/>
            </a:xfrm>
            <a:custGeom>
              <a:avLst/>
              <a:gdLst/>
              <a:ahLst/>
              <a:cxnLst/>
              <a:rect l="l" t="t" r="r" b="b"/>
              <a:pathLst>
                <a:path w="405" h="304" extrusionOk="0">
                  <a:moveTo>
                    <a:pt x="195" y="0"/>
                  </a:moveTo>
                  <a:cubicBezTo>
                    <a:pt x="60" y="8"/>
                    <a:pt x="0" y="173"/>
                    <a:pt x="97" y="262"/>
                  </a:cubicBezTo>
                  <a:cubicBezTo>
                    <a:pt x="125" y="291"/>
                    <a:pt x="162" y="304"/>
                    <a:pt x="198" y="304"/>
                  </a:cubicBezTo>
                  <a:cubicBezTo>
                    <a:pt x="239" y="304"/>
                    <a:pt x="279" y="287"/>
                    <a:pt x="307" y="255"/>
                  </a:cubicBezTo>
                  <a:cubicBezTo>
                    <a:pt x="404" y="158"/>
                    <a:pt x="329"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1764;p24">
              <a:extLst>
                <a:ext uri="{FF2B5EF4-FFF2-40B4-BE49-F238E27FC236}">
                  <a16:creationId xmlns:a16="http://schemas.microsoft.com/office/drawing/2014/main" id="{5086F0B0-33AC-1E47-8F05-76BE6917EC2F}"/>
                </a:ext>
              </a:extLst>
            </p:cNvPr>
            <p:cNvSpPr/>
            <p:nvPr/>
          </p:nvSpPr>
          <p:spPr>
            <a:xfrm rot="-2922755">
              <a:off x="8497770" y="2810452"/>
              <a:ext cx="49515" cy="37572"/>
            </a:xfrm>
            <a:custGeom>
              <a:avLst/>
              <a:gdLst/>
              <a:ahLst/>
              <a:cxnLst/>
              <a:rect l="l" t="t" r="r" b="b"/>
              <a:pathLst>
                <a:path w="398" h="302" extrusionOk="0">
                  <a:moveTo>
                    <a:pt x="195" y="1"/>
                  </a:moveTo>
                  <a:cubicBezTo>
                    <a:pt x="60" y="8"/>
                    <a:pt x="0" y="173"/>
                    <a:pt x="98" y="263"/>
                  </a:cubicBezTo>
                  <a:cubicBezTo>
                    <a:pt x="127" y="288"/>
                    <a:pt x="164" y="301"/>
                    <a:pt x="201" y="301"/>
                  </a:cubicBezTo>
                  <a:cubicBezTo>
                    <a:pt x="241" y="301"/>
                    <a:pt x="280" y="286"/>
                    <a:pt x="307" y="255"/>
                  </a:cubicBezTo>
                  <a:cubicBezTo>
                    <a:pt x="397"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1765;p24">
              <a:extLst>
                <a:ext uri="{FF2B5EF4-FFF2-40B4-BE49-F238E27FC236}">
                  <a16:creationId xmlns:a16="http://schemas.microsoft.com/office/drawing/2014/main" id="{DC9A4DD6-1598-B24A-A686-4659890CF66C}"/>
                </a:ext>
              </a:extLst>
            </p:cNvPr>
            <p:cNvSpPr/>
            <p:nvPr/>
          </p:nvSpPr>
          <p:spPr>
            <a:xfrm rot="-2922755">
              <a:off x="8515834" y="2847760"/>
              <a:ext cx="18786" cy="13561"/>
            </a:xfrm>
            <a:custGeom>
              <a:avLst/>
              <a:gdLst/>
              <a:ahLst/>
              <a:cxnLst/>
              <a:rect l="l" t="t" r="r" b="b"/>
              <a:pathLst>
                <a:path w="151" h="109" extrusionOk="0">
                  <a:moveTo>
                    <a:pt x="75" y="1"/>
                  </a:moveTo>
                  <a:cubicBezTo>
                    <a:pt x="23" y="1"/>
                    <a:pt x="0" y="61"/>
                    <a:pt x="38" y="98"/>
                  </a:cubicBezTo>
                  <a:cubicBezTo>
                    <a:pt x="48" y="105"/>
                    <a:pt x="59" y="109"/>
                    <a:pt x="71" y="109"/>
                  </a:cubicBezTo>
                  <a:cubicBezTo>
                    <a:pt x="86" y="109"/>
                    <a:pt x="100" y="103"/>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1766;p24">
              <a:extLst>
                <a:ext uri="{FF2B5EF4-FFF2-40B4-BE49-F238E27FC236}">
                  <a16:creationId xmlns:a16="http://schemas.microsoft.com/office/drawing/2014/main" id="{B62D74B3-F890-D64F-8A87-C81BA56C6504}"/>
                </a:ext>
              </a:extLst>
            </p:cNvPr>
            <p:cNvSpPr/>
            <p:nvPr/>
          </p:nvSpPr>
          <p:spPr>
            <a:xfrm rot="-2922755">
              <a:off x="8516113" y="2845374"/>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1767;p24">
              <a:extLst>
                <a:ext uri="{FF2B5EF4-FFF2-40B4-BE49-F238E27FC236}">
                  <a16:creationId xmlns:a16="http://schemas.microsoft.com/office/drawing/2014/main" id="{7B0F560F-FB3B-A246-B328-7D3998DE58AF}"/>
                </a:ext>
              </a:extLst>
            </p:cNvPr>
            <p:cNvSpPr/>
            <p:nvPr/>
          </p:nvSpPr>
          <p:spPr>
            <a:xfrm rot="-2922755">
              <a:off x="8515490" y="2843940"/>
              <a:ext cx="18786" cy="13312"/>
            </a:xfrm>
            <a:custGeom>
              <a:avLst/>
              <a:gdLst/>
              <a:ahLst/>
              <a:cxnLst/>
              <a:rect l="l" t="t" r="r" b="b"/>
              <a:pathLst>
                <a:path w="151" h="107" extrusionOk="0">
                  <a:moveTo>
                    <a:pt x="76" y="0"/>
                  </a:moveTo>
                  <a:cubicBezTo>
                    <a:pt x="23" y="0"/>
                    <a:pt x="1" y="60"/>
                    <a:pt x="38" y="90"/>
                  </a:cubicBezTo>
                  <a:cubicBezTo>
                    <a:pt x="49" y="101"/>
                    <a:pt x="63" y="107"/>
                    <a:pt x="76" y="107"/>
                  </a:cubicBezTo>
                  <a:cubicBezTo>
                    <a:pt x="89" y="107"/>
                    <a:pt x="102" y="101"/>
                    <a:pt x="113" y="90"/>
                  </a:cubicBezTo>
                  <a:cubicBezTo>
                    <a:pt x="150" y="53"/>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1768;p24">
              <a:extLst>
                <a:ext uri="{FF2B5EF4-FFF2-40B4-BE49-F238E27FC236}">
                  <a16:creationId xmlns:a16="http://schemas.microsoft.com/office/drawing/2014/main" id="{707BDF6A-A7DD-0B45-A710-4863DD10F526}"/>
                </a:ext>
              </a:extLst>
            </p:cNvPr>
            <p:cNvSpPr/>
            <p:nvPr/>
          </p:nvSpPr>
          <p:spPr>
            <a:xfrm rot="-2922755">
              <a:off x="8515582" y="2841638"/>
              <a:ext cx="17791" cy="13561"/>
            </a:xfrm>
            <a:custGeom>
              <a:avLst/>
              <a:gdLst/>
              <a:ahLst/>
              <a:cxnLst/>
              <a:rect l="l" t="t" r="r" b="b"/>
              <a:pathLst>
                <a:path w="143" h="109" extrusionOk="0">
                  <a:moveTo>
                    <a:pt x="68" y="0"/>
                  </a:moveTo>
                  <a:cubicBezTo>
                    <a:pt x="23" y="0"/>
                    <a:pt x="1" y="60"/>
                    <a:pt x="31" y="98"/>
                  </a:cubicBezTo>
                  <a:cubicBezTo>
                    <a:pt x="41" y="104"/>
                    <a:pt x="54" y="108"/>
                    <a:pt x="67" y="108"/>
                  </a:cubicBezTo>
                  <a:cubicBezTo>
                    <a:pt x="84" y="108"/>
                    <a:pt x="101"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1769;p24">
              <a:extLst>
                <a:ext uri="{FF2B5EF4-FFF2-40B4-BE49-F238E27FC236}">
                  <a16:creationId xmlns:a16="http://schemas.microsoft.com/office/drawing/2014/main" id="{D6DF4C22-6CBE-9F40-8A78-A07CCBEE3E9D}"/>
                </a:ext>
              </a:extLst>
            </p:cNvPr>
            <p:cNvSpPr/>
            <p:nvPr/>
          </p:nvSpPr>
          <p:spPr>
            <a:xfrm rot="-2922755">
              <a:off x="8515338" y="2840021"/>
              <a:ext cx="18413" cy="13436"/>
            </a:xfrm>
            <a:custGeom>
              <a:avLst/>
              <a:gdLst/>
              <a:ahLst/>
              <a:cxnLst/>
              <a:rect l="l" t="t" r="r" b="b"/>
              <a:pathLst>
                <a:path w="148" h="108" extrusionOk="0">
                  <a:moveTo>
                    <a:pt x="83" y="0"/>
                  </a:moveTo>
                  <a:cubicBezTo>
                    <a:pt x="80" y="0"/>
                    <a:pt x="78" y="0"/>
                    <a:pt x="75" y="1"/>
                  </a:cubicBezTo>
                  <a:cubicBezTo>
                    <a:pt x="23" y="1"/>
                    <a:pt x="0" y="61"/>
                    <a:pt x="38" y="91"/>
                  </a:cubicBezTo>
                  <a:cubicBezTo>
                    <a:pt x="49" y="102"/>
                    <a:pt x="62" y="108"/>
                    <a:pt x="75" y="108"/>
                  </a:cubicBezTo>
                  <a:cubicBezTo>
                    <a:pt x="88" y="108"/>
                    <a:pt x="101"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1770;p24">
              <a:extLst>
                <a:ext uri="{FF2B5EF4-FFF2-40B4-BE49-F238E27FC236}">
                  <a16:creationId xmlns:a16="http://schemas.microsoft.com/office/drawing/2014/main" id="{0C7010AD-17AE-634C-B1F6-99B078C89F2F}"/>
                </a:ext>
              </a:extLst>
            </p:cNvPr>
            <p:cNvSpPr/>
            <p:nvPr/>
          </p:nvSpPr>
          <p:spPr>
            <a:xfrm rot="-2922755">
              <a:off x="8515320" y="2837600"/>
              <a:ext cx="17791" cy="13561"/>
            </a:xfrm>
            <a:custGeom>
              <a:avLst/>
              <a:gdLst/>
              <a:ahLst/>
              <a:cxnLst/>
              <a:rect l="l" t="t" r="r" b="b"/>
              <a:pathLst>
                <a:path w="143" h="109" extrusionOk="0">
                  <a:moveTo>
                    <a:pt x="68" y="1"/>
                  </a:moveTo>
                  <a:cubicBezTo>
                    <a:pt x="23" y="1"/>
                    <a:pt x="0" y="61"/>
                    <a:pt x="30" y="98"/>
                  </a:cubicBezTo>
                  <a:cubicBezTo>
                    <a:pt x="40" y="105"/>
                    <a:pt x="53" y="109"/>
                    <a:pt x="67" y="109"/>
                  </a:cubicBezTo>
                  <a:cubicBezTo>
                    <a:pt x="83" y="109"/>
                    <a:pt x="100" y="103"/>
                    <a:pt x="112" y="91"/>
                  </a:cubicBezTo>
                  <a:cubicBezTo>
                    <a:pt x="142" y="53"/>
                    <a:pt x="112"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1771;p24">
              <a:extLst>
                <a:ext uri="{FF2B5EF4-FFF2-40B4-BE49-F238E27FC236}">
                  <a16:creationId xmlns:a16="http://schemas.microsoft.com/office/drawing/2014/main" id="{B4B3D7C5-84C8-884B-B0BF-BC942B0498B8}"/>
                </a:ext>
              </a:extLst>
            </p:cNvPr>
            <p:cNvSpPr/>
            <p:nvPr/>
          </p:nvSpPr>
          <p:spPr>
            <a:xfrm rot="-2922755">
              <a:off x="8514463" y="2835277"/>
              <a:ext cx="18786" cy="13934"/>
            </a:xfrm>
            <a:custGeom>
              <a:avLst/>
              <a:gdLst/>
              <a:ahLst/>
              <a:cxnLst/>
              <a:rect l="l" t="t" r="r" b="b"/>
              <a:pathLst>
                <a:path w="151" h="112" extrusionOk="0">
                  <a:moveTo>
                    <a:pt x="76" y="1"/>
                  </a:moveTo>
                  <a:cubicBezTo>
                    <a:pt x="23" y="8"/>
                    <a:pt x="1" y="61"/>
                    <a:pt x="38" y="98"/>
                  </a:cubicBezTo>
                  <a:cubicBezTo>
                    <a:pt x="48" y="108"/>
                    <a:pt x="58" y="112"/>
                    <a:pt x="69" y="112"/>
                  </a:cubicBezTo>
                  <a:cubicBezTo>
                    <a:pt x="84" y="112"/>
                    <a:pt x="100" y="104"/>
                    <a:pt x="113" y="91"/>
                  </a:cubicBezTo>
                  <a:cubicBezTo>
                    <a:pt x="150" y="61"/>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1772;p24">
              <a:extLst>
                <a:ext uri="{FF2B5EF4-FFF2-40B4-BE49-F238E27FC236}">
                  <a16:creationId xmlns:a16="http://schemas.microsoft.com/office/drawing/2014/main" id="{03B626FC-00D4-9A4F-922A-9D4399578E45}"/>
                </a:ext>
              </a:extLst>
            </p:cNvPr>
            <p:cNvSpPr/>
            <p:nvPr/>
          </p:nvSpPr>
          <p:spPr>
            <a:xfrm rot="-2922755">
              <a:off x="8514997" y="2833702"/>
              <a:ext cx="17666" cy="13561"/>
            </a:xfrm>
            <a:custGeom>
              <a:avLst/>
              <a:gdLst/>
              <a:ahLst/>
              <a:cxnLst/>
              <a:rect l="l" t="t" r="r" b="b"/>
              <a:pathLst>
                <a:path w="142" h="109" extrusionOk="0">
                  <a:moveTo>
                    <a:pt x="77" y="1"/>
                  </a:moveTo>
                  <a:cubicBezTo>
                    <a:pt x="74" y="1"/>
                    <a:pt x="71" y="1"/>
                    <a:pt x="68" y="1"/>
                  </a:cubicBezTo>
                  <a:cubicBezTo>
                    <a:pt x="23" y="1"/>
                    <a:pt x="1" y="61"/>
                    <a:pt x="31" y="91"/>
                  </a:cubicBezTo>
                  <a:cubicBezTo>
                    <a:pt x="42" y="103"/>
                    <a:pt x="57" y="108"/>
                    <a:pt x="72" y="108"/>
                  </a:cubicBezTo>
                  <a:cubicBezTo>
                    <a:pt x="87"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1773;p24">
              <a:extLst>
                <a:ext uri="{FF2B5EF4-FFF2-40B4-BE49-F238E27FC236}">
                  <a16:creationId xmlns:a16="http://schemas.microsoft.com/office/drawing/2014/main" id="{6B00893A-C3DC-5941-935B-C2AAB023E516}"/>
                </a:ext>
              </a:extLst>
            </p:cNvPr>
            <p:cNvSpPr/>
            <p:nvPr/>
          </p:nvSpPr>
          <p:spPr>
            <a:xfrm rot="-2922755">
              <a:off x="8514176" y="2831431"/>
              <a:ext cx="18661" cy="13561"/>
            </a:xfrm>
            <a:custGeom>
              <a:avLst/>
              <a:gdLst/>
              <a:ahLst/>
              <a:cxnLst/>
              <a:rect l="l" t="t" r="r" b="b"/>
              <a:pathLst>
                <a:path w="150" h="109" extrusionOk="0">
                  <a:moveTo>
                    <a:pt x="75" y="0"/>
                  </a:moveTo>
                  <a:cubicBezTo>
                    <a:pt x="23" y="0"/>
                    <a:pt x="0" y="60"/>
                    <a:pt x="38" y="98"/>
                  </a:cubicBezTo>
                  <a:cubicBezTo>
                    <a:pt x="48" y="105"/>
                    <a:pt x="59" y="108"/>
                    <a:pt x="71" y="108"/>
                  </a:cubicBezTo>
                  <a:cubicBezTo>
                    <a:pt x="85" y="108"/>
                    <a:pt x="100" y="103"/>
                    <a:pt x="112"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1774;p24">
              <a:extLst>
                <a:ext uri="{FF2B5EF4-FFF2-40B4-BE49-F238E27FC236}">
                  <a16:creationId xmlns:a16="http://schemas.microsoft.com/office/drawing/2014/main" id="{0A56C0F7-1975-AF4A-8CAE-C50A0D3E3965}"/>
                </a:ext>
              </a:extLst>
            </p:cNvPr>
            <p:cNvSpPr/>
            <p:nvPr/>
          </p:nvSpPr>
          <p:spPr>
            <a:xfrm rot="-2922755">
              <a:off x="8514434" y="2828997"/>
              <a:ext cx="17791" cy="14307"/>
            </a:xfrm>
            <a:custGeom>
              <a:avLst/>
              <a:gdLst/>
              <a:ahLst/>
              <a:cxnLst/>
              <a:rect l="l" t="t" r="r" b="b"/>
              <a:pathLst>
                <a:path w="143" h="115" extrusionOk="0">
                  <a:moveTo>
                    <a:pt x="67" y="1"/>
                  </a:moveTo>
                  <a:cubicBezTo>
                    <a:pt x="23" y="8"/>
                    <a:pt x="0" y="68"/>
                    <a:pt x="30" y="98"/>
                  </a:cubicBezTo>
                  <a:cubicBezTo>
                    <a:pt x="41" y="109"/>
                    <a:pt x="56" y="115"/>
                    <a:pt x="71" y="115"/>
                  </a:cubicBezTo>
                  <a:cubicBezTo>
                    <a:pt x="86" y="115"/>
                    <a:pt x="101" y="109"/>
                    <a:pt x="112" y="98"/>
                  </a:cubicBezTo>
                  <a:cubicBezTo>
                    <a:pt x="142" y="60"/>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1775;p24">
              <a:extLst>
                <a:ext uri="{FF2B5EF4-FFF2-40B4-BE49-F238E27FC236}">
                  <a16:creationId xmlns:a16="http://schemas.microsoft.com/office/drawing/2014/main" id="{0AB5FE8D-351A-6342-974A-37F8A4463A39}"/>
                </a:ext>
              </a:extLst>
            </p:cNvPr>
            <p:cNvSpPr/>
            <p:nvPr/>
          </p:nvSpPr>
          <p:spPr>
            <a:xfrm rot="-2922755">
              <a:off x="8513811" y="2827563"/>
              <a:ext cx="18786" cy="13312"/>
            </a:xfrm>
            <a:custGeom>
              <a:avLst/>
              <a:gdLst/>
              <a:ahLst/>
              <a:cxnLst/>
              <a:rect l="l" t="t" r="r" b="b"/>
              <a:pathLst>
                <a:path w="151" h="107" extrusionOk="0">
                  <a:moveTo>
                    <a:pt x="75" y="0"/>
                  </a:moveTo>
                  <a:cubicBezTo>
                    <a:pt x="23" y="0"/>
                    <a:pt x="1" y="60"/>
                    <a:pt x="38" y="90"/>
                  </a:cubicBezTo>
                  <a:cubicBezTo>
                    <a:pt x="49" y="101"/>
                    <a:pt x="62" y="107"/>
                    <a:pt x="75" y="107"/>
                  </a:cubicBezTo>
                  <a:cubicBezTo>
                    <a:pt x="89" y="107"/>
                    <a:pt x="102" y="101"/>
                    <a:pt x="113" y="90"/>
                  </a:cubicBezTo>
                  <a:cubicBezTo>
                    <a:pt x="150" y="52"/>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1776;p24">
              <a:extLst>
                <a:ext uri="{FF2B5EF4-FFF2-40B4-BE49-F238E27FC236}">
                  <a16:creationId xmlns:a16="http://schemas.microsoft.com/office/drawing/2014/main" id="{FC0969FF-C62C-A345-B39C-7EB01B6FA94A}"/>
                </a:ext>
              </a:extLst>
            </p:cNvPr>
            <p:cNvSpPr/>
            <p:nvPr/>
          </p:nvSpPr>
          <p:spPr>
            <a:xfrm rot="-2922755">
              <a:off x="8513996" y="2825219"/>
              <a:ext cx="17791" cy="13810"/>
            </a:xfrm>
            <a:custGeom>
              <a:avLst/>
              <a:gdLst/>
              <a:ahLst/>
              <a:cxnLst/>
              <a:rect l="l" t="t" r="r" b="b"/>
              <a:pathLst>
                <a:path w="143" h="111" extrusionOk="0">
                  <a:moveTo>
                    <a:pt x="68" y="0"/>
                  </a:moveTo>
                  <a:cubicBezTo>
                    <a:pt x="23" y="0"/>
                    <a:pt x="1" y="60"/>
                    <a:pt x="31" y="97"/>
                  </a:cubicBezTo>
                  <a:cubicBezTo>
                    <a:pt x="40" y="107"/>
                    <a:pt x="52" y="111"/>
                    <a:pt x="64" y="111"/>
                  </a:cubicBezTo>
                  <a:cubicBezTo>
                    <a:pt x="82" y="111"/>
                    <a:pt x="100"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1777;p24">
              <a:extLst>
                <a:ext uri="{FF2B5EF4-FFF2-40B4-BE49-F238E27FC236}">
                  <a16:creationId xmlns:a16="http://schemas.microsoft.com/office/drawing/2014/main" id="{47A10EC5-152A-E94E-88FE-7877762628EF}"/>
                </a:ext>
              </a:extLst>
            </p:cNvPr>
            <p:cNvSpPr/>
            <p:nvPr/>
          </p:nvSpPr>
          <p:spPr>
            <a:xfrm rot="-2922755">
              <a:off x="8564841" y="2808980"/>
              <a:ext cx="49142" cy="36950"/>
            </a:xfrm>
            <a:custGeom>
              <a:avLst/>
              <a:gdLst/>
              <a:ahLst/>
              <a:cxnLst/>
              <a:rect l="l" t="t" r="r" b="b"/>
              <a:pathLst>
                <a:path w="395" h="297" extrusionOk="0">
                  <a:moveTo>
                    <a:pt x="204" y="0"/>
                  </a:moveTo>
                  <a:cubicBezTo>
                    <a:pt x="201" y="0"/>
                    <a:pt x="198" y="0"/>
                    <a:pt x="195" y="1"/>
                  </a:cubicBezTo>
                  <a:cubicBezTo>
                    <a:pt x="60" y="1"/>
                    <a:pt x="0" y="165"/>
                    <a:pt x="97" y="255"/>
                  </a:cubicBezTo>
                  <a:cubicBezTo>
                    <a:pt x="125" y="283"/>
                    <a:pt x="162" y="296"/>
                    <a:pt x="198" y="296"/>
                  </a:cubicBezTo>
                  <a:cubicBezTo>
                    <a:pt x="239" y="296"/>
                    <a:pt x="279" y="279"/>
                    <a:pt x="307" y="248"/>
                  </a:cubicBezTo>
                  <a:cubicBezTo>
                    <a:pt x="395" y="152"/>
                    <a:pt x="332"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1778;p24">
              <a:extLst>
                <a:ext uri="{FF2B5EF4-FFF2-40B4-BE49-F238E27FC236}">
                  <a16:creationId xmlns:a16="http://schemas.microsoft.com/office/drawing/2014/main" id="{DAFC3A8A-A415-BB46-8C0B-96193351AC74}"/>
                </a:ext>
              </a:extLst>
            </p:cNvPr>
            <p:cNvSpPr/>
            <p:nvPr/>
          </p:nvSpPr>
          <p:spPr>
            <a:xfrm rot="-2922755">
              <a:off x="8567198" y="2836709"/>
              <a:ext cx="50261" cy="37448"/>
            </a:xfrm>
            <a:custGeom>
              <a:avLst/>
              <a:gdLst/>
              <a:ahLst/>
              <a:cxnLst/>
              <a:rect l="l" t="t" r="r" b="b"/>
              <a:pathLst>
                <a:path w="404" h="301" extrusionOk="0">
                  <a:moveTo>
                    <a:pt x="205" y="1"/>
                  </a:moveTo>
                  <a:cubicBezTo>
                    <a:pt x="202" y="1"/>
                    <a:pt x="199" y="1"/>
                    <a:pt x="196" y="1"/>
                  </a:cubicBezTo>
                  <a:cubicBezTo>
                    <a:pt x="61" y="9"/>
                    <a:pt x="1" y="166"/>
                    <a:pt x="98" y="263"/>
                  </a:cubicBezTo>
                  <a:cubicBezTo>
                    <a:pt x="130" y="288"/>
                    <a:pt x="166" y="301"/>
                    <a:pt x="202" y="301"/>
                  </a:cubicBezTo>
                  <a:cubicBezTo>
                    <a:pt x="243" y="301"/>
                    <a:pt x="283" y="284"/>
                    <a:pt x="315" y="248"/>
                  </a:cubicBezTo>
                  <a:cubicBezTo>
                    <a:pt x="403" y="153"/>
                    <a:pt x="334"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1779;p24">
              <a:extLst>
                <a:ext uri="{FF2B5EF4-FFF2-40B4-BE49-F238E27FC236}">
                  <a16:creationId xmlns:a16="http://schemas.microsoft.com/office/drawing/2014/main" id="{53479F10-0B33-B546-9430-76394A7A2B1E}"/>
                </a:ext>
              </a:extLst>
            </p:cNvPr>
            <p:cNvSpPr/>
            <p:nvPr/>
          </p:nvSpPr>
          <p:spPr>
            <a:xfrm rot="-2922755">
              <a:off x="8581046" y="2823576"/>
              <a:ext cx="17542" cy="13436"/>
            </a:xfrm>
            <a:custGeom>
              <a:avLst/>
              <a:gdLst/>
              <a:ahLst/>
              <a:cxnLst/>
              <a:rect l="l" t="t" r="r" b="b"/>
              <a:pathLst>
                <a:path w="141" h="108" extrusionOk="0">
                  <a:moveTo>
                    <a:pt x="77" y="0"/>
                  </a:moveTo>
                  <a:cubicBezTo>
                    <a:pt x="74" y="0"/>
                    <a:pt x="71" y="0"/>
                    <a:pt x="68" y="1"/>
                  </a:cubicBezTo>
                  <a:cubicBezTo>
                    <a:pt x="23" y="1"/>
                    <a:pt x="0" y="61"/>
                    <a:pt x="38" y="91"/>
                  </a:cubicBezTo>
                  <a:cubicBezTo>
                    <a:pt x="49" y="102"/>
                    <a:pt x="62" y="107"/>
                    <a:pt x="75" y="107"/>
                  </a:cubicBezTo>
                  <a:cubicBezTo>
                    <a:pt x="88" y="107"/>
                    <a:pt x="101" y="102"/>
                    <a:pt x="113" y="91"/>
                  </a:cubicBezTo>
                  <a:cubicBezTo>
                    <a:pt x="141" y="55"/>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1780;p24">
              <a:extLst>
                <a:ext uri="{FF2B5EF4-FFF2-40B4-BE49-F238E27FC236}">
                  <a16:creationId xmlns:a16="http://schemas.microsoft.com/office/drawing/2014/main" id="{966DB88B-0F26-E04E-BE46-F630C8583134}"/>
                </a:ext>
              </a:extLst>
            </p:cNvPr>
            <p:cNvSpPr/>
            <p:nvPr/>
          </p:nvSpPr>
          <p:spPr>
            <a:xfrm rot="-2922755">
              <a:off x="8580398" y="2825146"/>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2"/>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1781;p24">
              <a:extLst>
                <a:ext uri="{FF2B5EF4-FFF2-40B4-BE49-F238E27FC236}">
                  <a16:creationId xmlns:a16="http://schemas.microsoft.com/office/drawing/2014/main" id="{E2467029-AC65-2E44-BC87-D927F7DBAB97}"/>
                </a:ext>
              </a:extLst>
            </p:cNvPr>
            <p:cNvSpPr/>
            <p:nvPr/>
          </p:nvSpPr>
          <p:spPr>
            <a:xfrm rot="-2922755">
              <a:off x="8581198" y="2827495"/>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1782;p24">
              <a:extLst>
                <a:ext uri="{FF2B5EF4-FFF2-40B4-BE49-F238E27FC236}">
                  <a16:creationId xmlns:a16="http://schemas.microsoft.com/office/drawing/2014/main" id="{C15CC183-BAAF-B649-A2D6-320E4E7369A7}"/>
                </a:ext>
              </a:extLst>
            </p:cNvPr>
            <p:cNvSpPr/>
            <p:nvPr/>
          </p:nvSpPr>
          <p:spPr>
            <a:xfrm rot="-2922755">
              <a:off x="8580847" y="2828975"/>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1783;p24">
              <a:extLst>
                <a:ext uri="{FF2B5EF4-FFF2-40B4-BE49-F238E27FC236}">
                  <a16:creationId xmlns:a16="http://schemas.microsoft.com/office/drawing/2014/main" id="{42D1294B-0B1C-E848-96DB-5359E61532D5}"/>
                </a:ext>
              </a:extLst>
            </p:cNvPr>
            <p:cNvSpPr/>
            <p:nvPr/>
          </p:nvSpPr>
          <p:spPr>
            <a:xfrm rot="-2922755">
              <a:off x="8581563" y="2831362"/>
              <a:ext cx="17791" cy="13561"/>
            </a:xfrm>
            <a:custGeom>
              <a:avLst/>
              <a:gdLst/>
              <a:ahLst/>
              <a:cxnLst/>
              <a:rect l="l" t="t" r="r" b="b"/>
              <a:pathLst>
                <a:path w="143" h="109" extrusionOk="0">
                  <a:moveTo>
                    <a:pt x="68" y="1"/>
                  </a:moveTo>
                  <a:cubicBezTo>
                    <a:pt x="23" y="1"/>
                    <a:pt x="0" y="61"/>
                    <a:pt x="38" y="98"/>
                  </a:cubicBezTo>
                  <a:cubicBezTo>
                    <a:pt x="48" y="105"/>
                    <a:pt x="60" y="108"/>
                    <a:pt x="71" y="108"/>
                  </a:cubicBezTo>
                  <a:cubicBezTo>
                    <a:pt x="86" y="108"/>
                    <a:pt x="100" y="103"/>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1784;p24">
              <a:extLst>
                <a:ext uri="{FF2B5EF4-FFF2-40B4-BE49-F238E27FC236}">
                  <a16:creationId xmlns:a16="http://schemas.microsoft.com/office/drawing/2014/main" id="{DB89165D-C835-F448-BBD7-18D9B0A95227}"/>
                </a:ext>
              </a:extLst>
            </p:cNvPr>
            <p:cNvSpPr/>
            <p:nvPr/>
          </p:nvSpPr>
          <p:spPr>
            <a:xfrm rot="-2922755">
              <a:off x="8581560" y="2833736"/>
              <a:ext cx="18537" cy="13436"/>
            </a:xfrm>
            <a:custGeom>
              <a:avLst/>
              <a:gdLst/>
              <a:ahLst/>
              <a:cxnLst/>
              <a:rect l="l" t="t" r="r" b="b"/>
              <a:pathLst>
                <a:path w="149" h="108" extrusionOk="0">
                  <a:moveTo>
                    <a:pt x="83" y="0"/>
                  </a:moveTo>
                  <a:cubicBezTo>
                    <a:pt x="80" y="0"/>
                    <a:pt x="78" y="0"/>
                    <a:pt x="75" y="1"/>
                  </a:cubicBezTo>
                  <a:cubicBezTo>
                    <a:pt x="23" y="1"/>
                    <a:pt x="0" y="61"/>
                    <a:pt x="38" y="91"/>
                  </a:cubicBezTo>
                  <a:cubicBezTo>
                    <a:pt x="49" y="102"/>
                    <a:pt x="64" y="107"/>
                    <a:pt x="78" y="107"/>
                  </a:cubicBezTo>
                  <a:cubicBezTo>
                    <a:pt x="92" y="107"/>
                    <a:pt x="105" y="102"/>
                    <a:pt x="113" y="91"/>
                  </a:cubicBezTo>
                  <a:cubicBezTo>
                    <a:pt x="148" y="55"/>
                    <a:pt x="123" y="0"/>
                    <a:pt x="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1785;p24">
              <a:extLst>
                <a:ext uri="{FF2B5EF4-FFF2-40B4-BE49-F238E27FC236}">
                  <a16:creationId xmlns:a16="http://schemas.microsoft.com/office/drawing/2014/main" id="{09109D11-DD77-9D46-B15D-CD122721F479}"/>
                </a:ext>
              </a:extLst>
            </p:cNvPr>
            <p:cNvSpPr/>
            <p:nvPr/>
          </p:nvSpPr>
          <p:spPr>
            <a:xfrm rot="-2922755">
              <a:off x="8581944" y="2835290"/>
              <a:ext cx="17915" cy="13934"/>
            </a:xfrm>
            <a:custGeom>
              <a:avLst/>
              <a:gdLst/>
              <a:ahLst/>
              <a:cxnLst/>
              <a:rect l="l" t="t" r="r" b="b"/>
              <a:pathLst>
                <a:path w="144" h="112" extrusionOk="0">
                  <a:moveTo>
                    <a:pt x="68" y="0"/>
                  </a:moveTo>
                  <a:cubicBezTo>
                    <a:pt x="23" y="8"/>
                    <a:pt x="1" y="60"/>
                    <a:pt x="38" y="97"/>
                  </a:cubicBezTo>
                  <a:cubicBezTo>
                    <a:pt x="49" y="108"/>
                    <a:pt x="60" y="112"/>
                    <a:pt x="72" y="112"/>
                  </a:cubicBezTo>
                  <a:cubicBezTo>
                    <a:pt x="86" y="112"/>
                    <a:pt x="101" y="106"/>
                    <a:pt x="113" y="97"/>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1786;p24">
              <a:extLst>
                <a:ext uri="{FF2B5EF4-FFF2-40B4-BE49-F238E27FC236}">
                  <a16:creationId xmlns:a16="http://schemas.microsoft.com/office/drawing/2014/main" id="{A23C02D1-4FF3-DB4C-9227-9EAC056C7E62}"/>
                </a:ext>
              </a:extLst>
            </p:cNvPr>
            <p:cNvSpPr/>
            <p:nvPr/>
          </p:nvSpPr>
          <p:spPr>
            <a:xfrm rot="-2922755">
              <a:off x="8581883" y="2837634"/>
              <a:ext cx="18661" cy="13436"/>
            </a:xfrm>
            <a:custGeom>
              <a:avLst/>
              <a:gdLst/>
              <a:ahLst/>
              <a:cxnLst/>
              <a:rect l="l" t="t" r="r" b="b"/>
              <a:pathLst>
                <a:path w="150" h="108" extrusionOk="0">
                  <a:moveTo>
                    <a:pt x="75" y="0"/>
                  </a:moveTo>
                  <a:cubicBezTo>
                    <a:pt x="22" y="0"/>
                    <a:pt x="0" y="60"/>
                    <a:pt x="37" y="97"/>
                  </a:cubicBezTo>
                  <a:cubicBezTo>
                    <a:pt x="48" y="104"/>
                    <a:pt x="61" y="108"/>
                    <a:pt x="73" y="108"/>
                  </a:cubicBezTo>
                  <a:cubicBezTo>
                    <a:pt x="89" y="108"/>
                    <a:pt x="104" y="102"/>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1787;p24">
              <a:extLst>
                <a:ext uri="{FF2B5EF4-FFF2-40B4-BE49-F238E27FC236}">
                  <a16:creationId xmlns:a16="http://schemas.microsoft.com/office/drawing/2014/main" id="{75BA092C-952D-6B41-9E21-DF13449CC7CD}"/>
                </a:ext>
              </a:extLst>
            </p:cNvPr>
            <p:cNvSpPr/>
            <p:nvPr/>
          </p:nvSpPr>
          <p:spPr>
            <a:xfrm rot="-2922755">
              <a:off x="8582705" y="2839905"/>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9" y="102"/>
                    <a:pt x="62" y="108"/>
                    <a:pt x="75" y="108"/>
                  </a:cubicBezTo>
                  <a:cubicBezTo>
                    <a:pt x="88" y="108"/>
                    <a:pt x="102" y="102"/>
                    <a:pt x="113" y="91"/>
                  </a:cubicBezTo>
                  <a:cubicBezTo>
                    <a:pt x="141" y="56"/>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1788;p24">
              <a:extLst>
                <a:ext uri="{FF2B5EF4-FFF2-40B4-BE49-F238E27FC236}">
                  <a16:creationId xmlns:a16="http://schemas.microsoft.com/office/drawing/2014/main" id="{55E475A0-09AA-234F-8399-18F968011863}"/>
                </a:ext>
              </a:extLst>
            </p:cNvPr>
            <p:cNvSpPr/>
            <p:nvPr/>
          </p:nvSpPr>
          <p:spPr>
            <a:xfrm rot="-2922755">
              <a:off x="8582077" y="2841523"/>
              <a:ext cx="18786" cy="13561"/>
            </a:xfrm>
            <a:custGeom>
              <a:avLst/>
              <a:gdLst/>
              <a:ahLst/>
              <a:cxnLst/>
              <a:rect l="l" t="t" r="r" b="b"/>
              <a:pathLst>
                <a:path w="151" h="109" extrusionOk="0">
                  <a:moveTo>
                    <a:pt x="75" y="1"/>
                  </a:moveTo>
                  <a:cubicBezTo>
                    <a:pt x="23" y="1"/>
                    <a:pt x="1" y="60"/>
                    <a:pt x="38" y="98"/>
                  </a:cubicBezTo>
                  <a:cubicBezTo>
                    <a:pt x="48" y="105"/>
                    <a:pt x="61" y="108"/>
                    <a:pt x="74" y="108"/>
                  </a:cubicBezTo>
                  <a:cubicBezTo>
                    <a:pt x="90" y="108"/>
                    <a:pt x="105" y="103"/>
                    <a:pt x="113" y="90"/>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1789;p24">
              <a:extLst>
                <a:ext uri="{FF2B5EF4-FFF2-40B4-BE49-F238E27FC236}">
                  <a16:creationId xmlns:a16="http://schemas.microsoft.com/office/drawing/2014/main" id="{CA954E09-AE73-3E41-A8C6-DE5A30C3DBBC}"/>
                </a:ext>
              </a:extLst>
            </p:cNvPr>
            <p:cNvSpPr/>
            <p:nvPr/>
          </p:nvSpPr>
          <p:spPr>
            <a:xfrm rot="-2922755">
              <a:off x="8583028" y="2843804"/>
              <a:ext cx="17791" cy="13436"/>
            </a:xfrm>
            <a:custGeom>
              <a:avLst/>
              <a:gdLst/>
              <a:ahLst/>
              <a:cxnLst/>
              <a:rect l="l" t="t" r="r" b="b"/>
              <a:pathLst>
                <a:path w="143" h="108" extrusionOk="0">
                  <a:moveTo>
                    <a:pt x="67" y="1"/>
                  </a:moveTo>
                  <a:cubicBezTo>
                    <a:pt x="23" y="1"/>
                    <a:pt x="0" y="60"/>
                    <a:pt x="38" y="90"/>
                  </a:cubicBezTo>
                  <a:cubicBezTo>
                    <a:pt x="49" y="102"/>
                    <a:pt x="62" y="107"/>
                    <a:pt x="75" y="107"/>
                  </a:cubicBezTo>
                  <a:cubicBezTo>
                    <a:pt x="88" y="107"/>
                    <a:pt x="101" y="102"/>
                    <a:pt x="112" y="90"/>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1790;p24">
              <a:extLst>
                <a:ext uri="{FF2B5EF4-FFF2-40B4-BE49-F238E27FC236}">
                  <a16:creationId xmlns:a16="http://schemas.microsoft.com/office/drawing/2014/main" id="{BB10CA3A-0395-4446-BD1F-86E072D49B1B}"/>
                </a:ext>
              </a:extLst>
            </p:cNvPr>
            <p:cNvSpPr/>
            <p:nvPr/>
          </p:nvSpPr>
          <p:spPr>
            <a:xfrm rot="-2922755">
              <a:off x="8582723" y="2845387"/>
              <a:ext cx="18661" cy="14307"/>
            </a:xfrm>
            <a:custGeom>
              <a:avLst/>
              <a:gdLst/>
              <a:ahLst/>
              <a:cxnLst/>
              <a:rect l="l" t="t" r="r" b="b"/>
              <a:pathLst>
                <a:path w="150" h="115" extrusionOk="0">
                  <a:moveTo>
                    <a:pt x="75" y="0"/>
                  </a:moveTo>
                  <a:cubicBezTo>
                    <a:pt x="23" y="8"/>
                    <a:pt x="0" y="67"/>
                    <a:pt x="38" y="97"/>
                  </a:cubicBezTo>
                  <a:cubicBezTo>
                    <a:pt x="49" y="109"/>
                    <a:pt x="64" y="114"/>
                    <a:pt x="78" y="114"/>
                  </a:cubicBezTo>
                  <a:cubicBezTo>
                    <a:pt x="92" y="114"/>
                    <a:pt x="105" y="109"/>
                    <a:pt x="112"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1791;p24">
              <a:extLst>
                <a:ext uri="{FF2B5EF4-FFF2-40B4-BE49-F238E27FC236}">
                  <a16:creationId xmlns:a16="http://schemas.microsoft.com/office/drawing/2014/main" id="{525FAE94-093D-6540-8B12-84368A95F61F}"/>
                </a:ext>
              </a:extLst>
            </p:cNvPr>
            <p:cNvSpPr/>
            <p:nvPr/>
          </p:nvSpPr>
          <p:spPr>
            <a:xfrm rot="-2922755">
              <a:off x="8630100" y="2778338"/>
              <a:ext cx="49266" cy="36950"/>
            </a:xfrm>
            <a:custGeom>
              <a:avLst/>
              <a:gdLst/>
              <a:ahLst/>
              <a:cxnLst/>
              <a:rect l="l" t="t" r="r" b="b"/>
              <a:pathLst>
                <a:path w="396" h="297" extrusionOk="0">
                  <a:moveTo>
                    <a:pt x="197" y="0"/>
                  </a:moveTo>
                  <a:cubicBezTo>
                    <a:pt x="194" y="0"/>
                    <a:pt x="191" y="0"/>
                    <a:pt x="188" y="1"/>
                  </a:cubicBezTo>
                  <a:cubicBezTo>
                    <a:pt x="60" y="1"/>
                    <a:pt x="1" y="165"/>
                    <a:pt x="98" y="255"/>
                  </a:cubicBezTo>
                  <a:cubicBezTo>
                    <a:pt x="126" y="283"/>
                    <a:pt x="161" y="296"/>
                    <a:pt x="196" y="296"/>
                  </a:cubicBezTo>
                  <a:cubicBezTo>
                    <a:pt x="235" y="296"/>
                    <a:pt x="276" y="279"/>
                    <a:pt x="307" y="248"/>
                  </a:cubicBezTo>
                  <a:cubicBezTo>
                    <a:pt x="395" y="153"/>
                    <a:pt x="326"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1792;p24">
              <a:extLst>
                <a:ext uri="{FF2B5EF4-FFF2-40B4-BE49-F238E27FC236}">
                  <a16:creationId xmlns:a16="http://schemas.microsoft.com/office/drawing/2014/main" id="{6138F67F-8051-D340-B904-673C182E9A5E}"/>
                </a:ext>
              </a:extLst>
            </p:cNvPr>
            <p:cNvSpPr/>
            <p:nvPr/>
          </p:nvSpPr>
          <p:spPr>
            <a:xfrm rot="-2922755">
              <a:off x="8638475" y="2862027"/>
              <a:ext cx="49515" cy="37821"/>
            </a:xfrm>
            <a:custGeom>
              <a:avLst/>
              <a:gdLst/>
              <a:ahLst/>
              <a:cxnLst/>
              <a:rect l="l" t="t" r="r" b="b"/>
              <a:pathLst>
                <a:path w="398" h="304" extrusionOk="0">
                  <a:moveTo>
                    <a:pt x="195" y="1"/>
                  </a:moveTo>
                  <a:cubicBezTo>
                    <a:pt x="60" y="8"/>
                    <a:pt x="0" y="173"/>
                    <a:pt x="98" y="263"/>
                  </a:cubicBezTo>
                  <a:cubicBezTo>
                    <a:pt x="126" y="291"/>
                    <a:pt x="161" y="304"/>
                    <a:pt x="196" y="304"/>
                  </a:cubicBezTo>
                  <a:cubicBezTo>
                    <a:pt x="235" y="304"/>
                    <a:pt x="276" y="287"/>
                    <a:pt x="307" y="255"/>
                  </a:cubicBezTo>
                  <a:cubicBezTo>
                    <a:pt x="397" y="158"/>
                    <a:pt x="322"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1793;p24">
              <a:extLst>
                <a:ext uri="{FF2B5EF4-FFF2-40B4-BE49-F238E27FC236}">
                  <a16:creationId xmlns:a16="http://schemas.microsoft.com/office/drawing/2014/main" id="{38CB3E20-32FA-9F41-936E-04D5174DA187}"/>
                </a:ext>
              </a:extLst>
            </p:cNvPr>
            <p:cNvSpPr/>
            <p:nvPr/>
          </p:nvSpPr>
          <p:spPr>
            <a:xfrm rot="-2922755">
              <a:off x="8645928" y="2798414"/>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1794;p24">
              <a:extLst>
                <a:ext uri="{FF2B5EF4-FFF2-40B4-BE49-F238E27FC236}">
                  <a16:creationId xmlns:a16="http://schemas.microsoft.com/office/drawing/2014/main" id="{32D0309F-2985-3146-9867-57C461947E07}"/>
                </a:ext>
              </a:extLst>
            </p:cNvPr>
            <p:cNvSpPr/>
            <p:nvPr/>
          </p:nvSpPr>
          <p:spPr>
            <a:xfrm rot="-2922755">
              <a:off x="8647140" y="2804733"/>
              <a:ext cx="17791" cy="13436"/>
            </a:xfrm>
            <a:custGeom>
              <a:avLst/>
              <a:gdLst/>
              <a:ahLst/>
              <a:cxnLst/>
              <a:rect l="l" t="t" r="r" b="b"/>
              <a:pathLst>
                <a:path w="143" h="108" extrusionOk="0">
                  <a:moveTo>
                    <a:pt x="68" y="0"/>
                  </a:moveTo>
                  <a:cubicBezTo>
                    <a:pt x="23" y="0"/>
                    <a:pt x="0" y="60"/>
                    <a:pt x="38" y="98"/>
                  </a:cubicBezTo>
                  <a:cubicBezTo>
                    <a:pt x="48" y="104"/>
                    <a:pt x="60" y="108"/>
                    <a:pt x="71" y="108"/>
                  </a:cubicBezTo>
                  <a:cubicBezTo>
                    <a:pt x="86" y="108"/>
                    <a:pt x="100" y="102"/>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1795;p24">
              <a:extLst>
                <a:ext uri="{FF2B5EF4-FFF2-40B4-BE49-F238E27FC236}">
                  <a16:creationId xmlns:a16="http://schemas.microsoft.com/office/drawing/2014/main" id="{D24CD63B-A7E1-2A48-AA78-8FDE6F2CBF5D}"/>
                </a:ext>
              </a:extLst>
            </p:cNvPr>
            <p:cNvSpPr/>
            <p:nvPr/>
          </p:nvSpPr>
          <p:spPr>
            <a:xfrm rot="-2922755">
              <a:off x="8647414" y="2810902"/>
              <a:ext cx="18661" cy="13436"/>
            </a:xfrm>
            <a:custGeom>
              <a:avLst/>
              <a:gdLst/>
              <a:ahLst/>
              <a:cxnLst/>
              <a:rect l="l" t="t" r="r" b="b"/>
              <a:pathLst>
                <a:path w="150" h="108" extrusionOk="0">
                  <a:moveTo>
                    <a:pt x="75" y="1"/>
                  </a:moveTo>
                  <a:cubicBezTo>
                    <a:pt x="23" y="1"/>
                    <a:pt x="0" y="61"/>
                    <a:pt x="37" y="90"/>
                  </a:cubicBezTo>
                  <a:cubicBezTo>
                    <a:pt x="49" y="102"/>
                    <a:pt x="64" y="107"/>
                    <a:pt x="78" y="107"/>
                  </a:cubicBezTo>
                  <a:cubicBezTo>
                    <a:pt x="92" y="107"/>
                    <a:pt x="105" y="102"/>
                    <a:pt x="112"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1796;p24">
              <a:extLst>
                <a:ext uri="{FF2B5EF4-FFF2-40B4-BE49-F238E27FC236}">
                  <a16:creationId xmlns:a16="http://schemas.microsoft.com/office/drawing/2014/main" id="{4F504327-773A-194D-A280-8342E9166488}"/>
                </a:ext>
              </a:extLst>
            </p:cNvPr>
            <p:cNvSpPr/>
            <p:nvPr/>
          </p:nvSpPr>
          <p:spPr>
            <a:xfrm rot="-2922755">
              <a:off x="8648600" y="2817165"/>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1797;p24">
              <a:extLst>
                <a:ext uri="{FF2B5EF4-FFF2-40B4-BE49-F238E27FC236}">
                  <a16:creationId xmlns:a16="http://schemas.microsoft.com/office/drawing/2014/main" id="{13BF9B92-B531-E141-A872-00BC09E94C62}"/>
                </a:ext>
              </a:extLst>
            </p:cNvPr>
            <p:cNvSpPr/>
            <p:nvPr/>
          </p:nvSpPr>
          <p:spPr>
            <a:xfrm rot="-2922755">
              <a:off x="8648817" y="2823359"/>
              <a:ext cx="18537" cy="13561"/>
            </a:xfrm>
            <a:custGeom>
              <a:avLst/>
              <a:gdLst/>
              <a:ahLst/>
              <a:cxnLst/>
              <a:rect l="l" t="t" r="r" b="b"/>
              <a:pathLst>
                <a:path w="149" h="109" extrusionOk="0">
                  <a:moveTo>
                    <a:pt x="83" y="1"/>
                  </a:moveTo>
                  <a:cubicBezTo>
                    <a:pt x="81" y="1"/>
                    <a:pt x="78" y="1"/>
                    <a:pt x="76" y="2"/>
                  </a:cubicBezTo>
                  <a:cubicBezTo>
                    <a:pt x="23" y="2"/>
                    <a:pt x="1" y="61"/>
                    <a:pt x="38" y="91"/>
                  </a:cubicBezTo>
                  <a:cubicBezTo>
                    <a:pt x="49" y="103"/>
                    <a:pt x="64" y="108"/>
                    <a:pt x="78" y="108"/>
                  </a:cubicBezTo>
                  <a:cubicBezTo>
                    <a:pt x="92" y="108"/>
                    <a:pt x="105" y="103"/>
                    <a:pt x="113" y="91"/>
                  </a:cubicBezTo>
                  <a:cubicBezTo>
                    <a:pt x="148" y="56"/>
                    <a:pt x="124"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1798;p24">
              <a:extLst>
                <a:ext uri="{FF2B5EF4-FFF2-40B4-BE49-F238E27FC236}">
                  <a16:creationId xmlns:a16="http://schemas.microsoft.com/office/drawing/2014/main" id="{2C015F70-DD18-8844-9B7C-B7A96CCAD6FB}"/>
                </a:ext>
              </a:extLst>
            </p:cNvPr>
            <p:cNvSpPr/>
            <p:nvPr/>
          </p:nvSpPr>
          <p:spPr>
            <a:xfrm rot="-2922755">
              <a:off x="8649660" y="2828862"/>
              <a:ext cx="17791" cy="14307"/>
            </a:xfrm>
            <a:custGeom>
              <a:avLst/>
              <a:gdLst/>
              <a:ahLst/>
              <a:cxnLst/>
              <a:rect l="l" t="t" r="r" b="b"/>
              <a:pathLst>
                <a:path w="143" h="115" extrusionOk="0">
                  <a:moveTo>
                    <a:pt x="68" y="0"/>
                  </a:moveTo>
                  <a:cubicBezTo>
                    <a:pt x="23" y="8"/>
                    <a:pt x="1" y="68"/>
                    <a:pt x="38" y="98"/>
                  </a:cubicBezTo>
                  <a:cubicBezTo>
                    <a:pt x="49" y="109"/>
                    <a:pt x="62" y="115"/>
                    <a:pt x="76" y="115"/>
                  </a:cubicBezTo>
                  <a:cubicBezTo>
                    <a:pt x="89" y="115"/>
                    <a:pt x="102" y="109"/>
                    <a:pt x="113" y="98"/>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1799;p24">
              <a:extLst>
                <a:ext uri="{FF2B5EF4-FFF2-40B4-BE49-F238E27FC236}">
                  <a16:creationId xmlns:a16="http://schemas.microsoft.com/office/drawing/2014/main" id="{6D96E96B-ABA0-1146-B61A-43BCEB3C1B90}"/>
                </a:ext>
              </a:extLst>
            </p:cNvPr>
            <p:cNvSpPr/>
            <p:nvPr/>
          </p:nvSpPr>
          <p:spPr>
            <a:xfrm rot="-2922755">
              <a:off x="8649772" y="2835048"/>
              <a:ext cx="18786" cy="13934"/>
            </a:xfrm>
            <a:custGeom>
              <a:avLst/>
              <a:gdLst/>
              <a:ahLst/>
              <a:cxnLst/>
              <a:rect l="l" t="t" r="r" b="b"/>
              <a:pathLst>
                <a:path w="151" h="112" extrusionOk="0">
                  <a:moveTo>
                    <a:pt x="75" y="1"/>
                  </a:moveTo>
                  <a:cubicBezTo>
                    <a:pt x="23" y="8"/>
                    <a:pt x="0" y="61"/>
                    <a:pt x="38" y="98"/>
                  </a:cubicBezTo>
                  <a:cubicBezTo>
                    <a:pt x="47" y="108"/>
                    <a:pt x="59" y="112"/>
                    <a:pt x="71" y="112"/>
                  </a:cubicBezTo>
                  <a:cubicBezTo>
                    <a:pt x="88" y="112"/>
                    <a:pt x="104" y="104"/>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1800;p24">
              <a:extLst>
                <a:ext uri="{FF2B5EF4-FFF2-40B4-BE49-F238E27FC236}">
                  <a16:creationId xmlns:a16="http://schemas.microsoft.com/office/drawing/2014/main" id="{139BD16A-097D-F548-A55C-E6222CB3D25B}"/>
                </a:ext>
              </a:extLst>
            </p:cNvPr>
            <p:cNvSpPr/>
            <p:nvPr/>
          </p:nvSpPr>
          <p:spPr>
            <a:xfrm rot="-2922755">
              <a:off x="8650890" y="2841410"/>
              <a:ext cx="17791" cy="13561"/>
            </a:xfrm>
            <a:custGeom>
              <a:avLst/>
              <a:gdLst/>
              <a:ahLst/>
              <a:cxnLst/>
              <a:rect l="l" t="t" r="r" b="b"/>
              <a:pathLst>
                <a:path w="143" h="109" extrusionOk="0">
                  <a:moveTo>
                    <a:pt x="68" y="0"/>
                  </a:moveTo>
                  <a:cubicBezTo>
                    <a:pt x="23" y="0"/>
                    <a:pt x="0" y="60"/>
                    <a:pt x="38" y="98"/>
                  </a:cubicBezTo>
                  <a:cubicBezTo>
                    <a:pt x="45" y="104"/>
                    <a:pt x="56" y="108"/>
                    <a:pt x="68" y="108"/>
                  </a:cubicBezTo>
                  <a:cubicBezTo>
                    <a:pt x="83" y="108"/>
                    <a:pt x="100" y="102"/>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1801;p24">
              <a:extLst>
                <a:ext uri="{FF2B5EF4-FFF2-40B4-BE49-F238E27FC236}">
                  <a16:creationId xmlns:a16="http://schemas.microsoft.com/office/drawing/2014/main" id="{C8885878-F206-874D-A885-8D27D6E8EBA1}"/>
                </a:ext>
              </a:extLst>
            </p:cNvPr>
            <p:cNvSpPr/>
            <p:nvPr/>
          </p:nvSpPr>
          <p:spPr>
            <a:xfrm rot="-2922755">
              <a:off x="8651061" y="2847626"/>
              <a:ext cx="18786" cy="13561"/>
            </a:xfrm>
            <a:custGeom>
              <a:avLst/>
              <a:gdLst/>
              <a:ahLst/>
              <a:cxnLst/>
              <a:rect l="l" t="t" r="r" b="b"/>
              <a:pathLst>
                <a:path w="151" h="109" extrusionOk="0">
                  <a:moveTo>
                    <a:pt x="76" y="1"/>
                  </a:moveTo>
                  <a:cubicBezTo>
                    <a:pt x="23" y="1"/>
                    <a:pt x="1" y="61"/>
                    <a:pt x="38" y="98"/>
                  </a:cubicBezTo>
                  <a:cubicBezTo>
                    <a:pt x="48" y="105"/>
                    <a:pt x="62" y="108"/>
                    <a:pt x="74" y="108"/>
                  </a:cubicBezTo>
                  <a:cubicBezTo>
                    <a:pt x="90" y="108"/>
                    <a:pt x="105" y="103"/>
                    <a:pt x="113" y="91"/>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1802;p24">
              <a:extLst>
                <a:ext uri="{FF2B5EF4-FFF2-40B4-BE49-F238E27FC236}">
                  <a16:creationId xmlns:a16="http://schemas.microsoft.com/office/drawing/2014/main" id="{07FF1B50-5314-1345-900E-BDD2180FEB4C}"/>
                </a:ext>
              </a:extLst>
            </p:cNvPr>
            <p:cNvSpPr/>
            <p:nvPr/>
          </p:nvSpPr>
          <p:spPr>
            <a:xfrm rot="-2922755">
              <a:off x="8652205" y="2853919"/>
              <a:ext cx="17915" cy="13312"/>
            </a:xfrm>
            <a:custGeom>
              <a:avLst/>
              <a:gdLst/>
              <a:ahLst/>
              <a:cxnLst/>
              <a:rect l="l" t="t" r="r" b="b"/>
              <a:pathLst>
                <a:path w="144" h="107" extrusionOk="0">
                  <a:moveTo>
                    <a:pt x="68" y="0"/>
                  </a:moveTo>
                  <a:cubicBezTo>
                    <a:pt x="23" y="0"/>
                    <a:pt x="1" y="60"/>
                    <a:pt x="38" y="90"/>
                  </a:cubicBezTo>
                  <a:cubicBezTo>
                    <a:pt x="46" y="101"/>
                    <a:pt x="59" y="107"/>
                    <a:pt x="73" y="107"/>
                  </a:cubicBezTo>
                  <a:cubicBezTo>
                    <a:pt x="87"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1803;p24">
              <a:extLst>
                <a:ext uri="{FF2B5EF4-FFF2-40B4-BE49-F238E27FC236}">
                  <a16:creationId xmlns:a16="http://schemas.microsoft.com/office/drawing/2014/main" id="{393D6484-03FF-6842-B80C-0BEC9730C54B}"/>
                </a:ext>
              </a:extLst>
            </p:cNvPr>
            <p:cNvSpPr/>
            <p:nvPr/>
          </p:nvSpPr>
          <p:spPr>
            <a:xfrm rot="-2922755">
              <a:off x="8652525" y="2860067"/>
              <a:ext cx="18786" cy="13436"/>
            </a:xfrm>
            <a:custGeom>
              <a:avLst/>
              <a:gdLst/>
              <a:ahLst/>
              <a:cxnLst/>
              <a:rect l="l" t="t" r="r" b="b"/>
              <a:pathLst>
                <a:path w="151" h="108" extrusionOk="0">
                  <a:moveTo>
                    <a:pt x="75" y="1"/>
                  </a:moveTo>
                  <a:cubicBezTo>
                    <a:pt x="23" y="1"/>
                    <a:pt x="1" y="60"/>
                    <a:pt x="38" y="90"/>
                  </a:cubicBezTo>
                  <a:cubicBezTo>
                    <a:pt x="49" y="102"/>
                    <a:pt x="64" y="107"/>
                    <a:pt x="78" y="107"/>
                  </a:cubicBezTo>
                  <a:cubicBezTo>
                    <a:pt x="92" y="107"/>
                    <a:pt x="105" y="102"/>
                    <a:pt x="113"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1804;p24">
              <a:extLst>
                <a:ext uri="{FF2B5EF4-FFF2-40B4-BE49-F238E27FC236}">
                  <a16:creationId xmlns:a16="http://schemas.microsoft.com/office/drawing/2014/main" id="{B1D12058-4EEF-B343-9A49-0905A28C12DE}"/>
                </a:ext>
              </a:extLst>
            </p:cNvPr>
            <p:cNvSpPr/>
            <p:nvPr/>
          </p:nvSpPr>
          <p:spPr>
            <a:xfrm rot="-2922755">
              <a:off x="8653712" y="2866330"/>
              <a:ext cx="17666" cy="13436"/>
            </a:xfrm>
            <a:custGeom>
              <a:avLst/>
              <a:gdLst/>
              <a:ahLst/>
              <a:cxnLst/>
              <a:rect l="l" t="t" r="r" b="b"/>
              <a:pathLst>
                <a:path w="142" h="108" extrusionOk="0">
                  <a:moveTo>
                    <a:pt x="77" y="0"/>
                  </a:moveTo>
                  <a:cubicBezTo>
                    <a:pt x="74" y="0"/>
                    <a:pt x="71" y="1"/>
                    <a:pt x="68" y="1"/>
                  </a:cubicBezTo>
                  <a:cubicBezTo>
                    <a:pt x="23" y="1"/>
                    <a:pt x="1" y="61"/>
                    <a:pt x="38" y="91"/>
                  </a:cubicBezTo>
                  <a:cubicBezTo>
                    <a:pt x="46" y="102"/>
                    <a:pt x="59" y="108"/>
                    <a:pt x="73" y="108"/>
                  </a:cubicBezTo>
                  <a:cubicBezTo>
                    <a:pt x="87" y="108"/>
                    <a:pt x="102" y="102"/>
                    <a:pt x="113" y="91"/>
                  </a:cubicBezTo>
                  <a:cubicBezTo>
                    <a:pt x="141" y="56"/>
                    <a:pt x="123"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1805;p24">
              <a:extLst>
                <a:ext uri="{FF2B5EF4-FFF2-40B4-BE49-F238E27FC236}">
                  <a16:creationId xmlns:a16="http://schemas.microsoft.com/office/drawing/2014/main" id="{8A0BD0CB-C2EF-BF43-96F5-6299EE22ACD2}"/>
                </a:ext>
              </a:extLst>
            </p:cNvPr>
            <p:cNvSpPr/>
            <p:nvPr/>
          </p:nvSpPr>
          <p:spPr>
            <a:xfrm rot="-2922755">
              <a:off x="8697723" y="2747985"/>
              <a:ext cx="49515" cy="37821"/>
            </a:xfrm>
            <a:custGeom>
              <a:avLst/>
              <a:gdLst/>
              <a:ahLst/>
              <a:cxnLst/>
              <a:rect l="l" t="t" r="r" b="b"/>
              <a:pathLst>
                <a:path w="398" h="304" extrusionOk="0">
                  <a:moveTo>
                    <a:pt x="195" y="1"/>
                  </a:moveTo>
                  <a:cubicBezTo>
                    <a:pt x="60" y="8"/>
                    <a:pt x="1" y="173"/>
                    <a:pt x="98" y="263"/>
                  </a:cubicBezTo>
                  <a:cubicBezTo>
                    <a:pt x="126" y="291"/>
                    <a:pt x="162" y="304"/>
                    <a:pt x="198" y="304"/>
                  </a:cubicBezTo>
                  <a:cubicBezTo>
                    <a:pt x="239" y="304"/>
                    <a:pt x="280" y="287"/>
                    <a:pt x="307" y="255"/>
                  </a:cubicBezTo>
                  <a:cubicBezTo>
                    <a:pt x="397"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1806;p24">
              <a:extLst>
                <a:ext uri="{FF2B5EF4-FFF2-40B4-BE49-F238E27FC236}">
                  <a16:creationId xmlns:a16="http://schemas.microsoft.com/office/drawing/2014/main" id="{086155D3-6007-7F4D-A362-8262C55C3933}"/>
                </a:ext>
              </a:extLst>
            </p:cNvPr>
            <p:cNvSpPr/>
            <p:nvPr/>
          </p:nvSpPr>
          <p:spPr>
            <a:xfrm rot="-2922755">
              <a:off x="8712485" y="2889097"/>
              <a:ext cx="49266" cy="36950"/>
            </a:xfrm>
            <a:custGeom>
              <a:avLst/>
              <a:gdLst/>
              <a:ahLst/>
              <a:cxnLst/>
              <a:rect l="l" t="t" r="r" b="b"/>
              <a:pathLst>
                <a:path w="396" h="297" extrusionOk="0">
                  <a:moveTo>
                    <a:pt x="197" y="1"/>
                  </a:moveTo>
                  <a:cubicBezTo>
                    <a:pt x="194" y="1"/>
                    <a:pt x="191" y="1"/>
                    <a:pt x="188" y="1"/>
                  </a:cubicBezTo>
                  <a:cubicBezTo>
                    <a:pt x="60" y="1"/>
                    <a:pt x="1" y="166"/>
                    <a:pt x="98" y="255"/>
                  </a:cubicBezTo>
                  <a:cubicBezTo>
                    <a:pt x="126" y="284"/>
                    <a:pt x="161" y="297"/>
                    <a:pt x="196" y="297"/>
                  </a:cubicBezTo>
                  <a:cubicBezTo>
                    <a:pt x="235" y="297"/>
                    <a:pt x="276" y="280"/>
                    <a:pt x="307" y="248"/>
                  </a:cubicBezTo>
                  <a:cubicBezTo>
                    <a:pt x="395" y="153"/>
                    <a:pt x="326" y="1"/>
                    <a:pt x="1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1807;p24">
              <a:extLst>
                <a:ext uri="{FF2B5EF4-FFF2-40B4-BE49-F238E27FC236}">
                  <a16:creationId xmlns:a16="http://schemas.microsoft.com/office/drawing/2014/main" id="{E3541667-E219-5541-8389-374B9CBA09EA}"/>
                </a:ext>
              </a:extLst>
            </p:cNvPr>
            <p:cNvSpPr/>
            <p:nvPr/>
          </p:nvSpPr>
          <p:spPr>
            <a:xfrm rot="-2922755">
              <a:off x="8715033" y="2773920"/>
              <a:ext cx="17915" cy="13436"/>
            </a:xfrm>
            <a:custGeom>
              <a:avLst/>
              <a:gdLst/>
              <a:ahLst/>
              <a:cxnLst/>
              <a:rect l="l" t="t" r="r" b="b"/>
              <a:pathLst>
                <a:path w="144" h="108" extrusionOk="0">
                  <a:moveTo>
                    <a:pt x="68" y="0"/>
                  </a:moveTo>
                  <a:cubicBezTo>
                    <a:pt x="23" y="0"/>
                    <a:pt x="1" y="60"/>
                    <a:pt x="31" y="98"/>
                  </a:cubicBezTo>
                  <a:cubicBezTo>
                    <a:pt x="41" y="104"/>
                    <a:pt x="54" y="108"/>
                    <a:pt x="68" y="108"/>
                  </a:cubicBezTo>
                  <a:cubicBezTo>
                    <a:pt x="84" y="108"/>
                    <a:pt x="101" y="102"/>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1808;p24">
              <a:extLst>
                <a:ext uri="{FF2B5EF4-FFF2-40B4-BE49-F238E27FC236}">
                  <a16:creationId xmlns:a16="http://schemas.microsoft.com/office/drawing/2014/main" id="{2C61D043-6FEF-7940-B76C-E0EADA41094D}"/>
                </a:ext>
              </a:extLst>
            </p:cNvPr>
            <p:cNvSpPr/>
            <p:nvPr/>
          </p:nvSpPr>
          <p:spPr>
            <a:xfrm rot="-2922755">
              <a:off x="8715960" y="2784344"/>
              <a:ext cx="17791" cy="13810"/>
            </a:xfrm>
            <a:custGeom>
              <a:avLst/>
              <a:gdLst/>
              <a:ahLst/>
              <a:cxnLst/>
              <a:rect l="l" t="t" r="r" b="b"/>
              <a:pathLst>
                <a:path w="143" h="111" extrusionOk="0">
                  <a:moveTo>
                    <a:pt x="67" y="0"/>
                  </a:moveTo>
                  <a:cubicBezTo>
                    <a:pt x="23" y="8"/>
                    <a:pt x="0" y="60"/>
                    <a:pt x="37" y="97"/>
                  </a:cubicBezTo>
                  <a:cubicBezTo>
                    <a:pt x="47" y="107"/>
                    <a:pt x="58" y="111"/>
                    <a:pt x="69" y="111"/>
                  </a:cubicBezTo>
                  <a:cubicBezTo>
                    <a:pt x="84" y="111"/>
                    <a:pt x="99" y="103"/>
                    <a:pt x="112" y="90"/>
                  </a:cubicBezTo>
                  <a:cubicBezTo>
                    <a:pt x="142" y="60"/>
                    <a:pt x="120"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809;p24">
              <a:extLst>
                <a:ext uri="{FF2B5EF4-FFF2-40B4-BE49-F238E27FC236}">
                  <a16:creationId xmlns:a16="http://schemas.microsoft.com/office/drawing/2014/main" id="{89A542D6-973F-5F4E-9A26-097A84EA2B3A}"/>
                </a:ext>
              </a:extLst>
            </p:cNvPr>
            <p:cNvSpPr/>
            <p:nvPr/>
          </p:nvSpPr>
          <p:spPr>
            <a:xfrm rot="-2922755">
              <a:off x="8717405" y="2794140"/>
              <a:ext cx="17791" cy="14307"/>
            </a:xfrm>
            <a:custGeom>
              <a:avLst/>
              <a:gdLst/>
              <a:ahLst/>
              <a:cxnLst/>
              <a:rect l="l" t="t" r="r" b="b"/>
              <a:pathLst>
                <a:path w="143" h="115" extrusionOk="0">
                  <a:moveTo>
                    <a:pt x="68" y="0"/>
                  </a:moveTo>
                  <a:cubicBezTo>
                    <a:pt x="23" y="8"/>
                    <a:pt x="1" y="67"/>
                    <a:pt x="31" y="97"/>
                  </a:cubicBezTo>
                  <a:cubicBezTo>
                    <a:pt x="42" y="109"/>
                    <a:pt x="57" y="114"/>
                    <a:pt x="72" y="114"/>
                  </a:cubicBezTo>
                  <a:cubicBezTo>
                    <a:pt x="87" y="114"/>
                    <a:pt x="102" y="109"/>
                    <a:pt x="113" y="97"/>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810;p24">
              <a:extLst>
                <a:ext uri="{FF2B5EF4-FFF2-40B4-BE49-F238E27FC236}">
                  <a16:creationId xmlns:a16="http://schemas.microsoft.com/office/drawing/2014/main" id="{37CC2CCB-4ECE-2F46-8736-017A7EF5FCB3}"/>
                </a:ext>
              </a:extLst>
            </p:cNvPr>
            <p:cNvSpPr/>
            <p:nvPr/>
          </p:nvSpPr>
          <p:spPr>
            <a:xfrm rot="-2922755">
              <a:off x="8718390" y="2805341"/>
              <a:ext cx="17666" cy="13561"/>
            </a:xfrm>
            <a:custGeom>
              <a:avLst/>
              <a:gdLst/>
              <a:ahLst/>
              <a:cxnLst/>
              <a:rect l="l" t="t" r="r" b="b"/>
              <a:pathLst>
                <a:path w="142" h="109" extrusionOk="0">
                  <a:moveTo>
                    <a:pt x="77" y="1"/>
                  </a:moveTo>
                  <a:cubicBezTo>
                    <a:pt x="74" y="1"/>
                    <a:pt x="71" y="1"/>
                    <a:pt x="68" y="1"/>
                  </a:cubicBezTo>
                  <a:cubicBezTo>
                    <a:pt x="23" y="1"/>
                    <a:pt x="1" y="61"/>
                    <a:pt x="38" y="91"/>
                  </a:cubicBezTo>
                  <a:cubicBezTo>
                    <a:pt x="49" y="102"/>
                    <a:pt x="63" y="108"/>
                    <a:pt x="76" y="108"/>
                  </a:cubicBezTo>
                  <a:cubicBezTo>
                    <a:pt x="89"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1811;p24">
              <a:extLst>
                <a:ext uri="{FF2B5EF4-FFF2-40B4-BE49-F238E27FC236}">
                  <a16:creationId xmlns:a16="http://schemas.microsoft.com/office/drawing/2014/main" id="{59BF31DE-F7DB-3940-BDA2-36E98F49FC4E}"/>
                </a:ext>
              </a:extLst>
            </p:cNvPr>
            <p:cNvSpPr/>
            <p:nvPr/>
          </p:nvSpPr>
          <p:spPr>
            <a:xfrm rot="-2922755">
              <a:off x="8719704" y="2815196"/>
              <a:ext cx="17542" cy="13436"/>
            </a:xfrm>
            <a:custGeom>
              <a:avLst/>
              <a:gdLst/>
              <a:ahLst/>
              <a:cxnLst/>
              <a:rect l="l" t="t" r="r" b="b"/>
              <a:pathLst>
                <a:path w="141" h="108" extrusionOk="0">
                  <a:moveTo>
                    <a:pt x="75" y="1"/>
                  </a:moveTo>
                  <a:cubicBezTo>
                    <a:pt x="73" y="1"/>
                    <a:pt x="70" y="1"/>
                    <a:pt x="68" y="1"/>
                  </a:cubicBezTo>
                  <a:cubicBezTo>
                    <a:pt x="15" y="1"/>
                    <a:pt x="0" y="61"/>
                    <a:pt x="30" y="91"/>
                  </a:cubicBezTo>
                  <a:cubicBezTo>
                    <a:pt x="42" y="102"/>
                    <a:pt x="57" y="108"/>
                    <a:pt x="71" y="108"/>
                  </a:cubicBezTo>
                  <a:cubicBezTo>
                    <a:pt x="85" y="108"/>
                    <a:pt x="98" y="102"/>
                    <a:pt x="105" y="91"/>
                  </a:cubicBezTo>
                  <a:cubicBezTo>
                    <a:pt x="140"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1812;p24">
              <a:extLst>
                <a:ext uri="{FF2B5EF4-FFF2-40B4-BE49-F238E27FC236}">
                  <a16:creationId xmlns:a16="http://schemas.microsoft.com/office/drawing/2014/main" id="{AFF68750-3731-4E4B-9C31-40179D590444}"/>
                </a:ext>
              </a:extLst>
            </p:cNvPr>
            <p:cNvSpPr/>
            <p:nvPr/>
          </p:nvSpPr>
          <p:spPr>
            <a:xfrm rot="-2922755">
              <a:off x="8720388" y="2825730"/>
              <a:ext cx="17542" cy="13436"/>
            </a:xfrm>
            <a:custGeom>
              <a:avLst/>
              <a:gdLst/>
              <a:ahLst/>
              <a:cxnLst/>
              <a:rect l="l" t="t" r="r" b="b"/>
              <a:pathLst>
                <a:path w="141" h="108" extrusionOk="0">
                  <a:moveTo>
                    <a:pt x="77" y="1"/>
                  </a:moveTo>
                  <a:cubicBezTo>
                    <a:pt x="74" y="1"/>
                    <a:pt x="71" y="1"/>
                    <a:pt x="68" y="1"/>
                  </a:cubicBezTo>
                  <a:cubicBezTo>
                    <a:pt x="23" y="1"/>
                    <a:pt x="0" y="61"/>
                    <a:pt x="38" y="91"/>
                  </a:cubicBezTo>
                  <a:cubicBezTo>
                    <a:pt x="49" y="102"/>
                    <a:pt x="62" y="108"/>
                    <a:pt x="75" y="108"/>
                  </a:cubicBezTo>
                  <a:cubicBezTo>
                    <a:pt x="88"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1813;p24">
              <a:extLst>
                <a:ext uri="{FF2B5EF4-FFF2-40B4-BE49-F238E27FC236}">
                  <a16:creationId xmlns:a16="http://schemas.microsoft.com/office/drawing/2014/main" id="{7F663D47-F18E-3148-B64F-9CF9BDFC90C3}"/>
                </a:ext>
              </a:extLst>
            </p:cNvPr>
            <p:cNvSpPr/>
            <p:nvPr/>
          </p:nvSpPr>
          <p:spPr>
            <a:xfrm rot="-2922755">
              <a:off x="8720907" y="2835901"/>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2"/>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1814;p24">
              <a:extLst>
                <a:ext uri="{FF2B5EF4-FFF2-40B4-BE49-F238E27FC236}">
                  <a16:creationId xmlns:a16="http://schemas.microsoft.com/office/drawing/2014/main" id="{1FCE42AA-EF6F-CE48-9A82-987FCB249AC4}"/>
                </a:ext>
              </a:extLst>
            </p:cNvPr>
            <p:cNvSpPr/>
            <p:nvPr/>
          </p:nvSpPr>
          <p:spPr>
            <a:xfrm rot="-2922755">
              <a:off x="8722416" y="2845937"/>
              <a:ext cx="17791" cy="13561"/>
            </a:xfrm>
            <a:custGeom>
              <a:avLst/>
              <a:gdLst/>
              <a:ahLst/>
              <a:cxnLst/>
              <a:rect l="l" t="t" r="r" b="b"/>
              <a:pathLst>
                <a:path w="143" h="109" extrusionOk="0">
                  <a:moveTo>
                    <a:pt x="68" y="1"/>
                  </a:moveTo>
                  <a:cubicBezTo>
                    <a:pt x="23" y="1"/>
                    <a:pt x="0" y="61"/>
                    <a:pt x="38" y="98"/>
                  </a:cubicBezTo>
                  <a:cubicBezTo>
                    <a:pt x="48" y="105"/>
                    <a:pt x="59" y="109"/>
                    <a:pt x="71" y="109"/>
                  </a:cubicBezTo>
                  <a:cubicBezTo>
                    <a:pt x="85" y="109"/>
                    <a:pt x="100" y="103"/>
                    <a:pt x="112" y="91"/>
                  </a:cubicBezTo>
                  <a:cubicBezTo>
                    <a:pt x="142"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1815;p24">
              <a:extLst>
                <a:ext uri="{FF2B5EF4-FFF2-40B4-BE49-F238E27FC236}">
                  <a16:creationId xmlns:a16="http://schemas.microsoft.com/office/drawing/2014/main" id="{FC0776BA-2D56-4448-A408-F537C6510068}"/>
                </a:ext>
              </a:extLst>
            </p:cNvPr>
            <p:cNvSpPr/>
            <p:nvPr/>
          </p:nvSpPr>
          <p:spPr>
            <a:xfrm rot="-2922755">
              <a:off x="8722930" y="2856098"/>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1816;p24">
              <a:extLst>
                <a:ext uri="{FF2B5EF4-FFF2-40B4-BE49-F238E27FC236}">
                  <a16:creationId xmlns:a16="http://schemas.microsoft.com/office/drawing/2014/main" id="{348190F1-259D-D64C-AF8A-C1345C509944}"/>
                </a:ext>
              </a:extLst>
            </p:cNvPr>
            <p:cNvSpPr/>
            <p:nvPr/>
          </p:nvSpPr>
          <p:spPr>
            <a:xfrm rot="-2922755">
              <a:off x="8724337" y="2866305"/>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1"/>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1817;p24">
              <a:extLst>
                <a:ext uri="{FF2B5EF4-FFF2-40B4-BE49-F238E27FC236}">
                  <a16:creationId xmlns:a16="http://schemas.microsoft.com/office/drawing/2014/main" id="{43D87979-06EB-8249-A139-BACD09051BB7}"/>
                </a:ext>
              </a:extLst>
            </p:cNvPr>
            <p:cNvSpPr/>
            <p:nvPr/>
          </p:nvSpPr>
          <p:spPr>
            <a:xfrm rot="-2922755">
              <a:off x="8725116" y="2876403"/>
              <a:ext cx="18661" cy="13934"/>
            </a:xfrm>
            <a:custGeom>
              <a:avLst/>
              <a:gdLst/>
              <a:ahLst/>
              <a:cxnLst/>
              <a:rect l="l" t="t" r="r" b="b"/>
              <a:pathLst>
                <a:path w="150" h="112" extrusionOk="0">
                  <a:moveTo>
                    <a:pt x="75" y="1"/>
                  </a:moveTo>
                  <a:cubicBezTo>
                    <a:pt x="22" y="8"/>
                    <a:pt x="0" y="60"/>
                    <a:pt x="37" y="98"/>
                  </a:cubicBezTo>
                  <a:cubicBezTo>
                    <a:pt x="47" y="107"/>
                    <a:pt x="59" y="111"/>
                    <a:pt x="71" y="111"/>
                  </a:cubicBezTo>
                  <a:cubicBezTo>
                    <a:pt x="87" y="111"/>
                    <a:pt x="104" y="103"/>
                    <a:pt x="112" y="90"/>
                  </a:cubicBezTo>
                  <a:cubicBezTo>
                    <a:pt x="150" y="60"/>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1818;p24">
              <a:extLst>
                <a:ext uri="{FF2B5EF4-FFF2-40B4-BE49-F238E27FC236}">
                  <a16:creationId xmlns:a16="http://schemas.microsoft.com/office/drawing/2014/main" id="{71A0D211-AF29-9244-B16C-69BCBE2FC06E}"/>
                </a:ext>
              </a:extLst>
            </p:cNvPr>
            <p:cNvSpPr/>
            <p:nvPr/>
          </p:nvSpPr>
          <p:spPr>
            <a:xfrm rot="-2922755">
              <a:off x="8726662" y="2886546"/>
              <a:ext cx="17791" cy="14307"/>
            </a:xfrm>
            <a:custGeom>
              <a:avLst/>
              <a:gdLst/>
              <a:ahLst/>
              <a:cxnLst/>
              <a:rect l="l" t="t" r="r" b="b"/>
              <a:pathLst>
                <a:path w="143" h="115" extrusionOk="0">
                  <a:moveTo>
                    <a:pt x="68" y="0"/>
                  </a:moveTo>
                  <a:cubicBezTo>
                    <a:pt x="23" y="8"/>
                    <a:pt x="1" y="68"/>
                    <a:pt x="38" y="98"/>
                  </a:cubicBezTo>
                  <a:cubicBezTo>
                    <a:pt x="46" y="109"/>
                    <a:pt x="59" y="115"/>
                    <a:pt x="73" y="115"/>
                  </a:cubicBezTo>
                  <a:cubicBezTo>
                    <a:pt x="87" y="115"/>
                    <a:pt x="102" y="109"/>
                    <a:pt x="113" y="98"/>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1819;p24">
              <a:extLst>
                <a:ext uri="{FF2B5EF4-FFF2-40B4-BE49-F238E27FC236}">
                  <a16:creationId xmlns:a16="http://schemas.microsoft.com/office/drawing/2014/main" id="{5B87D784-253F-5C4C-90B1-B36A0DE9F1E7}"/>
                </a:ext>
              </a:extLst>
            </p:cNvPr>
            <p:cNvSpPr/>
            <p:nvPr/>
          </p:nvSpPr>
          <p:spPr>
            <a:xfrm rot="-2922755">
              <a:off x="8770280" y="2719000"/>
              <a:ext cx="49515" cy="37448"/>
            </a:xfrm>
            <a:custGeom>
              <a:avLst/>
              <a:gdLst/>
              <a:ahLst/>
              <a:cxnLst/>
              <a:rect l="l" t="t" r="r" b="b"/>
              <a:pathLst>
                <a:path w="398" h="301" extrusionOk="0">
                  <a:moveTo>
                    <a:pt x="196" y="0"/>
                  </a:moveTo>
                  <a:cubicBezTo>
                    <a:pt x="61" y="8"/>
                    <a:pt x="1" y="172"/>
                    <a:pt x="98" y="262"/>
                  </a:cubicBezTo>
                  <a:cubicBezTo>
                    <a:pt x="127" y="287"/>
                    <a:pt x="165" y="300"/>
                    <a:pt x="202" y="300"/>
                  </a:cubicBezTo>
                  <a:cubicBezTo>
                    <a:pt x="242" y="300"/>
                    <a:pt x="281" y="286"/>
                    <a:pt x="308" y="255"/>
                  </a:cubicBezTo>
                  <a:cubicBezTo>
                    <a:pt x="398" y="157"/>
                    <a:pt x="330" y="0"/>
                    <a:pt x="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1820;p24">
              <a:extLst>
                <a:ext uri="{FF2B5EF4-FFF2-40B4-BE49-F238E27FC236}">
                  <a16:creationId xmlns:a16="http://schemas.microsoft.com/office/drawing/2014/main" id="{9DE11FBB-300A-A14D-8C50-47841D3147CC}"/>
                </a:ext>
              </a:extLst>
            </p:cNvPr>
            <p:cNvSpPr/>
            <p:nvPr/>
          </p:nvSpPr>
          <p:spPr>
            <a:xfrm rot="-2922755">
              <a:off x="8790247" y="2915978"/>
              <a:ext cx="50137" cy="37572"/>
            </a:xfrm>
            <a:custGeom>
              <a:avLst/>
              <a:gdLst/>
              <a:ahLst/>
              <a:cxnLst/>
              <a:rect l="l" t="t" r="r" b="b"/>
              <a:pathLst>
                <a:path w="403" h="302" extrusionOk="0">
                  <a:moveTo>
                    <a:pt x="204" y="1"/>
                  </a:moveTo>
                  <a:cubicBezTo>
                    <a:pt x="201" y="1"/>
                    <a:pt x="198" y="1"/>
                    <a:pt x="195" y="1"/>
                  </a:cubicBezTo>
                  <a:cubicBezTo>
                    <a:pt x="60" y="8"/>
                    <a:pt x="1" y="173"/>
                    <a:pt x="98" y="263"/>
                  </a:cubicBezTo>
                  <a:cubicBezTo>
                    <a:pt x="127" y="288"/>
                    <a:pt x="164" y="301"/>
                    <a:pt x="202" y="301"/>
                  </a:cubicBezTo>
                  <a:cubicBezTo>
                    <a:pt x="243" y="301"/>
                    <a:pt x="284" y="286"/>
                    <a:pt x="315" y="255"/>
                  </a:cubicBezTo>
                  <a:cubicBezTo>
                    <a:pt x="403" y="160"/>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1821;p24">
              <a:extLst>
                <a:ext uri="{FF2B5EF4-FFF2-40B4-BE49-F238E27FC236}">
                  <a16:creationId xmlns:a16="http://schemas.microsoft.com/office/drawing/2014/main" id="{00E260B8-7E4B-8344-9E75-A861B385450F}"/>
                </a:ext>
              </a:extLst>
            </p:cNvPr>
            <p:cNvSpPr/>
            <p:nvPr/>
          </p:nvSpPr>
          <p:spPr>
            <a:xfrm rot="-2922755">
              <a:off x="8787582" y="2750236"/>
              <a:ext cx="18786" cy="14307"/>
            </a:xfrm>
            <a:custGeom>
              <a:avLst/>
              <a:gdLst/>
              <a:ahLst/>
              <a:cxnLst/>
              <a:rect l="l" t="t" r="r" b="b"/>
              <a:pathLst>
                <a:path w="151" h="115" extrusionOk="0">
                  <a:moveTo>
                    <a:pt x="76" y="1"/>
                  </a:moveTo>
                  <a:cubicBezTo>
                    <a:pt x="23" y="8"/>
                    <a:pt x="1" y="68"/>
                    <a:pt x="38" y="98"/>
                  </a:cubicBezTo>
                  <a:cubicBezTo>
                    <a:pt x="50" y="109"/>
                    <a:pt x="65" y="115"/>
                    <a:pt x="79" y="115"/>
                  </a:cubicBezTo>
                  <a:cubicBezTo>
                    <a:pt x="93" y="115"/>
                    <a:pt x="106" y="109"/>
                    <a:pt x="113" y="98"/>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1822;p24">
              <a:extLst>
                <a:ext uri="{FF2B5EF4-FFF2-40B4-BE49-F238E27FC236}">
                  <a16:creationId xmlns:a16="http://schemas.microsoft.com/office/drawing/2014/main" id="{552CEF16-677B-624E-B677-C06BC270045F}"/>
                </a:ext>
              </a:extLst>
            </p:cNvPr>
            <p:cNvSpPr/>
            <p:nvPr/>
          </p:nvSpPr>
          <p:spPr>
            <a:xfrm rot="-2922755">
              <a:off x="8789759" y="2765054"/>
              <a:ext cx="17542" cy="13561"/>
            </a:xfrm>
            <a:custGeom>
              <a:avLst/>
              <a:gdLst/>
              <a:ahLst/>
              <a:cxnLst/>
              <a:rect l="l" t="t" r="r" b="b"/>
              <a:pathLst>
                <a:path w="141" h="109" extrusionOk="0">
                  <a:moveTo>
                    <a:pt x="76" y="1"/>
                  </a:moveTo>
                  <a:cubicBezTo>
                    <a:pt x="73" y="1"/>
                    <a:pt x="70" y="1"/>
                    <a:pt x="67" y="1"/>
                  </a:cubicBezTo>
                  <a:cubicBezTo>
                    <a:pt x="23" y="1"/>
                    <a:pt x="0" y="61"/>
                    <a:pt x="38" y="91"/>
                  </a:cubicBezTo>
                  <a:cubicBezTo>
                    <a:pt x="49" y="103"/>
                    <a:pt x="62" y="108"/>
                    <a:pt x="75" y="108"/>
                  </a:cubicBezTo>
                  <a:cubicBezTo>
                    <a:pt x="88" y="108"/>
                    <a:pt x="101" y="103"/>
                    <a:pt x="112" y="91"/>
                  </a:cubicBezTo>
                  <a:cubicBezTo>
                    <a:pt x="141" y="56"/>
                    <a:pt x="122"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1823;p24">
              <a:extLst>
                <a:ext uri="{FF2B5EF4-FFF2-40B4-BE49-F238E27FC236}">
                  <a16:creationId xmlns:a16="http://schemas.microsoft.com/office/drawing/2014/main" id="{4BCBC2EE-B7BC-3942-9ABC-5F4FC887D370}"/>
                </a:ext>
              </a:extLst>
            </p:cNvPr>
            <p:cNvSpPr/>
            <p:nvPr/>
          </p:nvSpPr>
          <p:spPr>
            <a:xfrm rot="-2922755">
              <a:off x="8790493" y="2779160"/>
              <a:ext cx="18786" cy="13561"/>
            </a:xfrm>
            <a:custGeom>
              <a:avLst/>
              <a:gdLst/>
              <a:ahLst/>
              <a:cxnLst/>
              <a:rect l="l" t="t" r="r" b="b"/>
              <a:pathLst>
                <a:path w="151" h="109" extrusionOk="0">
                  <a:moveTo>
                    <a:pt x="76" y="1"/>
                  </a:moveTo>
                  <a:cubicBezTo>
                    <a:pt x="23" y="1"/>
                    <a:pt x="1" y="61"/>
                    <a:pt x="38" y="98"/>
                  </a:cubicBezTo>
                  <a:cubicBezTo>
                    <a:pt x="48" y="105"/>
                    <a:pt x="61" y="109"/>
                    <a:pt x="74" y="109"/>
                  </a:cubicBezTo>
                  <a:cubicBezTo>
                    <a:pt x="90" y="109"/>
                    <a:pt x="105" y="103"/>
                    <a:pt x="113" y="91"/>
                  </a:cubicBezTo>
                  <a:cubicBezTo>
                    <a:pt x="150"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1824;p24">
              <a:extLst>
                <a:ext uri="{FF2B5EF4-FFF2-40B4-BE49-F238E27FC236}">
                  <a16:creationId xmlns:a16="http://schemas.microsoft.com/office/drawing/2014/main" id="{6170F280-CA74-5B4F-BD8A-E816A5E2E11E}"/>
                </a:ext>
              </a:extLst>
            </p:cNvPr>
            <p:cNvSpPr/>
            <p:nvPr/>
          </p:nvSpPr>
          <p:spPr>
            <a:xfrm rot="-2922755">
              <a:off x="8792524" y="2793185"/>
              <a:ext cx="17915" cy="14307"/>
            </a:xfrm>
            <a:custGeom>
              <a:avLst/>
              <a:gdLst/>
              <a:ahLst/>
              <a:cxnLst/>
              <a:rect l="l" t="t" r="r" b="b"/>
              <a:pathLst>
                <a:path w="144" h="115" extrusionOk="0">
                  <a:moveTo>
                    <a:pt x="68" y="0"/>
                  </a:moveTo>
                  <a:cubicBezTo>
                    <a:pt x="23" y="8"/>
                    <a:pt x="1" y="68"/>
                    <a:pt x="38" y="97"/>
                  </a:cubicBezTo>
                  <a:cubicBezTo>
                    <a:pt x="50" y="109"/>
                    <a:pt x="63" y="114"/>
                    <a:pt x="76" y="114"/>
                  </a:cubicBezTo>
                  <a:cubicBezTo>
                    <a:pt x="89" y="114"/>
                    <a:pt x="102" y="109"/>
                    <a:pt x="113" y="97"/>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1825;p24">
              <a:extLst>
                <a:ext uri="{FF2B5EF4-FFF2-40B4-BE49-F238E27FC236}">
                  <a16:creationId xmlns:a16="http://schemas.microsoft.com/office/drawing/2014/main" id="{8F2452FE-221B-4E42-BACF-329CDBFF9C38}"/>
                </a:ext>
              </a:extLst>
            </p:cNvPr>
            <p:cNvSpPr/>
            <p:nvPr/>
          </p:nvSpPr>
          <p:spPr>
            <a:xfrm rot="-2922755">
              <a:off x="8793637" y="2807978"/>
              <a:ext cx="18786" cy="13436"/>
            </a:xfrm>
            <a:custGeom>
              <a:avLst/>
              <a:gdLst/>
              <a:ahLst/>
              <a:cxnLst/>
              <a:rect l="l" t="t" r="r" b="b"/>
              <a:pathLst>
                <a:path w="151" h="108" extrusionOk="0">
                  <a:moveTo>
                    <a:pt x="75" y="1"/>
                  </a:moveTo>
                  <a:cubicBezTo>
                    <a:pt x="23" y="1"/>
                    <a:pt x="1" y="61"/>
                    <a:pt x="38" y="91"/>
                  </a:cubicBezTo>
                  <a:cubicBezTo>
                    <a:pt x="49" y="102"/>
                    <a:pt x="64" y="108"/>
                    <a:pt x="78" y="108"/>
                  </a:cubicBezTo>
                  <a:cubicBezTo>
                    <a:pt x="92" y="108"/>
                    <a:pt x="105" y="102"/>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1826;p24">
              <a:extLst>
                <a:ext uri="{FF2B5EF4-FFF2-40B4-BE49-F238E27FC236}">
                  <a16:creationId xmlns:a16="http://schemas.microsoft.com/office/drawing/2014/main" id="{C6F24EB1-702B-3D4E-B0C1-3B3CECD0545D}"/>
                </a:ext>
              </a:extLst>
            </p:cNvPr>
            <p:cNvSpPr/>
            <p:nvPr/>
          </p:nvSpPr>
          <p:spPr>
            <a:xfrm rot="-2922755">
              <a:off x="8795455" y="2822156"/>
              <a:ext cx="17791" cy="13561"/>
            </a:xfrm>
            <a:custGeom>
              <a:avLst/>
              <a:gdLst/>
              <a:ahLst/>
              <a:cxnLst/>
              <a:rect l="l" t="t" r="r" b="b"/>
              <a:pathLst>
                <a:path w="143" h="109" extrusionOk="0">
                  <a:moveTo>
                    <a:pt x="68" y="0"/>
                  </a:moveTo>
                  <a:cubicBezTo>
                    <a:pt x="23" y="0"/>
                    <a:pt x="1" y="60"/>
                    <a:pt x="38" y="98"/>
                  </a:cubicBezTo>
                  <a:cubicBezTo>
                    <a:pt x="45" y="104"/>
                    <a:pt x="56" y="108"/>
                    <a:pt x="69" y="108"/>
                  </a:cubicBezTo>
                  <a:cubicBezTo>
                    <a:pt x="84" y="108"/>
                    <a:pt x="101" y="103"/>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1827;p24">
              <a:extLst>
                <a:ext uri="{FF2B5EF4-FFF2-40B4-BE49-F238E27FC236}">
                  <a16:creationId xmlns:a16="http://schemas.microsoft.com/office/drawing/2014/main" id="{5408B79C-6C1C-FB44-8A3D-8358C94A169F}"/>
                </a:ext>
              </a:extLst>
            </p:cNvPr>
            <p:cNvSpPr/>
            <p:nvPr/>
          </p:nvSpPr>
          <p:spPr>
            <a:xfrm rot="-2922755">
              <a:off x="8796500" y="2836052"/>
              <a:ext cx="18786" cy="14307"/>
            </a:xfrm>
            <a:custGeom>
              <a:avLst/>
              <a:gdLst/>
              <a:ahLst/>
              <a:cxnLst/>
              <a:rect l="l" t="t" r="r" b="b"/>
              <a:pathLst>
                <a:path w="151" h="115" extrusionOk="0">
                  <a:moveTo>
                    <a:pt x="75" y="1"/>
                  </a:moveTo>
                  <a:cubicBezTo>
                    <a:pt x="23" y="8"/>
                    <a:pt x="0" y="68"/>
                    <a:pt x="38" y="98"/>
                  </a:cubicBezTo>
                  <a:cubicBezTo>
                    <a:pt x="49" y="109"/>
                    <a:pt x="62" y="115"/>
                    <a:pt x="75" y="115"/>
                  </a:cubicBezTo>
                  <a:cubicBezTo>
                    <a:pt x="88" y="115"/>
                    <a:pt x="101" y="109"/>
                    <a:pt x="113" y="98"/>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1828;p24">
              <a:extLst>
                <a:ext uri="{FF2B5EF4-FFF2-40B4-BE49-F238E27FC236}">
                  <a16:creationId xmlns:a16="http://schemas.microsoft.com/office/drawing/2014/main" id="{7C25DA83-A5CD-9F42-B484-0A58CFB43E71}"/>
                </a:ext>
              </a:extLst>
            </p:cNvPr>
            <p:cNvSpPr/>
            <p:nvPr/>
          </p:nvSpPr>
          <p:spPr>
            <a:xfrm rot="-2922755">
              <a:off x="8798599" y="2850974"/>
              <a:ext cx="17791" cy="13436"/>
            </a:xfrm>
            <a:custGeom>
              <a:avLst/>
              <a:gdLst/>
              <a:ahLst/>
              <a:cxnLst/>
              <a:rect l="l" t="t" r="r" b="b"/>
              <a:pathLst>
                <a:path w="143" h="108" extrusionOk="0">
                  <a:moveTo>
                    <a:pt x="68" y="0"/>
                  </a:moveTo>
                  <a:cubicBezTo>
                    <a:pt x="23" y="0"/>
                    <a:pt x="0" y="60"/>
                    <a:pt x="30" y="90"/>
                  </a:cubicBezTo>
                  <a:cubicBezTo>
                    <a:pt x="42" y="102"/>
                    <a:pt x="57" y="107"/>
                    <a:pt x="72" y="107"/>
                  </a:cubicBezTo>
                  <a:cubicBezTo>
                    <a:pt x="87" y="107"/>
                    <a:pt x="102" y="102"/>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1829;p24">
              <a:extLst>
                <a:ext uri="{FF2B5EF4-FFF2-40B4-BE49-F238E27FC236}">
                  <a16:creationId xmlns:a16="http://schemas.microsoft.com/office/drawing/2014/main" id="{5D590826-2F8C-C745-9C1D-A051319EF2E0}"/>
                </a:ext>
              </a:extLst>
            </p:cNvPr>
            <p:cNvSpPr/>
            <p:nvPr/>
          </p:nvSpPr>
          <p:spPr>
            <a:xfrm rot="-2922755">
              <a:off x="8799572" y="2864959"/>
              <a:ext cx="18661" cy="13934"/>
            </a:xfrm>
            <a:custGeom>
              <a:avLst/>
              <a:gdLst/>
              <a:ahLst/>
              <a:cxnLst/>
              <a:rect l="l" t="t" r="r" b="b"/>
              <a:pathLst>
                <a:path w="150" h="112" extrusionOk="0">
                  <a:moveTo>
                    <a:pt x="75" y="1"/>
                  </a:moveTo>
                  <a:cubicBezTo>
                    <a:pt x="23" y="1"/>
                    <a:pt x="0" y="61"/>
                    <a:pt x="38" y="98"/>
                  </a:cubicBezTo>
                  <a:cubicBezTo>
                    <a:pt x="47" y="108"/>
                    <a:pt x="58" y="112"/>
                    <a:pt x="69" y="112"/>
                  </a:cubicBezTo>
                  <a:cubicBezTo>
                    <a:pt x="84" y="112"/>
                    <a:pt x="99" y="104"/>
                    <a:pt x="112"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1830;p24">
              <a:extLst>
                <a:ext uri="{FF2B5EF4-FFF2-40B4-BE49-F238E27FC236}">
                  <a16:creationId xmlns:a16="http://schemas.microsoft.com/office/drawing/2014/main" id="{0ABDCD3C-E8BE-BD43-8FE2-4E349796EBF8}"/>
                </a:ext>
              </a:extLst>
            </p:cNvPr>
            <p:cNvSpPr/>
            <p:nvPr/>
          </p:nvSpPr>
          <p:spPr>
            <a:xfrm rot="-2922755">
              <a:off x="8801832" y="2879864"/>
              <a:ext cx="17542" cy="13436"/>
            </a:xfrm>
            <a:custGeom>
              <a:avLst/>
              <a:gdLst/>
              <a:ahLst/>
              <a:cxnLst/>
              <a:rect l="l" t="t" r="r" b="b"/>
              <a:pathLst>
                <a:path w="141" h="108" extrusionOk="0">
                  <a:moveTo>
                    <a:pt x="75" y="0"/>
                  </a:moveTo>
                  <a:cubicBezTo>
                    <a:pt x="73" y="0"/>
                    <a:pt x="70" y="0"/>
                    <a:pt x="68" y="1"/>
                  </a:cubicBezTo>
                  <a:cubicBezTo>
                    <a:pt x="23" y="1"/>
                    <a:pt x="0" y="61"/>
                    <a:pt x="30" y="90"/>
                  </a:cubicBezTo>
                  <a:cubicBezTo>
                    <a:pt x="41" y="102"/>
                    <a:pt x="56" y="107"/>
                    <a:pt x="71" y="107"/>
                  </a:cubicBezTo>
                  <a:cubicBezTo>
                    <a:pt x="86" y="107"/>
                    <a:pt x="101" y="102"/>
                    <a:pt x="113" y="90"/>
                  </a:cubicBezTo>
                  <a:cubicBezTo>
                    <a:pt x="141" y="55"/>
                    <a:pt x="116"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1831;p24">
              <a:extLst>
                <a:ext uri="{FF2B5EF4-FFF2-40B4-BE49-F238E27FC236}">
                  <a16:creationId xmlns:a16="http://schemas.microsoft.com/office/drawing/2014/main" id="{DF910A99-F1E2-F84A-8B61-1228400C9D20}"/>
                </a:ext>
              </a:extLst>
            </p:cNvPr>
            <p:cNvSpPr/>
            <p:nvPr/>
          </p:nvSpPr>
          <p:spPr>
            <a:xfrm rot="-2922755">
              <a:off x="8802714" y="2894297"/>
              <a:ext cx="17915" cy="13436"/>
            </a:xfrm>
            <a:custGeom>
              <a:avLst/>
              <a:gdLst/>
              <a:ahLst/>
              <a:cxnLst/>
              <a:rect l="l" t="t" r="r" b="b"/>
              <a:pathLst>
                <a:path w="144" h="108" extrusionOk="0">
                  <a:moveTo>
                    <a:pt x="68" y="0"/>
                  </a:moveTo>
                  <a:cubicBezTo>
                    <a:pt x="23" y="0"/>
                    <a:pt x="1" y="60"/>
                    <a:pt x="38" y="97"/>
                  </a:cubicBezTo>
                  <a:cubicBezTo>
                    <a:pt x="48" y="104"/>
                    <a:pt x="60" y="108"/>
                    <a:pt x="72" y="108"/>
                  </a:cubicBezTo>
                  <a:cubicBezTo>
                    <a:pt x="86" y="108"/>
                    <a:pt x="101" y="102"/>
                    <a:pt x="113" y="90"/>
                  </a:cubicBezTo>
                  <a:cubicBezTo>
                    <a:pt x="143" y="52"/>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1832;p24">
              <a:extLst>
                <a:ext uri="{FF2B5EF4-FFF2-40B4-BE49-F238E27FC236}">
                  <a16:creationId xmlns:a16="http://schemas.microsoft.com/office/drawing/2014/main" id="{ECE74BF9-3645-1449-8B64-E9C7F61959CC}"/>
                </a:ext>
              </a:extLst>
            </p:cNvPr>
            <p:cNvSpPr/>
            <p:nvPr/>
          </p:nvSpPr>
          <p:spPr>
            <a:xfrm rot="-2922755">
              <a:off x="8804513" y="2907909"/>
              <a:ext cx="17791" cy="13934"/>
            </a:xfrm>
            <a:custGeom>
              <a:avLst/>
              <a:gdLst/>
              <a:ahLst/>
              <a:cxnLst/>
              <a:rect l="l" t="t" r="r" b="b"/>
              <a:pathLst>
                <a:path w="143" h="112" extrusionOk="0">
                  <a:moveTo>
                    <a:pt x="67" y="0"/>
                  </a:moveTo>
                  <a:cubicBezTo>
                    <a:pt x="15" y="8"/>
                    <a:pt x="0" y="60"/>
                    <a:pt x="30" y="98"/>
                  </a:cubicBezTo>
                  <a:cubicBezTo>
                    <a:pt x="40" y="108"/>
                    <a:pt x="53" y="112"/>
                    <a:pt x="67" y="112"/>
                  </a:cubicBezTo>
                  <a:cubicBezTo>
                    <a:pt x="83" y="112"/>
                    <a:pt x="100" y="106"/>
                    <a:pt x="112" y="98"/>
                  </a:cubicBezTo>
                  <a:cubicBezTo>
                    <a:pt x="142" y="60"/>
                    <a:pt x="112"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1833;p24">
              <a:extLst>
                <a:ext uri="{FF2B5EF4-FFF2-40B4-BE49-F238E27FC236}">
                  <a16:creationId xmlns:a16="http://schemas.microsoft.com/office/drawing/2014/main" id="{037C71DE-D5D9-7B4A-976D-06389683C40D}"/>
                </a:ext>
              </a:extLst>
            </p:cNvPr>
            <p:cNvSpPr/>
            <p:nvPr/>
          </p:nvSpPr>
          <p:spPr>
            <a:xfrm rot="-2922755">
              <a:off x="8848686" y="2691264"/>
              <a:ext cx="50137" cy="36950"/>
            </a:xfrm>
            <a:custGeom>
              <a:avLst/>
              <a:gdLst/>
              <a:ahLst/>
              <a:cxnLst/>
              <a:rect l="l" t="t" r="r" b="b"/>
              <a:pathLst>
                <a:path w="403" h="297" extrusionOk="0">
                  <a:moveTo>
                    <a:pt x="205" y="0"/>
                  </a:moveTo>
                  <a:cubicBezTo>
                    <a:pt x="202" y="0"/>
                    <a:pt x="199" y="0"/>
                    <a:pt x="195" y="0"/>
                  </a:cubicBezTo>
                  <a:cubicBezTo>
                    <a:pt x="68" y="0"/>
                    <a:pt x="1" y="165"/>
                    <a:pt x="106" y="255"/>
                  </a:cubicBezTo>
                  <a:cubicBezTo>
                    <a:pt x="134" y="283"/>
                    <a:pt x="168" y="296"/>
                    <a:pt x="203" y="296"/>
                  </a:cubicBezTo>
                  <a:cubicBezTo>
                    <a:pt x="243" y="296"/>
                    <a:pt x="283" y="279"/>
                    <a:pt x="315" y="247"/>
                  </a:cubicBezTo>
                  <a:cubicBezTo>
                    <a:pt x="403" y="152"/>
                    <a:pt x="334"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1834;p24">
              <a:extLst>
                <a:ext uri="{FF2B5EF4-FFF2-40B4-BE49-F238E27FC236}">
                  <a16:creationId xmlns:a16="http://schemas.microsoft.com/office/drawing/2014/main" id="{73323877-6815-DB48-9CB1-A6D53CFF7951}"/>
                </a:ext>
              </a:extLst>
            </p:cNvPr>
            <p:cNvSpPr/>
            <p:nvPr/>
          </p:nvSpPr>
          <p:spPr>
            <a:xfrm rot="-2922755">
              <a:off x="8875269" y="2943876"/>
              <a:ext cx="49266" cy="37448"/>
            </a:xfrm>
            <a:custGeom>
              <a:avLst/>
              <a:gdLst/>
              <a:ahLst/>
              <a:cxnLst/>
              <a:rect l="l" t="t" r="r" b="b"/>
              <a:pathLst>
                <a:path w="396" h="301" extrusionOk="0">
                  <a:moveTo>
                    <a:pt x="197" y="0"/>
                  </a:moveTo>
                  <a:cubicBezTo>
                    <a:pt x="194" y="0"/>
                    <a:pt x="191" y="0"/>
                    <a:pt x="188" y="1"/>
                  </a:cubicBezTo>
                  <a:cubicBezTo>
                    <a:pt x="61" y="8"/>
                    <a:pt x="1" y="165"/>
                    <a:pt x="98" y="263"/>
                  </a:cubicBezTo>
                  <a:cubicBezTo>
                    <a:pt x="127" y="288"/>
                    <a:pt x="163" y="301"/>
                    <a:pt x="199" y="301"/>
                  </a:cubicBezTo>
                  <a:cubicBezTo>
                    <a:pt x="238" y="301"/>
                    <a:pt x="277" y="286"/>
                    <a:pt x="308" y="255"/>
                  </a:cubicBezTo>
                  <a:cubicBezTo>
                    <a:pt x="396" y="160"/>
                    <a:pt x="326"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1835;p24">
              <a:extLst>
                <a:ext uri="{FF2B5EF4-FFF2-40B4-BE49-F238E27FC236}">
                  <a16:creationId xmlns:a16="http://schemas.microsoft.com/office/drawing/2014/main" id="{F4DAEE67-8108-574E-B926-3DEB2F18A05F}"/>
                </a:ext>
              </a:extLst>
            </p:cNvPr>
            <p:cNvSpPr/>
            <p:nvPr/>
          </p:nvSpPr>
          <p:spPr>
            <a:xfrm rot="-2922755">
              <a:off x="8867309" y="2727606"/>
              <a:ext cx="17791" cy="13934"/>
            </a:xfrm>
            <a:custGeom>
              <a:avLst/>
              <a:gdLst/>
              <a:ahLst/>
              <a:cxnLst/>
              <a:rect l="l" t="t" r="r" b="b"/>
              <a:pathLst>
                <a:path w="143" h="112" extrusionOk="0">
                  <a:moveTo>
                    <a:pt x="68" y="1"/>
                  </a:moveTo>
                  <a:cubicBezTo>
                    <a:pt x="23" y="8"/>
                    <a:pt x="0" y="61"/>
                    <a:pt x="38" y="98"/>
                  </a:cubicBezTo>
                  <a:cubicBezTo>
                    <a:pt x="47" y="108"/>
                    <a:pt x="58" y="112"/>
                    <a:pt x="69" y="112"/>
                  </a:cubicBezTo>
                  <a:cubicBezTo>
                    <a:pt x="84" y="112"/>
                    <a:pt x="100" y="104"/>
                    <a:pt x="113" y="91"/>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1836;p24">
              <a:extLst>
                <a:ext uri="{FF2B5EF4-FFF2-40B4-BE49-F238E27FC236}">
                  <a16:creationId xmlns:a16="http://schemas.microsoft.com/office/drawing/2014/main" id="{7D75D73A-3233-3344-A418-F0FF6B349FEA}"/>
                </a:ext>
              </a:extLst>
            </p:cNvPr>
            <p:cNvSpPr/>
            <p:nvPr/>
          </p:nvSpPr>
          <p:spPr>
            <a:xfrm rot="-2922755">
              <a:off x="8868850" y="2746430"/>
              <a:ext cx="18786" cy="13312"/>
            </a:xfrm>
            <a:custGeom>
              <a:avLst/>
              <a:gdLst/>
              <a:ahLst/>
              <a:cxnLst/>
              <a:rect l="l" t="t" r="r" b="b"/>
              <a:pathLst>
                <a:path w="151" h="107" extrusionOk="0">
                  <a:moveTo>
                    <a:pt x="75" y="0"/>
                  </a:moveTo>
                  <a:cubicBezTo>
                    <a:pt x="23" y="0"/>
                    <a:pt x="1" y="60"/>
                    <a:pt x="38" y="90"/>
                  </a:cubicBezTo>
                  <a:cubicBezTo>
                    <a:pt x="49" y="101"/>
                    <a:pt x="64" y="107"/>
                    <a:pt x="78" y="107"/>
                  </a:cubicBezTo>
                  <a:cubicBezTo>
                    <a:pt x="92" y="107"/>
                    <a:pt x="105" y="101"/>
                    <a:pt x="113"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1837;p24">
              <a:extLst>
                <a:ext uri="{FF2B5EF4-FFF2-40B4-BE49-F238E27FC236}">
                  <a16:creationId xmlns:a16="http://schemas.microsoft.com/office/drawing/2014/main" id="{B571579C-0928-144A-B693-F0061857EA12}"/>
                </a:ext>
              </a:extLst>
            </p:cNvPr>
            <p:cNvSpPr/>
            <p:nvPr/>
          </p:nvSpPr>
          <p:spPr>
            <a:xfrm rot="-2922755">
              <a:off x="8871246" y="2764322"/>
              <a:ext cx="17791" cy="14307"/>
            </a:xfrm>
            <a:custGeom>
              <a:avLst/>
              <a:gdLst/>
              <a:ahLst/>
              <a:cxnLst/>
              <a:rect l="l" t="t" r="r" b="b"/>
              <a:pathLst>
                <a:path w="143" h="115" extrusionOk="0">
                  <a:moveTo>
                    <a:pt x="68" y="0"/>
                  </a:moveTo>
                  <a:cubicBezTo>
                    <a:pt x="23" y="8"/>
                    <a:pt x="0" y="67"/>
                    <a:pt x="38" y="97"/>
                  </a:cubicBezTo>
                  <a:cubicBezTo>
                    <a:pt x="49" y="109"/>
                    <a:pt x="62" y="114"/>
                    <a:pt x="75" y="114"/>
                  </a:cubicBezTo>
                  <a:cubicBezTo>
                    <a:pt x="88" y="114"/>
                    <a:pt x="101" y="109"/>
                    <a:pt x="113" y="97"/>
                  </a:cubicBezTo>
                  <a:cubicBezTo>
                    <a:pt x="142"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1838;p24">
              <a:extLst>
                <a:ext uri="{FF2B5EF4-FFF2-40B4-BE49-F238E27FC236}">
                  <a16:creationId xmlns:a16="http://schemas.microsoft.com/office/drawing/2014/main" id="{EA52CC3C-5877-494A-85A9-FF7D8AE79CCC}"/>
                </a:ext>
              </a:extLst>
            </p:cNvPr>
            <p:cNvSpPr/>
            <p:nvPr/>
          </p:nvSpPr>
          <p:spPr>
            <a:xfrm rot="-2922755">
              <a:off x="8872647" y="2783086"/>
              <a:ext cx="18786" cy="13561"/>
            </a:xfrm>
            <a:custGeom>
              <a:avLst/>
              <a:gdLst/>
              <a:ahLst/>
              <a:cxnLst/>
              <a:rect l="l" t="t" r="r" b="b"/>
              <a:pathLst>
                <a:path w="151" h="109" extrusionOk="0">
                  <a:moveTo>
                    <a:pt x="75" y="0"/>
                  </a:moveTo>
                  <a:cubicBezTo>
                    <a:pt x="23" y="0"/>
                    <a:pt x="0" y="60"/>
                    <a:pt x="38" y="98"/>
                  </a:cubicBezTo>
                  <a:cubicBezTo>
                    <a:pt x="48" y="104"/>
                    <a:pt x="61" y="108"/>
                    <a:pt x="74" y="108"/>
                  </a:cubicBezTo>
                  <a:cubicBezTo>
                    <a:pt x="89" y="108"/>
                    <a:pt x="104" y="103"/>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1839;p24">
              <a:extLst>
                <a:ext uri="{FF2B5EF4-FFF2-40B4-BE49-F238E27FC236}">
                  <a16:creationId xmlns:a16="http://schemas.microsoft.com/office/drawing/2014/main" id="{DCA2066D-B95A-A848-B7BA-35BF77AC7A19}"/>
                </a:ext>
              </a:extLst>
            </p:cNvPr>
            <p:cNvSpPr/>
            <p:nvPr/>
          </p:nvSpPr>
          <p:spPr>
            <a:xfrm rot="-2922755">
              <a:off x="8875272" y="2801733"/>
              <a:ext cx="17542" cy="13561"/>
            </a:xfrm>
            <a:custGeom>
              <a:avLst/>
              <a:gdLst/>
              <a:ahLst/>
              <a:cxnLst/>
              <a:rect l="l" t="t" r="r" b="b"/>
              <a:pathLst>
                <a:path w="141" h="109" extrusionOk="0">
                  <a:moveTo>
                    <a:pt x="76" y="1"/>
                  </a:moveTo>
                  <a:cubicBezTo>
                    <a:pt x="73" y="1"/>
                    <a:pt x="71" y="1"/>
                    <a:pt x="67" y="2"/>
                  </a:cubicBezTo>
                  <a:cubicBezTo>
                    <a:pt x="23" y="2"/>
                    <a:pt x="0" y="61"/>
                    <a:pt x="38" y="91"/>
                  </a:cubicBezTo>
                  <a:cubicBezTo>
                    <a:pt x="45" y="103"/>
                    <a:pt x="58" y="108"/>
                    <a:pt x="72" y="108"/>
                  </a:cubicBezTo>
                  <a:cubicBezTo>
                    <a:pt x="86" y="108"/>
                    <a:pt x="101" y="103"/>
                    <a:pt x="112" y="91"/>
                  </a:cubicBezTo>
                  <a:cubicBezTo>
                    <a:pt x="141" y="56"/>
                    <a:pt x="122"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1840;p24">
              <a:extLst>
                <a:ext uri="{FF2B5EF4-FFF2-40B4-BE49-F238E27FC236}">
                  <a16:creationId xmlns:a16="http://schemas.microsoft.com/office/drawing/2014/main" id="{94DD1841-6463-894C-AEC7-B46153A7602E}"/>
                </a:ext>
              </a:extLst>
            </p:cNvPr>
            <p:cNvSpPr/>
            <p:nvPr/>
          </p:nvSpPr>
          <p:spPr>
            <a:xfrm rot="-2922755">
              <a:off x="8876490" y="2819720"/>
              <a:ext cx="18786" cy="13934"/>
            </a:xfrm>
            <a:custGeom>
              <a:avLst/>
              <a:gdLst/>
              <a:ahLst/>
              <a:cxnLst/>
              <a:rect l="l" t="t" r="r" b="b"/>
              <a:pathLst>
                <a:path w="151" h="112" extrusionOk="0">
                  <a:moveTo>
                    <a:pt x="75" y="0"/>
                  </a:moveTo>
                  <a:cubicBezTo>
                    <a:pt x="23" y="0"/>
                    <a:pt x="0" y="60"/>
                    <a:pt x="38" y="98"/>
                  </a:cubicBezTo>
                  <a:cubicBezTo>
                    <a:pt x="47" y="107"/>
                    <a:pt x="59" y="111"/>
                    <a:pt x="71" y="111"/>
                  </a:cubicBezTo>
                  <a:cubicBezTo>
                    <a:pt x="88" y="111"/>
                    <a:pt x="104" y="103"/>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1841;p24">
              <a:extLst>
                <a:ext uri="{FF2B5EF4-FFF2-40B4-BE49-F238E27FC236}">
                  <a16:creationId xmlns:a16="http://schemas.microsoft.com/office/drawing/2014/main" id="{68539306-D9AF-614F-987A-C71E6AD23D7E}"/>
                </a:ext>
              </a:extLst>
            </p:cNvPr>
            <p:cNvSpPr/>
            <p:nvPr/>
          </p:nvSpPr>
          <p:spPr>
            <a:xfrm rot="-2922755">
              <a:off x="8878980" y="2838441"/>
              <a:ext cx="17791" cy="13436"/>
            </a:xfrm>
            <a:custGeom>
              <a:avLst/>
              <a:gdLst/>
              <a:ahLst/>
              <a:cxnLst/>
              <a:rect l="l" t="t" r="r" b="b"/>
              <a:pathLst>
                <a:path w="143" h="108" extrusionOk="0">
                  <a:moveTo>
                    <a:pt x="67" y="1"/>
                  </a:moveTo>
                  <a:cubicBezTo>
                    <a:pt x="22" y="1"/>
                    <a:pt x="0" y="61"/>
                    <a:pt x="30" y="91"/>
                  </a:cubicBezTo>
                  <a:cubicBezTo>
                    <a:pt x="41" y="102"/>
                    <a:pt x="56" y="107"/>
                    <a:pt x="71" y="107"/>
                  </a:cubicBezTo>
                  <a:cubicBezTo>
                    <a:pt x="86" y="107"/>
                    <a:pt x="101" y="102"/>
                    <a:pt x="112" y="91"/>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1842;p24">
              <a:extLst>
                <a:ext uri="{FF2B5EF4-FFF2-40B4-BE49-F238E27FC236}">
                  <a16:creationId xmlns:a16="http://schemas.microsoft.com/office/drawing/2014/main" id="{051F63EC-AD5A-9D41-8F7D-E5943CD807C6}"/>
                </a:ext>
              </a:extLst>
            </p:cNvPr>
            <p:cNvSpPr/>
            <p:nvPr/>
          </p:nvSpPr>
          <p:spPr>
            <a:xfrm rot="-2922755">
              <a:off x="8880355" y="2856401"/>
              <a:ext cx="18661" cy="14307"/>
            </a:xfrm>
            <a:custGeom>
              <a:avLst/>
              <a:gdLst/>
              <a:ahLst/>
              <a:cxnLst/>
              <a:rect l="l" t="t" r="r" b="b"/>
              <a:pathLst>
                <a:path w="150" h="115" extrusionOk="0">
                  <a:moveTo>
                    <a:pt x="75" y="0"/>
                  </a:moveTo>
                  <a:cubicBezTo>
                    <a:pt x="23" y="8"/>
                    <a:pt x="0" y="68"/>
                    <a:pt x="38" y="98"/>
                  </a:cubicBezTo>
                  <a:cubicBezTo>
                    <a:pt x="49" y="109"/>
                    <a:pt x="62" y="115"/>
                    <a:pt x="75" y="115"/>
                  </a:cubicBezTo>
                  <a:cubicBezTo>
                    <a:pt x="88" y="115"/>
                    <a:pt x="101" y="109"/>
                    <a:pt x="113"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1843;p24">
              <a:extLst>
                <a:ext uri="{FF2B5EF4-FFF2-40B4-BE49-F238E27FC236}">
                  <a16:creationId xmlns:a16="http://schemas.microsoft.com/office/drawing/2014/main" id="{7ABF2EB6-7915-184A-BF48-23F3D1197A3A}"/>
                </a:ext>
              </a:extLst>
            </p:cNvPr>
            <p:cNvSpPr/>
            <p:nvPr/>
          </p:nvSpPr>
          <p:spPr>
            <a:xfrm rot="-2922755">
              <a:off x="8882627" y="2875165"/>
              <a:ext cx="17915" cy="13561"/>
            </a:xfrm>
            <a:custGeom>
              <a:avLst/>
              <a:gdLst/>
              <a:ahLst/>
              <a:cxnLst/>
              <a:rect l="l" t="t" r="r" b="b"/>
              <a:pathLst>
                <a:path w="144" h="109" extrusionOk="0">
                  <a:moveTo>
                    <a:pt x="68" y="1"/>
                  </a:moveTo>
                  <a:cubicBezTo>
                    <a:pt x="23" y="1"/>
                    <a:pt x="1" y="61"/>
                    <a:pt x="31" y="98"/>
                  </a:cubicBezTo>
                  <a:cubicBezTo>
                    <a:pt x="41" y="105"/>
                    <a:pt x="54" y="109"/>
                    <a:pt x="67" y="109"/>
                  </a:cubicBezTo>
                  <a:cubicBezTo>
                    <a:pt x="84" y="109"/>
                    <a:pt x="101" y="103"/>
                    <a:pt x="113" y="91"/>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1844;p24">
              <a:extLst>
                <a:ext uri="{FF2B5EF4-FFF2-40B4-BE49-F238E27FC236}">
                  <a16:creationId xmlns:a16="http://schemas.microsoft.com/office/drawing/2014/main" id="{3CAE8B55-898C-0344-B0E3-D2862F635DFC}"/>
                </a:ext>
              </a:extLst>
            </p:cNvPr>
            <p:cNvSpPr/>
            <p:nvPr/>
          </p:nvSpPr>
          <p:spPr>
            <a:xfrm rot="-2922755">
              <a:off x="8884576" y="2894243"/>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1845;p24">
              <a:extLst>
                <a:ext uri="{FF2B5EF4-FFF2-40B4-BE49-F238E27FC236}">
                  <a16:creationId xmlns:a16="http://schemas.microsoft.com/office/drawing/2014/main" id="{CA303422-2B55-DC49-BC6A-582FD8650413}"/>
                </a:ext>
              </a:extLst>
            </p:cNvPr>
            <p:cNvSpPr/>
            <p:nvPr/>
          </p:nvSpPr>
          <p:spPr>
            <a:xfrm rot="-2922755">
              <a:off x="8886470" y="2911799"/>
              <a:ext cx="17915" cy="13934"/>
            </a:xfrm>
            <a:custGeom>
              <a:avLst/>
              <a:gdLst/>
              <a:ahLst/>
              <a:cxnLst/>
              <a:rect l="l" t="t" r="r" b="b"/>
              <a:pathLst>
                <a:path w="144" h="112" extrusionOk="0">
                  <a:moveTo>
                    <a:pt x="68" y="1"/>
                  </a:moveTo>
                  <a:cubicBezTo>
                    <a:pt x="16" y="8"/>
                    <a:pt x="1" y="61"/>
                    <a:pt x="31" y="98"/>
                  </a:cubicBezTo>
                  <a:cubicBezTo>
                    <a:pt x="40" y="108"/>
                    <a:pt x="52" y="112"/>
                    <a:pt x="65" y="112"/>
                  </a:cubicBezTo>
                  <a:cubicBezTo>
                    <a:pt x="82" y="112"/>
                    <a:pt x="100" y="104"/>
                    <a:pt x="113" y="91"/>
                  </a:cubicBezTo>
                  <a:cubicBezTo>
                    <a:pt x="143"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1846;p24">
              <a:extLst>
                <a:ext uri="{FF2B5EF4-FFF2-40B4-BE49-F238E27FC236}">
                  <a16:creationId xmlns:a16="http://schemas.microsoft.com/office/drawing/2014/main" id="{F91F698A-B3F6-764B-B905-66CAF46CB52E}"/>
                </a:ext>
              </a:extLst>
            </p:cNvPr>
            <p:cNvSpPr/>
            <p:nvPr/>
          </p:nvSpPr>
          <p:spPr>
            <a:xfrm rot="-2922755">
              <a:off x="8888181" y="2930998"/>
              <a:ext cx="17915" cy="13312"/>
            </a:xfrm>
            <a:custGeom>
              <a:avLst/>
              <a:gdLst/>
              <a:ahLst/>
              <a:cxnLst/>
              <a:rect l="l" t="t" r="r" b="b"/>
              <a:pathLst>
                <a:path w="144" h="107" extrusionOk="0">
                  <a:moveTo>
                    <a:pt x="68" y="0"/>
                  </a:moveTo>
                  <a:cubicBezTo>
                    <a:pt x="23" y="0"/>
                    <a:pt x="1" y="60"/>
                    <a:pt x="38" y="90"/>
                  </a:cubicBezTo>
                  <a:cubicBezTo>
                    <a:pt x="50" y="101"/>
                    <a:pt x="63" y="107"/>
                    <a:pt x="76" y="107"/>
                  </a:cubicBezTo>
                  <a:cubicBezTo>
                    <a:pt x="89"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1847;p24">
              <a:extLst>
                <a:ext uri="{FF2B5EF4-FFF2-40B4-BE49-F238E27FC236}">
                  <a16:creationId xmlns:a16="http://schemas.microsoft.com/office/drawing/2014/main" id="{042E89C6-3033-3B4A-91AE-F17406BDF032}"/>
                </a:ext>
              </a:extLst>
            </p:cNvPr>
            <p:cNvSpPr/>
            <p:nvPr/>
          </p:nvSpPr>
          <p:spPr>
            <a:xfrm rot="-2922755">
              <a:off x="8935766" y="2663229"/>
              <a:ext cx="49515" cy="37945"/>
            </a:xfrm>
            <a:custGeom>
              <a:avLst/>
              <a:gdLst/>
              <a:ahLst/>
              <a:cxnLst/>
              <a:rect l="l" t="t" r="r" b="b"/>
              <a:pathLst>
                <a:path w="398" h="305" extrusionOk="0">
                  <a:moveTo>
                    <a:pt x="195" y="1"/>
                  </a:moveTo>
                  <a:cubicBezTo>
                    <a:pt x="61" y="8"/>
                    <a:pt x="1" y="173"/>
                    <a:pt x="98" y="263"/>
                  </a:cubicBezTo>
                  <a:cubicBezTo>
                    <a:pt x="126" y="291"/>
                    <a:pt x="162" y="304"/>
                    <a:pt x="198" y="304"/>
                  </a:cubicBezTo>
                  <a:cubicBezTo>
                    <a:pt x="239" y="304"/>
                    <a:pt x="280" y="287"/>
                    <a:pt x="308" y="255"/>
                  </a:cubicBezTo>
                  <a:cubicBezTo>
                    <a:pt x="397" y="158"/>
                    <a:pt x="330"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1848;p24">
              <a:extLst>
                <a:ext uri="{FF2B5EF4-FFF2-40B4-BE49-F238E27FC236}">
                  <a16:creationId xmlns:a16="http://schemas.microsoft.com/office/drawing/2014/main" id="{DB9ADCA6-DF2C-E24F-97F8-C073411AC69C}"/>
                </a:ext>
              </a:extLst>
            </p:cNvPr>
            <p:cNvSpPr/>
            <p:nvPr/>
          </p:nvSpPr>
          <p:spPr>
            <a:xfrm rot="-2922755">
              <a:off x="8973322" y="2973076"/>
              <a:ext cx="37323" cy="37448"/>
            </a:xfrm>
            <a:custGeom>
              <a:avLst/>
              <a:gdLst/>
              <a:ahLst/>
              <a:cxnLst/>
              <a:rect l="l" t="t" r="r" b="b"/>
              <a:pathLst>
                <a:path w="300" h="301" extrusionOk="0">
                  <a:moveTo>
                    <a:pt x="150" y="1"/>
                  </a:moveTo>
                  <a:cubicBezTo>
                    <a:pt x="68" y="1"/>
                    <a:pt x="0" y="68"/>
                    <a:pt x="0" y="150"/>
                  </a:cubicBezTo>
                  <a:cubicBezTo>
                    <a:pt x="0" y="233"/>
                    <a:pt x="68" y="300"/>
                    <a:pt x="150" y="300"/>
                  </a:cubicBezTo>
                  <a:cubicBezTo>
                    <a:pt x="232" y="300"/>
                    <a:pt x="300" y="233"/>
                    <a:pt x="300" y="150"/>
                  </a:cubicBezTo>
                  <a:cubicBezTo>
                    <a:pt x="300" y="68"/>
                    <a:pt x="232"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1849;p24">
              <a:extLst>
                <a:ext uri="{FF2B5EF4-FFF2-40B4-BE49-F238E27FC236}">
                  <a16:creationId xmlns:a16="http://schemas.microsoft.com/office/drawing/2014/main" id="{0735C747-0728-5748-B7E3-9C3EC2EFC7B0}"/>
                </a:ext>
              </a:extLst>
            </p:cNvPr>
            <p:cNvSpPr/>
            <p:nvPr/>
          </p:nvSpPr>
          <p:spPr>
            <a:xfrm rot="-2922755">
              <a:off x="8954312" y="2705741"/>
              <a:ext cx="18786" cy="14307"/>
            </a:xfrm>
            <a:custGeom>
              <a:avLst/>
              <a:gdLst/>
              <a:ahLst/>
              <a:cxnLst/>
              <a:rect l="l" t="t" r="r" b="b"/>
              <a:pathLst>
                <a:path w="151" h="115" extrusionOk="0">
                  <a:moveTo>
                    <a:pt x="76" y="1"/>
                  </a:moveTo>
                  <a:cubicBezTo>
                    <a:pt x="23" y="8"/>
                    <a:pt x="1" y="68"/>
                    <a:pt x="38" y="98"/>
                  </a:cubicBezTo>
                  <a:cubicBezTo>
                    <a:pt x="49" y="109"/>
                    <a:pt x="64" y="115"/>
                    <a:pt x="78" y="115"/>
                  </a:cubicBezTo>
                  <a:cubicBezTo>
                    <a:pt x="92" y="115"/>
                    <a:pt x="106" y="109"/>
                    <a:pt x="113" y="98"/>
                  </a:cubicBezTo>
                  <a:cubicBezTo>
                    <a:pt x="150" y="61"/>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1850;p24">
              <a:extLst>
                <a:ext uri="{FF2B5EF4-FFF2-40B4-BE49-F238E27FC236}">
                  <a16:creationId xmlns:a16="http://schemas.microsoft.com/office/drawing/2014/main" id="{19498F43-B11B-B148-8AED-668F829E4F1A}"/>
                </a:ext>
              </a:extLst>
            </p:cNvPr>
            <p:cNvSpPr/>
            <p:nvPr/>
          </p:nvSpPr>
          <p:spPr>
            <a:xfrm rot="-2922755">
              <a:off x="8957089" y="2728432"/>
              <a:ext cx="17915" cy="13934"/>
            </a:xfrm>
            <a:custGeom>
              <a:avLst/>
              <a:gdLst/>
              <a:ahLst/>
              <a:cxnLst/>
              <a:rect l="l" t="t" r="r" b="b"/>
              <a:pathLst>
                <a:path w="144" h="112" extrusionOk="0">
                  <a:moveTo>
                    <a:pt x="68" y="0"/>
                  </a:moveTo>
                  <a:cubicBezTo>
                    <a:pt x="23" y="8"/>
                    <a:pt x="1" y="60"/>
                    <a:pt x="31" y="98"/>
                  </a:cubicBezTo>
                  <a:cubicBezTo>
                    <a:pt x="40" y="107"/>
                    <a:pt x="52" y="111"/>
                    <a:pt x="65" y="111"/>
                  </a:cubicBezTo>
                  <a:cubicBezTo>
                    <a:pt x="82"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1851;p24">
              <a:extLst>
                <a:ext uri="{FF2B5EF4-FFF2-40B4-BE49-F238E27FC236}">
                  <a16:creationId xmlns:a16="http://schemas.microsoft.com/office/drawing/2014/main" id="{4D56F260-5019-0D4D-B8EB-C0D99ADBDAE9}"/>
                </a:ext>
              </a:extLst>
            </p:cNvPr>
            <p:cNvSpPr/>
            <p:nvPr/>
          </p:nvSpPr>
          <p:spPr>
            <a:xfrm rot="-2922755">
              <a:off x="8958949" y="2751145"/>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0" y="53"/>
                    <a:pt x="12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1852;p24">
              <a:extLst>
                <a:ext uri="{FF2B5EF4-FFF2-40B4-BE49-F238E27FC236}">
                  <a16:creationId xmlns:a16="http://schemas.microsoft.com/office/drawing/2014/main" id="{47038597-4CF4-0547-B981-AA188F7440EA}"/>
                </a:ext>
              </a:extLst>
            </p:cNvPr>
            <p:cNvSpPr/>
            <p:nvPr/>
          </p:nvSpPr>
          <p:spPr>
            <a:xfrm rot="-2922755">
              <a:off x="8961820" y="2773669"/>
              <a:ext cx="17915" cy="13561"/>
            </a:xfrm>
            <a:custGeom>
              <a:avLst/>
              <a:gdLst/>
              <a:ahLst/>
              <a:cxnLst/>
              <a:rect l="l" t="t" r="r" b="b"/>
              <a:pathLst>
                <a:path w="144" h="109" extrusionOk="0">
                  <a:moveTo>
                    <a:pt x="68" y="1"/>
                  </a:moveTo>
                  <a:cubicBezTo>
                    <a:pt x="23" y="1"/>
                    <a:pt x="1" y="61"/>
                    <a:pt x="31" y="98"/>
                  </a:cubicBezTo>
                  <a:cubicBezTo>
                    <a:pt x="41" y="105"/>
                    <a:pt x="54" y="109"/>
                    <a:pt x="68" y="109"/>
                  </a:cubicBezTo>
                  <a:cubicBezTo>
                    <a:pt x="84" y="109"/>
                    <a:pt x="101" y="103"/>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1853;p24">
              <a:extLst>
                <a:ext uri="{FF2B5EF4-FFF2-40B4-BE49-F238E27FC236}">
                  <a16:creationId xmlns:a16="http://schemas.microsoft.com/office/drawing/2014/main" id="{83DB813D-5B7A-5D44-A3A4-6936FBB19995}"/>
                </a:ext>
              </a:extLst>
            </p:cNvPr>
            <p:cNvSpPr/>
            <p:nvPr/>
          </p:nvSpPr>
          <p:spPr>
            <a:xfrm rot="-2922755">
              <a:off x="8963989" y="2796692"/>
              <a:ext cx="17791" cy="13436"/>
            </a:xfrm>
            <a:custGeom>
              <a:avLst/>
              <a:gdLst/>
              <a:ahLst/>
              <a:cxnLst/>
              <a:rect l="l" t="t" r="r" b="b"/>
              <a:pathLst>
                <a:path w="143" h="108" extrusionOk="0">
                  <a:moveTo>
                    <a:pt x="68" y="1"/>
                  </a:moveTo>
                  <a:cubicBezTo>
                    <a:pt x="23" y="1"/>
                    <a:pt x="1" y="61"/>
                    <a:pt x="38" y="90"/>
                  </a:cubicBezTo>
                  <a:cubicBezTo>
                    <a:pt x="49" y="102"/>
                    <a:pt x="62" y="107"/>
                    <a:pt x="76" y="107"/>
                  </a:cubicBezTo>
                  <a:cubicBezTo>
                    <a:pt x="89" y="107"/>
                    <a:pt x="102" y="102"/>
                    <a:pt x="113" y="90"/>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1854;p24">
              <a:extLst>
                <a:ext uri="{FF2B5EF4-FFF2-40B4-BE49-F238E27FC236}">
                  <a16:creationId xmlns:a16="http://schemas.microsoft.com/office/drawing/2014/main" id="{0F92735B-96AC-B14C-B006-2C2FE45BC78C}"/>
                </a:ext>
              </a:extLst>
            </p:cNvPr>
            <p:cNvSpPr/>
            <p:nvPr/>
          </p:nvSpPr>
          <p:spPr>
            <a:xfrm rot="-2922755">
              <a:off x="8966031" y="2819310"/>
              <a:ext cx="18413" cy="13561"/>
            </a:xfrm>
            <a:custGeom>
              <a:avLst/>
              <a:gdLst/>
              <a:ahLst/>
              <a:cxnLst/>
              <a:rect l="l" t="t" r="r" b="b"/>
              <a:pathLst>
                <a:path w="148" h="109" extrusionOk="0">
                  <a:moveTo>
                    <a:pt x="83" y="1"/>
                  </a:moveTo>
                  <a:cubicBezTo>
                    <a:pt x="80" y="1"/>
                    <a:pt x="78" y="1"/>
                    <a:pt x="75" y="1"/>
                  </a:cubicBezTo>
                  <a:cubicBezTo>
                    <a:pt x="23" y="1"/>
                    <a:pt x="0" y="61"/>
                    <a:pt x="38" y="91"/>
                  </a:cubicBezTo>
                  <a:cubicBezTo>
                    <a:pt x="49" y="102"/>
                    <a:pt x="64" y="108"/>
                    <a:pt x="78" y="108"/>
                  </a:cubicBezTo>
                  <a:cubicBezTo>
                    <a:pt x="92" y="108"/>
                    <a:pt x="105"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1855;p24">
              <a:extLst>
                <a:ext uri="{FF2B5EF4-FFF2-40B4-BE49-F238E27FC236}">
                  <a16:creationId xmlns:a16="http://schemas.microsoft.com/office/drawing/2014/main" id="{ACAAA8AE-84BE-2C44-8BD3-2ED594D259BA}"/>
                </a:ext>
              </a:extLst>
            </p:cNvPr>
            <p:cNvSpPr/>
            <p:nvPr/>
          </p:nvSpPr>
          <p:spPr>
            <a:xfrm rot="-2922755">
              <a:off x="8968532" y="2841143"/>
              <a:ext cx="17791" cy="14307"/>
            </a:xfrm>
            <a:custGeom>
              <a:avLst/>
              <a:gdLst/>
              <a:ahLst/>
              <a:cxnLst/>
              <a:rect l="l" t="t" r="r" b="b"/>
              <a:pathLst>
                <a:path w="143" h="115" extrusionOk="0">
                  <a:moveTo>
                    <a:pt x="68" y="1"/>
                  </a:moveTo>
                  <a:cubicBezTo>
                    <a:pt x="23" y="8"/>
                    <a:pt x="1" y="68"/>
                    <a:pt x="38" y="98"/>
                  </a:cubicBezTo>
                  <a:cubicBezTo>
                    <a:pt x="49" y="109"/>
                    <a:pt x="62" y="115"/>
                    <a:pt x="75" y="115"/>
                  </a:cubicBezTo>
                  <a:cubicBezTo>
                    <a:pt x="89" y="115"/>
                    <a:pt x="102" y="109"/>
                    <a:pt x="113" y="98"/>
                  </a:cubicBezTo>
                  <a:cubicBezTo>
                    <a:pt x="143"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1856;p24">
              <a:extLst>
                <a:ext uri="{FF2B5EF4-FFF2-40B4-BE49-F238E27FC236}">
                  <a16:creationId xmlns:a16="http://schemas.microsoft.com/office/drawing/2014/main" id="{3587130E-7464-7D4F-AA4C-14250F1ED71B}"/>
                </a:ext>
              </a:extLst>
            </p:cNvPr>
            <p:cNvSpPr/>
            <p:nvPr/>
          </p:nvSpPr>
          <p:spPr>
            <a:xfrm rot="-2922755">
              <a:off x="8970417" y="2863788"/>
              <a:ext cx="18786" cy="13934"/>
            </a:xfrm>
            <a:custGeom>
              <a:avLst/>
              <a:gdLst/>
              <a:ahLst/>
              <a:cxnLst/>
              <a:rect l="l" t="t" r="r" b="b"/>
              <a:pathLst>
                <a:path w="151" h="112" extrusionOk="0">
                  <a:moveTo>
                    <a:pt x="75" y="0"/>
                  </a:moveTo>
                  <a:cubicBezTo>
                    <a:pt x="23" y="8"/>
                    <a:pt x="0" y="68"/>
                    <a:pt x="38" y="98"/>
                  </a:cubicBezTo>
                  <a:cubicBezTo>
                    <a:pt x="48" y="108"/>
                    <a:pt x="61" y="112"/>
                    <a:pt x="74" y="112"/>
                  </a:cubicBezTo>
                  <a:cubicBezTo>
                    <a:pt x="89" y="112"/>
                    <a:pt x="104" y="106"/>
                    <a:pt x="113"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1857;p24">
              <a:extLst>
                <a:ext uri="{FF2B5EF4-FFF2-40B4-BE49-F238E27FC236}">
                  <a16:creationId xmlns:a16="http://schemas.microsoft.com/office/drawing/2014/main" id="{81DC7F7E-1740-D647-8F6B-6DF504EAD415}"/>
                </a:ext>
              </a:extLst>
            </p:cNvPr>
            <p:cNvSpPr/>
            <p:nvPr/>
          </p:nvSpPr>
          <p:spPr>
            <a:xfrm rot="-2922755">
              <a:off x="8973169" y="2886547"/>
              <a:ext cx="17791" cy="13436"/>
            </a:xfrm>
            <a:custGeom>
              <a:avLst/>
              <a:gdLst/>
              <a:ahLst/>
              <a:cxnLst/>
              <a:rect l="l" t="t" r="r" b="b"/>
              <a:pathLst>
                <a:path w="143" h="108" extrusionOk="0">
                  <a:moveTo>
                    <a:pt x="68" y="0"/>
                  </a:moveTo>
                  <a:cubicBezTo>
                    <a:pt x="23" y="0"/>
                    <a:pt x="1" y="60"/>
                    <a:pt x="38" y="97"/>
                  </a:cubicBezTo>
                  <a:cubicBezTo>
                    <a:pt x="45" y="104"/>
                    <a:pt x="56" y="108"/>
                    <a:pt x="68" y="108"/>
                  </a:cubicBezTo>
                  <a:cubicBezTo>
                    <a:pt x="84" y="108"/>
                    <a:pt x="101" y="102"/>
                    <a:pt x="113" y="90"/>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1858;p24">
              <a:extLst>
                <a:ext uri="{FF2B5EF4-FFF2-40B4-BE49-F238E27FC236}">
                  <a16:creationId xmlns:a16="http://schemas.microsoft.com/office/drawing/2014/main" id="{458BA285-B13D-5E4A-BC7E-70B2B8DED797}"/>
                </a:ext>
              </a:extLst>
            </p:cNvPr>
            <p:cNvSpPr/>
            <p:nvPr/>
          </p:nvSpPr>
          <p:spPr>
            <a:xfrm rot="-2922755">
              <a:off x="8975147" y="2909025"/>
              <a:ext cx="18786" cy="13561"/>
            </a:xfrm>
            <a:custGeom>
              <a:avLst/>
              <a:gdLst/>
              <a:ahLst/>
              <a:cxnLst/>
              <a:rect l="l" t="t" r="r" b="b"/>
              <a:pathLst>
                <a:path w="151" h="109" extrusionOk="0">
                  <a:moveTo>
                    <a:pt x="75" y="1"/>
                  </a:moveTo>
                  <a:cubicBezTo>
                    <a:pt x="23" y="1"/>
                    <a:pt x="0" y="61"/>
                    <a:pt x="38" y="98"/>
                  </a:cubicBezTo>
                  <a:cubicBezTo>
                    <a:pt x="48" y="105"/>
                    <a:pt x="61" y="109"/>
                    <a:pt x="74" y="109"/>
                  </a:cubicBezTo>
                  <a:cubicBezTo>
                    <a:pt x="89" y="109"/>
                    <a:pt x="104" y="103"/>
                    <a:pt x="113" y="91"/>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1859;p24">
              <a:extLst>
                <a:ext uri="{FF2B5EF4-FFF2-40B4-BE49-F238E27FC236}">
                  <a16:creationId xmlns:a16="http://schemas.microsoft.com/office/drawing/2014/main" id="{6FA838C3-3E51-1B40-9CA5-94C573FEAA90}"/>
                </a:ext>
              </a:extLst>
            </p:cNvPr>
            <p:cNvSpPr/>
            <p:nvPr/>
          </p:nvSpPr>
          <p:spPr>
            <a:xfrm rot="-2922755">
              <a:off x="8978039" y="2931721"/>
              <a:ext cx="17791" cy="13436"/>
            </a:xfrm>
            <a:custGeom>
              <a:avLst/>
              <a:gdLst/>
              <a:ahLst/>
              <a:cxnLst/>
              <a:rect l="l" t="t" r="r" b="b"/>
              <a:pathLst>
                <a:path w="143" h="108" extrusionOk="0">
                  <a:moveTo>
                    <a:pt x="68" y="1"/>
                  </a:moveTo>
                  <a:cubicBezTo>
                    <a:pt x="23" y="1"/>
                    <a:pt x="1" y="60"/>
                    <a:pt x="31" y="90"/>
                  </a:cubicBezTo>
                  <a:cubicBezTo>
                    <a:pt x="42" y="102"/>
                    <a:pt x="57" y="107"/>
                    <a:pt x="72" y="107"/>
                  </a:cubicBezTo>
                  <a:cubicBezTo>
                    <a:pt x="87" y="107"/>
                    <a:pt x="102" y="102"/>
                    <a:pt x="113" y="90"/>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1860;p24">
              <a:extLst>
                <a:ext uri="{FF2B5EF4-FFF2-40B4-BE49-F238E27FC236}">
                  <a16:creationId xmlns:a16="http://schemas.microsoft.com/office/drawing/2014/main" id="{06180757-8BB1-A14C-8449-DE2B4D43F8CB}"/>
                </a:ext>
              </a:extLst>
            </p:cNvPr>
            <p:cNvSpPr/>
            <p:nvPr/>
          </p:nvSpPr>
          <p:spPr>
            <a:xfrm rot="-2922755">
              <a:off x="8980035" y="2954360"/>
              <a:ext cx="18413" cy="13436"/>
            </a:xfrm>
            <a:custGeom>
              <a:avLst/>
              <a:gdLst/>
              <a:ahLst/>
              <a:cxnLst/>
              <a:rect l="l" t="t" r="r" b="b"/>
              <a:pathLst>
                <a:path w="148" h="108" extrusionOk="0">
                  <a:moveTo>
                    <a:pt x="83" y="1"/>
                  </a:moveTo>
                  <a:cubicBezTo>
                    <a:pt x="80" y="1"/>
                    <a:pt x="78" y="1"/>
                    <a:pt x="75" y="1"/>
                  </a:cubicBezTo>
                  <a:cubicBezTo>
                    <a:pt x="23" y="1"/>
                    <a:pt x="0" y="61"/>
                    <a:pt x="38" y="91"/>
                  </a:cubicBezTo>
                  <a:cubicBezTo>
                    <a:pt x="49" y="102"/>
                    <a:pt x="62" y="108"/>
                    <a:pt x="75" y="108"/>
                  </a:cubicBezTo>
                  <a:cubicBezTo>
                    <a:pt x="88" y="108"/>
                    <a:pt x="101" y="102"/>
                    <a:pt x="113"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1861;p24">
              <a:extLst>
                <a:ext uri="{FF2B5EF4-FFF2-40B4-BE49-F238E27FC236}">
                  <a16:creationId xmlns:a16="http://schemas.microsoft.com/office/drawing/2014/main" id="{1893AF17-3B64-3A4A-95DA-8EC6C0ACF09E}"/>
                </a:ext>
              </a:extLst>
            </p:cNvPr>
            <p:cNvSpPr/>
            <p:nvPr/>
          </p:nvSpPr>
          <p:spPr>
            <a:xfrm rot="-2922755">
              <a:off x="9032316" y="2637984"/>
              <a:ext cx="49266" cy="37572"/>
            </a:xfrm>
            <a:custGeom>
              <a:avLst/>
              <a:gdLst/>
              <a:ahLst/>
              <a:cxnLst/>
              <a:rect l="l" t="t" r="r" b="b"/>
              <a:pathLst>
                <a:path w="396" h="302" extrusionOk="0">
                  <a:moveTo>
                    <a:pt x="204" y="1"/>
                  </a:moveTo>
                  <a:cubicBezTo>
                    <a:pt x="201" y="1"/>
                    <a:pt x="198" y="1"/>
                    <a:pt x="195" y="1"/>
                  </a:cubicBezTo>
                  <a:cubicBezTo>
                    <a:pt x="61" y="8"/>
                    <a:pt x="1" y="173"/>
                    <a:pt x="98" y="263"/>
                  </a:cubicBezTo>
                  <a:cubicBezTo>
                    <a:pt x="127" y="288"/>
                    <a:pt x="165" y="301"/>
                    <a:pt x="202" y="301"/>
                  </a:cubicBezTo>
                  <a:cubicBezTo>
                    <a:pt x="242" y="301"/>
                    <a:pt x="281" y="286"/>
                    <a:pt x="308" y="255"/>
                  </a:cubicBezTo>
                  <a:cubicBezTo>
                    <a:pt x="396" y="160"/>
                    <a:pt x="333"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1862;p24">
              <a:extLst>
                <a:ext uri="{FF2B5EF4-FFF2-40B4-BE49-F238E27FC236}">
                  <a16:creationId xmlns:a16="http://schemas.microsoft.com/office/drawing/2014/main" id="{B354B4B2-D1E2-7B46-9A15-7257BFFC0084}"/>
                </a:ext>
              </a:extLst>
            </p:cNvPr>
            <p:cNvSpPr/>
            <p:nvPr/>
          </p:nvSpPr>
          <p:spPr>
            <a:xfrm rot="-2922755">
              <a:off x="9069127" y="3003418"/>
              <a:ext cx="50386" cy="37448"/>
            </a:xfrm>
            <a:custGeom>
              <a:avLst/>
              <a:gdLst/>
              <a:ahLst/>
              <a:cxnLst/>
              <a:rect l="l" t="t" r="r" b="b"/>
              <a:pathLst>
                <a:path w="405" h="301" extrusionOk="0">
                  <a:moveTo>
                    <a:pt x="195" y="0"/>
                  </a:moveTo>
                  <a:cubicBezTo>
                    <a:pt x="68" y="8"/>
                    <a:pt x="0" y="172"/>
                    <a:pt x="98" y="262"/>
                  </a:cubicBezTo>
                  <a:cubicBezTo>
                    <a:pt x="130" y="288"/>
                    <a:pt x="168" y="301"/>
                    <a:pt x="205" y="301"/>
                  </a:cubicBezTo>
                  <a:cubicBezTo>
                    <a:pt x="245" y="301"/>
                    <a:pt x="284" y="286"/>
                    <a:pt x="315" y="255"/>
                  </a:cubicBezTo>
                  <a:cubicBezTo>
                    <a:pt x="404" y="157"/>
                    <a:pt x="330"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1863;p24">
              <a:extLst>
                <a:ext uri="{FF2B5EF4-FFF2-40B4-BE49-F238E27FC236}">
                  <a16:creationId xmlns:a16="http://schemas.microsoft.com/office/drawing/2014/main" id="{0D1F6938-BF05-AF4E-9DBF-261221C59BFF}"/>
                </a:ext>
              </a:extLst>
            </p:cNvPr>
            <p:cNvSpPr/>
            <p:nvPr/>
          </p:nvSpPr>
          <p:spPr>
            <a:xfrm rot="-2922755">
              <a:off x="9051406" y="2685560"/>
              <a:ext cx="18661" cy="14307"/>
            </a:xfrm>
            <a:custGeom>
              <a:avLst/>
              <a:gdLst/>
              <a:ahLst/>
              <a:cxnLst/>
              <a:rect l="l" t="t" r="r" b="b"/>
              <a:pathLst>
                <a:path w="150" h="115" extrusionOk="0">
                  <a:moveTo>
                    <a:pt x="75" y="1"/>
                  </a:moveTo>
                  <a:cubicBezTo>
                    <a:pt x="22" y="8"/>
                    <a:pt x="0" y="68"/>
                    <a:pt x="37" y="98"/>
                  </a:cubicBezTo>
                  <a:cubicBezTo>
                    <a:pt x="49" y="109"/>
                    <a:pt x="64" y="115"/>
                    <a:pt x="78" y="115"/>
                  </a:cubicBezTo>
                  <a:cubicBezTo>
                    <a:pt x="92" y="115"/>
                    <a:pt x="105" y="109"/>
                    <a:pt x="112" y="98"/>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1864;p24">
              <a:extLst>
                <a:ext uri="{FF2B5EF4-FFF2-40B4-BE49-F238E27FC236}">
                  <a16:creationId xmlns:a16="http://schemas.microsoft.com/office/drawing/2014/main" id="{A9B23BE2-AE96-4D4F-910F-7681193CF324}"/>
                </a:ext>
              </a:extLst>
            </p:cNvPr>
            <p:cNvSpPr/>
            <p:nvPr/>
          </p:nvSpPr>
          <p:spPr>
            <a:xfrm rot="-2922755">
              <a:off x="9054538" y="2712123"/>
              <a:ext cx="17791" cy="14432"/>
            </a:xfrm>
            <a:custGeom>
              <a:avLst/>
              <a:gdLst/>
              <a:ahLst/>
              <a:cxnLst/>
              <a:rect l="l" t="t" r="r" b="b"/>
              <a:pathLst>
                <a:path w="143" h="116" extrusionOk="0">
                  <a:moveTo>
                    <a:pt x="68" y="1"/>
                  </a:moveTo>
                  <a:cubicBezTo>
                    <a:pt x="23" y="8"/>
                    <a:pt x="1" y="68"/>
                    <a:pt x="31" y="98"/>
                  </a:cubicBezTo>
                  <a:cubicBezTo>
                    <a:pt x="42" y="109"/>
                    <a:pt x="57" y="115"/>
                    <a:pt x="72" y="115"/>
                  </a:cubicBezTo>
                  <a:cubicBezTo>
                    <a:pt x="87" y="115"/>
                    <a:pt x="102" y="109"/>
                    <a:pt x="113" y="98"/>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1865;p24">
              <a:extLst>
                <a:ext uri="{FF2B5EF4-FFF2-40B4-BE49-F238E27FC236}">
                  <a16:creationId xmlns:a16="http://schemas.microsoft.com/office/drawing/2014/main" id="{317507A0-E3A2-F742-87F7-B159BEC3A76C}"/>
                </a:ext>
              </a:extLst>
            </p:cNvPr>
            <p:cNvSpPr/>
            <p:nvPr/>
          </p:nvSpPr>
          <p:spPr>
            <a:xfrm rot="-2922755">
              <a:off x="9057205" y="2739429"/>
              <a:ext cx="18413" cy="13561"/>
            </a:xfrm>
            <a:custGeom>
              <a:avLst/>
              <a:gdLst/>
              <a:ahLst/>
              <a:cxnLst/>
              <a:rect l="l" t="t" r="r" b="b"/>
              <a:pathLst>
                <a:path w="148" h="109" extrusionOk="0">
                  <a:moveTo>
                    <a:pt x="83" y="1"/>
                  </a:moveTo>
                  <a:cubicBezTo>
                    <a:pt x="80" y="1"/>
                    <a:pt x="78" y="1"/>
                    <a:pt x="75" y="2"/>
                  </a:cubicBezTo>
                  <a:cubicBezTo>
                    <a:pt x="23" y="2"/>
                    <a:pt x="0" y="62"/>
                    <a:pt x="37" y="91"/>
                  </a:cubicBezTo>
                  <a:cubicBezTo>
                    <a:pt x="49" y="103"/>
                    <a:pt x="62" y="108"/>
                    <a:pt x="75" y="108"/>
                  </a:cubicBezTo>
                  <a:cubicBezTo>
                    <a:pt x="88" y="108"/>
                    <a:pt x="101" y="103"/>
                    <a:pt x="112" y="91"/>
                  </a:cubicBezTo>
                  <a:cubicBezTo>
                    <a:pt x="148" y="56"/>
                    <a:pt x="123" y="1"/>
                    <a:pt x="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1866;p24">
              <a:extLst>
                <a:ext uri="{FF2B5EF4-FFF2-40B4-BE49-F238E27FC236}">
                  <a16:creationId xmlns:a16="http://schemas.microsoft.com/office/drawing/2014/main" id="{CD165EA1-8538-3E45-AA70-D313E47D6820}"/>
                </a:ext>
              </a:extLst>
            </p:cNvPr>
            <p:cNvSpPr/>
            <p:nvPr/>
          </p:nvSpPr>
          <p:spPr>
            <a:xfrm rot="-2922755">
              <a:off x="9060317" y="2766070"/>
              <a:ext cx="17666" cy="13436"/>
            </a:xfrm>
            <a:custGeom>
              <a:avLst/>
              <a:gdLst/>
              <a:ahLst/>
              <a:cxnLst/>
              <a:rect l="l" t="t" r="r" b="b"/>
              <a:pathLst>
                <a:path w="142" h="108" extrusionOk="0">
                  <a:moveTo>
                    <a:pt x="76" y="0"/>
                  </a:moveTo>
                  <a:cubicBezTo>
                    <a:pt x="73" y="0"/>
                    <a:pt x="71" y="0"/>
                    <a:pt x="68" y="1"/>
                  </a:cubicBezTo>
                  <a:cubicBezTo>
                    <a:pt x="23" y="1"/>
                    <a:pt x="1" y="61"/>
                    <a:pt x="31" y="91"/>
                  </a:cubicBezTo>
                  <a:cubicBezTo>
                    <a:pt x="42" y="102"/>
                    <a:pt x="57" y="108"/>
                    <a:pt x="72" y="108"/>
                  </a:cubicBezTo>
                  <a:cubicBezTo>
                    <a:pt x="87" y="108"/>
                    <a:pt x="102" y="102"/>
                    <a:pt x="113" y="91"/>
                  </a:cubicBezTo>
                  <a:cubicBezTo>
                    <a:pt x="141" y="55"/>
                    <a:pt x="116"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1867;p24">
              <a:extLst>
                <a:ext uri="{FF2B5EF4-FFF2-40B4-BE49-F238E27FC236}">
                  <a16:creationId xmlns:a16="http://schemas.microsoft.com/office/drawing/2014/main" id="{3B471E26-177F-CC42-9FB0-9C46056555E8}"/>
                </a:ext>
              </a:extLst>
            </p:cNvPr>
            <p:cNvSpPr/>
            <p:nvPr/>
          </p:nvSpPr>
          <p:spPr>
            <a:xfrm rot="-2922755">
              <a:off x="9062783" y="2792935"/>
              <a:ext cx="17542" cy="13436"/>
            </a:xfrm>
            <a:custGeom>
              <a:avLst/>
              <a:gdLst/>
              <a:ahLst/>
              <a:cxnLst/>
              <a:rect l="l" t="t" r="r" b="b"/>
              <a:pathLst>
                <a:path w="141" h="108" extrusionOk="0">
                  <a:moveTo>
                    <a:pt x="76" y="0"/>
                  </a:moveTo>
                  <a:cubicBezTo>
                    <a:pt x="73" y="0"/>
                    <a:pt x="71" y="1"/>
                    <a:pt x="67" y="1"/>
                  </a:cubicBezTo>
                  <a:cubicBezTo>
                    <a:pt x="23" y="1"/>
                    <a:pt x="0" y="61"/>
                    <a:pt x="38" y="91"/>
                  </a:cubicBezTo>
                  <a:cubicBezTo>
                    <a:pt x="49" y="102"/>
                    <a:pt x="62" y="108"/>
                    <a:pt x="75" y="108"/>
                  </a:cubicBezTo>
                  <a:cubicBezTo>
                    <a:pt x="88" y="108"/>
                    <a:pt x="101" y="102"/>
                    <a:pt x="112" y="91"/>
                  </a:cubicBezTo>
                  <a:cubicBezTo>
                    <a:pt x="141" y="56"/>
                    <a:pt x="122"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1868;p24">
              <a:extLst>
                <a:ext uri="{FF2B5EF4-FFF2-40B4-BE49-F238E27FC236}">
                  <a16:creationId xmlns:a16="http://schemas.microsoft.com/office/drawing/2014/main" id="{E550E328-143D-5843-85F3-14827C3FAE6D}"/>
                </a:ext>
              </a:extLst>
            </p:cNvPr>
            <p:cNvSpPr/>
            <p:nvPr/>
          </p:nvSpPr>
          <p:spPr>
            <a:xfrm rot="-2922755">
              <a:off x="9064981" y="2819482"/>
              <a:ext cx="18786" cy="13312"/>
            </a:xfrm>
            <a:custGeom>
              <a:avLst/>
              <a:gdLst/>
              <a:ahLst/>
              <a:cxnLst/>
              <a:rect l="l" t="t" r="r" b="b"/>
              <a:pathLst>
                <a:path w="151" h="107" extrusionOk="0">
                  <a:moveTo>
                    <a:pt x="75" y="0"/>
                  </a:moveTo>
                  <a:cubicBezTo>
                    <a:pt x="23" y="0"/>
                    <a:pt x="0" y="60"/>
                    <a:pt x="38" y="90"/>
                  </a:cubicBezTo>
                  <a:cubicBezTo>
                    <a:pt x="49" y="101"/>
                    <a:pt x="64" y="107"/>
                    <a:pt x="78" y="107"/>
                  </a:cubicBezTo>
                  <a:cubicBezTo>
                    <a:pt x="92" y="107"/>
                    <a:pt x="105" y="101"/>
                    <a:pt x="113"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1869;p24">
              <a:extLst>
                <a:ext uri="{FF2B5EF4-FFF2-40B4-BE49-F238E27FC236}">
                  <a16:creationId xmlns:a16="http://schemas.microsoft.com/office/drawing/2014/main" id="{A920D95D-C83A-6245-AFFD-D1A40DB9DEA7}"/>
                </a:ext>
              </a:extLst>
            </p:cNvPr>
            <p:cNvSpPr/>
            <p:nvPr/>
          </p:nvSpPr>
          <p:spPr>
            <a:xfrm rot="-2922755">
              <a:off x="9068264" y="2845977"/>
              <a:ext cx="17791" cy="13561"/>
            </a:xfrm>
            <a:custGeom>
              <a:avLst/>
              <a:gdLst/>
              <a:ahLst/>
              <a:cxnLst/>
              <a:rect l="l" t="t" r="r" b="b"/>
              <a:pathLst>
                <a:path w="143" h="109" extrusionOk="0">
                  <a:moveTo>
                    <a:pt x="68" y="0"/>
                  </a:moveTo>
                  <a:cubicBezTo>
                    <a:pt x="23" y="0"/>
                    <a:pt x="0" y="60"/>
                    <a:pt x="38" y="98"/>
                  </a:cubicBezTo>
                  <a:cubicBezTo>
                    <a:pt x="48" y="104"/>
                    <a:pt x="59" y="108"/>
                    <a:pt x="71" y="108"/>
                  </a:cubicBezTo>
                  <a:cubicBezTo>
                    <a:pt x="85" y="108"/>
                    <a:pt x="100" y="103"/>
                    <a:pt x="112" y="90"/>
                  </a:cubicBezTo>
                  <a:cubicBezTo>
                    <a:pt x="142"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1870;p24">
              <a:extLst>
                <a:ext uri="{FF2B5EF4-FFF2-40B4-BE49-F238E27FC236}">
                  <a16:creationId xmlns:a16="http://schemas.microsoft.com/office/drawing/2014/main" id="{3417FDC5-A717-A041-97C3-861909BA6E6A}"/>
                </a:ext>
              </a:extLst>
            </p:cNvPr>
            <p:cNvSpPr/>
            <p:nvPr/>
          </p:nvSpPr>
          <p:spPr>
            <a:xfrm rot="-2922755">
              <a:off x="9070458" y="2872514"/>
              <a:ext cx="18786" cy="13561"/>
            </a:xfrm>
            <a:custGeom>
              <a:avLst/>
              <a:gdLst/>
              <a:ahLst/>
              <a:cxnLst/>
              <a:rect l="l" t="t" r="r" b="b"/>
              <a:pathLst>
                <a:path w="151" h="109" extrusionOk="0">
                  <a:moveTo>
                    <a:pt x="75" y="1"/>
                  </a:moveTo>
                  <a:cubicBezTo>
                    <a:pt x="23" y="1"/>
                    <a:pt x="0" y="61"/>
                    <a:pt x="38" y="98"/>
                  </a:cubicBezTo>
                  <a:cubicBezTo>
                    <a:pt x="48" y="105"/>
                    <a:pt x="61" y="108"/>
                    <a:pt x="74" y="108"/>
                  </a:cubicBezTo>
                  <a:cubicBezTo>
                    <a:pt x="89" y="108"/>
                    <a:pt x="105" y="103"/>
                    <a:pt x="113"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1871;p24">
              <a:extLst>
                <a:ext uri="{FF2B5EF4-FFF2-40B4-BE49-F238E27FC236}">
                  <a16:creationId xmlns:a16="http://schemas.microsoft.com/office/drawing/2014/main" id="{2D0EE877-54B6-8644-9AAB-2F5973FFAA1B}"/>
                </a:ext>
              </a:extLst>
            </p:cNvPr>
            <p:cNvSpPr/>
            <p:nvPr/>
          </p:nvSpPr>
          <p:spPr>
            <a:xfrm rot="-2922755">
              <a:off x="9073647" y="2899051"/>
              <a:ext cx="17791" cy="13561"/>
            </a:xfrm>
            <a:custGeom>
              <a:avLst/>
              <a:gdLst/>
              <a:ahLst/>
              <a:cxnLst/>
              <a:rect l="l" t="t" r="r" b="b"/>
              <a:pathLst>
                <a:path w="143" h="109" extrusionOk="0">
                  <a:moveTo>
                    <a:pt x="68" y="1"/>
                  </a:moveTo>
                  <a:cubicBezTo>
                    <a:pt x="23" y="1"/>
                    <a:pt x="0" y="61"/>
                    <a:pt x="30" y="98"/>
                  </a:cubicBezTo>
                  <a:cubicBezTo>
                    <a:pt x="40" y="105"/>
                    <a:pt x="53" y="109"/>
                    <a:pt x="67" y="109"/>
                  </a:cubicBezTo>
                  <a:cubicBezTo>
                    <a:pt x="83" y="109"/>
                    <a:pt x="100" y="103"/>
                    <a:pt x="113" y="91"/>
                  </a:cubicBezTo>
                  <a:cubicBezTo>
                    <a:pt x="142" y="61"/>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1872;p24">
              <a:extLst>
                <a:ext uri="{FF2B5EF4-FFF2-40B4-BE49-F238E27FC236}">
                  <a16:creationId xmlns:a16="http://schemas.microsoft.com/office/drawing/2014/main" id="{81878E68-7299-C24F-98C2-A5B51E00CE9C}"/>
                </a:ext>
              </a:extLst>
            </p:cNvPr>
            <p:cNvSpPr/>
            <p:nvPr/>
          </p:nvSpPr>
          <p:spPr>
            <a:xfrm rot="-2922755">
              <a:off x="9075888" y="2925692"/>
              <a:ext cx="18786" cy="13436"/>
            </a:xfrm>
            <a:custGeom>
              <a:avLst/>
              <a:gdLst/>
              <a:ahLst/>
              <a:cxnLst/>
              <a:rect l="l" t="t" r="r" b="b"/>
              <a:pathLst>
                <a:path w="151" h="108" extrusionOk="0">
                  <a:moveTo>
                    <a:pt x="75" y="0"/>
                  </a:moveTo>
                  <a:cubicBezTo>
                    <a:pt x="23" y="0"/>
                    <a:pt x="1" y="60"/>
                    <a:pt x="38" y="97"/>
                  </a:cubicBezTo>
                  <a:cubicBezTo>
                    <a:pt x="48" y="104"/>
                    <a:pt x="60" y="108"/>
                    <a:pt x="71" y="108"/>
                  </a:cubicBezTo>
                  <a:cubicBezTo>
                    <a:pt x="86" y="108"/>
                    <a:pt x="100" y="102"/>
                    <a:pt x="113" y="90"/>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1873;p24">
              <a:extLst>
                <a:ext uri="{FF2B5EF4-FFF2-40B4-BE49-F238E27FC236}">
                  <a16:creationId xmlns:a16="http://schemas.microsoft.com/office/drawing/2014/main" id="{CCBDF6DA-48FD-CD45-8F95-6973D1B3B207}"/>
                </a:ext>
              </a:extLst>
            </p:cNvPr>
            <p:cNvSpPr/>
            <p:nvPr/>
          </p:nvSpPr>
          <p:spPr>
            <a:xfrm rot="-2922755">
              <a:off x="9079264" y="2952145"/>
              <a:ext cx="17791" cy="13934"/>
            </a:xfrm>
            <a:custGeom>
              <a:avLst/>
              <a:gdLst/>
              <a:ahLst/>
              <a:cxnLst/>
              <a:rect l="l" t="t" r="r" b="b"/>
              <a:pathLst>
                <a:path w="143" h="112" extrusionOk="0">
                  <a:moveTo>
                    <a:pt x="68" y="0"/>
                  </a:moveTo>
                  <a:cubicBezTo>
                    <a:pt x="23" y="8"/>
                    <a:pt x="0" y="60"/>
                    <a:pt x="30" y="98"/>
                  </a:cubicBezTo>
                  <a:cubicBezTo>
                    <a:pt x="40" y="107"/>
                    <a:pt x="52" y="111"/>
                    <a:pt x="64" y="111"/>
                  </a:cubicBezTo>
                  <a:cubicBezTo>
                    <a:pt x="81" y="111"/>
                    <a:pt x="100" y="103"/>
                    <a:pt x="113" y="90"/>
                  </a:cubicBezTo>
                  <a:cubicBezTo>
                    <a:pt x="143" y="60"/>
                    <a:pt x="113"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1874;p24">
              <a:extLst>
                <a:ext uri="{FF2B5EF4-FFF2-40B4-BE49-F238E27FC236}">
                  <a16:creationId xmlns:a16="http://schemas.microsoft.com/office/drawing/2014/main" id="{B5691180-33AF-9548-9131-E3C1CD672475}"/>
                </a:ext>
              </a:extLst>
            </p:cNvPr>
            <p:cNvSpPr/>
            <p:nvPr/>
          </p:nvSpPr>
          <p:spPr>
            <a:xfrm rot="-2922755">
              <a:off x="9081627" y="2979056"/>
              <a:ext cx="17791" cy="13934"/>
            </a:xfrm>
            <a:custGeom>
              <a:avLst/>
              <a:gdLst/>
              <a:ahLst/>
              <a:cxnLst/>
              <a:rect l="l" t="t" r="r" b="b"/>
              <a:pathLst>
                <a:path w="143" h="112" extrusionOk="0">
                  <a:moveTo>
                    <a:pt x="68" y="0"/>
                  </a:moveTo>
                  <a:cubicBezTo>
                    <a:pt x="23" y="8"/>
                    <a:pt x="1" y="68"/>
                    <a:pt x="38" y="98"/>
                  </a:cubicBezTo>
                  <a:cubicBezTo>
                    <a:pt x="48" y="108"/>
                    <a:pt x="60" y="112"/>
                    <a:pt x="72" y="112"/>
                  </a:cubicBezTo>
                  <a:cubicBezTo>
                    <a:pt x="86" y="112"/>
                    <a:pt x="101" y="106"/>
                    <a:pt x="113" y="98"/>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1875;p24">
              <a:extLst>
                <a:ext uri="{FF2B5EF4-FFF2-40B4-BE49-F238E27FC236}">
                  <a16:creationId xmlns:a16="http://schemas.microsoft.com/office/drawing/2014/main" id="{3CDF64AB-FF7C-CB4A-9657-AB2A1D2B986F}"/>
                </a:ext>
              </a:extLst>
            </p:cNvPr>
            <p:cNvSpPr/>
            <p:nvPr/>
          </p:nvSpPr>
          <p:spPr>
            <a:xfrm rot="-2922755">
              <a:off x="9140327" y="2613785"/>
              <a:ext cx="49266" cy="37572"/>
            </a:xfrm>
            <a:custGeom>
              <a:avLst/>
              <a:gdLst/>
              <a:ahLst/>
              <a:cxnLst/>
              <a:rect l="l" t="t" r="r" b="b"/>
              <a:pathLst>
                <a:path w="396" h="302" extrusionOk="0">
                  <a:moveTo>
                    <a:pt x="204" y="1"/>
                  </a:moveTo>
                  <a:cubicBezTo>
                    <a:pt x="201" y="1"/>
                    <a:pt x="198" y="1"/>
                    <a:pt x="195" y="1"/>
                  </a:cubicBezTo>
                  <a:cubicBezTo>
                    <a:pt x="60" y="8"/>
                    <a:pt x="0" y="166"/>
                    <a:pt x="98" y="263"/>
                  </a:cubicBezTo>
                  <a:cubicBezTo>
                    <a:pt x="127" y="288"/>
                    <a:pt x="164" y="301"/>
                    <a:pt x="202" y="301"/>
                  </a:cubicBezTo>
                  <a:cubicBezTo>
                    <a:pt x="241" y="301"/>
                    <a:pt x="280" y="286"/>
                    <a:pt x="307" y="255"/>
                  </a:cubicBezTo>
                  <a:cubicBezTo>
                    <a:pt x="395" y="153"/>
                    <a:pt x="326"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1876;p24">
              <a:extLst>
                <a:ext uri="{FF2B5EF4-FFF2-40B4-BE49-F238E27FC236}">
                  <a16:creationId xmlns:a16="http://schemas.microsoft.com/office/drawing/2014/main" id="{E96F7E2C-5B54-9E44-89E0-11E7A74D7858}"/>
                </a:ext>
              </a:extLst>
            </p:cNvPr>
            <p:cNvSpPr/>
            <p:nvPr/>
          </p:nvSpPr>
          <p:spPr>
            <a:xfrm rot="-2922755">
              <a:off x="9183267" y="3036101"/>
              <a:ext cx="49266" cy="36950"/>
            </a:xfrm>
            <a:custGeom>
              <a:avLst/>
              <a:gdLst/>
              <a:ahLst/>
              <a:cxnLst/>
              <a:rect l="l" t="t" r="r" b="b"/>
              <a:pathLst>
                <a:path w="396" h="297" extrusionOk="0">
                  <a:moveTo>
                    <a:pt x="205" y="1"/>
                  </a:moveTo>
                  <a:cubicBezTo>
                    <a:pt x="202" y="1"/>
                    <a:pt x="199" y="1"/>
                    <a:pt x="196" y="1"/>
                  </a:cubicBezTo>
                  <a:cubicBezTo>
                    <a:pt x="61" y="1"/>
                    <a:pt x="1" y="166"/>
                    <a:pt x="98" y="256"/>
                  </a:cubicBezTo>
                  <a:cubicBezTo>
                    <a:pt x="126" y="284"/>
                    <a:pt x="163" y="297"/>
                    <a:pt x="199" y="297"/>
                  </a:cubicBezTo>
                  <a:cubicBezTo>
                    <a:pt x="240" y="297"/>
                    <a:pt x="280" y="280"/>
                    <a:pt x="308" y="248"/>
                  </a:cubicBezTo>
                  <a:cubicBezTo>
                    <a:pt x="396" y="153"/>
                    <a:pt x="333"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1877;p24">
              <a:extLst>
                <a:ext uri="{FF2B5EF4-FFF2-40B4-BE49-F238E27FC236}">
                  <a16:creationId xmlns:a16="http://schemas.microsoft.com/office/drawing/2014/main" id="{05753129-0C2B-C345-8458-BB6A3D9E83A3}"/>
                </a:ext>
              </a:extLst>
            </p:cNvPr>
            <p:cNvSpPr/>
            <p:nvPr/>
          </p:nvSpPr>
          <p:spPr>
            <a:xfrm rot="-2922755">
              <a:off x="9160198" y="2667874"/>
              <a:ext cx="17791" cy="13312"/>
            </a:xfrm>
            <a:custGeom>
              <a:avLst/>
              <a:gdLst/>
              <a:ahLst/>
              <a:cxnLst/>
              <a:rect l="l" t="t" r="r" b="b"/>
              <a:pathLst>
                <a:path w="143" h="107" extrusionOk="0">
                  <a:moveTo>
                    <a:pt x="68" y="0"/>
                  </a:moveTo>
                  <a:cubicBezTo>
                    <a:pt x="23" y="0"/>
                    <a:pt x="1" y="60"/>
                    <a:pt x="38" y="90"/>
                  </a:cubicBezTo>
                  <a:cubicBezTo>
                    <a:pt x="49" y="101"/>
                    <a:pt x="62" y="107"/>
                    <a:pt x="76" y="107"/>
                  </a:cubicBezTo>
                  <a:cubicBezTo>
                    <a:pt x="89" y="107"/>
                    <a:pt x="102" y="101"/>
                    <a:pt x="113" y="90"/>
                  </a:cubicBezTo>
                  <a:cubicBezTo>
                    <a:pt x="143" y="53"/>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1878;p24">
              <a:extLst>
                <a:ext uri="{FF2B5EF4-FFF2-40B4-BE49-F238E27FC236}">
                  <a16:creationId xmlns:a16="http://schemas.microsoft.com/office/drawing/2014/main" id="{767148A9-06DD-584C-8852-F0FDAA322DC5}"/>
                </a:ext>
              </a:extLst>
            </p:cNvPr>
            <p:cNvSpPr/>
            <p:nvPr/>
          </p:nvSpPr>
          <p:spPr>
            <a:xfrm rot="-2922755">
              <a:off x="9162736" y="2698232"/>
              <a:ext cx="18786" cy="13561"/>
            </a:xfrm>
            <a:custGeom>
              <a:avLst/>
              <a:gdLst/>
              <a:ahLst/>
              <a:cxnLst/>
              <a:rect l="l" t="t" r="r" b="b"/>
              <a:pathLst>
                <a:path w="151" h="109" extrusionOk="0">
                  <a:moveTo>
                    <a:pt x="75" y="1"/>
                  </a:moveTo>
                  <a:cubicBezTo>
                    <a:pt x="23" y="1"/>
                    <a:pt x="1" y="61"/>
                    <a:pt x="38" y="98"/>
                  </a:cubicBezTo>
                  <a:cubicBezTo>
                    <a:pt x="48" y="105"/>
                    <a:pt x="61" y="109"/>
                    <a:pt x="74" y="109"/>
                  </a:cubicBezTo>
                  <a:cubicBezTo>
                    <a:pt x="90" y="109"/>
                    <a:pt x="105" y="103"/>
                    <a:pt x="113" y="91"/>
                  </a:cubicBezTo>
                  <a:cubicBezTo>
                    <a:pt x="150" y="61"/>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1879;p24">
              <a:extLst>
                <a:ext uri="{FF2B5EF4-FFF2-40B4-BE49-F238E27FC236}">
                  <a16:creationId xmlns:a16="http://schemas.microsoft.com/office/drawing/2014/main" id="{74A097F8-258D-4E4A-BFB0-295C9A08F5DD}"/>
                </a:ext>
              </a:extLst>
            </p:cNvPr>
            <p:cNvSpPr/>
            <p:nvPr/>
          </p:nvSpPr>
          <p:spPr>
            <a:xfrm rot="-2922755">
              <a:off x="9166447" y="2728634"/>
              <a:ext cx="17915" cy="14307"/>
            </a:xfrm>
            <a:custGeom>
              <a:avLst/>
              <a:gdLst/>
              <a:ahLst/>
              <a:cxnLst/>
              <a:rect l="l" t="t" r="r" b="b"/>
              <a:pathLst>
                <a:path w="144" h="115" extrusionOk="0">
                  <a:moveTo>
                    <a:pt x="68" y="0"/>
                  </a:moveTo>
                  <a:cubicBezTo>
                    <a:pt x="23" y="8"/>
                    <a:pt x="1" y="68"/>
                    <a:pt x="38" y="98"/>
                  </a:cubicBezTo>
                  <a:cubicBezTo>
                    <a:pt x="49" y="109"/>
                    <a:pt x="63" y="115"/>
                    <a:pt x="76" y="115"/>
                  </a:cubicBezTo>
                  <a:cubicBezTo>
                    <a:pt x="89" y="115"/>
                    <a:pt x="102" y="109"/>
                    <a:pt x="113" y="98"/>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1880;p24">
              <a:extLst>
                <a:ext uri="{FF2B5EF4-FFF2-40B4-BE49-F238E27FC236}">
                  <a16:creationId xmlns:a16="http://schemas.microsoft.com/office/drawing/2014/main" id="{FB8D4AED-72F4-1D46-BA7D-2E122079E37B}"/>
                </a:ext>
              </a:extLst>
            </p:cNvPr>
            <p:cNvSpPr/>
            <p:nvPr/>
          </p:nvSpPr>
          <p:spPr>
            <a:xfrm rot="-2922755">
              <a:off x="9169333" y="2759886"/>
              <a:ext cx="18786" cy="13436"/>
            </a:xfrm>
            <a:custGeom>
              <a:avLst/>
              <a:gdLst/>
              <a:ahLst/>
              <a:cxnLst/>
              <a:rect l="l" t="t" r="r" b="b"/>
              <a:pathLst>
                <a:path w="151" h="108" extrusionOk="0">
                  <a:moveTo>
                    <a:pt x="76" y="1"/>
                  </a:moveTo>
                  <a:cubicBezTo>
                    <a:pt x="23" y="1"/>
                    <a:pt x="1" y="61"/>
                    <a:pt x="38" y="90"/>
                  </a:cubicBezTo>
                  <a:cubicBezTo>
                    <a:pt x="49" y="102"/>
                    <a:pt x="64" y="107"/>
                    <a:pt x="78" y="107"/>
                  </a:cubicBezTo>
                  <a:cubicBezTo>
                    <a:pt x="92" y="107"/>
                    <a:pt x="105" y="102"/>
                    <a:pt x="113" y="90"/>
                  </a:cubicBezTo>
                  <a:cubicBezTo>
                    <a:pt x="150" y="53"/>
                    <a:pt x="120"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1881;p24">
              <a:extLst>
                <a:ext uri="{FF2B5EF4-FFF2-40B4-BE49-F238E27FC236}">
                  <a16:creationId xmlns:a16="http://schemas.microsoft.com/office/drawing/2014/main" id="{878197CE-E540-D744-90A2-D32741EC9FFC}"/>
                </a:ext>
              </a:extLst>
            </p:cNvPr>
            <p:cNvSpPr/>
            <p:nvPr/>
          </p:nvSpPr>
          <p:spPr>
            <a:xfrm rot="-2922755">
              <a:off x="9172810" y="2790393"/>
              <a:ext cx="17915" cy="13561"/>
            </a:xfrm>
            <a:custGeom>
              <a:avLst/>
              <a:gdLst/>
              <a:ahLst/>
              <a:cxnLst/>
              <a:rect l="l" t="t" r="r" b="b"/>
              <a:pathLst>
                <a:path w="144" h="109" extrusionOk="0">
                  <a:moveTo>
                    <a:pt x="68" y="0"/>
                  </a:moveTo>
                  <a:cubicBezTo>
                    <a:pt x="23" y="0"/>
                    <a:pt x="1" y="60"/>
                    <a:pt x="31" y="98"/>
                  </a:cubicBezTo>
                  <a:cubicBezTo>
                    <a:pt x="41" y="104"/>
                    <a:pt x="54" y="108"/>
                    <a:pt x="68" y="108"/>
                  </a:cubicBezTo>
                  <a:cubicBezTo>
                    <a:pt x="84" y="108"/>
                    <a:pt x="101" y="102"/>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1882;p24">
              <a:extLst>
                <a:ext uri="{FF2B5EF4-FFF2-40B4-BE49-F238E27FC236}">
                  <a16:creationId xmlns:a16="http://schemas.microsoft.com/office/drawing/2014/main" id="{27C2C5B4-25A5-A147-AD82-3C11A1919FE1}"/>
                </a:ext>
              </a:extLst>
            </p:cNvPr>
            <p:cNvSpPr/>
            <p:nvPr/>
          </p:nvSpPr>
          <p:spPr>
            <a:xfrm rot="-2922755">
              <a:off x="9175751" y="2821019"/>
              <a:ext cx="17915" cy="14432"/>
            </a:xfrm>
            <a:custGeom>
              <a:avLst/>
              <a:gdLst/>
              <a:ahLst/>
              <a:cxnLst/>
              <a:rect l="l" t="t" r="r" b="b"/>
              <a:pathLst>
                <a:path w="144" h="116" extrusionOk="0">
                  <a:moveTo>
                    <a:pt x="68" y="1"/>
                  </a:moveTo>
                  <a:cubicBezTo>
                    <a:pt x="23" y="8"/>
                    <a:pt x="1" y="68"/>
                    <a:pt x="38" y="98"/>
                  </a:cubicBezTo>
                  <a:cubicBezTo>
                    <a:pt x="49" y="109"/>
                    <a:pt x="63" y="115"/>
                    <a:pt x="76" y="115"/>
                  </a:cubicBezTo>
                  <a:cubicBezTo>
                    <a:pt x="89" y="115"/>
                    <a:pt x="102" y="109"/>
                    <a:pt x="113" y="98"/>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1883;p24">
              <a:extLst>
                <a:ext uri="{FF2B5EF4-FFF2-40B4-BE49-F238E27FC236}">
                  <a16:creationId xmlns:a16="http://schemas.microsoft.com/office/drawing/2014/main" id="{C79490F1-E345-6E42-B3CF-7A428D19F9F1}"/>
                </a:ext>
              </a:extLst>
            </p:cNvPr>
            <p:cNvSpPr/>
            <p:nvPr/>
          </p:nvSpPr>
          <p:spPr>
            <a:xfrm rot="-2922755">
              <a:off x="9179463" y="2852021"/>
              <a:ext cx="17791" cy="13312"/>
            </a:xfrm>
            <a:custGeom>
              <a:avLst/>
              <a:gdLst/>
              <a:ahLst/>
              <a:cxnLst/>
              <a:rect l="l" t="t" r="r" b="b"/>
              <a:pathLst>
                <a:path w="143" h="107" extrusionOk="0">
                  <a:moveTo>
                    <a:pt x="67" y="0"/>
                  </a:moveTo>
                  <a:cubicBezTo>
                    <a:pt x="15" y="0"/>
                    <a:pt x="0" y="60"/>
                    <a:pt x="30" y="90"/>
                  </a:cubicBezTo>
                  <a:cubicBezTo>
                    <a:pt x="41" y="101"/>
                    <a:pt x="56" y="107"/>
                    <a:pt x="71" y="107"/>
                  </a:cubicBezTo>
                  <a:cubicBezTo>
                    <a:pt x="86" y="107"/>
                    <a:pt x="101" y="101"/>
                    <a:pt x="112" y="90"/>
                  </a:cubicBezTo>
                  <a:cubicBezTo>
                    <a:pt x="142" y="52"/>
                    <a:pt x="112" y="0"/>
                    <a:pt x="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1884;p24">
              <a:extLst>
                <a:ext uri="{FF2B5EF4-FFF2-40B4-BE49-F238E27FC236}">
                  <a16:creationId xmlns:a16="http://schemas.microsoft.com/office/drawing/2014/main" id="{6DA57367-A10F-1746-A4A8-F502098A2F51}"/>
                </a:ext>
              </a:extLst>
            </p:cNvPr>
            <p:cNvSpPr/>
            <p:nvPr/>
          </p:nvSpPr>
          <p:spPr>
            <a:xfrm rot="-2922755">
              <a:off x="9182067" y="2882800"/>
              <a:ext cx="17915" cy="13561"/>
            </a:xfrm>
            <a:custGeom>
              <a:avLst/>
              <a:gdLst/>
              <a:ahLst/>
              <a:cxnLst/>
              <a:rect l="l" t="t" r="r" b="b"/>
              <a:pathLst>
                <a:path w="144" h="109" extrusionOk="0">
                  <a:moveTo>
                    <a:pt x="68" y="1"/>
                  </a:moveTo>
                  <a:cubicBezTo>
                    <a:pt x="23" y="1"/>
                    <a:pt x="1" y="61"/>
                    <a:pt x="38" y="98"/>
                  </a:cubicBezTo>
                  <a:cubicBezTo>
                    <a:pt x="48" y="105"/>
                    <a:pt x="60" y="108"/>
                    <a:pt x="72" y="108"/>
                  </a:cubicBezTo>
                  <a:cubicBezTo>
                    <a:pt x="86" y="108"/>
                    <a:pt x="101" y="103"/>
                    <a:pt x="113" y="91"/>
                  </a:cubicBezTo>
                  <a:cubicBezTo>
                    <a:pt x="143" y="61"/>
                    <a:pt x="121"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1885;p24">
              <a:extLst>
                <a:ext uri="{FF2B5EF4-FFF2-40B4-BE49-F238E27FC236}">
                  <a16:creationId xmlns:a16="http://schemas.microsoft.com/office/drawing/2014/main" id="{747E2817-159B-494A-9D35-E0D0C64BB688}"/>
                </a:ext>
              </a:extLst>
            </p:cNvPr>
            <p:cNvSpPr/>
            <p:nvPr/>
          </p:nvSpPr>
          <p:spPr>
            <a:xfrm rot="-2922755">
              <a:off x="9184907" y="2913202"/>
              <a:ext cx="18786" cy="14307"/>
            </a:xfrm>
            <a:custGeom>
              <a:avLst/>
              <a:gdLst/>
              <a:ahLst/>
              <a:cxnLst/>
              <a:rect l="l" t="t" r="r" b="b"/>
              <a:pathLst>
                <a:path w="151" h="115" extrusionOk="0">
                  <a:moveTo>
                    <a:pt x="76" y="0"/>
                  </a:moveTo>
                  <a:cubicBezTo>
                    <a:pt x="23" y="8"/>
                    <a:pt x="1" y="68"/>
                    <a:pt x="38" y="98"/>
                  </a:cubicBezTo>
                  <a:cubicBezTo>
                    <a:pt x="49" y="109"/>
                    <a:pt x="64" y="115"/>
                    <a:pt x="78" y="115"/>
                  </a:cubicBezTo>
                  <a:cubicBezTo>
                    <a:pt x="92" y="115"/>
                    <a:pt x="106" y="109"/>
                    <a:pt x="113" y="98"/>
                  </a:cubicBezTo>
                  <a:cubicBezTo>
                    <a:pt x="150"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1886;p24">
              <a:extLst>
                <a:ext uri="{FF2B5EF4-FFF2-40B4-BE49-F238E27FC236}">
                  <a16:creationId xmlns:a16="http://schemas.microsoft.com/office/drawing/2014/main" id="{955D7D92-6490-2241-AA4F-322E3B02D7CC}"/>
                </a:ext>
              </a:extLst>
            </p:cNvPr>
            <p:cNvSpPr/>
            <p:nvPr/>
          </p:nvSpPr>
          <p:spPr>
            <a:xfrm rot="-2922755">
              <a:off x="9188767" y="2944407"/>
              <a:ext cx="17791" cy="13436"/>
            </a:xfrm>
            <a:custGeom>
              <a:avLst/>
              <a:gdLst/>
              <a:ahLst/>
              <a:cxnLst/>
              <a:rect l="l" t="t" r="r" b="b"/>
              <a:pathLst>
                <a:path w="143" h="108" extrusionOk="0">
                  <a:moveTo>
                    <a:pt x="67" y="1"/>
                  </a:moveTo>
                  <a:cubicBezTo>
                    <a:pt x="23" y="1"/>
                    <a:pt x="0" y="60"/>
                    <a:pt x="38" y="90"/>
                  </a:cubicBezTo>
                  <a:cubicBezTo>
                    <a:pt x="45" y="102"/>
                    <a:pt x="58" y="107"/>
                    <a:pt x="72" y="107"/>
                  </a:cubicBezTo>
                  <a:cubicBezTo>
                    <a:pt x="86" y="107"/>
                    <a:pt x="101" y="102"/>
                    <a:pt x="112" y="90"/>
                  </a:cubicBezTo>
                  <a:cubicBezTo>
                    <a:pt x="142" y="53"/>
                    <a:pt x="120"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1887;p24">
              <a:extLst>
                <a:ext uri="{FF2B5EF4-FFF2-40B4-BE49-F238E27FC236}">
                  <a16:creationId xmlns:a16="http://schemas.microsoft.com/office/drawing/2014/main" id="{0BCD29D0-87AD-5147-8D6E-01EE6BF39B68}"/>
                </a:ext>
              </a:extLst>
            </p:cNvPr>
            <p:cNvSpPr/>
            <p:nvPr/>
          </p:nvSpPr>
          <p:spPr>
            <a:xfrm rot="-2922755">
              <a:off x="9191223" y="2974982"/>
              <a:ext cx="18786" cy="13436"/>
            </a:xfrm>
            <a:custGeom>
              <a:avLst/>
              <a:gdLst/>
              <a:ahLst/>
              <a:cxnLst/>
              <a:rect l="l" t="t" r="r" b="b"/>
              <a:pathLst>
                <a:path w="151" h="108" extrusionOk="0">
                  <a:moveTo>
                    <a:pt x="76" y="0"/>
                  </a:moveTo>
                  <a:cubicBezTo>
                    <a:pt x="23" y="0"/>
                    <a:pt x="1" y="60"/>
                    <a:pt x="38" y="97"/>
                  </a:cubicBezTo>
                  <a:cubicBezTo>
                    <a:pt x="48" y="104"/>
                    <a:pt x="60" y="108"/>
                    <a:pt x="72" y="108"/>
                  </a:cubicBezTo>
                  <a:cubicBezTo>
                    <a:pt x="86" y="108"/>
                    <a:pt x="101" y="102"/>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1888;p24">
              <a:extLst>
                <a:ext uri="{FF2B5EF4-FFF2-40B4-BE49-F238E27FC236}">
                  <a16:creationId xmlns:a16="http://schemas.microsoft.com/office/drawing/2014/main" id="{52745897-BA00-C248-8639-198084583320}"/>
                </a:ext>
              </a:extLst>
            </p:cNvPr>
            <p:cNvSpPr/>
            <p:nvPr/>
          </p:nvSpPr>
          <p:spPr>
            <a:xfrm rot="-2922755">
              <a:off x="9194990" y="3005234"/>
              <a:ext cx="17791" cy="14307"/>
            </a:xfrm>
            <a:custGeom>
              <a:avLst/>
              <a:gdLst/>
              <a:ahLst/>
              <a:cxnLst/>
              <a:rect l="l" t="t" r="r" b="b"/>
              <a:pathLst>
                <a:path w="143" h="115" extrusionOk="0">
                  <a:moveTo>
                    <a:pt x="68" y="1"/>
                  </a:moveTo>
                  <a:cubicBezTo>
                    <a:pt x="23" y="8"/>
                    <a:pt x="0" y="68"/>
                    <a:pt x="30" y="98"/>
                  </a:cubicBezTo>
                  <a:cubicBezTo>
                    <a:pt x="41" y="109"/>
                    <a:pt x="56" y="115"/>
                    <a:pt x="71" y="115"/>
                  </a:cubicBezTo>
                  <a:cubicBezTo>
                    <a:pt x="86" y="115"/>
                    <a:pt x="101" y="109"/>
                    <a:pt x="113" y="98"/>
                  </a:cubicBezTo>
                  <a:cubicBezTo>
                    <a:pt x="142"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1889;p24">
              <a:extLst>
                <a:ext uri="{FF2B5EF4-FFF2-40B4-BE49-F238E27FC236}">
                  <a16:creationId xmlns:a16="http://schemas.microsoft.com/office/drawing/2014/main" id="{22FFBF3B-7D4D-2D4E-91DE-DA813C7281E6}"/>
                </a:ext>
              </a:extLst>
            </p:cNvPr>
            <p:cNvSpPr/>
            <p:nvPr/>
          </p:nvSpPr>
          <p:spPr>
            <a:xfrm rot="-2922755">
              <a:off x="9260825" y="2591807"/>
              <a:ext cx="50137" cy="37448"/>
            </a:xfrm>
            <a:custGeom>
              <a:avLst/>
              <a:gdLst/>
              <a:ahLst/>
              <a:cxnLst/>
              <a:rect l="l" t="t" r="r" b="b"/>
              <a:pathLst>
                <a:path w="403" h="301" extrusionOk="0">
                  <a:moveTo>
                    <a:pt x="204" y="0"/>
                  </a:moveTo>
                  <a:cubicBezTo>
                    <a:pt x="201" y="0"/>
                    <a:pt x="198" y="0"/>
                    <a:pt x="195" y="1"/>
                  </a:cubicBezTo>
                  <a:cubicBezTo>
                    <a:pt x="60" y="8"/>
                    <a:pt x="1" y="165"/>
                    <a:pt x="98" y="263"/>
                  </a:cubicBezTo>
                  <a:cubicBezTo>
                    <a:pt x="126" y="287"/>
                    <a:pt x="162" y="300"/>
                    <a:pt x="199" y="300"/>
                  </a:cubicBezTo>
                  <a:cubicBezTo>
                    <a:pt x="241" y="300"/>
                    <a:pt x="283" y="283"/>
                    <a:pt x="315" y="248"/>
                  </a:cubicBezTo>
                  <a:cubicBezTo>
                    <a:pt x="403" y="153"/>
                    <a:pt x="333" y="0"/>
                    <a:pt x="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1890;p24">
              <a:extLst>
                <a:ext uri="{FF2B5EF4-FFF2-40B4-BE49-F238E27FC236}">
                  <a16:creationId xmlns:a16="http://schemas.microsoft.com/office/drawing/2014/main" id="{D53C6B40-634A-9045-99F5-854E60179227}"/>
                </a:ext>
              </a:extLst>
            </p:cNvPr>
            <p:cNvSpPr/>
            <p:nvPr/>
          </p:nvSpPr>
          <p:spPr>
            <a:xfrm rot="-2922755">
              <a:off x="9309687" y="3069620"/>
              <a:ext cx="50386" cy="37448"/>
            </a:xfrm>
            <a:custGeom>
              <a:avLst/>
              <a:gdLst/>
              <a:ahLst/>
              <a:cxnLst/>
              <a:rect l="l" t="t" r="r" b="b"/>
              <a:pathLst>
                <a:path w="405" h="301" extrusionOk="0">
                  <a:moveTo>
                    <a:pt x="195" y="0"/>
                  </a:moveTo>
                  <a:cubicBezTo>
                    <a:pt x="60" y="8"/>
                    <a:pt x="0" y="172"/>
                    <a:pt x="97" y="262"/>
                  </a:cubicBezTo>
                  <a:cubicBezTo>
                    <a:pt x="126" y="288"/>
                    <a:pt x="164" y="301"/>
                    <a:pt x="202" y="301"/>
                  </a:cubicBezTo>
                  <a:cubicBezTo>
                    <a:pt x="243" y="301"/>
                    <a:pt x="283" y="286"/>
                    <a:pt x="314" y="255"/>
                  </a:cubicBezTo>
                  <a:cubicBezTo>
                    <a:pt x="404" y="157"/>
                    <a:pt x="329"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1891;p24">
              <a:extLst>
                <a:ext uri="{FF2B5EF4-FFF2-40B4-BE49-F238E27FC236}">
                  <a16:creationId xmlns:a16="http://schemas.microsoft.com/office/drawing/2014/main" id="{6675E607-F5AD-9449-AC9F-6503E7113501}"/>
                </a:ext>
              </a:extLst>
            </p:cNvPr>
            <p:cNvSpPr/>
            <p:nvPr/>
          </p:nvSpPr>
          <p:spPr>
            <a:xfrm rot="-2922755">
              <a:off x="9281890" y="2650597"/>
              <a:ext cx="17791" cy="13561"/>
            </a:xfrm>
            <a:custGeom>
              <a:avLst/>
              <a:gdLst/>
              <a:ahLst/>
              <a:cxnLst/>
              <a:rect l="l" t="t" r="r" b="b"/>
              <a:pathLst>
                <a:path w="143" h="109" extrusionOk="0">
                  <a:moveTo>
                    <a:pt x="68" y="1"/>
                  </a:moveTo>
                  <a:cubicBezTo>
                    <a:pt x="15" y="1"/>
                    <a:pt x="0" y="61"/>
                    <a:pt x="30" y="98"/>
                  </a:cubicBezTo>
                  <a:cubicBezTo>
                    <a:pt x="40" y="105"/>
                    <a:pt x="53" y="109"/>
                    <a:pt x="66" y="109"/>
                  </a:cubicBezTo>
                  <a:cubicBezTo>
                    <a:pt x="82" y="109"/>
                    <a:pt x="97" y="103"/>
                    <a:pt x="105" y="91"/>
                  </a:cubicBezTo>
                  <a:cubicBezTo>
                    <a:pt x="142" y="61"/>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1892;p24">
              <a:extLst>
                <a:ext uri="{FF2B5EF4-FFF2-40B4-BE49-F238E27FC236}">
                  <a16:creationId xmlns:a16="http://schemas.microsoft.com/office/drawing/2014/main" id="{40CB2BC4-A997-D649-83D8-ED8DC3847DF5}"/>
                </a:ext>
              </a:extLst>
            </p:cNvPr>
            <p:cNvSpPr/>
            <p:nvPr/>
          </p:nvSpPr>
          <p:spPr>
            <a:xfrm rot="-2922755">
              <a:off x="9285441" y="2686031"/>
              <a:ext cx="17666" cy="13561"/>
            </a:xfrm>
            <a:custGeom>
              <a:avLst/>
              <a:gdLst/>
              <a:ahLst/>
              <a:cxnLst/>
              <a:rect l="l" t="t" r="r" b="b"/>
              <a:pathLst>
                <a:path w="142" h="109" extrusionOk="0">
                  <a:moveTo>
                    <a:pt x="77" y="1"/>
                  </a:moveTo>
                  <a:cubicBezTo>
                    <a:pt x="74" y="1"/>
                    <a:pt x="71" y="1"/>
                    <a:pt x="68" y="2"/>
                  </a:cubicBezTo>
                  <a:cubicBezTo>
                    <a:pt x="23" y="2"/>
                    <a:pt x="1" y="61"/>
                    <a:pt x="38" y="91"/>
                  </a:cubicBezTo>
                  <a:cubicBezTo>
                    <a:pt x="49" y="103"/>
                    <a:pt x="62" y="108"/>
                    <a:pt x="75" y="108"/>
                  </a:cubicBezTo>
                  <a:cubicBezTo>
                    <a:pt x="89"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1893;p24">
              <a:extLst>
                <a:ext uri="{FF2B5EF4-FFF2-40B4-BE49-F238E27FC236}">
                  <a16:creationId xmlns:a16="http://schemas.microsoft.com/office/drawing/2014/main" id="{281D7AEE-1CFC-6B42-9482-F50277CF897F}"/>
                </a:ext>
              </a:extLst>
            </p:cNvPr>
            <p:cNvSpPr/>
            <p:nvPr/>
          </p:nvSpPr>
          <p:spPr>
            <a:xfrm rot="-2922755">
              <a:off x="9288360" y="2720441"/>
              <a:ext cx="18786" cy="13934"/>
            </a:xfrm>
            <a:custGeom>
              <a:avLst/>
              <a:gdLst/>
              <a:ahLst/>
              <a:cxnLst/>
              <a:rect l="l" t="t" r="r" b="b"/>
              <a:pathLst>
                <a:path w="151" h="112" extrusionOk="0">
                  <a:moveTo>
                    <a:pt x="76" y="1"/>
                  </a:moveTo>
                  <a:cubicBezTo>
                    <a:pt x="23" y="8"/>
                    <a:pt x="1" y="61"/>
                    <a:pt x="38" y="98"/>
                  </a:cubicBezTo>
                  <a:cubicBezTo>
                    <a:pt x="48" y="107"/>
                    <a:pt x="60" y="112"/>
                    <a:pt x="72" y="112"/>
                  </a:cubicBezTo>
                  <a:cubicBezTo>
                    <a:pt x="88" y="112"/>
                    <a:pt x="105" y="104"/>
                    <a:pt x="113" y="90"/>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1894;p24">
              <a:extLst>
                <a:ext uri="{FF2B5EF4-FFF2-40B4-BE49-F238E27FC236}">
                  <a16:creationId xmlns:a16="http://schemas.microsoft.com/office/drawing/2014/main" id="{95B0583C-70E1-B94F-8B8A-F51F37D33D6B}"/>
                </a:ext>
              </a:extLst>
            </p:cNvPr>
            <p:cNvSpPr/>
            <p:nvPr/>
          </p:nvSpPr>
          <p:spPr>
            <a:xfrm rot="-2922755">
              <a:off x="9292555" y="2755595"/>
              <a:ext cx="17915" cy="13312"/>
            </a:xfrm>
            <a:custGeom>
              <a:avLst/>
              <a:gdLst/>
              <a:ahLst/>
              <a:cxnLst/>
              <a:rect l="l" t="t" r="r" b="b"/>
              <a:pathLst>
                <a:path w="144" h="107" extrusionOk="0">
                  <a:moveTo>
                    <a:pt x="68" y="0"/>
                  </a:moveTo>
                  <a:cubicBezTo>
                    <a:pt x="23" y="0"/>
                    <a:pt x="1" y="60"/>
                    <a:pt x="31" y="90"/>
                  </a:cubicBezTo>
                  <a:cubicBezTo>
                    <a:pt x="42" y="101"/>
                    <a:pt x="57" y="107"/>
                    <a:pt x="72" y="107"/>
                  </a:cubicBezTo>
                  <a:cubicBezTo>
                    <a:pt x="87" y="107"/>
                    <a:pt x="102" y="101"/>
                    <a:pt x="113" y="90"/>
                  </a:cubicBezTo>
                  <a:cubicBezTo>
                    <a:pt x="143" y="53"/>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1895;p24">
              <a:extLst>
                <a:ext uri="{FF2B5EF4-FFF2-40B4-BE49-F238E27FC236}">
                  <a16:creationId xmlns:a16="http://schemas.microsoft.com/office/drawing/2014/main" id="{F64D6C71-5E60-7846-8418-B9B08B8A99BB}"/>
                </a:ext>
              </a:extLst>
            </p:cNvPr>
            <p:cNvSpPr/>
            <p:nvPr/>
          </p:nvSpPr>
          <p:spPr>
            <a:xfrm rot="-2922755">
              <a:off x="9295760" y="2789864"/>
              <a:ext cx="18661" cy="14307"/>
            </a:xfrm>
            <a:custGeom>
              <a:avLst/>
              <a:gdLst/>
              <a:ahLst/>
              <a:cxnLst/>
              <a:rect l="l" t="t" r="r" b="b"/>
              <a:pathLst>
                <a:path w="150" h="115" extrusionOk="0">
                  <a:moveTo>
                    <a:pt x="75" y="0"/>
                  </a:moveTo>
                  <a:cubicBezTo>
                    <a:pt x="23" y="8"/>
                    <a:pt x="0" y="68"/>
                    <a:pt x="38" y="98"/>
                  </a:cubicBezTo>
                  <a:cubicBezTo>
                    <a:pt x="49" y="109"/>
                    <a:pt x="62" y="115"/>
                    <a:pt x="75" y="115"/>
                  </a:cubicBezTo>
                  <a:cubicBezTo>
                    <a:pt x="88" y="115"/>
                    <a:pt x="101" y="109"/>
                    <a:pt x="113"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1896;p24">
              <a:extLst>
                <a:ext uri="{FF2B5EF4-FFF2-40B4-BE49-F238E27FC236}">
                  <a16:creationId xmlns:a16="http://schemas.microsoft.com/office/drawing/2014/main" id="{854C9757-005F-354A-B1D6-846D6C7B507D}"/>
                </a:ext>
              </a:extLst>
            </p:cNvPr>
            <p:cNvSpPr/>
            <p:nvPr/>
          </p:nvSpPr>
          <p:spPr>
            <a:xfrm rot="-2922755">
              <a:off x="9299815" y="2824957"/>
              <a:ext cx="17791" cy="13561"/>
            </a:xfrm>
            <a:custGeom>
              <a:avLst/>
              <a:gdLst/>
              <a:ahLst/>
              <a:cxnLst/>
              <a:rect l="l" t="t" r="r" b="b"/>
              <a:pathLst>
                <a:path w="143" h="109" extrusionOk="0">
                  <a:moveTo>
                    <a:pt x="67" y="1"/>
                  </a:moveTo>
                  <a:cubicBezTo>
                    <a:pt x="15" y="1"/>
                    <a:pt x="0" y="61"/>
                    <a:pt x="30" y="98"/>
                  </a:cubicBezTo>
                  <a:cubicBezTo>
                    <a:pt x="40" y="105"/>
                    <a:pt x="53" y="109"/>
                    <a:pt x="67" y="109"/>
                  </a:cubicBezTo>
                  <a:cubicBezTo>
                    <a:pt x="83" y="109"/>
                    <a:pt x="100" y="103"/>
                    <a:pt x="112" y="91"/>
                  </a:cubicBezTo>
                  <a:cubicBezTo>
                    <a:pt x="142" y="53"/>
                    <a:pt x="112" y="1"/>
                    <a:pt x="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1897;p24">
              <a:extLst>
                <a:ext uri="{FF2B5EF4-FFF2-40B4-BE49-F238E27FC236}">
                  <a16:creationId xmlns:a16="http://schemas.microsoft.com/office/drawing/2014/main" id="{1401C5E3-A890-A248-BE11-D5976F6E8C16}"/>
                </a:ext>
              </a:extLst>
            </p:cNvPr>
            <p:cNvSpPr/>
            <p:nvPr/>
          </p:nvSpPr>
          <p:spPr>
            <a:xfrm rot="-2922755">
              <a:off x="9303387" y="2860438"/>
              <a:ext cx="17542" cy="13561"/>
            </a:xfrm>
            <a:custGeom>
              <a:avLst/>
              <a:gdLst/>
              <a:ahLst/>
              <a:cxnLst/>
              <a:rect l="l" t="t" r="r" b="b"/>
              <a:pathLst>
                <a:path w="141" h="109" extrusionOk="0">
                  <a:moveTo>
                    <a:pt x="77" y="1"/>
                  </a:moveTo>
                  <a:cubicBezTo>
                    <a:pt x="74" y="1"/>
                    <a:pt x="71" y="1"/>
                    <a:pt x="68" y="2"/>
                  </a:cubicBezTo>
                  <a:cubicBezTo>
                    <a:pt x="23" y="2"/>
                    <a:pt x="0" y="61"/>
                    <a:pt x="38" y="91"/>
                  </a:cubicBezTo>
                  <a:cubicBezTo>
                    <a:pt x="49" y="103"/>
                    <a:pt x="62" y="108"/>
                    <a:pt x="75" y="108"/>
                  </a:cubicBezTo>
                  <a:cubicBezTo>
                    <a:pt x="88"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1898;p24">
              <a:extLst>
                <a:ext uri="{FF2B5EF4-FFF2-40B4-BE49-F238E27FC236}">
                  <a16:creationId xmlns:a16="http://schemas.microsoft.com/office/drawing/2014/main" id="{5D71F784-5C3A-9148-9C43-2B1A3A856BE4}"/>
                </a:ext>
              </a:extLst>
            </p:cNvPr>
            <p:cNvSpPr/>
            <p:nvPr/>
          </p:nvSpPr>
          <p:spPr>
            <a:xfrm rot="-2922755">
              <a:off x="9306145" y="2894865"/>
              <a:ext cx="18786" cy="13561"/>
            </a:xfrm>
            <a:custGeom>
              <a:avLst/>
              <a:gdLst/>
              <a:ahLst/>
              <a:cxnLst/>
              <a:rect l="l" t="t" r="r" b="b"/>
              <a:pathLst>
                <a:path w="151" h="109" extrusionOk="0">
                  <a:moveTo>
                    <a:pt x="76" y="1"/>
                  </a:moveTo>
                  <a:cubicBezTo>
                    <a:pt x="23" y="1"/>
                    <a:pt x="1" y="61"/>
                    <a:pt x="38" y="98"/>
                  </a:cubicBezTo>
                  <a:cubicBezTo>
                    <a:pt x="48" y="105"/>
                    <a:pt x="61" y="108"/>
                    <a:pt x="74" y="108"/>
                  </a:cubicBezTo>
                  <a:cubicBezTo>
                    <a:pt x="90" y="108"/>
                    <a:pt x="105" y="103"/>
                    <a:pt x="113" y="90"/>
                  </a:cubicBezTo>
                  <a:cubicBezTo>
                    <a:pt x="151" y="61"/>
                    <a:pt x="121"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1899;p24">
              <a:extLst>
                <a:ext uri="{FF2B5EF4-FFF2-40B4-BE49-F238E27FC236}">
                  <a16:creationId xmlns:a16="http://schemas.microsoft.com/office/drawing/2014/main" id="{CDCFAB0C-EB46-5340-85C6-194982D4875D}"/>
                </a:ext>
              </a:extLst>
            </p:cNvPr>
            <p:cNvSpPr/>
            <p:nvPr/>
          </p:nvSpPr>
          <p:spPr>
            <a:xfrm rot="-2922755">
              <a:off x="9310476" y="2929946"/>
              <a:ext cx="17666" cy="13436"/>
            </a:xfrm>
            <a:custGeom>
              <a:avLst/>
              <a:gdLst/>
              <a:ahLst/>
              <a:cxnLst/>
              <a:rect l="l" t="t" r="r" b="b"/>
              <a:pathLst>
                <a:path w="142" h="108" extrusionOk="0">
                  <a:moveTo>
                    <a:pt x="77" y="1"/>
                  </a:moveTo>
                  <a:cubicBezTo>
                    <a:pt x="74" y="1"/>
                    <a:pt x="71" y="1"/>
                    <a:pt x="68" y="1"/>
                  </a:cubicBezTo>
                  <a:cubicBezTo>
                    <a:pt x="23" y="1"/>
                    <a:pt x="1" y="61"/>
                    <a:pt x="38" y="91"/>
                  </a:cubicBezTo>
                  <a:cubicBezTo>
                    <a:pt x="46" y="102"/>
                    <a:pt x="59" y="108"/>
                    <a:pt x="73" y="108"/>
                  </a:cubicBezTo>
                  <a:cubicBezTo>
                    <a:pt x="87" y="108"/>
                    <a:pt x="102" y="102"/>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1900;p24">
              <a:extLst>
                <a:ext uri="{FF2B5EF4-FFF2-40B4-BE49-F238E27FC236}">
                  <a16:creationId xmlns:a16="http://schemas.microsoft.com/office/drawing/2014/main" id="{9DE7E7F7-6276-A545-A398-0B93B10E7BF3}"/>
                </a:ext>
              </a:extLst>
            </p:cNvPr>
            <p:cNvSpPr/>
            <p:nvPr/>
          </p:nvSpPr>
          <p:spPr>
            <a:xfrm rot="-2922755">
              <a:off x="9313545" y="2964288"/>
              <a:ext cx="18661" cy="13934"/>
            </a:xfrm>
            <a:custGeom>
              <a:avLst/>
              <a:gdLst/>
              <a:ahLst/>
              <a:cxnLst/>
              <a:rect l="l" t="t" r="r" b="b"/>
              <a:pathLst>
                <a:path w="150" h="112" extrusionOk="0">
                  <a:moveTo>
                    <a:pt x="75" y="0"/>
                  </a:moveTo>
                  <a:cubicBezTo>
                    <a:pt x="23" y="8"/>
                    <a:pt x="0" y="60"/>
                    <a:pt x="37" y="98"/>
                  </a:cubicBezTo>
                  <a:cubicBezTo>
                    <a:pt x="48" y="108"/>
                    <a:pt x="59" y="112"/>
                    <a:pt x="71" y="112"/>
                  </a:cubicBezTo>
                  <a:cubicBezTo>
                    <a:pt x="85" y="112"/>
                    <a:pt x="100" y="106"/>
                    <a:pt x="112" y="98"/>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1901;p24">
              <a:extLst>
                <a:ext uri="{FF2B5EF4-FFF2-40B4-BE49-F238E27FC236}">
                  <a16:creationId xmlns:a16="http://schemas.microsoft.com/office/drawing/2014/main" id="{3EC23854-74C4-E344-B40D-D52A116ABC37}"/>
                </a:ext>
              </a:extLst>
            </p:cNvPr>
            <p:cNvSpPr/>
            <p:nvPr/>
          </p:nvSpPr>
          <p:spPr>
            <a:xfrm rot="-2922755">
              <a:off x="9317590" y="2999386"/>
              <a:ext cx="17915" cy="13436"/>
            </a:xfrm>
            <a:custGeom>
              <a:avLst/>
              <a:gdLst/>
              <a:ahLst/>
              <a:cxnLst/>
              <a:rect l="l" t="t" r="r" b="b"/>
              <a:pathLst>
                <a:path w="144" h="108" extrusionOk="0">
                  <a:moveTo>
                    <a:pt x="68" y="1"/>
                  </a:moveTo>
                  <a:cubicBezTo>
                    <a:pt x="23" y="1"/>
                    <a:pt x="1" y="61"/>
                    <a:pt x="31" y="91"/>
                  </a:cubicBezTo>
                  <a:cubicBezTo>
                    <a:pt x="42" y="102"/>
                    <a:pt x="57" y="108"/>
                    <a:pt x="72" y="108"/>
                  </a:cubicBezTo>
                  <a:cubicBezTo>
                    <a:pt x="87" y="108"/>
                    <a:pt x="102" y="102"/>
                    <a:pt x="113" y="91"/>
                  </a:cubicBezTo>
                  <a:cubicBezTo>
                    <a:pt x="143" y="53"/>
                    <a:pt x="113"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1902;p24">
              <a:extLst>
                <a:ext uri="{FF2B5EF4-FFF2-40B4-BE49-F238E27FC236}">
                  <a16:creationId xmlns:a16="http://schemas.microsoft.com/office/drawing/2014/main" id="{3638ACD4-FA38-FE4D-8882-601E4B32EFD0}"/>
                </a:ext>
              </a:extLst>
            </p:cNvPr>
            <p:cNvSpPr/>
            <p:nvPr/>
          </p:nvSpPr>
          <p:spPr>
            <a:xfrm rot="-2922755">
              <a:off x="9320989" y="3034085"/>
              <a:ext cx="17791" cy="14307"/>
            </a:xfrm>
            <a:custGeom>
              <a:avLst/>
              <a:gdLst/>
              <a:ahLst/>
              <a:cxnLst/>
              <a:rect l="l" t="t" r="r" b="b"/>
              <a:pathLst>
                <a:path w="143" h="115" extrusionOk="0">
                  <a:moveTo>
                    <a:pt x="68" y="0"/>
                  </a:moveTo>
                  <a:cubicBezTo>
                    <a:pt x="23" y="8"/>
                    <a:pt x="0" y="67"/>
                    <a:pt x="38" y="97"/>
                  </a:cubicBezTo>
                  <a:cubicBezTo>
                    <a:pt x="49" y="109"/>
                    <a:pt x="62" y="114"/>
                    <a:pt x="75" y="114"/>
                  </a:cubicBezTo>
                  <a:cubicBezTo>
                    <a:pt x="88" y="114"/>
                    <a:pt x="101" y="109"/>
                    <a:pt x="113" y="97"/>
                  </a:cubicBezTo>
                  <a:cubicBezTo>
                    <a:pt x="143"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1903;p24">
              <a:extLst>
                <a:ext uri="{FF2B5EF4-FFF2-40B4-BE49-F238E27FC236}">
                  <a16:creationId xmlns:a16="http://schemas.microsoft.com/office/drawing/2014/main" id="{9438B5EE-FFB4-1E4C-BB4B-597BC7CE6850}"/>
                </a:ext>
              </a:extLst>
            </p:cNvPr>
            <p:cNvSpPr/>
            <p:nvPr/>
          </p:nvSpPr>
          <p:spPr>
            <a:xfrm rot="-2922755">
              <a:off x="9402617" y="2571694"/>
              <a:ext cx="37323" cy="37448"/>
            </a:xfrm>
            <a:custGeom>
              <a:avLst/>
              <a:gdLst/>
              <a:ahLst/>
              <a:cxnLst/>
              <a:rect l="l" t="t" r="r" b="b"/>
              <a:pathLst>
                <a:path w="300" h="301" extrusionOk="0">
                  <a:moveTo>
                    <a:pt x="150" y="1"/>
                  </a:moveTo>
                  <a:cubicBezTo>
                    <a:pt x="68" y="1"/>
                    <a:pt x="0" y="68"/>
                    <a:pt x="0" y="151"/>
                  </a:cubicBezTo>
                  <a:cubicBezTo>
                    <a:pt x="0" y="233"/>
                    <a:pt x="68" y="300"/>
                    <a:pt x="150" y="300"/>
                  </a:cubicBezTo>
                  <a:cubicBezTo>
                    <a:pt x="232" y="300"/>
                    <a:pt x="300" y="233"/>
                    <a:pt x="300" y="151"/>
                  </a:cubicBezTo>
                  <a:cubicBezTo>
                    <a:pt x="300" y="68"/>
                    <a:pt x="232" y="1"/>
                    <a:pt x="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1904;p24">
              <a:extLst>
                <a:ext uri="{FF2B5EF4-FFF2-40B4-BE49-F238E27FC236}">
                  <a16:creationId xmlns:a16="http://schemas.microsoft.com/office/drawing/2014/main" id="{E90CD0F3-1514-4A47-85E2-87233BF5660B}"/>
                </a:ext>
              </a:extLst>
            </p:cNvPr>
            <p:cNvSpPr/>
            <p:nvPr/>
          </p:nvSpPr>
          <p:spPr>
            <a:xfrm rot="-2922755">
              <a:off x="9451250" y="3106013"/>
              <a:ext cx="50386" cy="37448"/>
            </a:xfrm>
            <a:custGeom>
              <a:avLst/>
              <a:gdLst/>
              <a:ahLst/>
              <a:cxnLst/>
              <a:rect l="l" t="t" r="r" b="b"/>
              <a:pathLst>
                <a:path w="405" h="301" extrusionOk="0">
                  <a:moveTo>
                    <a:pt x="195" y="0"/>
                  </a:moveTo>
                  <a:cubicBezTo>
                    <a:pt x="60" y="8"/>
                    <a:pt x="1" y="172"/>
                    <a:pt x="98" y="262"/>
                  </a:cubicBezTo>
                  <a:cubicBezTo>
                    <a:pt x="127" y="288"/>
                    <a:pt x="164" y="301"/>
                    <a:pt x="202" y="301"/>
                  </a:cubicBezTo>
                  <a:cubicBezTo>
                    <a:pt x="243" y="301"/>
                    <a:pt x="284" y="286"/>
                    <a:pt x="315" y="255"/>
                  </a:cubicBezTo>
                  <a:cubicBezTo>
                    <a:pt x="405" y="157"/>
                    <a:pt x="330" y="0"/>
                    <a:pt x="1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1905;p24">
              <a:extLst>
                <a:ext uri="{FF2B5EF4-FFF2-40B4-BE49-F238E27FC236}">
                  <a16:creationId xmlns:a16="http://schemas.microsoft.com/office/drawing/2014/main" id="{4D8DE3A1-8810-4F4E-AC1E-E96A43F14D89}"/>
                </a:ext>
              </a:extLst>
            </p:cNvPr>
            <p:cNvSpPr/>
            <p:nvPr/>
          </p:nvSpPr>
          <p:spPr>
            <a:xfrm rot="-2922755">
              <a:off x="9418241" y="2636549"/>
              <a:ext cx="17791" cy="13561"/>
            </a:xfrm>
            <a:custGeom>
              <a:avLst/>
              <a:gdLst/>
              <a:ahLst/>
              <a:cxnLst/>
              <a:rect l="l" t="t" r="r" b="b"/>
              <a:pathLst>
                <a:path w="143" h="109" extrusionOk="0">
                  <a:moveTo>
                    <a:pt x="68" y="1"/>
                  </a:moveTo>
                  <a:cubicBezTo>
                    <a:pt x="23" y="1"/>
                    <a:pt x="1" y="60"/>
                    <a:pt x="31" y="98"/>
                  </a:cubicBezTo>
                  <a:cubicBezTo>
                    <a:pt x="41" y="105"/>
                    <a:pt x="54" y="108"/>
                    <a:pt x="67" y="108"/>
                  </a:cubicBezTo>
                  <a:cubicBezTo>
                    <a:pt x="84" y="108"/>
                    <a:pt x="101" y="103"/>
                    <a:pt x="113" y="90"/>
                  </a:cubicBezTo>
                  <a:cubicBezTo>
                    <a:pt x="143" y="53"/>
                    <a:pt x="120"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1906;p24">
              <a:extLst>
                <a:ext uri="{FF2B5EF4-FFF2-40B4-BE49-F238E27FC236}">
                  <a16:creationId xmlns:a16="http://schemas.microsoft.com/office/drawing/2014/main" id="{C993E203-02A3-6A4A-AE19-C815BAC5D0B3}"/>
                </a:ext>
              </a:extLst>
            </p:cNvPr>
            <p:cNvSpPr/>
            <p:nvPr/>
          </p:nvSpPr>
          <p:spPr>
            <a:xfrm rot="-2922755">
              <a:off x="9421899" y="2675527"/>
              <a:ext cx="18786" cy="13436"/>
            </a:xfrm>
            <a:custGeom>
              <a:avLst/>
              <a:gdLst/>
              <a:ahLst/>
              <a:cxnLst/>
              <a:rect l="l" t="t" r="r" b="b"/>
              <a:pathLst>
                <a:path w="151" h="108" extrusionOk="0">
                  <a:moveTo>
                    <a:pt x="75" y="1"/>
                  </a:moveTo>
                  <a:cubicBezTo>
                    <a:pt x="23" y="1"/>
                    <a:pt x="1" y="60"/>
                    <a:pt x="38" y="90"/>
                  </a:cubicBezTo>
                  <a:cubicBezTo>
                    <a:pt x="49" y="102"/>
                    <a:pt x="62" y="107"/>
                    <a:pt x="75" y="107"/>
                  </a:cubicBezTo>
                  <a:cubicBezTo>
                    <a:pt x="89" y="107"/>
                    <a:pt x="102" y="102"/>
                    <a:pt x="113" y="90"/>
                  </a:cubicBezTo>
                  <a:cubicBezTo>
                    <a:pt x="150" y="53"/>
                    <a:pt x="120"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1907;p24">
              <a:extLst>
                <a:ext uri="{FF2B5EF4-FFF2-40B4-BE49-F238E27FC236}">
                  <a16:creationId xmlns:a16="http://schemas.microsoft.com/office/drawing/2014/main" id="{06724FB8-4554-B940-88AC-C07577D4B72F}"/>
                </a:ext>
              </a:extLst>
            </p:cNvPr>
            <p:cNvSpPr/>
            <p:nvPr/>
          </p:nvSpPr>
          <p:spPr>
            <a:xfrm rot="-2922755">
              <a:off x="9426595" y="2714475"/>
              <a:ext cx="17542" cy="13561"/>
            </a:xfrm>
            <a:custGeom>
              <a:avLst/>
              <a:gdLst/>
              <a:ahLst/>
              <a:cxnLst/>
              <a:rect l="l" t="t" r="r" b="b"/>
              <a:pathLst>
                <a:path w="141" h="109" extrusionOk="0">
                  <a:moveTo>
                    <a:pt x="75" y="1"/>
                  </a:moveTo>
                  <a:cubicBezTo>
                    <a:pt x="73" y="1"/>
                    <a:pt x="70" y="1"/>
                    <a:pt x="67" y="2"/>
                  </a:cubicBezTo>
                  <a:cubicBezTo>
                    <a:pt x="22" y="2"/>
                    <a:pt x="0" y="61"/>
                    <a:pt x="30" y="91"/>
                  </a:cubicBezTo>
                  <a:cubicBezTo>
                    <a:pt x="41" y="103"/>
                    <a:pt x="56" y="108"/>
                    <a:pt x="71" y="108"/>
                  </a:cubicBezTo>
                  <a:cubicBezTo>
                    <a:pt x="86" y="108"/>
                    <a:pt x="101" y="103"/>
                    <a:pt x="112" y="91"/>
                  </a:cubicBezTo>
                  <a:cubicBezTo>
                    <a:pt x="141" y="56"/>
                    <a:pt x="11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1908;p24">
              <a:extLst>
                <a:ext uri="{FF2B5EF4-FFF2-40B4-BE49-F238E27FC236}">
                  <a16:creationId xmlns:a16="http://schemas.microsoft.com/office/drawing/2014/main" id="{B9CA71DF-2EB0-8E41-9EFA-4C9F45D4A6D2}"/>
                </a:ext>
              </a:extLst>
            </p:cNvPr>
            <p:cNvSpPr/>
            <p:nvPr/>
          </p:nvSpPr>
          <p:spPr>
            <a:xfrm rot="-2922755">
              <a:off x="9430044" y="2753141"/>
              <a:ext cx="17915" cy="14307"/>
            </a:xfrm>
            <a:custGeom>
              <a:avLst/>
              <a:gdLst/>
              <a:ahLst/>
              <a:cxnLst/>
              <a:rect l="l" t="t" r="r" b="b"/>
              <a:pathLst>
                <a:path w="144" h="115" extrusionOk="0">
                  <a:moveTo>
                    <a:pt x="68" y="0"/>
                  </a:moveTo>
                  <a:cubicBezTo>
                    <a:pt x="23" y="8"/>
                    <a:pt x="1" y="68"/>
                    <a:pt x="38" y="97"/>
                  </a:cubicBezTo>
                  <a:cubicBezTo>
                    <a:pt x="50" y="109"/>
                    <a:pt x="63" y="114"/>
                    <a:pt x="76" y="114"/>
                  </a:cubicBezTo>
                  <a:cubicBezTo>
                    <a:pt x="89" y="114"/>
                    <a:pt x="102" y="109"/>
                    <a:pt x="113" y="97"/>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1909;p24">
              <a:extLst>
                <a:ext uri="{FF2B5EF4-FFF2-40B4-BE49-F238E27FC236}">
                  <a16:creationId xmlns:a16="http://schemas.microsoft.com/office/drawing/2014/main" id="{256017C1-C52E-CD45-8E10-9D1617459304}"/>
                </a:ext>
              </a:extLst>
            </p:cNvPr>
            <p:cNvSpPr/>
            <p:nvPr/>
          </p:nvSpPr>
          <p:spPr>
            <a:xfrm rot="-2922755">
              <a:off x="9433630" y="2792209"/>
              <a:ext cx="18786" cy="13934"/>
            </a:xfrm>
            <a:custGeom>
              <a:avLst/>
              <a:gdLst/>
              <a:ahLst/>
              <a:cxnLst/>
              <a:rect l="l" t="t" r="r" b="b"/>
              <a:pathLst>
                <a:path w="151" h="112" extrusionOk="0">
                  <a:moveTo>
                    <a:pt x="76" y="0"/>
                  </a:moveTo>
                  <a:cubicBezTo>
                    <a:pt x="23" y="8"/>
                    <a:pt x="1" y="60"/>
                    <a:pt x="38" y="98"/>
                  </a:cubicBezTo>
                  <a:cubicBezTo>
                    <a:pt x="48" y="107"/>
                    <a:pt x="60" y="111"/>
                    <a:pt x="72" y="111"/>
                  </a:cubicBezTo>
                  <a:cubicBezTo>
                    <a:pt x="88" y="111"/>
                    <a:pt x="104" y="103"/>
                    <a:pt x="113" y="90"/>
                  </a:cubicBezTo>
                  <a:cubicBezTo>
                    <a:pt x="151" y="60"/>
                    <a:pt x="121"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1910;p24">
              <a:extLst>
                <a:ext uri="{FF2B5EF4-FFF2-40B4-BE49-F238E27FC236}">
                  <a16:creationId xmlns:a16="http://schemas.microsoft.com/office/drawing/2014/main" id="{2F5BDAA2-EC9F-0C4C-BBE4-91E02320FBF3}"/>
                </a:ext>
              </a:extLst>
            </p:cNvPr>
            <p:cNvSpPr/>
            <p:nvPr/>
          </p:nvSpPr>
          <p:spPr>
            <a:xfrm rot="-2922755">
              <a:off x="9438190" y="2831230"/>
              <a:ext cx="17791" cy="13561"/>
            </a:xfrm>
            <a:custGeom>
              <a:avLst/>
              <a:gdLst/>
              <a:ahLst/>
              <a:cxnLst/>
              <a:rect l="l" t="t" r="r" b="b"/>
              <a:pathLst>
                <a:path w="143" h="109" extrusionOk="0">
                  <a:moveTo>
                    <a:pt x="68" y="0"/>
                  </a:moveTo>
                  <a:cubicBezTo>
                    <a:pt x="23" y="0"/>
                    <a:pt x="0" y="60"/>
                    <a:pt x="30" y="98"/>
                  </a:cubicBezTo>
                  <a:cubicBezTo>
                    <a:pt x="40" y="104"/>
                    <a:pt x="53" y="108"/>
                    <a:pt x="67" y="108"/>
                  </a:cubicBezTo>
                  <a:cubicBezTo>
                    <a:pt x="83" y="108"/>
                    <a:pt x="100" y="102"/>
                    <a:pt x="113" y="90"/>
                  </a:cubicBezTo>
                  <a:cubicBezTo>
                    <a:pt x="142" y="60"/>
                    <a:pt x="120"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1911;p24">
              <a:extLst>
                <a:ext uri="{FF2B5EF4-FFF2-40B4-BE49-F238E27FC236}">
                  <a16:creationId xmlns:a16="http://schemas.microsoft.com/office/drawing/2014/main" id="{17B3E3F4-28E9-0641-A9D0-831CFC0D5D4B}"/>
                </a:ext>
              </a:extLst>
            </p:cNvPr>
            <p:cNvSpPr/>
            <p:nvPr/>
          </p:nvSpPr>
          <p:spPr>
            <a:xfrm rot="-2922755">
              <a:off x="9441869" y="2870256"/>
              <a:ext cx="18661" cy="13436"/>
            </a:xfrm>
            <a:custGeom>
              <a:avLst/>
              <a:gdLst/>
              <a:ahLst/>
              <a:cxnLst/>
              <a:rect l="l" t="t" r="r" b="b"/>
              <a:pathLst>
                <a:path w="150" h="108" extrusionOk="0">
                  <a:moveTo>
                    <a:pt x="75" y="0"/>
                  </a:moveTo>
                  <a:cubicBezTo>
                    <a:pt x="23" y="0"/>
                    <a:pt x="0" y="60"/>
                    <a:pt x="38" y="90"/>
                  </a:cubicBezTo>
                  <a:cubicBezTo>
                    <a:pt x="49" y="101"/>
                    <a:pt x="62" y="107"/>
                    <a:pt x="75" y="107"/>
                  </a:cubicBezTo>
                  <a:cubicBezTo>
                    <a:pt x="88" y="107"/>
                    <a:pt x="101" y="101"/>
                    <a:pt x="112" y="90"/>
                  </a:cubicBezTo>
                  <a:cubicBezTo>
                    <a:pt x="150" y="53"/>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1912;p24">
              <a:extLst>
                <a:ext uri="{FF2B5EF4-FFF2-40B4-BE49-F238E27FC236}">
                  <a16:creationId xmlns:a16="http://schemas.microsoft.com/office/drawing/2014/main" id="{B4EE6995-588B-084C-9AC3-1882BD76D159}"/>
                </a:ext>
              </a:extLst>
            </p:cNvPr>
            <p:cNvSpPr/>
            <p:nvPr/>
          </p:nvSpPr>
          <p:spPr>
            <a:xfrm rot="-2922755">
              <a:off x="9446441" y="2909204"/>
              <a:ext cx="17666" cy="13561"/>
            </a:xfrm>
            <a:custGeom>
              <a:avLst/>
              <a:gdLst/>
              <a:ahLst/>
              <a:cxnLst/>
              <a:rect l="l" t="t" r="r" b="b"/>
              <a:pathLst>
                <a:path w="142" h="109" extrusionOk="0">
                  <a:moveTo>
                    <a:pt x="76" y="1"/>
                  </a:moveTo>
                  <a:cubicBezTo>
                    <a:pt x="73" y="1"/>
                    <a:pt x="71" y="1"/>
                    <a:pt x="68" y="1"/>
                  </a:cubicBezTo>
                  <a:cubicBezTo>
                    <a:pt x="16" y="1"/>
                    <a:pt x="1" y="61"/>
                    <a:pt x="31" y="91"/>
                  </a:cubicBezTo>
                  <a:cubicBezTo>
                    <a:pt x="42" y="102"/>
                    <a:pt x="57" y="108"/>
                    <a:pt x="72" y="108"/>
                  </a:cubicBezTo>
                  <a:cubicBezTo>
                    <a:pt x="87" y="108"/>
                    <a:pt x="102" y="102"/>
                    <a:pt x="113" y="91"/>
                  </a:cubicBezTo>
                  <a:cubicBezTo>
                    <a:pt x="141" y="56"/>
                    <a:pt x="116" y="1"/>
                    <a:pt x="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1913;p24">
              <a:extLst>
                <a:ext uri="{FF2B5EF4-FFF2-40B4-BE49-F238E27FC236}">
                  <a16:creationId xmlns:a16="http://schemas.microsoft.com/office/drawing/2014/main" id="{C3669F54-3F45-0547-AA6B-244A7B4F9471}"/>
                </a:ext>
              </a:extLst>
            </p:cNvPr>
            <p:cNvSpPr/>
            <p:nvPr/>
          </p:nvSpPr>
          <p:spPr>
            <a:xfrm rot="-2922755">
              <a:off x="9450336" y="2948582"/>
              <a:ext cx="17542" cy="13561"/>
            </a:xfrm>
            <a:custGeom>
              <a:avLst/>
              <a:gdLst/>
              <a:ahLst/>
              <a:cxnLst/>
              <a:rect l="l" t="t" r="r" b="b"/>
              <a:pathLst>
                <a:path w="141" h="109" extrusionOk="0">
                  <a:moveTo>
                    <a:pt x="77" y="1"/>
                  </a:moveTo>
                  <a:cubicBezTo>
                    <a:pt x="74" y="1"/>
                    <a:pt x="71" y="1"/>
                    <a:pt x="68" y="1"/>
                  </a:cubicBezTo>
                  <a:cubicBezTo>
                    <a:pt x="23" y="1"/>
                    <a:pt x="0" y="61"/>
                    <a:pt x="38" y="91"/>
                  </a:cubicBezTo>
                  <a:cubicBezTo>
                    <a:pt x="49" y="103"/>
                    <a:pt x="62" y="108"/>
                    <a:pt x="75" y="108"/>
                  </a:cubicBezTo>
                  <a:cubicBezTo>
                    <a:pt x="88" y="108"/>
                    <a:pt x="102" y="103"/>
                    <a:pt x="113" y="91"/>
                  </a:cubicBezTo>
                  <a:cubicBezTo>
                    <a:pt x="141" y="56"/>
                    <a:pt x="123"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1914;p24">
              <a:extLst>
                <a:ext uri="{FF2B5EF4-FFF2-40B4-BE49-F238E27FC236}">
                  <a16:creationId xmlns:a16="http://schemas.microsoft.com/office/drawing/2014/main" id="{8C4B669D-AD27-CC4B-9A23-C65C97CE5A5B}"/>
                </a:ext>
              </a:extLst>
            </p:cNvPr>
            <p:cNvSpPr/>
            <p:nvPr/>
          </p:nvSpPr>
          <p:spPr>
            <a:xfrm rot="-2922755">
              <a:off x="9453718" y="2986827"/>
              <a:ext cx="18786" cy="14307"/>
            </a:xfrm>
            <a:custGeom>
              <a:avLst/>
              <a:gdLst/>
              <a:ahLst/>
              <a:cxnLst/>
              <a:rect l="l" t="t" r="r" b="b"/>
              <a:pathLst>
                <a:path w="151" h="115" extrusionOk="0">
                  <a:moveTo>
                    <a:pt x="75" y="0"/>
                  </a:moveTo>
                  <a:cubicBezTo>
                    <a:pt x="23" y="8"/>
                    <a:pt x="0" y="67"/>
                    <a:pt x="38" y="97"/>
                  </a:cubicBezTo>
                  <a:cubicBezTo>
                    <a:pt x="49" y="109"/>
                    <a:pt x="64" y="114"/>
                    <a:pt x="78" y="114"/>
                  </a:cubicBezTo>
                  <a:cubicBezTo>
                    <a:pt x="92" y="114"/>
                    <a:pt x="105" y="109"/>
                    <a:pt x="113" y="97"/>
                  </a:cubicBezTo>
                  <a:cubicBezTo>
                    <a:pt x="150" y="60"/>
                    <a:pt x="120"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1915;p24">
              <a:extLst>
                <a:ext uri="{FF2B5EF4-FFF2-40B4-BE49-F238E27FC236}">
                  <a16:creationId xmlns:a16="http://schemas.microsoft.com/office/drawing/2014/main" id="{2F174175-299F-1E4B-A3A0-7E5CC11FFFAA}"/>
                </a:ext>
              </a:extLst>
            </p:cNvPr>
            <p:cNvSpPr/>
            <p:nvPr/>
          </p:nvSpPr>
          <p:spPr>
            <a:xfrm rot="-2922755">
              <a:off x="9458128" y="3025916"/>
              <a:ext cx="17915" cy="13810"/>
            </a:xfrm>
            <a:custGeom>
              <a:avLst/>
              <a:gdLst/>
              <a:ahLst/>
              <a:cxnLst/>
              <a:rect l="l" t="t" r="r" b="b"/>
              <a:pathLst>
                <a:path w="144" h="111" extrusionOk="0">
                  <a:moveTo>
                    <a:pt x="68" y="0"/>
                  </a:moveTo>
                  <a:cubicBezTo>
                    <a:pt x="23" y="0"/>
                    <a:pt x="1" y="60"/>
                    <a:pt x="31" y="97"/>
                  </a:cubicBezTo>
                  <a:cubicBezTo>
                    <a:pt x="40" y="107"/>
                    <a:pt x="52" y="111"/>
                    <a:pt x="65" y="111"/>
                  </a:cubicBezTo>
                  <a:cubicBezTo>
                    <a:pt x="82" y="111"/>
                    <a:pt x="100" y="103"/>
                    <a:pt x="113" y="90"/>
                  </a:cubicBezTo>
                  <a:cubicBezTo>
                    <a:pt x="143" y="60"/>
                    <a:pt x="121" y="0"/>
                    <a:pt x="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1916;p24">
              <a:extLst>
                <a:ext uri="{FF2B5EF4-FFF2-40B4-BE49-F238E27FC236}">
                  <a16:creationId xmlns:a16="http://schemas.microsoft.com/office/drawing/2014/main" id="{7C2778D7-9BE0-CA49-A51F-F6C596E3591B}"/>
                </a:ext>
              </a:extLst>
            </p:cNvPr>
            <p:cNvSpPr/>
            <p:nvPr/>
          </p:nvSpPr>
          <p:spPr>
            <a:xfrm rot="-2922755">
              <a:off x="9461884" y="3065358"/>
              <a:ext cx="17791" cy="13436"/>
            </a:xfrm>
            <a:custGeom>
              <a:avLst/>
              <a:gdLst/>
              <a:ahLst/>
              <a:cxnLst/>
              <a:rect l="l" t="t" r="r" b="b"/>
              <a:pathLst>
                <a:path w="143" h="108" extrusionOk="0">
                  <a:moveTo>
                    <a:pt x="76" y="0"/>
                  </a:moveTo>
                  <a:cubicBezTo>
                    <a:pt x="23" y="0"/>
                    <a:pt x="1" y="60"/>
                    <a:pt x="38" y="97"/>
                  </a:cubicBezTo>
                  <a:cubicBezTo>
                    <a:pt x="48" y="104"/>
                    <a:pt x="60" y="108"/>
                    <a:pt x="72" y="108"/>
                  </a:cubicBezTo>
                  <a:cubicBezTo>
                    <a:pt x="86" y="108"/>
                    <a:pt x="101" y="102"/>
                    <a:pt x="113" y="90"/>
                  </a:cubicBezTo>
                  <a:cubicBezTo>
                    <a:pt x="143" y="53"/>
                    <a:pt x="12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1917;p24">
              <a:extLst>
                <a:ext uri="{FF2B5EF4-FFF2-40B4-BE49-F238E27FC236}">
                  <a16:creationId xmlns:a16="http://schemas.microsoft.com/office/drawing/2014/main" id="{B83BD912-49AB-ED42-BFEC-857061631A5A}"/>
                </a:ext>
              </a:extLst>
            </p:cNvPr>
            <p:cNvSpPr/>
            <p:nvPr/>
          </p:nvSpPr>
          <p:spPr>
            <a:xfrm rot="-2922755">
              <a:off x="9553484" y="2554650"/>
              <a:ext cx="39935" cy="37945"/>
            </a:xfrm>
            <a:custGeom>
              <a:avLst/>
              <a:gdLst/>
              <a:ahLst/>
              <a:cxnLst/>
              <a:rect l="l" t="t" r="r" b="b"/>
              <a:pathLst>
                <a:path w="321" h="305" extrusionOk="0">
                  <a:moveTo>
                    <a:pt x="169" y="1"/>
                  </a:moveTo>
                  <a:cubicBezTo>
                    <a:pt x="130" y="1"/>
                    <a:pt x="91" y="16"/>
                    <a:pt x="60" y="49"/>
                  </a:cubicBezTo>
                  <a:cubicBezTo>
                    <a:pt x="1" y="108"/>
                    <a:pt x="8" y="206"/>
                    <a:pt x="68" y="266"/>
                  </a:cubicBezTo>
                  <a:cubicBezTo>
                    <a:pt x="97" y="293"/>
                    <a:pt x="132" y="305"/>
                    <a:pt x="166" y="305"/>
                  </a:cubicBezTo>
                  <a:cubicBezTo>
                    <a:pt x="245" y="305"/>
                    <a:pt x="320" y="240"/>
                    <a:pt x="315" y="146"/>
                  </a:cubicBezTo>
                  <a:cubicBezTo>
                    <a:pt x="315" y="57"/>
                    <a:pt x="243" y="1"/>
                    <a:pt x="1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1918;p24">
              <a:extLst>
                <a:ext uri="{FF2B5EF4-FFF2-40B4-BE49-F238E27FC236}">
                  <a16:creationId xmlns:a16="http://schemas.microsoft.com/office/drawing/2014/main" id="{51E404B2-6616-D848-8F1B-14EA2AD990B8}"/>
                </a:ext>
              </a:extLst>
            </p:cNvPr>
            <p:cNvSpPr/>
            <p:nvPr/>
          </p:nvSpPr>
          <p:spPr>
            <a:xfrm rot="-2922755">
              <a:off x="9614698" y="3145634"/>
              <a:ext cx="39189" cy="37075"/>
            </a:xfrm>
            <a:custGeom>
              <a:avLst/>
              <a:gdLst/>
              <a:ahLst/>
              <a:cxnLst/>
              <a:rect l="l" t="t" r="r" b="b"/>
              <a:pathLst>
                <a:path w="315" h="298" extrusionOk="0">
                  <a:moveTo>
                    <a:pt x="161" y="1"/>
                  </a:moveTo>
                  <a:cubicBezTo>
                    <a:pt x="122" y="1"/>
                    <a:pt x="83" y="16"/>
                    <a:pt x="53" y="49"/>
                  </a:cubicBezTo>
                  <a:cubicBezTo>
                    <a:pt x="0" y="109"/>
                    <a:pt x="0" y="199"/>
                    <a:pt x="60" y="258"/>
                  </a:cubicBezTo>
                  <a:cubicBezTo>
                    <a:pt x="90" y="286"/>
                    <a:pt x="125" y="298"/>
                    <a:pt x="160" y="298"/>
                  </a:cubicBezTo>
                  <a:cubicBezTo>
                    <a:pt x="239" y="298"/>
                    <a:pt x="315" y="235"/>
                    <a:pt x="315" y="146"/>
                  </a:cubicBezTo>
                  <a:cubicBezTo>
                    <a:pt x="310" y="57"/>
                    <a:pt x="236"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1919;p24">
              <a:extLst>
                <a:ext uri="{FF2B5EF4-FFF2-40B4-BE49-F238E27FC236}">
                  <a16:creationId xmlns:a16="http://schemas.microsoft.com/office/drawing/2014/main" id="{9D09CBCD-8730-AF4C-B93A-646BF80507F0}"/>
                </a:ext>
              </a:extLst>
            </p:cNvPr>
            <p:cNvSpPr/>
            <p:nvPr/>
          </p:nvSpPr>
          <p:spPr>
            <a:xfrm rot="-2922755">
              <a:off x="9572388" y="2624942"/>
              <a:ext cx="15054" cy="13685"/>
            </a:xfrm>
            <a:custGeom>
              <a:avLst/>
              <a:gdLst/>
              <a:ahLst/>
              <a:cxnLst/>
              <a:rect l="l" t="t" r="r" b="b"/>
              <a:pathLst>
                <a:path w="121" h="110" extrusionOk="0">
                  <a:moveTo>
                    <a:pt x="64" y="0"/>
                  </a:moveTo>
                  <a:cubicBezTo>
                    <a:pt x="50" y="0"/>
                    <a:pt x="36" y="5"/>
                    <a:pt x="23" y="15"/>
                  </a:cubicBezTo>
                  <a:cubicBezTo>
                    <a:pt x="0" y="38"/>
                    <a:pt x="8" y="75"/>
                    <a:pt x="30" y="98"/>
                  </a:cubicBezTo>
                  <a:cubicBezTo>
                    <a:pt x="39" y="106"/>
                    <a:pt x="49" y="110"/>
                    <a:pt x="61" y="110"/>
                  </a:cubicBezTo>
                  <a:cubicBezTo>
                    <a:pt x="89" y="110"/>
                    <a:pt x="120" y="85"/>
                    <a:pt x="120" y="53"/>
                  </a:cubicBezTo>
                  <a:cubicBezTo>
                    <a:pt x="115" y="18"/>
                    <a:pt x="91"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1920;p24">
              <a:extLst>
                <a:ext uri="{FF2B5EF4-FFF2-40B4-BE49-F238E27FC236}">
                  <a16:creationId xmlns:a16="http://schemas.microsoft.com/office/drawing/2014/main" id="{DA84A8B1-6DB7-5C4C-8483-8D2344DA7915}"/>
                </a:ext>
              </a:extLst>
            </p:cNvPr>
            <p:cNvSpPr/>
            <p:nvPr/>
          </p:nvSpPr>
          <p:spPr>
            <a:xfrm rot="-2922755">
              <a:off x="9577398" y="2668041"/>
              <a:ext cx="14058" cy="13561"/>
            </a:xfrm>
            <a:custGeom>
              <a:avLst/>
              <a:gdLst/>
              <a:ahLst/>
              <a:cxnLst/>
              <a:rect l="l" t="t" r="r" b="b"/>
              <a:pathLst>
                <a:path w="113" h="109" extrusionOk="0">
                  <a:moveTo>
                    <a:pt x="57" y="0"/>
                  </a:moveTo>
                  <a:cubicBezTo>
                    <a:pt x="45" y="0"/>
                    <a:pt x="32" y="4"/>
                    <a:pt x="23" y="14"/>
                  </a:cubicBezTo>
                  <a:cubicBezTo>
                    <a:pt x="0" y="36"/>
                    <a:pt x="0" y="74"/>
                    <a:pt x="23" y="96"/>
                  </a:cubicBezTo>
                  <a:cubicBezTo>
                    <a:pt x="33" y="105"/>
                    <a:pt x="45" y="108"/>
                    <a:pt x="56" y="108"/>
                  </a:cubicBezTo>
                  <a:cubicBezTo>
                    <a:pt x="85" y="108"/>
                    <a:pt x="113" y="84"/>
                    <a:pt x="113" y="51"/>
                  </a:cubicBezTo>
                  <a:cubicBezTo>
                    <a:pt x="113" y="20"/>
                    <a:pt x="85" y="0"/>
                    <a:pt x="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1921;p24">
              <a:extLst>
                <a:ext uri="{FF2B5EF4-FFF2-40B4-BE49-F238E27FC236}">
                  <a16:creationId xmlns:a16="http://schemas.microsoft.com/office/drawing/2014/main" id="{CB1D5050-639E-E646-AF2F-2AE72F9B3A18}"/>
                </a:ext>
              </a:extLst>
            </p:cNvPr>
            <p:cNvSpPr/>
            <p:nvPr/>
          </p:nvSpPr>
          <p:spPr>
            <a:xfrm rot="-2922755">
              <a:off x="9581407" y="2711007"/>
              <a:ext cx="14805" cy="13810"/>
            </a:xfrm>
            <a:custGeom>
              <a:avLst/>
              <a:gdLst/>
              <a:ahLst/>
              <a:cxnLst/>
              <a:rect l="l" t="t" r="r" b="b"/>
              <a:pathLst>
                <a:path w="119" h="111" extrusionOk="0">
                  <a:moveTo>
                    <a:pt x="58" y="1"/>
                  </a:moveTo>
                  <a:cubicBezTo>
                    <a:pt x="45" y="1"/>
                    <a:pt x="33" y="5"/>
                    <a:pt x="23" y="14"/>
                  </a:cubicBezTo>
                  <a:cubicBezTo>
                    <a:pt x="1" y="37"/>
                    <a:pt x="1" y="74"/>
                    <a:pt x="23" y="97"/>
                  </a:cubicBezTo>
                  <a:cubicBezTo>
                    <a:pt x="35" y="106"/>
                    <a:pt x="48" y="110"/>
                    <a:pt x="61" y="110"/>
                  </a:cubicBezTo>
                  <a:cubicBezTo>
                    <a:pt x="91" y="110"/>
                    <a:pt x="118" y="88"/>
                    <a:pt x="113" y="52"/>
                  </a:cubicBezTo>
                  <a:cubicBezTo>
                    <a:pt x="113" y="21"/>
                    <a:pt x="85"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1922;p24">
              <a:extLst>
                <a:ext uri="{FF2B5EF4-FFF2-40B4-BE49-F238E27FC236}">
                  <a16:creationId xmlns:a16="http://schemas.microsoft.com/office/drawing/2014/main" id="{2852705A-B44B-E54D-A957-04C7129BC958}"/>
                </a:ext>
              </a:extLst>
            </p:cNvPr>
            <p:cNvSpPr/>
            <p:nvPr/>
          </p:nvSpPr>
          <p:spPr>
            <a:xfrm rot="-2922755">
              <a:off x="9586259" y="2753884"/>
              <a:ext cx="14183" cy="13685"/>
            </a:xfrm>
            <a:custGeom>
              <a:avLst/>
              <a:gdLst/>
              <a:ahLst/>
              <a:cxnLst/>
              <a:rect l="l" t="t" r="r" b="b"/>
              <a:pathLst>
                <a:path w="114" h="110" extrusionOk="0">
                  <a:moveTo>
                    <a:pt x="55" y="0"/>
                  </a:moveTo>
                  <a:cubicBezTo>
                    <a:pt x="42" y="0"/>
                    <a:pt x="28" y="4"/>
                    <a:pt x="16" y="14"/>
                  </a:cubicBezTo>
                  <a:cubicBezTo>
                    <a:pt x="1" y="36"/>
                    <a:pt x="1" y="74"/>
                    <a:pt x="23" y="96"/>
                  </a:cubicBezTo>
                  <a:cubicBezTo>
                    <a:pt x="32" y="105"/>
                    <a:pt x="44" y="110"/>
                    <a:pt x="57" y="110"/>
                  </a:cubicBezTo>
                  <a:cubicBezTo>
                    <a:pt x="84" y="110"/>
                    <a:pt x="113" y="88"/>
                    <a:pt x="113" y="51"/>
                  </a:cubicBezTo>
                  <a:cubicBezTo>
                    <a:pt x="113" y="20"/>
                    <a:pt x="85" y="0"/>
                    <a:pt x="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1923;p24">
              <a:extLst>
                <a:ext uri="{FF2B5EF4-FFF2-40B4-BE49-F238E27FC236}">
                  <a16:creationId xmlns:a16="http://schemas.microsoft.com/office/drawing/2014/main" id="{B6C3410F-8D58-9645-8AC8-69B05DD47A1A}"/>
                </a:ext>
              </a:extLst>
            </p:cNvPr>
            <p:cNvSpPr/>
            <p:nvPr/>
          </p:nvSpPr>
          <p:spPr>
            <a:xfrm rot="-2922755">
              <a:off x="9590440" y="2797076"/>
              <a:ext cx="14680" cy="13561"/>
            </a:xfrm>
            <a:custGeom>
              <a:avLst/>
              <a:gdLst/>
              <a:ahLst/>
              <a:cxnLst/>
              <a:rect l="l" t="t" r="r" b="b"/>
              <a:pathLst>
                <a:path w="118" h="109" extrusionOk="0">
                  <a:moveTo>
                    <a:pt x="61" y="1"/>
                  </a:moveTo>
                  <a:cubicBezTo>
                    <a:pt x="47" y="1"/>
                    <a:pt x="33" y="7"/>
                    <a:pt x="23" y="20"/>
                  </a:cubicBezTo>
                  <a:cubicBezTo>
                    <a:pt x="0" y="35"/>
                    <a:pt x="0" y="72"/>
                    <a:pt x="23" y="95"/>
                  </a:cubicBezTo>
                  <a:cubicBezTo>
                    <a:pt x="34" y="104"/>
                    <a:pt x="48" y="108"/>
                    <a:pt x="61" y="108"/>
                  </a:cubicBezTo>
                  <a:cubicBezTo>
                    <a:pt x="91" y="108"/>
                    <a:pt x="118" y="86"/>
                    <a:pt x="113" y="50"/>
                  </a:cubicBezTo>
                  <a:cubicBezTo>
                    <a:pt x="113" y="21"/>
                    <a:pt x="87"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1924;p24">
              <a:extLst>
                <a:ext uri="{FF2B5EF4-FFF2-40B4-BE49-F238E27FC236}">
                  <a16:creationId xmlns:a16="http://schemas.microsoft.com/office/drawing/2014/main" id="{5A194F03-6A7F-304C-A6D6-B13093EBE390}"/>
                </a:ext>
              </a:extLst>
            </p:cNvPr>
            <p:cNvSpPr/>
            <p:nvPr/>
          </p:nvSpPr>
          <p:spPr>
            <a:xfrm rot="-2922755">
              <a:off x="9594466" y="2840327"/>
              <a:ext cx="15054" cy="13436"/>
            </a:xfrm>
            <a:custGeom>
              <a:avLst/>
              <a:gdLst/>
              <a:ahLst/>
              <a:cxnLst/>
              <a:rect l="l" t="t" r="r" b="b"/>
              <a:pathLst>
                <a:path w="121" h="108" extrusionOk="0">
                  <a:moveTo>
                    <a:pt x="62" y="0"/>
                  </a:moveTo>
                  <a:cubicBezTo>
                    <a:pt x="48" y="0"/>
                    <a:pt x="34" y="6"/>
                    <a:pt x="23" y="19"/>
                  </a:cubicBezTo>
                  <a:cubicBezTo>
                    <a:pt x="1" y="42"/>
                    <a:pt x="8" y="72"/>
                    <a:pt x="23" y="94"/>
                  </a:cubicBezTo>
                  <a:cubicBezTo>
                    <a:pt x="35" y="103"/>
                    <a:pt x="48" y="108"/>
                    <a:pt x="61" y="108"/>
                  </a:cubicBezTo>
                  <a:cubicBezTo>
                    <a:pt x="92" y="108"/>
                    <a:pt x="121" y="86"/>
                    <a:pt x="121" y="49"/>
                  </a:cubicBezTo>
                  <a:cubicBezTo>
                    <a:pt x="116" y="20"/>
                    <a:pt x="89" y="0"/>
                    <a:pt x="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1925;p24">
              <a:extLst>
                <a:ext uri="{FF2B5EF4-FFF2-40B4-BE49-F238E27FC236}">
                  <a16:creationId xmlns:a16="http://schemas.microsoft.com/office/drawing/2014/main" id="{2DBAC136-90CD-AA42-9771-B55384B3A581}"/>
                </a:ext>
              </a:extLst>
            </p:cNvPr>
            <p:cNvSpPr/>
            <p:nvPr/>
          </p:nvSpPr>
          <p:spPr>
            <a:xfrm rot="-2922755">
              <a:off x="9599381" y="2883220"/>
              <a:ext cx="14058" cy="13561"/>
            </a:xfrm>
            <a:custGeom>
              <a:avLst/>
              <a:gdLst/>
              <a:ahLst/>
              <a:cxnLst/>
              <a:rect l="l" t="t" r="r" b="b"/>
              <a:pathLst>
                <a:path w="113" h="109" extrusionOk="0">
                  <a:moveTo>
                    <a:pt x="60" y="1"/>
                  </a:moveTo>
                  <a:cubicBezTo>
                    <a:pt x="45" y="1"/>
                    <a:pt x="29" y="7"/>
                    <a:pt x="16" y="20"/>
                  </a:cubicBezTo>
                  <a:cubicBezTo>
                    <a:pt x="1" y="42"/>
                    <a:pt x="1" y="72"/>
                    <a:pt x="23" y="95"/>
                  </a:cubicBezTo>
                  <a:cubicBezTo>
                    <a:pt x="35" y="104"/>
                    <a:pt x="47" y="108"/>
                    <a:pt x="60" y="108"/>
                  </a:cubicBezTo>
                  <a:cubicBezTo>
                    <a:pt x="88" y="108"/>
                    <a:pt x="113" y="86"/>
                    <a:pt x="113" y="50"/>
                  </a:cubicBezTo>
                  <a:cubicBezTo>
                    <a:pt x="113" y="21"/>
                    <a:pt x="88" y="1"/>
                    <a:pt x="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1926;p24">
              <a:extLst>
                <a:ext uri="{FF2B5EF4-FFF2-40B4-BE49-F238E27FC236}">
                  <a16:creationId xmlns:a16="http://schemas.microsoft.com/office/drawing/2014/main" id="{19A3CF88-A34E-974D-BECA-45E909027035}"/>
                </a:ext>
              </a:extLst>
            </p:cNvPr>
            <p:cNvSpPr/>
            <p:nvPr/>
          </p:nvSpPr>
          <p:spPr>
            <a:xfrm rot="-2922755">
              <a:off x="9603447" y="2926284"/>
              <a:ext cx="14680" cy="13436"/>
            </a:xfrm>
            <a:custGeom>
              <a:avLst/>
              <a:gdLst/>
              <a:ahLst/>
              <a:cxnLst/>
              <a:rect l="l" t="t" r="r" b="b"/>
              <a:pathLst>
                <a:path w="118" h="108" extrusionOk="0">
                  <a:moveTo>
                    <a:pt x="61" y="0"/>
                  </a:moveTo>
                  <a:cubicBezTo>
                    <a:pt x="47" y="0"/>
                    <a:pt x="33" y="6"/>
                    <a:pt x="23" y="19"/>
                  </a:cubicBezTo>
                  <a:cubicBezTo>
                    <a:pt x="0" y="42"/>
                    <a:pt x="0" y="72"/>
                    <a:pt x="23" y="94"/>
                  </a:cubicBezTo>
                  <a:cubicBezTo>
                    <a:pt x="34" y="103"/>
                    <a:pt x="48" y="108"/>
                    <a:pt x="61" y="108"/>
                  </a:cubicBezTo>
                  <a:cubicBezTo>
                    <a:pt x="90" y="108"/>
                    <a:pt x="118" y="86"/>
                    <a:pt x="112" y="49"/>
                  </a:cubicBezTo>
                  <a:cubicBezTo>
                    <a:pt x="112" y="20"/>
                    <a:pt x="87" y="0"/>
                    <a:pt x="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1927;p24">
              <a:extLst>
                <a:ext uri="{FF2B5EF4-FFF2-40B4-BE49-F238E27FC236}">
                  <a16:creationId xmlns:a16="http://schemas.microsoft.com/office/drawing/2014/main" id="{8579FE60-CF38-104A-83B8-B7B70DA76367}"/>
                </a:ext>
              </a:extLst>
            </p:cNvPr>
            <p:cNvSpPr/>
            <p:nvPr/>
          </p:nvSpPr>
          <p:spPr>
            <a:xfrm rot="-2922755">
              <a:off x="9608346" y="2969140"/>
              <a:ext cx="14058" cy="13436"/>
            </a:xfrm>
            <a:custGeom>
              <a:avLst/>
              <a:gdLst/>
              <a:ahLst/>
              <a:cxnLst/>
              <a:rect l="l" t="t" r="r" b="b"/>
              <a:pathLst>
                <a:path w="113" h="108" extrusionOk="0">
                  <a:moveTo>
                    <a:pt x="59" y="0"/>
                  </a:moveTo>
                  <a:cubicBezTo>
                    <a:pt x="44" y="0"/>
                    <a:pt x="28" y="6"/>
                    <a:pt x="15" y="19"/>
                  </a:cubicBezTo>
                  <a:cubicBezTo>
                    <a:pt x="0" y="41"/>
                    <a:pt x="0" y="71"/>
                    <a:pt x="23" y="94"/>
                  </a:cubicBezTo>
                  <a:cubicBezTo>
                    <a:pt x="32" y="103"/>
                    <a:pt x="44" y="107"/>
                    <a:pt x="56" y="107"/>
                  </a:cubicBezTo>
                  <a:cubicBezTo>
                    <a:pt x="84" y="107"/>
                    <a:pt x="112" y="85"/>
                    <a:pt x="112" y="49"/>
                  </a:cubicBezTo>
                  <a:cubicBezTo>
                    <a:pt x="112" y="20"/>
                    <a:pt x="87" y="0"/>
                    <a:pt x="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1928;p24">
              <a:extLst>
                <a:ext uri="{FF2B5EF4-FFF2-40B4-BE49-F238E27FC236}">
                  <a16:creationId xmlns:a16="http://schemas.microsoft.com/office/drawing/2014/main" id="{F103B9DE-9557-AD41-9043-D99CD6185424}"/>
                </a:ext>
              </a:extLst>
            </p:cNvPr>
            <p:cNvSpPr/>
            <p:nvPr/>
          </p:nvSpPr>
          <p:spPr>
            <a:xfrm rot="-2922755">
              <a:off x="9612576" y="3012343"/>
              <a:ext cx="14058" cy="13934"/>
            </a:xfrm>
            <a:custGeom>
              <a:avLst/>
              <a:gdLst/>
              <a:ahLst/>
              <a:cxnLst/>
              <a:rect l="l" t="t" r="r" b="b"/>
              <a:pathLst>
                <a:path w="113" h="112" extrusionOk="0">
                  <a:moveTo>
                    <a:pt x="61" y="1"/>
                  </a:moveTo>
                  <a:cubicBezTo>
                    <a:pt x="47" y="1"/>
                    <a:pt x="33" y="7"/>
                    <a:pt x="23" y="19"/>
                  </a:cubicBezTo>
                  <a:cubicBezTo>
                    <a:pt x="1" y="42"/>
                    <a:pt x="1" y="72"/>
                    <a:pt x="23" y="94"/>
                  </a:cubicBezTo>
                  <a:cubicBezTo>
                    <a:pt x="35" y="106"/>
                    <a:pt x="48" y="111"/>
                    <a:pt x="61" y="111"/>
                  </a:cubicBezTo>
                  <a:cubicBezTo>
                    <a:pt x="88" y="111"/>
                    <a:pt x="113" y="88"/>
                    <a:pt x="113" y="57"/>
                  </a:cubicBezTo>
                  <a:cubicBezTo>
                    <a:pt x="113" y="22"/>
                    <a:pt x="87"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1929;p24">
              <a:extLst>
                <a:ext uri="{FF2B5EF4-FFF2-40B4-BE49-F238E27FC236}">
                  <a16:creationId xmlns:a16="http://schemas.microsoft.com/office/drawing/2014/main" id="{8F95E215-5653-694F-A366-D6C22CE2F1CA}"/>
                </a:ext>
              </a:extLst>
            </p:cNvPr>
            <p:cNvSpPr/>
            <p:nvPr/>
          </p:nvSpPr>
          <p:spPr>
            <a:xfrm rot="-2922755">
              <a:off x="9616599" y="3055314"/>
              <a:ext cx="14929" cy="13810"/>
            </a:xfrm>
            <a:custGeom>
              <a:avLst/>
              <a:gdLst/>
              <a:ahLst/>
              <a:cxnLst/>
              <a:rect l="l" t="t" r="r" b="b"/>
              <a:pathLst>
                <a:path w="120" h="111" extrusionOk="0">
                  <a:moveTo>
                    <a:pt x="60" y="0"/>
                  </a:moveTo>
                  <a:cubicBezTo>
                    <a:pt x="46" y="0"/>
                    <a:pt x="33" y="6"/>
                    <a:pt x="22" y="19"/>
                  </a:cubicBezTo>
                  <a:cubicBezTo>
                    <a:pt x="0" y="41"/>
                    <a:pt x="0" y="71"/>
                    <a:pt x="22" y="94"/>
                  </a:cubicBezTo>
                  <a:cubicBezTo>
                    <a:pt x="34" y="106"/>
                    <a:pt x="48" y="111"/>
                    <a:pt x="62" y="111"/>
                  </a:cubicBezTo>
                  <a:cubicBezTo>
                    <a:pt x="92" y="111"/>
                    <a:pt x="120" y="87"/>
                    <a:pt x="120" y="56"/>
                  </a:cubicBezTo>
                  <a:cubicBezTo>
                    <a:pt x="115" y="22"/>
                    <a:pt x="87"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1930;p24">
              <a:extLst>
                <a:ext uri="{FF2B5EF4-FFF2-40B4-BE49-F238E27FC236}">
                  <a16:creationId xmlns:a16="http://schemas.microsoft.com/office/drawing/2014/main" id="{4C5ED041-5742-2548-96A7-E3A3BA957672}"/>
                </a:ext>
              </a:extLst>
            </p:cNvPr>
            <p:cNvSpPr/>
            <p:nvPr/>
          </p:nvSpPr>
          <p:spPr>
            <a:xfrm rot="-2922755">
              <a:off x="9621390" y="3098206"/>
              <a:ext cx="14183" cy="13934"/>
            </a:xfrm>
            <a:custGeom>
              <a:avLst/>
              <a:gdLst/>
              <a:ahLst/>
              <a:cxnLst/>
              <a:rect l="l" t="t" r="r" b="b"/>
              <a:pathLst>
                <a:path w="114" h="112" extrusionOk="0">
                  <a:moveTo>
                    <a:pt x="59" y="1"/>
                  </a:moveTo>
                  <a:cubicBezTo>
                    <a:pt x="44" y="1"/>
                    <a:pt x="29" y="7"/>
                    <a:pt x="16" y="19"/>
                  </a:cubicBezTo>
                  <a:cubicBezTo>
                    <a:pt x="1" y="42"/>
                    <a:pt x="1" y="79"/>
                    <a:pt x="23" y="94"/>
                  </a:cubicBezTo>
                  <a:cubicBezTo>
                    <a:pt x="35" y="106"/>
                    <a:pt x="49" y="111"/>
                    <a:pt x="61" y="111"/>
                  </a:cubicBezTo>
                  <a:cubicBezTo>
                    <a:pt x="89" y="111"/>
                    <a:pt x="113" y="88"/>
                    <a:pt x="113" y="57"/>
                  </a:cubicBezTo>
                  <a:cubicBezTo>
                    <a:pt x="113" y="22"/>
                    <a:pt x="87"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Diagram&#10;&#10;Description automatically generated">
            <a:extLst>
              <a:ext uri="{FF2B5EF4-FFF2-40B4-BE49-F238E27FC236}">
                <a16:creationId xmlns:a16="http://schemas.microsoft.com/office/drawing/2014/main" id="{51AA40AD-E4A8-F446-BEF4-298853EB3EA0}"/>
              </a:ext>
            </a:extLst>
          </p:cNvPr>
          <p:cNvPicPr>
            <a:picLocks noChangeAspect="1"/>
          </p:cNvPicPr>
          <p:nvPr/>
        </p:nvPicPr>
        <p:blipFill>
          <a:blip r:embed="rId2"/>
          <a:stretch>
            <a:fillRect/>
          </a:stretch>
        </p:blipFill>
        <p:spPr>
          <a:xfrm>
            <a:off x="1053176" y="625843"/>
            <a:ext cx="7037647" cy="4351402"/>
          </a:xfrm>
          <a:prstGeom prst="rect">
            <a:avLst/>
          </a:prstGeom>
        </p:spPr>
      </p:pic>
    </p:spTree>
    <p:extLst>
      <p:ext uri="{BB962C8B-B14F-4D97-AF65-F5344CB8AC3E}">
        <p14:creationId xmlns:p14="http://schemas.microsoft.com/office/powerpoint/2010/main" val="33584122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1;p20">
            <a:extLst>
              <a:ext uri="{FF2B5EF4-FFF2-40B4-BE49-F238E27FC236}">
                <a16:creationId xmlns:a16="http://schemas.microsoft.com/office/drawing/2014/main" id="{D0A22200-31F5-C949-93A2-A14E0EA381BD}"/>
              </a:ext>
            </a:extLst>
          </p:cNvPr>
          <p:cNvSpPr txBox="1">
            <a:spLocks noGrp="1"/>
          </p:cNvSpPr>
          <p:nvPr>
            <p:ph type="title"/>
          </p:nvPr>
        </p:nvSpPr>
        <p:spPr>
          <a:xfrm>
            <a:off x="2037601" y="189743"/>
            <a:ext cx="5068798" cy="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3"/>
                </a:solidFill>
              </a:rPr>
              <a:t>Components Class Diagram</a:t>
            </a:r>
            <a:endParaRPr sz="2800" dirty="0">
              <a:solidFill>
                <a:schemeClr val="accent3"/>
              </a:solidFill>
            </a:endParaRPr>
          </a:p>
        </p:txBody>
      </p:sp>
      <p:pic>
        <p:nvPicPr>
          <p:cNvPr id="6" name="Picture 5" descr="Diagram&#10;&#10;Description automatically generated">
            <a:extLst>
              <a:ext uri="{FF2B5EF4-FFF2-40B4-BE49-F238E27FC236}">
                <a16:creationId xmlns:a16="http://schemas.microsoft.com/office/drawing/2014/main" id="{5244AF29-452F-9E43-9308-EB7A7C6EEF71}"/>
              </a:ext>
            </a:extLst>
          </p:cNvPr>
          <p:cNvPicPr>
            <a:picLocks noChangeAspect="1"/>
          </p:cNvPicPr>
          <p:nvPr/>
        </p:nvPicPr>
        <p:blipFill>
          <a:blip r:embed="rId2"/>
          <a:stretch>
            <a:fillRect/>
          </a:stretch>
        </p:blipFill>
        <p:spPr>
          <a:xfrm>
            <a:off x="384463" y="738510"/>
            <a:ext cx="8375073" cy="4037133"/>
          </a:xfrm>
          <a:prstGeom prst="rect">
            <a:avLst/>
          </a:prstGeom>
        </p:spPr>
      </p:pic>
    </p:spTree>
    <p:extLst>
      <p:ext uri="{BB962C8B-B14F-4D97-AF65-F5344CB8AC3E}">
        <p14:creationId xmlns:p14="http://schemas.microsoft.com/office/powerpoint/2010/main" val="630110076"/>
      </p:ext>
    </p:extLst>
  </p:cSld>
  <p:clrMapOvr>
    <a:masterClrMapping/>
  </p:clrMapOvr>
</p:sld>
</file>

<file path=ppt/theme/theme1.xml><?xml version="1.0" encoding="utf-8"?>
<a:theme xmlns:a="http://schemas.openxmlformats.org/drawingml/2006/main" name="DNA Infographics by Slidesgo">
  <a:themeElements>
    <a:clrScheme name="Simple Light">
      <a:dk1>
        <a:srgbClr val="000000"/>
      </a:dk1>
      <a:lt1>
        <a:srgbClr val="D6D4CC"/>
      </a:lt1>
      <a:dk2>
        <a:srgbClr val="2B3B5C"/>
      </a:dk2>
      <a:lt2>
        <a:srgbClr val="075681"/>
      </a:lt2>
      <a:accent1>
        <a:srgbClr val="287CBC"/>
      </a:accent1>
      <a:accent2>
        <a:srgbClr val="FE7702"/>
      </a:accent2>
      <a:accent3>
        <a:srgbClr val="E94B86"/>
      </a:accent3>
      <a:accent4>
        <a:srgbClr val="25AC9B"/>
      </a:accent4>
      <a:accent5>
        <a:srgbClr val="ECB004"/>
      </a:accent5>
      <a:accent6>
        <a:srgbClr val="B52A8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1331</TotalTime>
  <Words>523</Words>
  <Application>Microsoft Macintosh PowerPoint</Application>
  <PresentationFormat>On-screen Show (16:9)</PresentationFormat>
  <Paragraphs>109</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Fira Sans</vt:lpstr>
      <vt:lpstr>Arial</vt:lpstr>
      <vt:lpstr>Roboto</vt:lpstr>
      <vt:lpstr>DNA Infographics by Slidesgo</vt:lpstr>
      <vt:lpstr>Genetic Algorithm To solve Travelling Salesman problem</vt:lpstr>
      <vt:lpstr>TABLE OF CONTENT</vt:lpstr>
      <vt:lpstr>PowerPoint Presentation</vt:lpstr>
      <vt:lpstr>PowerPoint Presentation</vt:lpstr>
      <vt:lpstr>PowerPoint Presentation</vt:lpstr>
      <vt:lpstr>Diagrams</vt:lpstr>
      <vt:lpstr>PowerPoint Presentation</vt:lpstr>
      <vt:lpstr>PowerPoint Presentation</vt:lpstr>
      <vt:lpstr>Components Class Diagram</vt:lpstr>
      <vt:lpstr>GA Class Diagram</vt:lpstr>
      <vt:lpstr>GUI Class Diagram</vt:lpstr>
      <vt:lpstr>OOP TECHNIQUES EXPLANATION</vt:lpstr>
      <vt:lpstr>Encapsulation</vt:lpstr>
      <vt:lpstr>Encapsulation</vt:lpstr>
      <vt:lpstr>Encapsulation</vt:lpstr>
      <vt:lpstr>Inheritance and Polymorphism</vt:lpstr>
      <vt:lpstr>Inheritance and Polymorphism</vt:lpstr>
      <vt:lpstr>Inheritance and Polymorphism</vt:lpstr>
      <vt:lpstr>Association, Aggregation, Composition</vt:lpstr>
      <vt:lpstr>GUI Demonstration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To solve Travelling Salesman problem</dc:title>
  <cp:lastModifiedBy>Hoang Van An 20204864</cp:lastModifiedBy>
  <cp:revision>11</cp:revision>
  <dcterms:modified xsi:type="dcterms:W3CDTF">2022-07-15T15:40:42Z</dcterms:modified>
</cp:coreProperties>
</file>