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61E8A-4D50-47D5-9B5F-3C77B4119A11}" type="datetimeFigureOut">
              <a:rPr lang="en-US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FF908-12AD-41C6-BB3E-AB333535B08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FF908-12AD-41C6-BB3E-AB333535B08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5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FF908-12AD-41C6-BB3E-AB333535B08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3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FF908-12AD-41C6-BB3E-AB333535B08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FF908-12AD-41C6-BB3E-AB333535B08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FF908-12AD-41C6-BB3E-AB333535B08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FF908-12AD-41C6-BB3E-AB333535B08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87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FF908-12AD-41C6-BB3E-AB333535B08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192.168.2.10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277" y="1257300"/>
            <a:ext cx="10609467" cy="2387600"/>
          </a:xfrm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Tw Cen MT"/>
              </a:rPr>
              <a:t>Efficient Automatic Traveler System</a:t>
            </a:r>
            <a:r>
              <a:rPr lang="en-US">
                <a:latin typeface="Tw Cen MT"/>
              </a:rPr>
              <a:t/>
            </a:r>
            <a:br>
              <a:rPr lang="en-US">
                <a:latin typeface="Tw Cen MT"/>
              </a:rPr>
            </a:br>
            <a:r>
              <a:rPr lang="en-US">
                <a:solidFill>
                  <a:srgbClr val="000000"/>
                </a:solidFill>
                <a:latin typeface="Tw Cen MT"/>
              </a:rPr>
              <a:t>(EATS)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</a:rPr>
              <a:t>I'ts</a:t>
            </a:r>
            <a:r>
              <a:rPr lang="en-US">
                <a:solidFill>
                  <a:srgbClr val="FFFFFF"/>
                </a:solidFill>
              </a:rPr>
              <a:t> hungry for orders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/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/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/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4" name="Group 5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4" descr="mobile-devices-apps.jpg"/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19216" r="9971" b="1"/>
          <a:stretch/>
        </p:blipFill>
        <p:spPr>
          <a:xfrm>
            <a:off x="-14288" y="-815"/>
            <a:ext cx="7123562" cy="6858000"/>
          </a:xfrm>
          <a:prstGeom prst="rect">
            <a:avLst/>
          </a:prstGeom>
        </p:spPr>
      </p:pic>
      <p:grpSp>
        <p:nvGrpSpPr>
          <p:cNvPr id="58" name="Group 5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9" name="Rectangle 5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6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6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9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2900" y="2249488"/>
            <a:ext cx="3891336" cy="3541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Accessed through </a:t>
            </a:r>
            <a:r>
              <a:rPr lang="en-US" sz="2000" dirty="0" smtClean="0"/>
              <a:t>Google Chrome</a:t>
            </a:r>
            <a:endParaRPr lang="en-US" sz="20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EX: </a:t>
            </a:r>
            <a:r>
              <a:rPr lang="en-US" sz="2000" dirty="0">
                <a:hlinkClick r:id="rId6"/>
              </a:rPr>
              <a:t>http://192.168.2.10/</a:t>
            </a:r>
            <a:r>
              <a:rPr lang="en-US" sz="2000" dirty="0"/>
              <a:t>..</a:t>
            </a:r>
            <a:r>
              <a:rPr lang="en-US" sz="2000" u="sng" dirty="0"/>
              <a:t>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Supervisor client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Operator client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Touch Screen Devices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Desktop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Paper trail reduced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2x4 labels identify travelers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103629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659" y="1638300"/>
            <a:ext cx="4649783" cy="823912"/>
          </a:xfrm>
        </p:spPr>
        <p:txBody>
          <a:bodyPr/>
          <a:lstStyle/>
          <a:p>
            <a:r>
              <a:rPr lang="en-US">
                <a:solidFill>
                  <a:srgbClr val="134770"/>
                </a:solidFill>
              </a:rPr>
              <a:t>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3" y="2459038"/>
            <a:ext cx="4878387" cy="429284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w Cen MT"/>
              </a:rPr>
              <a:t>Operator chooses traveler to run from their station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w Cen MT"/>
              </a:rPr>
              <a:t>Run the traveler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w Cen MT"/>
              </a:rPr>
              <a:t>It is timed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w Cen MT"/>
              </a:rPr>
              <a:t>Submit the completed traveler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w Cen MT"/>
              </a:rPr>
              <a:t>Scrap must be entered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w Cen MT"/>
              </a:rPr>
              <a:t>Can partially complete travelers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w Cen MT"/>
              </a:rPr>
              <a:t>Print label for new traveler (if applies)</a:t>
            </a:r>
          </a:p>
          <a:p>
            <a:endParaRPr lang="en-US" dirty="0">
              <a:solidFill>
                <a:schemeClr val="bg1"/>
              </a:solidFill>
              <a:latin typeface="Tw Cen M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456" y="1638300"/>
            <a:ext cx="4646602" cy="823912"/>
          </a:xfrm>
        </p:spPr>
        <p:txBody>
          <a:bodyPr/>
          <a:lstStyle/>
          <a:p>
            <a:r>
              <a:rPr lang="en-US">
                <a:solidFill>
                  <a:srgbClr val="134770"/>
                </a:solidFill>
              </a:rPr>
              <a:t>Supervisor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8213" y="2459038"/>
            <a:ext cx="5317663" cy="429284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/>
              </a:rPr>
              <a:t>View all stations &amp; their travelers</a:t>
            </a:r>
          </a:p>
          <a:p>
            <a:r>
              <a:rPr lang="en-US" dirty="0">
                <a:solidFill>
                  <a:schemeClr val="bg1"/>
                </a:solidFill>
                <a:latin typeface="Tw Cen MT"/>
              </a:rPr>
              <a:t>Manually manipulate and move travelers</a:t>
            </a:r>
          </a:p>
          <a:p>
            <a:r>
              <a:rPr lang="en-US" dirty="0">
                <a:solidFill>
                  <a:schemeClr val="bg1"/>
                </a:solidFill>
                <a:latin typeface="Tw Cen MT"/>
              </a:rPr>
              <a:t>Picking list for each order</a:t>
            </a:r>
          </a:p>
          <a:p>
            <a:endParaRPr lang="en-US" dirty="0">
              <a:solidFill>
                <a:schemeClr val="bg1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04954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25" y="0"/>
            <a:ext cx="8937356" cy="68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6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28" y="0"/>
            <a:ext cx="8983850" cy="69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-28575"/>
            <a:ext cx="9906000" cy="1477961"/>
          </a:xfrm>
        </p:spPr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659" y="857250"/>
            <a:ext cx="4649783" cy="823912"/>
          </a:xfrm>
        </p:spPr>
        <p:txBody>
          <a:bodyPr/>
          <a:lstStyle/>
          <a:p>
            <a:r>
              <a:rPr lang="en-US"/>
              <a:t>Current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450" y="1676400"/>
            <a:ext cx="4878388" cy="460408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solidFill>
                  <a:srgbClr val="000000"/>
                </a:solidFill>
              </a:rPr>
              <a:t>Automatic traveler generation from orders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Tables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Chairs</a:t>
            </a:r>
          </a:p>
          <a:p>
            <a:r>
              <a:rPr lang="en-US">
                <a:solidFill>
                  <a:srgbClr val="000000"/>
                </a:solidFill>
              </a:rPr>
              <a:t>Travelers continuously check inventory and consolidate if possible</a:t>
            </a:r>
          </a:p>
          <a:p>
            <a:r>
              <a:rPr lang="en-US">
                <a:solidFill>
                  <a:srgbClr val="000000"/>
                </a:solidFill>
              </a:rPr>
              <a:t>Scrapped parts generate a new traveler</a:t>
            </a:r>
          </a:p>
          <a:p>
            <a:r>
              <a:rPr lang="en-US">
                <a:solidFill>
                  <a:srgbClr val="000000"/>
                </a:solidFill>
              </a:rPr>
              <a:t>Each traveler is associated with one 2x4 label with an ID number</a:t>
            </a:r>
          </a:p>
          <a:p>
            <a:r>
              <a:rPr lang="en-US">
                <a:solidFill>
                  <a:srgbClr val="000000"/>
                </a:solidFill>
              </a:rPr>
              <a:t>New traveler queues can easily be added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Possible storage queues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No software installation required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456" y="857250"/>
            <a:ext cx="4646602" cy="823912"/>
          </a:xfrm>
        </p:spPr>
        <p:txBody>
          <a:bodyPr/>
          <a:lstStyle/>
          <a:p>
            <a:r>
              <a:rPr lang="en-US"/>
              <a:t>planned</a:t>
            </a:r>
            <a:endParaRPr lang="en-US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76400"/>
            <a:ext cx="4875213" cy="461740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Supervisor has full control over traveler's properties</a:t>
            </a:r>
          </a:p>
          <a:p>
            <a:r>
              <a:rPr lang="en-US">
                <a:solidFill>
                  <a:srgbClr val="000000"/>
                </a:solidFill>
                <a:latin typeface="Tw Cen MT"/>
              </a:rPr>
              <a:t>Module for displaying order picking list</a:t>
            </a:r>
          </a:p>
          <a:p>
            <a:r>
              <a:rPr lang="en-US">
                <a:solidFill>
                  <a:srgbClr val="000000"/>
                </a:solidFill>
                <a:latin typeface="Tw Cen MT"/>
              </a:rPr>
              <a:t>Full configurability of traveler flow and operation</a:t>
            </a:r>
          </a:p>
          <a:p>
            <a:r>
              <a:rPr lang="en-US">
                <a:solidFill>
                  <a:srgbClr val="000000"/>
                </a:solidFill>
                <a:latin typeface="Tw Cen MT"/>
              </a:rPr>
              <a:t>Kanban monitoring for any item</a:t>
            </a:r>
          </a:p>
          <a:p>
            <a:r>
              <a:rPr lang="en-US">
                <a:solidFill>
                  <a:srgbClr val="000000"/>
                </a:solidFill>
                <a:latin typeface="Tw Cen MT"/>
              </a:rPr>
              <a:t>New traveler types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w Cen MT"/>
              </a:rPr>
              <a:t>Case goods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w Cen MT"/>
              </a:rPr>
              <a:t>Boxes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w Cen MT"/>
              </a:rPr>
              <a:t>Blanks?</a:t>
            </a:r>
          </a:p>
          <a:p>
            <a:r>
              <a:rPr lang="en-US">
                <a:solidFill>
                  <a:srgbClr val="000000"/>
                </a:solidFill>
                <a:latin typeface="Tw Cen MT"/>
              </a:rPr>
              <a:t>Material handler client</a:t>
            </a:r>
          </a:p>
          <a:p>
            <a:r>
              <a:rPr lang="en-US">
                <a:solidFill>
                  <a:srgbClr val="000000"/>
                </a:solidFill>
                <a:latin typeface="Tw Cen MT"/>
              </a:rPr>
              <a:t>Drawing PDF can be viewed</a:t>
            </a:r>
          </a:p>
          <a:p>
            <a:endParaRPr lang="en-US">
              <a:solidFill>
                <a:srgbClr val="FFFFFF"/>
              </a:solidFill>
              <a:latin typeface="Tw Cen MT"/>
            </a:endParaRPr>
          </a:p>
          <a:p>
            <a:endParaRPr lang="en-US">
              <a:solidFill>
                <a:srgbClr val="FFFFFF"/>
              </a:solidFill>
              <a:latin typeface="Tw Cen MT"/>
            </a:endParaRPr>
          </a:p>
          <a:p>
            <a:endParaRPr lang="en-US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04610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376F53"/>
                </a:solidFill>
              </a:rPr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Its Efficient</a:t>
            </a:r>
          </a:p>
          <a:p>
            <a:r>
              <a:rPr lang="en-US"/>
              <a:t>Its Automatic</a:t>
            </a:r>
          </a:p>
          <a:p>
            <a:r>
              <a:rPr lang="en-US"/>
              <a:t>Feedback can improve it</a:t>
            </a:r>
          </a:p>
          <a:p>
            <a:r>
              <a:rPr lang="en-US"/>
              <a:t>No licensing issues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Caveats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 physical actions must be mirrored in the digital representation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Tw Cen MT"/>
              </a:rPr>
              <a:t>Numbers must be checked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7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161</Words>
  <Application>Microsoft Office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Efficient Automatic Traveler System (EATS)</vt:lpstr>
      <vt:lpstr>Implementation</vt:lpstr>
      <vt:lpstr>How it works</vt:lpstr>
      <vt:lpstr>PowerPoint Presentation</vt:lpstr>
      <vt:lpstr>PowerPoint Presentation</vt:lpstr>
      <vt:lpstr>Features</vt:lpstr>
      <vt:lpstr>The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Automatic Traveler System (EATS)</dc:title>
  <cp:lastModifiedBy>Gage Coates</cp:lastModifiedBy>
  <cp:revision>4</cp:revision>
  <dcterms:modified xsi:type="dcterms:W3CDTF">2017-03-06T16:33:22Z</dcterms:modified>
</cp:coreProperties>
</file>