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64" r:id="rId6"/>
    <p:sldId id="265" r:id="rId7"/>
    <p:sldId id="259" r:id="rId8"/>
    <p:sldId id="260" r:id="rId9"/>
    <p:sldId id="261" r:id="rId10"/>
    <p:sldId id="263" r:id="rId11"/>
    <p:sldId id="262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8C2C9DC-FD57-4859-A187-5EE080BF63DE}">
          <p14:sldIdLst>
            <p14:sldId id="256"/>
            <p14:sldId id="257"/>
            <p14:sldId id="258"/>
            <p14:sldId id="268"/>
            <p14:sldId id="264"/>
            <p14:sldId id="265"/>
            <p14:sldId id="259"/>
            <p14:sldId id="260"/>
            <p14:sldId id="261"/>
            <p14:sldId id="263"/>
            <p14:sldId id="262"/>
            <p14:sldId id="266"/>
            <p14:sldId id="267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714" autoAdjust="0"/>
  </p:normalViewPr>
  <p:slideViewPr>
    <p:cSldViewPr snapToGrid="0">
      <p:cViewPr>
        <p:scale>
          <a:sx n="66" d="100"/>
          <a:sy n="66" d="100"/>
        </p:scale>
        <p:origin x="-432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3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3A2AA-88BE-4826-A399-15300F624298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F314-A1AE-4DBB-979C-1D143724D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2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5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1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8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6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2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7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31BA-D9AF-49FA-9EDB-774A2046555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BCDE-E020-4B18-BB99-924710D8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グランブルーファンタ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6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5086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무기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얻는법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454" y="2228709"/>
            <a:ext cx="11628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한정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레전드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페스</a:t>
            </a:r>
            <a:r>
              <a:rPr lang="ko-KR" altLang="en-US" sz="4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그랑데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페스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기간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454" y="3504867"/>
            <a:ext cx="11912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기간 한정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기간 한정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수영복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할로윈등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454" y="4890253"/>
            <a:ext cx="5731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일반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아무때나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433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무기평가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3734" y="2228709"/>
            <a:ext cx="7047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한정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현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게임내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최강 무기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3734" y="3509044"/>
            <a:ext cx="10384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기간 한정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거의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안쓰이는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무기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엘멘용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734" y="4890254"/>
            <a:ext cx="9256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일반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거의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안쓰이는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무기 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엘멘용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6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5838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무기 스킬 효과</a:t>
            </a:r>
          </a:p>
        </p:txBody>
      </p:sp>
      <p:pic>
        <p:nvPicPr>
          <p:cNvPr id="11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4455"/>
              </p:ext>
            </p:extLst>
          </p:nvPr>
        </p:nvGraphicFramePr>
        <p:xfrm>
          <a:off x="489117" y="2213809"/>
          <a:ext cx="10320336" cy="390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84"/>
                <a:gridCol w="2580084"/>
                <a:gridCol w="2580084"/>
                <a:gridCol w="2580084"/>
              </a:tblGrid>
              <a:tr h="9063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돌</a:t>
                      </a:r>
                      <a:r>
                        <a:rPr lang="en-US" altLang="ko-KR" dirty="0" smtClean="0"/>
                        <a:t>~3</a:t>
                      </a:r>
                      <a:r>
                        <a:rPr lang="ko-KR" altLang="en-US" dirty="0" smtClean="0"/>
                        <a:t>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 smtClean="0"/>
                        <a:t>-&gt;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돌</a:t>
                      </a:r>
                      <a:endParaRPr lang="ko-KR" altLang="en-US" dirty="0"/>
                    </a:p>
                  </a:txBody>
                  <a:tcPr/>
                </a:tc>
              </a:tr>
              <a:tr h="9063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 smtClean="0"/>
                        <a:t>한정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공인</a:t>
                      </a:r>
                      <a:r>
                        <a:rPr lang="en-US" altLang="ko-KR" dirty="0" smtClean="0"/>
                        <a:t>2(</a:t>
                      </a:r>
                      <a:r>
                        <a:rPr lang="ko-KR" altLang="en-US" dirty="0" err="1" smtClean="0"/>
                        <a:t>공업大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공인</a:t>
                      </a:r>
                      <a:r>
                        <a:rPr lang="en-US" altLang="ko-KR" dirty="0" smtClean="0"/>
                        <a:t>3(</a:t>
                      </a:r>
                      <a:r>
                        <a:rPr lang="ko-KR" altLang="en-US" dirty="0" smtClean="0"/>
                        <a:t>공업特大</a:t>
                      </a:r>
                      <a:r>
                        <a:rPr lang="en-US" altLang="ko-KR" dirty="0" smtClean="0"/>
                        <a:t>) + </a:t>
                      </a:r>
                    </a:p>
                    <a:p>
                      <a:pPr latinLnBrk="1"/>
                      <a:r>
                        <a:rPr lang="ko-KR" altLang="en-US" dirty="0" smtClean="0"/>
                        <a:t>삼수 등 부가스킬</a:t>
                      </a:r>
                      <a:endParaRPr lang="ko-KR" altLang="en-US" dirty="0"/>
                    </a:p>
                  </a:txBody>
                  <a:tcPr/>
                </a:tc>
              </a:tr>
              <a:tr h="9063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 smtClean="0"/>
                        <a:t>기간 한정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공업大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공업大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부가스킬</a:t>
                      </a:r>
                      <a:endParaRPr lang="ko-KR" altLang="en-US" dirty="0"/>
                    </a:p>
                  </a:txBody>
                  <a:tcPr/>
                </a:tc>
              </a:tr>
              <a:tr h="9063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공인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공업大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공업大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부가스킬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61101" y="6152007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공인 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공인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둘다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같은 대 이지만 배율은 공인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 더 높음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074" y="6457890"/>
            <a:ext cx="7338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공인 기준으로 설명 다른 스킬 보유한 무기도 있음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엘멘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무기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7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452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무기 총평</a:t>
            </a:r>
          </a:p>
        </p:txBody>
      </p:sp>
      <p:pic>
        <p:nvPicPr>
          <p:cNvPr id="11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3734" y="2228709"/>
            <a:ext cx="10902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한정 무기 이외에는 갈아서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엘리멘탈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얻는 </a:t>
            </a: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용으로 사용하기 좋음</a:t>
            </a:r>
          </a:p>
        </p:txBody>
      </p:sp>
    </p:spTree>
    <p:extLst>
      <p:ext uri="{BB962C8B-B14F-4D97-AF65-F5344CB8AC3E}">
        <p14:creationId xmlns:p14="http://schemas.microsoft.com/office/powerpoint/2010/main" val="9016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2642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문 무기</a:t>
            </a:r>
          </a:p>
        </p:txBody>
      </p:sp>
      <p:pic>
        <p:nvPicPr>
          <p:cNvPr id="11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028006"/>
            <a:ext cx="7184460" cy="269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675" y="4970765"/>
            <a:ext cx="111139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가챠시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중복으로 </a:t>
            </a:r>
            <a:r>
              <a:rPr lang="en-US" altLang="ko-KR" sz="4400" dirty="0" err="1" smtClean="0">
                <a:latin typeface="HY견고딕" pitchFamily="18" charset="-127"/>
                <a:ea typeface="HY견고딕" pitchFamily="18" charset="-127"/>
              </a:rPr>
              <a:t>ssr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무기를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얻었을때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받는 </a:t>
            </a: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골드문으로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교환 하는 무기 </a:t>
            </a:r>
          </a:p>
        </p:txBody>
      </p:sp>
    </p:spTree>
    <p:extLst>
      <p:ext uri="{BB962C8B-B14F-4D97-AF65-F5344CB8AC3E}">
        <p14:creationId xmlns:p14="http://schemas.microsoft.com/office/powerpoint/2010/main" val="28420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5086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문무기 스킬 효과</a:t>
            </a:r>
          </a:p>
        </p:txBody>
      </p:sp>
      <p:pic>
        <p:nvPicPr>
          <p:cNvPr id="11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46764"/>
              </p:ext>
            </p:extLst>
          </p:nvPr>
        </p:nvGraphicFramePr>
        <p:xfrm>
          <a:off x="489117" y="2213807"/>
          <a:ext cx="10243050" cy="397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350"/>
                <a:gridCol w="3414350"/>
                <a:gridCol w="3414350"/>
              </a:tblGrid>
              <a:tr h="1985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 smtClean="0"/>
                        <a:t>1</a:t>
                      </a:r>
                      <a:r>
                        <a:rPr lang="ko-KR" altLang="en-US" sz="3200" dirty="0" smtClean="0"/>
                        <a:t>돌</a:t>
                      </a:r>
                      <a:r>
                        <a:rPr lang="en-US" altLang="ko-KR" sz="3200" dirty="0" smtClean="0"/>
                        <a:t>~3</a:t>
                      </a:r>
                      <a:r>
                        <a:rPr lang="ko-KR" altLang="en-US" sz="3200" dirty="0" smtClean="0"/>
                        <a:t>돌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3200" dirty="0" smtClean="0"/>
                        <a:t>-&gt;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 smtClean="0"/>
                        <a:t>4</a:t>
                      </a:r>
                      <a:r>
                        <a:rPr lang="ko-KR" altLang="en-US" sz="3200" dirty="0" smtClean="0"/>
                        <a:t>돌</a:t>
                      </a:r>
                      <a:endParaRPr lang="ko-KR" altLang="en-US" sz="3200" dirty="0"/>
                    </a:p>
                  </a:txBody>
                  <a:tcPr/>
                </a:tc>
              </a:tr>
              <a:tr h="198523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3200" dirty="0" smtClean="0"/>
                        <a:t>공인</a:t>
                      </a:r>
                      <a:r>
                        <a:rPr lang="en-US" altLang="ko-KR" sz="3200" dirty="0" smtClean="0"/>
                        <a:t>2(</a:t>
                      </a:r>
                      <a:r>
                        <a:rPr lang="ko-KR" altLang="en-US" sz="3200" dirty="0" err="1" smtClean="0"/>
                        <a:t>공업大</a:t>
                      </a:r>
                      <a:r>
                        <a:rPr lang="en-US" altLang="ko-KR" sz="3200" dirty="0" smtClean="0"/>
                        <a:t>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3200" dirty="0" smtClean="0"/>
                        <a:t>-&gt;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3200" dirty="0" smtClean="0"/>
                        <a:t>공인</a:t>
                      </a:r>
                      <a:r>
                        <a:rPr lang="en-US" altLang="ko-KR" sz="3200" dirty="0" smtClean="0"/>
                        <a:t>2(</a:t>
                      </a:r>
                      <a:r>
                        <a:rPr lang="ko-KR" altLang="en-US" sz="3200" dirty="0" err="1" smtClean="0"/>
                        <a:t>공업大</a:t>
                      </a:r>
                      <a:r>
                        <a:rPr lang="en-US" altLang="ko-KR" sz="3200" dirty="0" smtClean="0"/>
                        <a:t>) + 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3200" dirty="0" smtClean="0"/>
                        <a:t>삼수 등 부가스킬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3074" y="6457890"/>
            <a:ext cx="611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공인 기준으로 설명 다른 스킬 보유한 무기도 있음 </a:t>
            </a:r>
          </a:p>
        </p:txBody>
      </p:sp>
    </p:spTree>
    <p:extLst>
      <p:ext uri="{BB962C8B-B14F-4D97-AF65-F5344CB8AC3E}">
        <p14:creationId xmlns:p14="http://schemas.microsoft.com/office/powerpoint/2010/main" val="21363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3583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문무기평가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454" y="2485382"/>
            <a:ext cx="1146660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한정 무기 다음으로 좋은 무기 하지만 </a:t>
            </a: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골드문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을 소비해야 하기 때문에 한속성에</a:t>
            </a: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몰아 줘야 하기 때문에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교환시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신중하게 선택</a:t>
            </a: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해야</a:t>
            </a:r>
            <a:r>
              <a:rPr lang="ko-KR" altLang="en-US" sz="4400" dirty="0" err="1">
                <a:latin typeface="HY견고딕" pitchFamily="18" charset="-127"/>
                <a:ea typeface="HY견고딕" pitchFamily="18" charset="-127"/>
              </a:rPr>
              <a:t>됨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6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이벤트 무기</a:t>
            </a:r>
          </a:p>
        </p:txBody>
      </p:sp>
      <p:pic>
        <p:nvPicPr>
          <p:cNvPr id="11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454" y="2485382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1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6" y="7937"/>
            <a:ext cx="64328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HY견고딕" pitchFamily="18" charset="-127"/>
                <a:ea typeface="HY견고딕" pitchFamily="18" charset="-127"/>
              </a:rPr>
              <a:t>목차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075" y="1628190"/>
            <a:ext cx="24545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무기</a:t>
            </a: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소환석</a:t>
            </a: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캐릭터</a:t>
            </a:r>
            <a:endParaRPr lang="en-US" altLang="ko-KR" sz="440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1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3075" y="1258565"/>
            <a:ext cx="452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무기 중요 스킬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453" y="2107476"/>
            <a:ext cx="82990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공인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해당속성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캐릭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공격업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배수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체력이 적을수록 해당 속성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공격업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혼신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체력이 많을수록 해당 속성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공격업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삼수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해당 속성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da/ta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업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이수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해당 속성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da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업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기교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크리티컬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확률 업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수호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해당속성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캐릭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체력업</a:t>
            </a:r>
            <a:endParaRPr lang="ko-KR" altLang="en-US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5661" y="5999830"/>
            <a:ext cx="693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이 외에도 공인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수호 가 같이 있는 신위 등 복합스킬 존재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76205" y="3943336"/>
            <a:ext cx="46153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다 한자로 써있으니 </a:t>
            </a:r>
            <a:r>
              <a:rPr lang="ko-KR" altLang="en-US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한자는 </a:t>
            </a:r>
            <a:endParaRPr lang="en-US" altLang="ko-KR" sz="28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알아서 </a:t>
            </a:r>
            <a:r>
              <a:rPr lang="ko-KR" altLang="en-US" sz="28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읽을것</a:t>
            </a:r>
            <a:endParaRPr lang="en-US" altLang="ko-KR" sz="28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3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3075" y="1258565"/>
            <a:ext cx="452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무기 스킬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셋팅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453" y="2107476"/>
            <a:ext cx="8145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한무기에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스킬 한 개 에서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두개까지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보유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454" y="2853434"/>
            <a:ext cx="71577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스킬이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한 개인 경우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공인 이외에 무기는 사용하지 않음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453" y="4075367"/>
            <a:ext cx="115836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스킬이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두개인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경우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공인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배수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혼신 을 기본으로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공격업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스킬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삼수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이수 등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보조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스킬이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같이 있는 경우 사용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공인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+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삼수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배수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+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삼수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혼신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+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수호 등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6671" y="6150114"/>
            <a:ext cx="898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공인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배수 의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공격업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두개가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겹치면 사용 하지만 삼수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+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수호 등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보조스킬만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같이 있는 경우에는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사용안함</a:t>
            </a:r>
            <a:endParaRPr lang="ko-KR" altLang="en-US" sz="20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0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https://gamewith.akamaized.net/img/2ad07a4aebeec64d8738b8cd3bcd8b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64" y="2115634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amewith.akamaized.net/img/d87cab8f29c91f3e9c937d5a84ad71b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22" y="2115631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amewith.akamaized.net/img/1df3f11f631e098726de457e4b369d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48" y="2115632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48" y="4736515"/>
            <a:ext cx="1125704" cy="118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22" y="4769443"/>
            <a:ext cx="1125704" cy="118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 descr="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64" y="4785907"/>
            <a:ext cx="1125704" cy="11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3075" y="1258565"/>
            <a:ext cx="3206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무기 종류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28638" y="49755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일</a:t>
            </a:r>
            <a:r>
              <a:rPr lang="ko-KR" altLang="en-US" sz="4400" dirty="0">
                <a:latin typeface="HY견고딕" pitchFamily="18" charset="-127"/>
                <a:ea typeface="HY견고딕" pitchFamily="18" charset="-127"/>
              </a:rPr>
              <a:t>반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1472" y="494210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마그</a:t>
            </a:r>
            <a:r>
              <a:rPr lang="ko-KR" altLang="en-US" sz="4400" dirty="0" err="1">
                <a:latin typeface="HY견고딕" pitchFamily="18" charset="-127"/>
                <a:ea typeface="HY견고딕" pitchFamily="18" charset="-127"/>
              </a:rPr>
              <a:t>나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65657" y="4942101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언노</a:t>
            </a:r>
            <a:r>
              <a:rPr lang="ko-KR" altLang="en-US" sz="4400" dirty="0" err="1">
                <a:latin typeface="HY견고딕" pitchFamily="18" charset="-127"/>
                <a:ea typeface="HY견고딕" pitchFamily="18" charset="-127"/>
              </a:rPr>
              <a:t>운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1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32" y="5480149"/>
            <a:ext cx="1125704" cy="118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32" y="3842249"/>
            <a:ext cx="1125704" cy="118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32" y="2283338"/>
            <a:ext cx="1125704" cy="11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3075" y="1258565"/>
            <a:ext cx="3206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무기 종류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6238" y="2472461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일반 공인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87114" y="4047836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마그나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공인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87114" y="5685736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언노운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공인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4521" y="2472461"/>
            <a:ext cx="40158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스킬 종류는 크게 </a:t>
            </a:r>
            <a:endParaRPr lang="en-US" altLang="ko-KR" sz="28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가지로 나뉘고 무기 </a:t>
            </a:r>
            <a:endParaRPr lang="en-US" altLang="ko-KR" sz="28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셋팅에</a:t>
            </a:r>
            <a:r>
              <a:rPr lang="ko-KR" altLang="en-US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있어서 중요하니</a:t>
            </a:r>
            <a:endParaRPr lang="en-US" altLang="ko-KR" sz="28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기억 </a:t>
            </a:r>
            <a:r>
              <a:rPr lang="ko-KR" altLang="en-US" sz="28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할것</a:t>
            </a:r>
            <a:endParaRPr lang="ko-KR" altLang="en-US" sz="28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8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https://gamewith.akamaized.net/img/2ad07a4aebeec64d8738b8cd3bcd8bf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94" y="2487691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4" y="2487691"/>
            <a:ext cx="2476500" cy="258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3075" y="1258565"/>
            <a:ext cx="452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일반 무기 종류</a:t>
            </a:r>
          </a:p>
        </p:txBody>
      </p:sp>
      <p:pic>
        <p:nvPicPr>
          <p:cNvPr id="4098" name="Picture 2" descr="https://gamewith.akamaized.net/img/df473cd1c0adf4086e1129cb2d6e77d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70" y="2487691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13" y="2487690"/>
            <a:ext cx="24765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7454" y="523225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1493" y="523225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76568" y="5232258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이벤트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01412" y="523225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성정수</a:t>
            </a:r>
          </a:p>
        </p:txBody>
      </p:sp>
    </p:spTree>
    <p:extLst>
      <p:ext uri="{BB962C8B-B14F-4D97-AF65-F5344CB8AC3E}">
        <p14:creationId xmlns:p14="http://schemas.microsoft.com/office/powerpoint/2010/main" val="3105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452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일반 무기 종류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454" y="52322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바하무트</a:t>
            </a:r>
            <a:endParaRPr lang="ko-KR" altLang="en-US" sz="4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1493" y="523225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천사</a:t>
            </a:r>
          </a:p>
        </p:txBody>
      </p:sp>
      <p:pic>
        <p:nvPicPr>
          <p:cNvPr id="5122" name="Picture 2" descr="https://gamewith.akamaized.net/img/7754a11cdbea9e98aa6b50afe0c46d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4" y="2487689"/>
            <a:ext cx="2496821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amewith.akamaized.net/img/732885e9b35b6a3d7a5d9b1c4febd7c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30" y="2487689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5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グランブルーファンタ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454" y="1603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5400">
                <a:latin typeface="HY견고딕" pitchFamily="18" charset="-127"/>
                <a:ea typeface="HY견고딕" pitchFamily="18" charset="-127"/>
              </a:rPr>
              <a:t>기</a:t>
            </a:r>
            <a:endParaRPr lang="ko-KR" altLang="en-US" sz="5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075" y="1258565"/>
            <a:ext cx="452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가챠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 무기 종류</a:t>
            </a:r>
          </a:p>
        </p:txBody>
      </p:sp>
      <p:pic>
        <p:nvPicPr>
          <p:cNvPr id="6146" name="Picture 2" descr="https://gamewith.akamaized.net/img/94e2eb198575315511704425a05372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252595"/>
            <a:ext cx="39624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gamewith.akamaized.net/img/9ea5f785b0030409e468808b08b953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18" y="2252593"/>
            <a:ext cx="39624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gamewith.akamaized.net/img/35cbca3f65dec334ee6e48493d3b9e3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818" y="1975101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30524" y="566171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한정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9995" y="5674728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기간 한정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4228" y="566113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일반</a:t>
            </a:r>
          </a:p>
        </p:txBody>
      </p:sp>
      <p:pic>
        <p:nvPicPr>
          <p:cNvPr id="20" name="Picture 4" descr="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792" y="5510547"/>
            <a:ext cx="1263927" cy="13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5400" dirty="0" err="1" smtClean="0">
            <a:latin typeface="HY견고딕" pitchFamily="18" charset="-127"/>
            <a:ea typeface="HY견고딕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테마1" id="{0BAF2F73-BDE5-4F2F-B6D1-1B2F4B6D4BED}" vid="{3FDAB450-4511-46DC-9F2A-D06FFA22B3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82</TotalTime>
  <Words>417</Words>
  <Application>Microsoft Office PowerPoint</Application>
  <PresentationFormat>사용자 지정</PresentationFormat>
  <Paragraphs>115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donghyun kim</cp:lastModifiedBy>
  <cp:revision>10</cp:revision>
  <dcterms:created xsi:type="dcterms:W3CDTF">2017-11-17T06:43:08Z</dcterms:created>
  <dcterms:modified xsi:type="dcterms:W3CDTF">2018-01-02T10:48:14Z</dcterms:modified>
</cp:coreProperties>
</file>