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65" r:id="rId5"/>
    <p:sldId id="269" r:id="rId6"/>
    <p:sldId id="281" r:id="rId7"/>
    <p:sldId id="264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1BD"/>
    <a:srgbClr val="4575A9"/>
    <a:srgbClr val="004593"/>
    <a:srgbClr val="0096C8"/>
    <a:srgbClr val="004AB8"/>
    <a:srgbClr val="351D9B"/>
    <a:srgbClr val="6666FF"/>
    <a:srgbClr val="6F89C3"/>
    <a:srgbClr val="356E8B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5" autoAdjust="0"/>
    <p:restoredTop sz="94737" autoAdjust="0"/>
  </p:normalViewPr>
  <p:slideViewPr>
    <p:cSldViewPr>
      <p:cViewPr>
        <p:scale>
          <a:sx n="75" d="100"/>
          <a:sy n="75" d="100"/>
        </p:scale>
        <p:origin x="-648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D163-992F-4F63-B24E-3313FD5EB662}" type="datetimeFigureOut">
              <a:rPr lang="ko-KR" altLang="en-US" smtClean="0"/>
              <a:pPr/>
              <a:t>2017-06-11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2AB97-1290-4C9F-B837-C5A1F3EED3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793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755576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P.</a:t>
            </a:r>
            <a:fld id="{C076B9E8-9E02-43F3-9CFA-180D943539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unkyoung\Pictures\템플릿디자인\ppt_bg_02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unkyoung\Pictures\템플릿디자인\ppt_bg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4932040" y="1541306"/>
            <a:ext cx="4104456" cy="2823798"/>
            <a:chOff x="4752020" y="1340768"/>
            <a:chExt cx="4104456" cy="2823798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3856789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제목 1"/>
            <p:cNvSpPr txBox="1">
              <a:spLocks/>
            </p:cNvSpPr>
            <p:nvPr/>
          </p:nvSpPr>
          <p:spPr>
            <a:xfrm>
              <a:off x="4752020" y="1340768"/>
              <a:ext cx="4104456" cy="223224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4000" b="1" dirty="0" err="1" smtClean="0">
                  <a:solidFill>
                    <a:schemeClr val="bg1"/>
                  </a:solidFill>
                  <a:latin typeface="Noto Sans CJK KR Bold" pitchFamily="34" charset="-127"/>
                  <a:ea typeface="Noto Sans CJK KR Bold" pitchFamily="34" charset="-127"/>
                </a:rPr>
                <a:t>웹프로그래밍</a:t>
              </a:r>
              <a:endParaRPr lang="en-US" altLang="ko-KR" sz="4000" b="1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endParaRPr>
            </a:p>
            <a:p>
              <a:pPr algn="l"/>
              <a:r>
                <a:rPr lang="ko-KR" altLang="en-US" sz="4000" b="1" dirty="0" err="1" smtClean="0">
                  <a:solidFill>
                    <a:schemeClr val="bg1"/>
                  </a:solidFill>
                  <a:latin typeface="Noto Sans CJK KR Bold" pitchFamily="34" charset="-127"/>
                  <a:ea typeface="Noto Sans CJK KR Bold" pitchFamily="34" charset="-127"/>
                </a:rPr>
                <a:t>텀프로젝</a:t>
              </a:r>
              <a:r>
                <a:rPr lang="ko-KR" altLang="en-US" sz="4000" b="1" dirty="0" err="1" smtClean="0">
                  <a:solidFill>
                    <a:schemeClr val="bg1"/>
                  </a:solidFill>
                  <a:latin typeface="Noto Sans CJK KR Bold" pitchFamily="34" charset="-127"/>
                  <a:ea typeface="Noto Sans CJK KR Bold" pitchFamily="34" charset="-127"/>
                </a:rPr>
                <a:t>트</a:t>
              </a:r>
              <a:endParaRPr lang="en-US" altLang="ko-KR" sz="4000" b="1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4" name="부제목 2"/>
            <p:cNvSpPr txBox="1">
              <a:spLocks/>
            </p:cNvSpPr>
            <p:nvPr/>
          </p:nvSpPr>
          <p:spPr>
            <a:xfrm>
              <a:off x="4788024" y="3356993"/>
              <a:ext cx="3492388" cy="43204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ko-KR" sz="2400" b="1" dirty="0" smtClean="0">
                  <a:solidFill>
                    <a:schemeClr val="bg1"/>
                  </a:solidFill>
                </a:rPr>
                <a:t>201411268</a:t>
              </a:r>
            </a:p>
            <a:p>
              <a:pPr>
                <a:buFont typeface="Arial" pitchFamily="34" charset="0"/>
                <a:buNone/>
              </a:pPr>
              <a:r>
                <a:rPr lang="ko-KR" altLang="en-US" sz="2400" b="1" dirty="0" smtClean="0">
                  <a:solidFill>
                    <a:schemeClr val="bg1"/>
                  </a:solidFill>
                </a:rPr>
                <a:t>김아</a:t>
              </a:r>
              <a:r>
                <a:rPr lang="ko-KR" altLang="en-US" sz="2400" b="1" dirty="0" smtClean="0">
                  <a:solidFill>
                    <a:schemeClr val="bg1"/>
                  </a:solidFill>
                </a:rPr>
                <a:t>름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8" name="그림 7" descr="wri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71612"/>
            <a:ext cx="7209838" cy="4714908"/>
          </a:xfrm>
          <a:prstGeom prst="rect">
            <a:avLst/>
          </a:prstGeom>
        </p:spPr>
      </p:pic>
      <p:pic>
        <p:nvPicPr>
          <p:cNvPr id="9" name="그림 8" descr="fi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4357694"/>
            <a:ext cx="3867690" cy="1495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5" name="그림 4" descr="scroll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74"/>
            <a:ext cx="4357718" cy="4766946"/>
          </a:xfrm>
          <a:prstGeom prst="rect">
            <a:avLst/>
          </a:prstGeom>
        </p:spPr>
      </p:pic>
      <p:pic>
        <p:nvPicPr>
          <p:cNvPr id="6" name="그림 5" descr="scroll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3050"/>
            <a:ext cx="4377437" cy="4701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142984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최신 리스트를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스크롤시</a:t>
            </a:r>
            <a:r>
              <a:rPr lang="ko-KR" altLang="en-US" dirty="0" smtClean="0"/>
              <a:t> 리스트를 하나씩 로딩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357298"/>
            <a:ext cx="1882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 : </a:t>
            </a:r>
          </a:p>
          <a:p>
            <a:r>
              <a:rPr lang="ko-KR" altLang="en-US" dirty="0" smtClean="0"/>
              <a:t>표시하는 메모의</a:t>
            </a:r>
            <a:endParaRPr lang="en-US" altLang="ko-KR" dirty="0" smtClean="0"/>
          </a:p>
          <a:p>
            <a:r>
              <a:rPr lang="ko-KR" altLang="en-US" dirty="0" smtClean="0"/>
              <a:t>번호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numb :</a:t>
            </a:r>
          </a:p>
          <a:p>
            <a:r>
              <a:rPr lang="ko-KR" altLang="en-US" dirty="0" smtClean="0"/>
              <a:t>현재까지 로딩된</a:t>
            </a:r>
            <a:endParaRPr lang="en-US" altLang="ko-KR" dirty="0" smtClean="0"/>
          </a:p>
          <a:p>
            <a:r>
              <a:rPr lang="ko-KR" altLang="en-US" dirty="0" smtClean="0"/>
              <a:t>메모의 숫자 </a:t>
            </a:r>
            <a:endParaRPr lang="en-US" altLang="ko-KR" dirty="0" smtClean="0"/>
          </a:p>
        </p:txBody>
      </p:sp>
      <p:pic>
        <p:nvPicPr>
          <p:cNvPr id="10" name="그림 9" descr="init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71546"/>
            <a:ext cx="6495142" cy="5511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5" name="그림 4" descr="scroll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00108"/>
            <a:ext cx="5936035" cy="47149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5786454"/>
            <a:ext cx="846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메모를 불러올 때마다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값을 감소시켜 최신 작성 순으로 메모를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로딩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가장 오래된 메모의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값이 가장 작다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해시태그 검색하여 로딩</a:t>
            </a:r>
            <a:endParaRPr lang="ko-KR" altLang="en-US" dirty="0"/>
          </a:p>
        </p:txBody>
      </p:sp>
      <p:pic>
        <p:nvPicPr>
          <p:cNvPr id="7" name="그림 6" descr="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571636"/>
            <a:ext cx="6028517" cy="4929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5" name="그림 4" descr="hastagse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1142984"/>
            <a:ext cx="6093789" cy="5286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20" name="그림 19" descr="b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786058"/>
            <a:ext cx="7143768" cy="35903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2910" y="1285860"/>
            <a:ext cx="728667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Bootstrap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다양한 </a:t>
            </a:r>
            <a:r>
              <a:rPr lang="en-US" altLang="ko-KR" dirty="0" smtClean="0"/>
              <a:t>CSS,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기능 제공</a:t>
            </a:r>
            <a:endParaRPr lang="en-US" altLang="ko-KR" dirty="0" smtClean="0"/>
          </a:p>
          <a:p>
            <a:r>
              <a:rPr lang="ko-KR" altLang="en-US" dirty="0" err="1" smtClean="0"/>
              <a:t>모바일을</a:t>
            </a:r>
            <a:r>
              <a:rPr lang="ko-KR" altLang="en-US" dirty="0" smtClean="0"/>
              <a:t> 우선시하며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설정 제공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21" name="그림 20" descr="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143248"/>
            <a:ext cx="6927001" cy="30003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1472" y="1214422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부트스트랩의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이용하여 레이아웃을 </a:t>
            </a:r>
            <a:r>
              <a:rPr lang="ko-KR" altLang="en-US" dirty="0" err="1" smtClean="0"/>
              <a:t>반응형으로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가로폭</a:t>
            </a:r>
            <a:r>
              <a:rPr lang="ko-KR" altLang="en-US" dirty="0" smtClean="0"/>
              <a:t> </a:t>
            </a:r>
            <a:r>
              <a:rPr lang="en-US" altLang="ko-KR" dirty="0" smtClean="0"/>
              <a:t>991px</a:t>
            </a:r>
            <a:r>
              <a:rPr lang="ko-KR" altLang="en-US" dirty="0" smtClean="0"/>
              <a:t>를 기준으로 레이아웃이 변경됨</a:t>
            </a:r>
            <a:endParaRPr lang="en-US" altLang="ko-KR" dirty="0" smtClean="0"/>
          </a:p>
        </p:txBody>
      </p:sp>
      <p:pic>
        <p:nvPicPr>
          <p:cNvPr id="23" name="그림 22" descr="mmed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3" y="3143248"/>
            <a:ext cx="3310781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7290" y="1357298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4593"/>
                </a:solidFill>
              </a:rPr>
              <a:t>MOBILE</a:t>
            </a:r>
            <a:endParaRPr lang="ko-KR" altLang="en-US" sz="2000" b="1" dirty="0">
              <a:solidFill>
                <a:srgbClr val="004593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1694" y="1325709"/>
            <a:ext cx="531656" cy="531656"/>
          </a:xfrm>
          <a:prstGeom prst="ellipse">
            <a:avLst/>
          </a:prstGeom>
          <a:solidFill>
            <a:srgbClr val="004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pic>
        <p:nvPicPr>
          <p:cNvPr id="22" name="그림 21" descr="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142984"/>
            <a:ext cx="4222920" cy="518237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571868" y="11429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00430" y="157161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00430" y="271462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.wing3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14612" y="2000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해시태그검색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000364" y="314324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 로딩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57290" y="1357298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4593"/>
                </a:solidFill>
              </a:rPr>
              <a:t>OTHER</a:t>
            </a:r>
            <a:endParaRPr lang="ko-KR" altLang="en-US" sz="2000" b="1" dirty="0">
              <a:solidFill>
                <a:srgbClr val="004593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51694" y="1325709"/>
            <a:ext cx="531656" cy="531656"/>
          </a:xfrm>
          <a:prstGeom prst="ellipse">
            <a:avLst/>
          </a:prstGeom>
          <a:solidFill>
            <a:srgbClr val="004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pic>
        <p:nvPicPr>
          <p:cNvPr id="9" name="그림 8" descr="ot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03" y="1214422"/>
            <a:ext cx="5596497" cy="4286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348" y="528638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클래스를 추가하여 </a:t>
            </a:r>
            <a:r>
              <a:rPr lang="ko-KR" altLang="en-US" dirty="0" err="1" smtClean="0"/>
              <a:t>창사이즈가</a:t>
            </a:r>
            <a:r>
              <a:rPr lang="ko-KR" altLang="en-US" dirty="0" smtClean="0"/>
              <a:t> 변경돼도 </a:t>
            </a:r>
            <a:r>
              <a:rPr lang="ko-KR" altLang="en-US" dirty="0" err="1" smtClean="0"/>
              <a:t>가로폭이</a:t>
            </a:r>
            <a:r>
              <a:rPr lang="ko-KR" altLang="en-US" dirty="0" smtClean="0"/>
              <a:t> 고정됨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초록색 틀</a:t>
            </a:r>
            <a:r>
              <a:rPr lang="en-US" altLang="ko-KR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6116" y="107154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164305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00958" y="157161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71736" y="48577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(container)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2000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해시태그검색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29520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 로딩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1.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레이아웃 구성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7" name="그림 6" descr="w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8647213" cy="3224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596" y="1571612"/>
            <a:ext cx="4802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좌측 상단의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열림</a:t>
            </a:r>
            <a:endParaRPr lang="en-US" altLang="ko-KR" dirty="0" smtClean="0"/>
          </a:p>
          <a:p>
            <a:r>
              <a:rPr lang="en-US" altLang="ko-KR" dirty="0" smtClean="0"/>
              <a:t>Close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editor </a:t>
            </a:r>
            <a:r>
              <a:rPr lang="ko-KR" altLang="en-US" dirty="0" smtClean="0"/>
              <a:t>닫힘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5720" y="264318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.wing1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472" y="1142984"/>
            <a:ext cx="4071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CK Editor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WYSIWYG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r>
              <a:rPr lang="en-US" altLang="ko-KR" dirty="0" smtClean="0"/>
              <a:t>(What You See Is What You Get)</a:t>
            </a:r>
          </a:p>
          <a:p>
            <a:endParaRPr lang="ko-KR" altLang="en-US" dirty="0"/>
          </a:p>
        </p:txBody>
      </p:sp>
      <p:pic>
        <p:nvPicPr>
          <p:cNvPr id="53" name="그림 52" descr="ckedi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643182"/>
            <a:ext cx="5929354" cy="3892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8" name="그림 7" descr="editor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71546"/>
            <a:ext cx="5786478" cy="432243"/>
          </a:xfrm>
          <a:prstGeom prst="rect">
            <a:avLst/>
          </a:prstGeom>
        </p:spPr>
      </p:pic>
      <p:pic>
        <p:nvPicPr>
          <p:cNvPr id="9" name="그림 8" descr="editor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571612"/>
            <a:ext cx="5786477" cy="749838"/>
          </a:xfrm>
          <a:prstGeom prst="rect">
            <a:avLst/>
          </a:prstGeom>
        </p:spPr>
      </p:pic>
      <p:pic>
        <p:nvPicPr>
          <p:cNvPr id="10" name="그림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500306"/>
            <a:ext cx="7425386" cy="399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2472" y="323945"/>
            <a:ext cx="4055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004593"/>
                </a:solidFill>
              </a:rPr>
              <a:t>2. </a:t>
            </a:r>
            <a:r>
              <a:rPr lang="ko-KR" altLang="en-US" sz="4000" b="1" dirty="0" smtClean="0">
                <a:solidFill>
                  <a:srgbClr val="004593"/>
                </a:solidFill>
              </a:rPr>
              <a:t>다이어리 기능</a:t>
            </a:r>
            <a:endParaRPr lang="ko-KR" altLang="en-US" sz="4000" b="1" dirty="0">
              <a:solidFill>
                <a:srgbClr val="004593"/>
              </a:solidFill>
            </a:endParaRPr>
          </a:p>
        </p:txBody>
      </p:sp>
      <p:pic>
        <p:nvPicPr>
          <p:cNvPr id="6" name="그림 5" descr="writ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3267531" cy="4563112"/>
          </a:xfrm>
          <a:prstGeom prst="rect">
            <a:avLst/>
          </a:prstGeom>
        </p:spPr>
      </p:pic>
      <p:pic>
        <p:nvPicPr>
          <p:cNvPr id="7" name="그림 6" descr="d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2285992"/>
            <a:ext cx="3877216" cy="3534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472" y="1285860"/>
            <a:ext cx="494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Editor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버튼을 눌렀을 때 다이어리 저장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48" y="342900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&gt;&gt;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203</Words>
  <Application>Microsoft Office PowerPoint</Application>
  <PresentationFormat>화면 슬라이드 쇼(4:3)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LG-PC</dc:creator>
  <cp:lastModifiedBy>User</cp:lastModifiedBy>
  <cp:revision>105</cp:revision>
  <dcterms:created xsi:type="dcterms:W3CDTF">2017-04-28T11:29:07Z</dcterms:created>
  <dcterms:modified xsi:type="dcterms:W3CDTF">2017-06-11T13:26:36Z</dcterms:modified>
</cp:coreProperties>
</file>