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A7045-B5B1-4A3B-904B-7729C42D8EE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9A96-B976-48E0-A0F6-680556C4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9231" y="710826"/>
            <a:ext cx="1821186" cy="58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77037" y="782376"/>
            <a:ext cx="2373404" cy="538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SmallCoffee+Beverage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60093" y="788744"/>
            <a:ext cx="1459094" cy="57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53341" y="782387"/>
            <a:ext cx="1433420" cy="60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Price:2.5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45399" y="769618"/>
            <a:ext cx="1486294" cy="59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604437" y="984369"/>
            <a:ext cx="772546" cy="15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5761020" y="1003590"/>
            <a:ext cx="615611" cy="134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7829767" y="1033094"/>
            <a:ext cx="633726" cy="153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9931727" y="1038801"/>
            <a:ext cx="635190" cy="147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9231" y="3477148"/>
            <a:ext cx="1821186" cy="65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67965" y="3428484"/>
            <a:ext cx="2343266" cy="72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RoastCoffee+Extras</a:t>
            </a:r>
          </a:p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375210" y="3483156"/>
            <a:ext cx="1450010" cy="667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566951" y="3477033"/>
            <a:ext cx="1419812" cy="69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Price:0.9</a:t>
            </a:r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471039" y="3477357"/>
            <a:ext cx="1486338" cy="67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2614993" y="3770894"/>
            <a:ext cx="758952" cy="17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5703737" y="3782111"/>
            <a:ext cx="665422" cy="173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7819223" y="3771023"/>
            <a:ext cx="669928" cy="141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9957376" y="3770894"/>
            <a:ext cx="611067" cy="17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89231" y="1395121"/>
            <a:ext cx="1821184" cy="583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345322" y="1429531"/>
            <a:ext cx="2380960" cy="53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LargeCoffee+Beverage</a:t>
            </a:r>
          </a:p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360094" y="1448132"/>
            <a:ext cx="1469638" cy="57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566951" y="1475639"/>
            <a:ext cx="1419810" cy="509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Price:3.5</a:t>
            </a:r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463527" y="1462839"/>
            <a:ext cx="1445474" cy="55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2604435" y="1645998"/>
            <a:ext cx="736282" cy="166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5730885" y="1637193"/>
            <a:ext cx="611044" cy="155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7823682" y="1677199"/>
            <a:ext cx="639788" cy="13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89231" y="2091071"/>
            <a:ext cx="1836282" cy="52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345322" y="2067229"/>
            <a:ext cx="2365908" cy="551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MediumCoffee+Beverage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369193" y="2053270"/>
            <a:ext cx="1449994" cy="55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553341" y="2050060"/>
            <a:ext cx="1433420" cy="577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Price:3.0</a:t>
            </a:r>
          </a:p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445399" y="2052051"/>
            <a:ext cx="1463602" cy="55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5" name="Right Arrow 54"/>
          <p:cNvSpPr/>
          <p:nvPr/>
        </p:nvSpPr>
        <p:spPr>
          <a:xfrm>
            <a:off x="2604436" y="2259828"/>
            <a:ext cx="728732" cy="146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5712784" y="2322461"/>
            <a:ext cx="642766" cy="151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Arrow 56"/>
          <p:cNvSpPr/>
          <p:nvPr/>
        </p:nvSpPr>
        <p:spPr>
          <a:xfrm>
            <a:off x="7831286" y="2276521"/>
            <a:ext cx="614078" cy="13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9909034" y="1755632"/>
            <a:ext cx="657882" cy="157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74130" y="2744264"/>
            <a:ext cx="1836286" cy="59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345323" y="2721599"/>
            <a:ext cx="236590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ExtraMilk+Extras</a:t>
            </a:r>
          </a:p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360094" y="2666979"/>
            <a:ext cx="1459094" cy="67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553341" y="2653635"/>
            <a:ext cx="1433422" cy="6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Price:0.3</a:t>
            </a:r>
          </a:p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463528" y="2655614"/>
            <a:ext cx="1445474" cy="68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4" name="Right Arrow 63"/>
          <p:cNvSpPr/>
          <p:nvPr/>
        </p:nvSpPr>
        <p:spPr>
          <a:xfrm>
            <a:off x="2610457" y="2934964"/>
            <a:ext cx="734814" cy="16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>
            <a:off x="5715789" y="2972500"/>
            <a:ext cx="653370" cy="1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Arrow 65"/>
          <p:cNvSpPr/>
          <p:nvPr/>
        </p:nvSpPr>
        <p:spPr>
          <a:xfrm>
            <a:off x="7829768" y="2896997"/>
            <a:ext cx="633724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Arrow 66"/>
          <p:cNvSpPr/>
          <p:nvPr/>
        </p:nvSpPr>
        <p:spPr>
          <a:xfrm>
            <a:off x="9909001" y="2892815"/>
            <a:ext cx="663958" cy="17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9231" y="5789348"/>
            <a:ext cx="1836282" cy="699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Discounts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73998" y="5789496"/>
            <a:ext cx="2337234" cy="659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Bill –After Discount =0.3</a:t>
            </a:r>
          </a:p>
          <a:p>
            <a:pPr algn="ctr"/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2631595" y="6071238"/>
            <a:ext cx="742352" cy="173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360106" y="5823017"/>
            <a:ext cx="2137324" cy="66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 Of Bill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189336" y="5843780"/>
            <a:ext cx="2076194" cy="66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Total Bill =15.33</a:t>
            </a:r>
          </a:p>
          <a:p>
            <a:pPr algn="ctr"/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>
            <a:off x="8497477" y="6043901"/>
            <a:ext cx="705372" cy="221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ight Arrow 74"/>
          <p:cNvSpPr/>
          <p:nvPr/>
        </p:nvSpPr>
        <p:spPr>
          <a:xfrm>
            <a:off x="5717310" y="6064034"/>
            <a:ext cx="657866" cy="15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ight Arrow 75"/>
          <p:cNvSpPr/>
          <p:nvPr/>
        </p:nvSpPr>
        <p:spPr>
          <a:xfrm>
            <a:off x="9921138" y="2259796"/>
            <a:ext cx="645778" cy="154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799778" y="4272789"/>
            <a:ext cx="1836286" cy="67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367965" y="4250979"/>
            <a:ext cx="2365906" cy="7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BalconRoll+Snack</a:t>
            </a:r>
          </a:p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385742" y="4241889"/>
            <a:ext cx="1459094" cy="62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0578989" y="4250979"/>
            <a:ext cx="1433422" cy="61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Price:4.5</a:t>
            </a:r>
          </a:p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8489176" y="4241889"/>
            <a:ext cx="1468200" cy="62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2636105" y="4463490"/>
            <a:ext cx="734814" cy="211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ight Arrow 98"/>
          <p:cNvSpPr/>
          <p:nvPr/>
        </p:nvSpPr>
        <p:spPr>
          <a:xfrm>
            <a:off x="5741437" y="4501026"/>
            <a:ext cx="653370" cy="1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ight Arrow 99"/>
          <p:cNvSpPr/>
          <p:nvPr/>
        </p:nvSpPr>
        <p:spPr>
          <a:xfrm>
            <a:off x="7855416" y="4425523"/>
            <a:ext cx="633724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ight Arrow 100"/>
          <p:cNvSpPr/>
          <p:nvPr/>
        </p:nvSpPr>
        <p:spPr>
          <a:xfrm>
            <a:off x="9957375" y="4425523"/>
            <a:ext cx="641232" cy="177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81677" y="5060446"/>
            <a:ext cx="1836286" cy="59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352870" y="5037781"/>
            <a:ext cx="2365906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Orange Juice+Juice</a:t>
            </a:r>
          </a:p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367641" y="4983161"/>
            <a:ext cx="1459094" cy="67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Quantity:1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0560888" y="4969817"/>
            <a:ext cx="1433422" cy="687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Price:3.95</a:t>
            </a:r>
          </a:p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8471074" y="4971796"/>
            <a:ext cx="1486301" cy="68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7" name="Right Arrow 106"/>
          <p:cNvSpPr/>
          <p:nvPr/>
        </p:nvSpPr>
        <p:spPr>
          <a:xfrm>
            <a:off x="2618004" y="5251146"/>
            <a:ext cx="734814" cy="211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ight Arrow 107"/>
          <p:cNvSpPr/>
          <p:nvPr/>
        </p:nvSpPr>
        <p:spPr>
          <a:xfrm>
            <a:off x="5723336" y="5288682"/>
            <a:ext cx="653370" cy="174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7837315" y="5213179"/>
            <a:ext cx="633724" cy="18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9957375" y="5213179"/>
            <a:ext cx="623131" cy="195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822558" y="207353"/>
            <a:ext cx="2383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Engineering </a:t>
            </a:r>
            <a:r>
              <a:rPr lang="en-US" dirty="0" smtClean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840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2020-11-20T22:13:28Z</dcterms:created>
  <dcterms:modified xsi:type="dcterms:W3CDTF">2020-11-20T22:14:11Z</dcterms:modified>
</cp:coreProperties>
</file>