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esh" initials="S" lastIdx="1" clrIdx="0">
    <p:extLst>
      <p:ext uri="{19B8F6BF-5375-455C-9EA6-DF929625EA0E}">
        <p15:presenceInfo xmlns:p15="http://schemas.microsoft.com/office/powerpoint/2012/main" userId="Sure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9T19:49:42.10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42E3-5E35-414F-BDC9-DA37091F951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E0F8-1226-41E8-B10D-B22698B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4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42E3-5E35-414F-BDC9-DA37091F951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E0F8-1226-41E8-B10D-B22698B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1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42E3-5E35-414F-BDC9-DA37091F951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E0F8-1226-41E8-B10D-B22698B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42E3-5E35-414F-BDC9-DA37091F951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E0F8-1226-41E8-B10D-B22698B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5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42E3-5E35-414F-BDC9-DA37091F951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E0F8-1226-41E8-B10D-B22698B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42E3-5E35-414F-BDC9-DA37091F951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E0F8-1226-41E8-B10D-B22698B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5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42E3-5E35-414F-BDC9-DA37091F951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E0F8-1226-41E8-B10D-B22698B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3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42E3-5E35-414F-BDC9-DA37091F951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E0F8-1226-41E8-B10D-B22698B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9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42E3-5E35-414F-BDC9-DA37091F951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E0F8-1226-41E8-B10D-B22698B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42E3-5E35-414F-BDC9-DA37091F951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E0F8-1226-41E8-B10D-B22698B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9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42E3-5E35-414F-BDC9-DA37091F951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E0F8-1226-41E8-B10D-B22698B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8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42E3-5E35-414F-BDC9-DA37091F951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1E0F8-1226-41E8-B10D-B22698B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4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64462" y="2199996"/>
            <a:ext cx="2700948" cy="715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Business Layer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91621" y="3195882"/>
            <a:ext cx="2673789" cy="673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Data Access Layer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75022" y="1068310"/>
            <a:ext cx="2617960" cy="851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Console Application(Presentation Layer)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09" y="666470"/>
            <a:ext cx="1057275" cy="1533525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4648200" y="1919335"/>
            <a:ext cx="271604" cy="280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4624056" y="2915222"/>
            <a:ext cx="295747" cy="280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2043584" y="1421394"/>
            <a:ext cx="1420878" cy="1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</p:cNvCxnSpPr>
          <p:nvPr/>
        </p:nvCxnSpPr>
        <p:spPr>
          <a:xfrm flipH="1">
            <a:off x="2043584" y="1493823"/>
            <a:ext cx="1431438" cy="8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71038" y="2245750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Business Layer- Name of the function is : </a:t>
            </a:r>
            <a:r>
              <a:rPr lang="en-US" b="1" dirty="0"/>
              <a:t>generateBill()</a:t>
            </a:r>
          </a:p>
          <a:p>
            <a:r>
              <a:rPr lang="en-US" dirty="0" smtClean="0"/>
              <a:t>In which I have implemented bill generation of each items.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80084" y="3286899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Data Access Layer-Name of the function is :c</a:t>
            </a:r>
            <a:r>
              <a:rPr lang="en-US" b="1" dirty="0" smtClean="0"/>
              <a:t>offeeMenu()</a:t>
            </a:r>
          </a:p>
          <a:p>
            <a:r>
              <a:rPr lang="en-US" dirty="0" smtClean="0"/>
              <a:t>In which I have defined all the values in arraylist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57462" y="181576"/>
            <a:ext cx="5652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Technical Design(Service Oriented -3 – Tier Architecture)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6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2</cp:revision>
  <dcterms:created xsi:type="dcterms:W3CDTF">2020-11-20T22:07:36Z</dcterms:created>
  <dcterms:modified xsi:type="dcterms:W3CDTF">2020-11-20T22:12:47Z</dcterms:modified>
</cp:coreProperties>
</file>