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udev Yadav" initials="VY" lastIdx="1" clrIdx="0">
    <p:extLst>
      <p:ext uri="{19B8F6BF-5375-455C-9EA6-DF929625EA0E}">
        <p15:presenceInfo xmlns:p15="http://schemas.microsoft.com/office/powerpoint/2012/main" xmlns="" userId="523bb82410003c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5804BE-7504-4903-BE84-C831C15F53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AF28BA1-19D4-49C5-9099-214B3C821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A50E01A-F8ED-4B27-A352-65DBB1BE2678}"/>
              </a:ext>
            </a:extLst>
          </p:cNvPr>
          <p:cNvSpPr>
            <a:spLocks noGrp="1"/>
          </p:cNvSpPr>
          <p:nvPr>
            <p:ph type="dt" sz="half" idx="10"/>
          </p:nvPr>
        </p:nvSpPr>
        <p:spPr/>
        <p:txBody>
          <a:bodyPr/>
          <a:lstStyle/>
          <a:p>
            <a:fld id="{51C4F938-8D50-4669-8EF5-5BEF699ECD63}" type="datetimeFigureOut">
              <a:rPr lang="en-IN" smtClean="0"/>
              <a:pPr/>
              <a:t>08-01-2021</a:t>
            </a:fld>
            <a:endParaRPr lang="en-IN"/>
          </a:p>
        </p:txBody>
      </p:sp>
      <p:sp>
        <p:nvSpPr>
          <p:cNvPr id="5" name="Footer Placeholder 4">
            <a:extLst>
              <a:ext uri="{FF2B5EF4-FFF2-40B4-BE49-F238E27FC236}">
                <a16:creationId xmlns:a16="http://schemas.microsoft.com/office/drawing/2014/main" xmlns="" id="{8F0050BE-A7F1-4680-AEBB-E8D54DD884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A8C596B-F2ED-4CB4-8757-E7A90A7CBC7B}"/>
              </a:ext>
            </a:extLst>
          </p:cNvPr>
          <p:cNvSpPr>
            <a:spLocks noGrp="1"/>
          </p:cNvSpPr>
          <p:nvPr>
            <p:ph type="sldNum" sz="quarter" idx="12"/>
          </p:nvPr>
        </p:nvSpPr>
        <p:spPr/>
        <p:txBody>
          <a:bodyPr/>
          <a:lstStyle/>
          <a:p>
            <a:fld id="{0FD898EE-2846-4378-9B5F-C7A2B2E37814}" type="slidenum">
              <a:rPr lang="en-IN" smtClean="0"/>
              <a:pPr/>
              <a:t>‹#›</a:t>
            </a:fld>
            <a:endParaRPr lang="en-IN"/>
          </a:p>
        </p:txBody>
      </p:sp>
    </p:spTree>
    <p:extLst>
      <p:ext uri="{BB962C8B-B14F-4D97-AF65-F5344CB8AC3E}">
        <p14:creationId xmlns:p14="http://schemas.microsoft.com/office/powerpoint/2010/main" xmlns="" val="1932084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9C03E8-1F75-478C-96B7-FA3D4A8FD5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FB02241-4E36-4072-AC31-3A0A6D49B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66B5373-8320-4FB4-9DAB-64E6D776B13F}"/>
              </a:ext>
            </a:extLst>
          </p:cNvPr>
          <p:cNvSpPr>
            <a:spLocks noGrp="1"/>
          </p:cNvSpPr>
          <p:nvPr>
            <p:ph type="dt" sz="half" idx="10"/>
          </p:nvPr>
        </p:nvSpPr>
        <p:spPr/>
        <p:txBody>
          <a:bodyPr/>
          <a:lstStyle/>
          <a:p>
            <a:fld id="{51C4F938-8D50-4669-8EF5-5BEF699ECD63}" type="datetimeFigureOut">
              <a:rPr lang="en-IN" smtClean="0"/>
              <a:pPr/>
              <a:t>08-01-2021</a:t>
            </a:fld>
            <a:endParaRPr lang="en-IN"/>
          </a:p>
        </p:txBody>
      </p:sp>
      <p:sp>
        <p:nvSpPr>
          <p:cNvPr id="5" name="Footer Placeholder 4">
            <a:extLst>
              <a:ext uri="{FF2B5EF4-FFF2-40B4-BE49-F238E27FC236}">
                <a16:creationId xmlns:a16="http://schemas.microsoft.com/office/drawing/2014/main" xmlns="" id="{C148EE83-309E-4B02-ABAA-9FEAE9BA71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58986CA-6A6C-461F-BB6A-B59697D8E4DD}"/>
              </a:ext>
            </a:extLst>
          </p:cNvPr>
          <p:cNvSpPr>
            <a:spLocks noGrp="1"/>
          </p:cNvSpPr>
          <p:nvPr>
            <p:ph type="sldNum" sz="quarter" idx="12"/>
          </p:nvPr>
        </p:nvSpPr>
        <p:spPr/>
        <p:txBody>
          <a:bodyPr/>
          <a:lstStyle/>
          <a:p>
            <a:fld id="{0FD898EE-2846-4378-9B5F-C7A2B2E37814}" type="slidenum">
              <a:rPr lang="en-IN" smtClean="0"/>
              <a:pPr/>
              <a:t>‹#›</a:t>
            </a:fld>
            <a:endParaRPr lang="en-IN"/>
          </a:p>
        </p:txBody>
      </p:sp>
    </p:spTree>
    <p:extLst>
      <p:ext uri="{BB962C8B-B14F-4D97-AF65-F5344CB8AC3E}">
        <p14:creationId xmlns:p14="http://schemas.microsoft.com/office/powerpoint/2010/main" xmlns="" val="114837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30EDF6D-7ACB-40E2-9630-EE1570660D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7C4AB54-0FE2-48D4-9EF5-54D71D5B2B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DF4FEA7-57EF-4E20-A4B7-214B9B150098}"/>
              </a:ext>
            </a:extLst>
          </p:cNvPr>
          <p:cNvSpPr>
            <a:spLocks noGrp="1"/>
          </p:cNvSpPr>
          <p:nvPr>
            <p:ph type="dt" sz="half" idx="10"/>
          </p:nvPr>
        </p:nvSpPr>
        <p:spPr/>
        <p:txBody>
          <a:bodyPr/>
          <a:lstStyle/>
          <a:p>
            <a:fld id="{51C4F938-8D50-4669-8EF5-5BEF699ECD63}" type="datetimeFigureOut">
              <a:rPr lang="en-IN" smtClean="0"/>
              <a:pPr/>
              <a:t>08-01-2021</a:t>
            </a:fld>
            <a:endParaRPr lang="en-IN"/>
          </a:p>
        </p:txBody>
      </p:sp>
      <p:sp>
        <p:nvSpPr>
          <p:cNvPr id="5" name="Footer Placeholder 4">
            <a:extLst>
              <a:ext uri="{FF2B5EF4-FFF2-40B4-BE49-F238E27FC236}">
                <a16:creationId xmlns:a16="http://schemas.microsoft.com/office/drawing/2014/main" xmlns="" id="{F8C848D7-C323-4AEF-8ADC-8374EB11AE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3488A74-6721-4DD1-AFEA-8A70D0A22066}"/>
              </a:ext>
            </a:extLst>
          </p:cNvPr>
          <p:cNvSpPr>
            <a:spLocks noGrp="1"/>
          </p:cNvSpPr>
          <p:nvPr>
            <p:ph type="sldNum" sz="quarter" idx="12"/>
          </p:nvPr>
        </p:nvSpPr>
        <p:spPr/>
        <p:txBody>
          <a:bodyPr/>
          <a:lstStyle/>
          <a:p>
            <a:fld id="{0FD898EE-2846-4378-9B5F-C7A2B2E37814}" type="slidenum">
              <a:rPr lang="en-IN" smtClean="0"/>
              <a:pPr/>
              <a:t>‹#›</a:t>
            </a:fld>
            <a:endParaRPr lang="en-IN"/>
          </a:p>
        </p:txBody>
      </p:sp>
    </p:spTree>
    <p:extLst>
      <p:ext uri="{BB962C8B-B14F-4D97-AF65-F5344CB8AC3E}">
        <p14:creationId xmlns:p14="http://schemas.microsoft.com/office/powerpoint/2010/main" xmlns="" val="1164287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68E54F-2701-443F-9183-06DC831949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2B52B61-3C02-4651-859A-41F1E4CE01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73F4B7D-A02D-4760-AE86-EA70C4139234}"/>
              </a:ext>
            </a:extLst>
          </p:cNvPr>
          <p:cNvSpPr>
            <a:spLocks noGrp="1"/>
          </p:cNvSpPr>
          <p:nvPr>
            <p:ph type="dt" sz="half" idx="10"/>
          </p:nvPr>
        </p:nvSpPr>
        <p:spPr/>
        <p:txBody>
          <a:bodyPr/>
          <a:lstStyle/>
          <a:p>
            <a:fld id="{51C4F938-8D50-4669-8EF5-5BEF699ECD63}" type="datetimeFigureOut">
              <a:rPr lang="en-IN" smtClean="0"/>
              <a:pPr/>
              <a:t>08-01-2021</a:t>
            </a:fld>
            <a:endParaRPr lang="en-IN"/>
          </a:p>
        </p:txBody>
      </p:sp>
      <p:sp>
        <p:nvSpPr>
          <p:cNvPr id="5" name="Footer Placeholder 4">
            <a:extLst>
              <a:ext uri="{FF2B5EF4-FFF2-40B4-BE49-F238E27FC236}">
                <a16:creationId xmlns:a16="http://schemas.microsoft.com/office/drawing/2014/main" xmlns="" id="{C3A416B1-D655-4550-A182-2EE1B8515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FD6FBDD-0E77-42C8-AB53-43A7B96642CC}"/>
              </a:ext>
            </a:extLst>
          </p:cNvPr>
          <p:cNvSpPr>
            <a:spLocks noGrp="1"/>
          </p:cNvSpPr>
          <p:nvPr>
            <p:ph type="sldNum" sz="quarter" idx="12"/>
          </p:nvPr>
        </p:nvSpPr>
        <p:spPr/>
        <p:txBody>
          <a:bodyPr/>
          <a:lstStyle/>
          <a:p>
            <a:fld id="{0FD898EE-2846-4378-9B5F-C7A2B2E37814}" type="slidenum">
              <a:rPr lang="en-IN" smtClean="0"/>
              <a:pPr/>
              <a:t>‹#›</a:t>
            </a:fld>
            <a:endParaRPr lang="en-IN"/>
          </a:p>
        </p:txBody>
      </p:sp>
    </p:spTree>
    <p:extLst>
      <p:ext uri="{BB962C8B-B14F-4D97-AF65-F5344CB8AC3E}">
        <p14:creationId xmlns:p14="http://schemas.microsoft.com/office/powerpoint/2010/main" xmlns="" val="27344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B00E2-1175-40C0-990A-C109EB1935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05A1775-07DA-454F-9693-AB2EF8D308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438B6A4-C704-4F6D-A5E7-CFA6650A2B31}"/>
              </a:ext>
            </a:extLst>
          </p:cNvPr>
          <p:cNvSpPr>
            <a:spLocks noGrp="1"/>
          </p:cNvSpPr>
          <p:nvPr>
            <p:ph type="dt" sz="half" idx="10"/>
          </p:nvPr>
        </p:nvSpPr>
        <p:spPr/>
        <p:txBody>
          <a:bodyPr/>
          <a:lstStyle/>
          <a:p>
            <a:fld id="{51C4F938-8D50-4669-8EF5-5BEF699ECD63}" type="datetimeFigureOut">
              <a:rPr lang="en-IN" smtClean="0"/>
              <a:pPr/>
              <a:t>08-01-2021</a:t>
            </a:fld>
            <a:endParaRPr lang="en-IN"/>
          </a:p>
        </p:txBody>
      </p:sp>
      <p:sp>
        <p:nvSpPr>
          <p:cNvPr id="5" name="Footer Placeholder 4">
            <a:extLst>
              <a:ext uri="{FF2B5EF4-FFF2-40B4-BE49-F238E27FC236}">
                <a16:creationId xmlns:a16="http://schemas.microsoft.com/office/drawing/2014/main" xmlns="" id="{B9DEEB7F-042E-4023-9BA2-3DB8D0C47A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8BCE257-C70B-4D46-9AB1-D452FA69E375}"/>
              </a:ext>
            </a:extLst>
          </p:cNvPr>
          <p:cNvSpPr>
            <a:spLocks noGrp="1"/>
          </p:cNvSpPr>
          <p:nvPr>
            <p:ph type="sldNum" sz="quarter" idx="12"/>
          </p:nvPr>
        </p:nvSpPr>
        <p:spPr/>
        <p:txBody>
          <a:bodyPr/>
          <a:lstStyle/>
          <a:p>
            <a:fld id="{0FD898EE-2846-4378-9B5F-C7A2B2E37814}" type="slidenum">
              <a:rPr lang="en-IN" smtClean="0"/>
              <a:pPr/>
              <a:t>‹#›</a:t>
            </a:fld>
            <a:endParaRPr lang="en-IN"/>
          </a:p>
        </p:txBody>
      </p:sp>
    </p:spTree>
    <p:extLst>
      <p:ext uri="{BB962C8B-B14F-4D97-AF65-F5344CB8AC3E}">
        <p14:creationId xmlns:p14="http://schemas.microsoft.com/office/powerpoint/2010/main" xmlns="" val="266068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8344CD-7DDF-4872-9FCC-A75F7EDA37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57CB111-1CA2-4617-8FD7-FCE63FD31A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CEC5D93-4E8F-467D-9F5A-A34C4D6149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87597CD-C65C-458E-ABFB-646B572773C5}"/>
              </a:ext>
            </a:extLst>
          </p:cNvPr>
          <p:cNvSpPr>
            <a:spLocks noGrp="1"/>
          </p:cNvSpPr>
          <p:nvPr>
            <p:ph type="dt" sz="half" idx="10"/>
          </p:nvPr>
        </p:nvSpPr>
        <p:spPr/>
        <p:txBody>
          <a:bodyPr/>
          <a:lstStyle/>
          <a:p>
            <a:fld id="{51C4F938-8D50-4669-8EF5-5BEF699ECD63}" type="datetimeFigureOut">
              <a:rPr lang="en-IN" smtClean="0"/>
              <a:pPr/>
              <a:t>08-01-2021</a:t>
            </a:fld>
            <a:endParaRPr lang="en-IN"/>
          </a:p>
        </p:txBody>
      </p:sp>
      <p:sp>
        <p:nvSpPr>
          <p:cNvPr id="6" name="Footer Placeholder 5">
            <a:extLst>
              <a:ext uri="{FF2B5EF4-FFF2-40B4-BE49-F238E27FC236}">
                <a16:creationId xmlns:a16="http://schemas.microsoft.com/office/drawing/2014/main" xmlns="" id="{C8F2AB94-FDD4-4A7D-B5D3-4C0076386B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19EF418-5D36-4519-BC43-059BF2059706}"/>
              </a:ext>
            </a:extLst>
          </p:cNvPr>
          <p:cNvSpPr>
            <a:spLocks noGrp="1"/>
          </p:cNvSpPr>
          <p:nvPr>
            <p:ph type="sldNum" sz="quarter" idx="12"/>
          </p:nvPr>
        </p:nvSpPr>
        <p:spPr/>
        <p:txBody>
          <a:bodyPr/>
          <a:lstStyle/>
          <a:p>
            <a:fld id="{0FD898EE-2846-4378-9B5F-C7A2B2E37814}" type="slidenum">
              <a:rPr lang="en-IN" smtClean="0"/>
              <a:pPr/>
              <a:t>‹#›</a:t>
            </a:fld>
            <a:endParaRPr lang="en-IN"/>
          </a:p>
        </p:txBody>
      </p:sp>
    </p:spTree>
    <p:extLst>
      <p:ext uri="{BB962C8B-B14F-4D97-AF65-F5344CB8AC3E}">
        <p14:creationId xmlns:p14="http://schemas.microsoft.com/office/powerpoint/2010/main" xmlns="" val="421323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B37447-A79F-4F34-B355-73C8A4AB8E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29B52C8-BC52-4A15-9E2D-975ED61A50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4AE8FE3-3043-4CDB-A572-789D323C69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E201529-07D1-4CCA-A1F8-9761BEA07C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E12981C-A76A-43EC-B5DE-9AF9F85F43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649A7A2-1BB2-4E86-80E2-DA30F53FAD54}"/>
              </a:ext>
            </a:extLst>
          </p:cNvPr>
          <p:cNvSpPr>
            <a:spLocks noGrp="1"/>
          </p:cNvSpPr>
          <p:nvPr>
            <p:ph type="dt" sz="half" idx="10"/>
          </p:nvPr>
        </p:nvSpPr>
        <p:spPr/>
        <p:txBody>
          <a:bodyPr/>
          <a:lstStyle/>
          <a:p>
            <a:fld id="{51C4F938-8D50-4669-8EF5-5BEF699ECD63}" type="datetimeFigureOut">
              <a:rPr lang="en-IN" smtClean="0"/>
              <a:pPr/>
              <a:t>08-01-2021</a:t>
            </a:fld>
            <a:endParaRPr lang="en-IN"/>
          </a:p>
        </p:txBody>
      </p:sp>
      <p:sp>
        <p:nvSpPr>
          <p:cNvPr id="8" name="Footer Placeholder 7">
            <a:extLst>
              <a:ext uri="{FF2B5EF4-FFF2-40B4-BE49-F238E27FC236}">
                <a16:creationId xmlns:a16="http://schemas.microsoft.com/office/drawing/2014/main" xmlns="" id="{09A56873-B4B2-4A2B-8E49-EB269D84A4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2398189-B385-4775-9DCA-6BB4ABAF48F0}"/>
              </a:ext>
            </a:extLst>
          </p:cNvPr>
          <p:cNvSpPr>
            <a:spLocks noGrp="1"/>
          </p:cNvSpPr>
          <p:nvPr>
            <p:ph type="sldNum" sz="quarter" idx="12"/>
          </p:nvPr>
        </p:nvSpPr>
        <p:spPr/>
        <p:txBody>
          <a:bodyPr/>
          <a:lstStyle/>
          <a:p>
            <a:fld id="{0FD898EE-2846-4378-9B5F-C7A2B2E37814}" type="slidenum">
              <a:rPr lang="en-IN" smtClean="0"/>
              <a:pPr/>
              <a:t>‹#›</a:t>
            </a:fld>
            <a:endParaRPr lang="en-IN"/>
          </a:p>
        </p:txBody>
      </p:sp>
    </p:spTree>
    <p:extLst>
      <p:ext uri="{BB962C8B-B14F-4D97-AF65-F5344CB8AC3E}">
        <p14:creationId xmlns:p14="http://schemas.microsoft.com/office/powerpoint/2010/main" xmlns="" val="337681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380203-1DF3-4448-8090-C8CAF2F3B6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ED5B1FE-5E8A-4627-B98B-692475624DAF}"/>
              </a:ext>
            </a:extLst>
          </p:cNvPr>
          <p:cNvSpPr>
            <a:spLocks noGrp="1"/>
          </p:cNvSpPr>
          <p:nvPr>
            <p:ph type="dt" sz="half" idx="10"/>
          </p:nvPr>
        </p:nvSpPr>
        <p:spPr/>
        <p:txBody>
          <a:bodyPr/>
          <a:lstStyle/>
          <a:p>
            <a:fld id="{51C4F938-8D50-4669-8EF5-5BEF699ECD63}" type="datetimeFigureOut">
              <a:rPr lang="en-IN" smtClean="0"/>
              <a:pPr/>
              <a:t>08-01-2021</a:t>
            </a:fld>
            <a:endParaRPr lang="en-IN"/>
          </a:p>
        </p:txBody>
      </p:sp>
      <p:sp>
        <p:nvSpPr>
          <p:cNvPr id="4" name="Footer Placeholder 3">
            <a:extLst>
              <a:ext uri="{FF2B5EF4-FFF2-40B4-BE49-F238E27FC236}">
                <a16:creationId xmlns:a16="http://schemas.microsoft.com/office/drawing/2014/main" xmlns="" id="{1B3C8FC7-45BA-429E-A4E9-4973D4482F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7214598-F670-4BD6-80D5-5EFD9AB505F1}"/>
              </a:ext>
            </a:extLst>
          </p:cNvPr>
          <p:cNvSpPr>
            <a:spLocks noGrp="1"/>
          </p:cNvSpPr>
          <p:nvPr>
            <p:ph type="sldNum" sz="quarter" idx="12"/>
          </p:nvPr>
        </p:nvSpPr>
        <p:spPr/>
        <p:txBody>
          <a:bodyPr/>
          <a:lstStyle/>
          <a:p>
            <a:fld id="{0FD898EE-2846-4378-9B5F-C7A2B2E37814}" type="slidenum">
              <a:rPr lang="en-IN" smtClean="0"/>
              <a:pPr/>
              <a:t>‹#›</a:t>
            </a:fld>
            <a:endParaRPr lang="en-IN"/>
          </a:p>
        </p:txBody>
      </p:sp>
    </p:spTree>
    <p:extLst>
      <p:ext uri="{BB962C8B-B14F-4D97-AF65-F5344CB8AC3E}">
        <p14:creationId xmlns:p14="http://schemas.microsoft.com/office/powerpoint/2010/main" xmlns="" val="66975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7BC0616-2DCF-4ACE-BBC4-510B234B9A54}"/>
              </a:ext>
            </a:extLst>
          </p:cNvPr>
          <p:cNvSpPr>
            <a:spLocks noGrp="1"/>
          </p:cNvSpPr>
          <p:nvPr>
            <p:ph type="dt" sz="half" idx="10"/>
          </p:nvPr>
        </p:nvSpPr>
        <p:spPr/>
        <p:txBody>
          <a:bodyPr/>
          <a:lstStyle/>
          <a:p>
            <a:fld id="{51C4F938-8D50-4669-8EF5-5BEF699ECD63}" type="datetimeFigureOut">
              <a:rPr lang="en-IN" smtClean="0"/>
              <a:pPr/>
              <a:t>08-01-2021</a:t>
            </a:fld>
            <a:endParaRPr lang="en-IN"/>
          </a:p>
        </p:txBody>
      </p:sp>
      <p:sp>
        <p:nvSpPr>
          <p:cNvPr id="3" name="Footer Placeholder 2">
            <a:extLst>
              <a:ext uri="{FF2B5EF4-FFF2-40B4-BE49-F238E27FC236}">
                <a16:creationId xmlns:a16="http://schemas.microsoft.com/office/drawing/2014/main" xmlns="" id="{9E7DDFBD-4B81-4B9C-8E94-8F1AFA1E1A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DA0D8A1-924E-4AFF-9D12-6486A4729F1F}"/>
              </a:ext>
            </a:extLst>
          </p:cNvPr>
          <p:cNvSpPr>
            <a:spLocks noGrp="1"/>
          </p:cNvSpPr>
          <p:nvPr>
            <p:ph type="sldNum" sz="quarter" idx="12"/>
          </p:nvPr>
        </p:nvSpPr>
        <p:spPr/>
        <p:txBody>
          <a:bodyPr/>
          <a:lstStyle/>
          <a:p>
            <a:fld id="{0FD898EE-2846-4378-9B5F-C7A2B2E37814}" type="slidenum">
              <a:rPr lang="en-IN" smtClean="0"/>
              <a:pPr/>
              <a:t>‹#›</a:t>
            </a:fld>
            <a:endParaRPr lang="en-IN"/>
          </a:p>
        </p:txBody>
      </p:sp>
    </p:spTree>
    <p:extLst>
      <p:ext uri="{BB962C8B-B14F-4D97-AF65-F5344CB8AC3E}">
        <p14:creationId xmlns:p14="http://schemas.microsoft.com/office/powerpoint/2010/main" xmlns="" val="191591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C83D7F-E3DE-4A50-8243-CE6EFD2D72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F408F46-FB4E-4D8B-BFFF-E01852DCB5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C8B3C64-EB32-4F2B-B567-B93A7B47A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02E5600-5FED-4063-9446-33F50C74F076}"/>
              </a:ext>
            </a:extLst>
          </p:cNvPr>
          <p:cNvSpPr>
            <a:spLocks noGrp="1"/>
          </p:cNvSpPr>
          <p:nvPr>
            <p:ph type="dt" sz="half" idx="10"/>
          </p:nvPr>
        </p:nvSpPr>
        <p:spPr/>
        <p:txBody>
          <a:bodyPr/>
          <a:lstStyle/>
          <a:p>
            <a:fld id="{51C4F938-8D50-4669-8EF5-5BEF699ECD63}" type="datetimeFigureOut">
              <a:rPr lang="en-IN" smtClean="0"/>
              <a:pPr/>
              <a:t>08-01-2021</a:t>
            </a:fld>
            <a:endParaRPr lang="en-IN"/>
          </a:p>
        </p:txBody>
      </p:sp>
      <p:sp>
        <p:nvSpPr>
          <p:cNvPr id="6" name="Footer Placeholder 5">
            <a:extLst>
              <a:ext uri="{FF2B5EF4-FFF2-40B4-BE49-F238E27FC236}">
                <a16:creationId xmlns:a16="http://schemas.microsoft.com/office/drawing/2014/main" xmlns="" id="{6D66AC32-BF9B-4573-B66F-40076682B3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0882559-C0AD-4083-BB5A-0749CD366B06}"/>
              </a:ext>
            </a:extLst>
          </p:cNvPr>
          <p:cNvSpPr>
            <a:spLocks noGrp="1"/>
          </p:cNvSpPr>
          <p:nvPr>
            <p:ph type="sldNum" sz="quarter" idx="12"/>
          </p:nvPr>
        </p:nvSpPr>
        <p:spPr/>
        <p:txBody>
          <a:bodyPr/>
          <a:lstStyle/>
          <a:p>
            <a:fld id="{0FD898EE-2846-4378-9B5F-C7A2B2E37814}" type="slidenum">
              <a:rPr lang="en-IN" smtClean="0"/>
              <a:pPr/>
              <a:t>‹#›</a:t>
            </a:fld>
            <a:endParaRPr lang="en-IN"/>
          </a:p>
        </p:txBody>
      </p:sp>
    </p:spTree>
    <p:extLst>
      <p:ext uri="{BB962C8B-B14F-4D97-AF65-F5344CB8AC3E}">
        <p14:creationId xmlns:p14="http://schemas.microsoft.com/office/powerpoint/2010/main" xmlns="" val="374332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92BE5-A938-40C4-92D3-7DDC35B9F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FF75E10-9AEC-447E-947D-0D632694D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615B4C3-A7C9-44E8-9D52-406231FFD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E6C4F0E-220D-4120-92FE-91E795681693}"/>
              </a:ext>
            </a:extLst>
          </p:cNvPr>
          <p:cNvSpPr>
            <a:spLocks noGrp="1"/>
          </p:cNvSpPr>
          <p:nvPr>
            <p:ph type="dt" sz="half" idx="10"/>
          </p:nvPr>
        </p:nvSpPr>
        <p:spPr/>
        <p:txBody>
          <a:bodyPr/>
          <a:lstStyle/>
          <a:p>
            <a:fld id="{51C4F938-8D50-4669-8EF5-5BEF699ECD63}" type="datetimeFigureOut">
              <a:rPr lang="en-IN" smtClean="0"/>
              <a:pPr/>
              <a:t>08-01-2021</a:t>
            </a:fld>
            <a:endParaRPr lang="en-IN"/>
          </a:p>
        </p:txBody>
      </p:sp>
      <p:sp>
        <p:nvSpPr>
          <p:cNvPr id="6" name="Footer Placeholder 5">
            <a:extLst>
              <a:ext uri="{FF2B5EF4-FFF2-40B4-BE49-F238E27FC236}">
                <a16:creationId xmlns:a16="http://schemas.microsoft.com/office/drawing/2014/main" xmlns="" id="{9D566194-7B1E-4C84-B150-70B16D7E18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E3C0E0F-A3DF-4395-94ED-0C851A703457}"/>
              </a:ext>
            </a:extLst>
          </p:cNvPr>
          <p:cNvSpPr>
            <a:spLocks noGrp="1"/>
          </p:cNvSpPr>
          <p:nvPr>
            <p:ph type="sldNum" sz="quarter" idx="12"/>
          </p:nvPr>
        </p:nvSpPr>
        <p:spPr/>
        <p:txBody>
          <a:bodyPr/>
          <a:lstStyle/>
          <a:p>
            <a:fld id="{0FD898EE-2846-4378-9B5F-C7A2B2E37814}" type="slidenum">
              <a:rPr lang="en-IN" smtClean="0"/>
              <a:pPr/>
              <a:t>‹#›</a:t>
            </a:fld>
            <a:endParaRPr lang="en-IN"/>
          </a:p>
        </p:txBody>
      </p:sp>
    </p:spTree>
    <p:extLst>
      <p:ext uri="{BB962C8B-B14F-4D97-AF65-F5344CB8AC3E}">
        <p14:creationId xmlns:p14="http://schemas.microsoft.com/office/powerpoint/2010/main" xmlns="" val="240671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81262A6-B2E3-4FC9-95F9-450DD43DE8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7B69E99-A4D1-4613-83FF-37C2B59F2A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78B4FC-AFF0-40DE-8856-CB6DF54D0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4F938-8D50-4669-8EF5-5BEF699ECD63}" type="datetimeFigureOut">
              <a:rPr lang="en-IN" smtClean="0"/>
              <a:pPr/>
              <a:t>08-01-2021</a:t>
            </a:fld>
            <a:endParaRPr lang="en-IN"/>
          </a:p>
        </p:txBody>
      </p:sp>
      <p:sp>
        <p:nvSpPr>
          <p:cNvPr id="5" name="Footer Placeholder 4">
            <a:extLst>
              <a:ext uri="{FF2B5EF4-FFF2-40B4-BE49-F238E27FC236}">
                <a16:creationId xmlns:a16="http://schemas.microsoft.com/office/drawing/2014/main" xmlns="" id="{7FF30454-5FDF-4251-B14B-0769B84C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2928F29-D619-4237-8483-A3A9B166A8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898EE-2846-4378-9B5F-C7A2B2E37814}" type="slidenum">
              <a:rPr lang="en-IN" smtClean="0"/>
              <a:pPr/>
              <a:t>‹#›</a:t>
            </a:fld>
            <a:endParaRPr lang="en-IN"/>
          </a:p>
        </p:txBody>
      </p:sp>
    </p:spTree>
    <p:extLst>
      <p:ext uri="{BB962C8B-B14F-4D97-AF65-F5344CB8AC3E}">
        <p14:creationId xmlns:p14="http://schemas.microsoft.com/office/powerpoint/2010/main" xmlns="" val="549250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2AF3B-1B83-4A46-AE20-5ED170CD7096}"/>
              </a:ext>
            </a:extLst>
          </p:cNvPr>
          <p:cNvSpPr>
            <a:spLocks noGrp="1"/>
          </p:cNvSpPr>
          <p:nvPr>
            <p:ph type="ctrTitle"/>
          </p:nvPr>
        </p:nvSpPr>
        <p:spPr>
          <a:xfrm>
            <a:off x="1428306" y="537210"/>
            <a:ext cx="9567353" cy="3028951"/>
          </a:xfrm>
          <a:solidFill>
            <a:srgbClr val="002060"/>
          </a:solidFill>
        </p:spPr>
        <p:txBody>
          <a:bodyPr>
            <a:normAutofit/>
          </a:bodyPr>
          <a:lstStyle/>
          <a:p>
            <a:r>
              <a:rPr lang="en-IN" sz="4400" b="1" i="1" u="sng" dirty="0">
                <a:solidFill>
                  <a:schemeClr val="bg1"/>
                </a:solidFill>
                <a:latin typeface="Constantia" panose="02030602050306030303" pitchFamily="18" charset="0"/>
              </a:rPr>
              <a:t>PRESENTATION ON </a:t>
            </a:r>
            <a:br>
              <a:rPr lang="en-IN" sz="4400" b="1" i="1" u="sng" dirty="0">
                <a:solidFill>
                  <a:schemeClr val="bg1"/>
                </a:solidFill>
                <a:latin typeface="Constantia" panose="02030602050306030303" pitchFamily="18" charset="0"/>
              </a:rPr>
            </a:br>
            <a:r>
              <a:rPr lang="en-IN" sz="4400" b="1" i="1" u="sng" dirty="0">
                <a:solidFill>
                  <a:schemeClr val="bg1"/>
                </a:solidFill>
                <a:latin typeface="Constantia" panose="02030602050306030303" pitchFamily="18" charset="0"/>
              </a:rPr>
              <a:t>COVID-19</a:t>
            </a:r>
            <a:br>
              <a:rPr lang="en-IN" sz="4400" b="1" i="1" u="sng" dirty="0">
                <a:solidFill>
                  <a:schemeClr val="bg1"/>
                </a:solidFill>
                <a:latin typeface="Constantia" panose="02030602050306030303" pitchFamily="18" charset="0"/>
              </a:rPr>
            </a:br>
            <a:r>
              <a:rPr lang="en-IN" sz="4400" b="1" i="1" u="sng" dirty="0">
                <a:solidFill>
                  <a:schemeClr val="bg1"/>
                </a:solidFill>
                <a:latin typeface="Constantia" panose="02030602050306030303" pitchFamily="18" charset="0"/>
              </a:rPr>
              <a:t>NOTIFICATION SYSTEM</a:t>
            </a:r>
            <a:r>
              <a:rPr lang="en-IN" sz="4400" b="1" i="1" u="sng" dirty="0">
                <a:latin typeface="Constantia" panose="02030602050306030303" pitchFamily="18" charset="0"/>
              </a:rPr>
              <a:t/>
            </a:r>
            <a:br>
              <a:rPr lang="en-IN" sz="4400" b="1" i="1" u="sng" dirty="0">
                <a:latin typeface="Constantia" panose="02030602050306030303" pitchFamily="18" charset="0"/>
              </a:rPr>
            </a:br>
            <a:endParaRPr lang="en-IN" sz="4400" b="1" i="1" u="sng" dirty="0">
              <a:latin typeface="Constantia" panose="02030602050306030303" pitchFamily="18" charset="0"/>
            </a:endParaRPr>
          </a:p>
        </p:txBody>
      </p:sp>
      <p:sp>
        <p:nvSpPr>
          <p:cNvPr id="3" name="Subtitle 2">
            <a:extLst>
              <a:ext uri="{FF2B5EF4-FFF2-40B4-BE49-F238E27FC236}">
                <a16:creationId xmlns:a16="http://schemas.microsoft.com/office/drawing/2014/main" xmlns="" id="{BBF9E89D-3AB0-4F18-A846-D8ECF563B792}"/>
              </a:ext>
            </a:extLst>
          </p:cNvPr>
          <p:cNvSpPr>
            <a:spLocks noGrp="1"/>
          </p:cNvSpPr>
          <p:nvPr>
            <p:ph type="subTitle" idx="1"/>
          </p:nvPr>
        </p:nvSpPr>
        <p:spPr>
          <a:xfrm>
            <a:off x="5857742" y="4302654"/>
            <a:ext cx="5787656" cy="1841832"/>
          </a:xfrm>
        </p:spPr>
        <p:txBody>
          <a:bodyPr>
            <a:normAutofit/>
          </a:bodyPr>
          <a:lstStyle/>
          <a:p>
            <a:r>
              <a:rPr lang="en-IN" b="1" i="1" dirty="0">
                <a:latin typeface="Bodoni MT" panose="02070603080606020203" pitchFamily="18" charset="0"/>
              </a:rPr>
              <a:t>By –  </a:t>
            </a:r>
            <a:r>
              <a:rPr lang="en-IN" b="1" i="1" dirty="0" err="1">
                <a:latin typeface="Bodoni MT" panose="02070603080606020203" pitchFamily="18" charset="0"/>
              </a:rPr>
              <a:t>Shivam</a:t>
            </a:r>
            <a:r>
              <a:rPr lang="en-IN" b="1" i="1" dirty="0">
                <a:latin typeface="Bodoni MT" panose="02070603080606020203" pitchFamily="18" charset="0"/>
              </a:rPr>
              <a:t> Gupta (</a:t>
            </a:r>
            <a:r>
              <a:rPr lang="en-IN" b="1" i="1" dirty="0" smtClean="0">
                <a:latin typeface="Bodoni MT" panose="02070603080606020203" pitchFamily="18" charset="0"/>
              </a:rPr>
              <a:t>1714310173)</a:t>
            </a:r>
            <a:endParaRPr lang="en-IN" b="1" i="1" dirty="0">
              <a:latin typeface="Bodoni MT" panose="02070603080606020203" pitchFamily="18" charset="0"/>
            </a:endParaRPr>
          </a:p>
          <a:p>
            <a:endParaRPr lang="en-IN" b="1" i="1" dirty="0">
              <a:latin typeface="Bodoni MT" panose="02070603080606020203" pitchFamily="18" charset="0"/>
            </a:endParaRPr>
          </a:p>
        </p:txBody>
      </p:sp>
      <p:pic>
        <p:nvPicPr>
          <p:cNvPr id="6" name="Picture 5">
            <a:extLst>
              <a:ext uri="{FF2B5EF4-FFF2-40B4-BE49-F238E27FC236}">
                <a16:creationId xmlns:a16="http://schemas.microsoft.com/office/drawing/2014/main" xmlns="" id="{801194E4-758E-495E-BECF-747CD884480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56460" y="3882390"/>
            <a:ext cx="2438400" cy="2438400"/>
          </a:xfrm>
          <a:prstGeom prst="rect">
            <a:avLst/>
          </a:prstGeom>
        </p:spPr>
      </p:pic>
    </p:spTree>
    <p:extLst>
      <p:ext uri="{BB962C8B-B14F-4D97-AF65-F5344CB8AC3E}">
        <p14:creationId xmlns:p14="http://schemas.microsoft.com/office/powerpoint/2010/main" xmlns="" val="385701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03779C-70F7-4BFC-8D20-DC247E8E3E15}"/>
              </a:ext>
            </a:extLst>
          </p:cNvPr>
          <p:cNvSpPr>
            <a:spLocks noGrp="1"/>
          </p:cNvSpPr>
          <p:nvPr>
            <p:ph type="title"/>
          </p:nvPr>
        </p:nvSpPr>
        <p:spPr>
          <a:xfrm>
            <a:off x="838200" y="365125"/>
            <a:ext cx="10515600" cy="1177925"/>
          </a:xfrm>
          <a:solidFill>
            <a:schemeClr val="accent1">
              <a:lumMod val="50000"/>
            </a:schemeClr>
          </a:solidFill>
        </p:spPr>
        <p:txBody>
          <a:bodyPr/>
          <a:lstStyle/>
          <a:p>
            <a:r>
              <a:rPr lang="en-IN" b="1" dirty="0">
                <a:solidFill>
                  <a:schemeClr val="bg1"/>
                </a:solidFill>
              </a:rPr>
              <a:t>   </a:t>
            </a:r>
            <a:r>
              <a:rPr lang="en-IN" sz="3600" b="1" u="sng" dirty="0">
                <a:solidFill>
                  <a:schemeClr val="bg1"/>
                </a:solidFill>
                <a:latin typeface="Britannic Bold" panose="020B0903060703020204" pitchFamily="34" charset="0"/>
              </a:rPr>
              <a:t>MODULES USED </a:t>
            </a:r>
            <a:r>
              <a:rPr lang="en-IN" b="1" dirty="0">
                <a:solidFill>
                  <a:schemeClr val="bg1"/>
                </a:solidFill>
              </a:rPr>
              <a:t>-</a:t>
            </a:r>
          </a:p>
        </p:txBody>
      </p:sp>
      <p:sp>
        <p:nvSpPr>
          <p:cNvPr id="3" name="Content Placeholder 2">
            <a:extLst>
              <a:ext uri="{FF2B5EF4-FFF2-40B4-BE49-F238E27FC236}">
                <a16:creationId xmlns:a16="http://schemas.microsoft.com/office/drawing/2014/main" xmlns="" id="{089FE066-298A-42FF-9877-B266D1F07E41}"/>
              </a:ext>
            </a:extLst>
          </p:cNvPr>
          <p:cNvSpPr>
            <a:spLocks noGrp="1"/>
          </p:cNvSpPr>
          <p:nvPr>
            <p:ph idx="1"/>
          </p:nvPr>
        </p:nvSpPr>
        <p:spPr>
          <a:xfrm>
            <a:off x="1043940" y="1859915"/>
            <a:ext cx="10309860" cy="4351338"/>
          </a:xfrm>
        </p:spPr>
        <p:txBody>
          <a:bodyPr/>
          <a:lstStyle/>
          <a:p>
            <a:pPr marL="514350" indent="-514350">
              <a:buAutoNum type="arabicPeriod"/>
            </a:pPr>
            <a:r>
              <a:rPr lang="en-IN" sz="3200" b="1" i="1" u="sng" dirty="0"/>
              <a:t>tkinter import messagebox, filedialog –</a:t>
            </a:r>
          </a:p>
          <a:p>
            <a:endParaRPr lang="en-IN" sz="600" dirty="0"/>
          </a:p>
          <a:p>
            <a:r>
              <a:rPr lang="en-IN" sz="2400" dirty="0"/>
              <a:t>Tkinter is a Python’s standard GUI Framework.</a:t>
            </a:r>
          </a:p>
          <a:p>
            <a:r>
              <a:rPr lang="en-US" sz="2400" dirty="0"/>
              <a:t>Message boxes are convenient dialogs that provide messages to the user of the application.</a:t>
            </a:r>
          </a:p>
          <a:p>
            <a:pPr marL="0" indent="0">
              <a:buNone/>
            </a:pPr>
            <a:endParaRPr lang="en-US" sz="1100" dirty="0"/>
          </a:p>
          <a:p>
            <a:pPr marL="0" indent="0">
              <a:buNone/>
            </a:pPr>
            <a:r>
              <a:rPr lang="en-IN" dirty="0"/>
              <a:t>2. </a:t>
            </a:r>
            <a:r>
              <a:rPr lang="en-IN" sz="3200" b="1" i="1" u="sng" dirty="0"/>
              <a:t>Plyer –</a:t>
            </a:r>
          </a:p>
          <a:p>
            <a:pPr marL="0" indent="0">
              <a:buNone/>
            </a:pPr>
            <a:endParaRPr lang="en-IN" sz="700" b="1" i="1" u="sng" dirty="0"/>
          </a:p>
          <a:p>
            <a:r>
              <a:rPr lang="en-US" i="1" dirty="0"/>
              <a:t>Plyer </a:t>
            </a:r>
            <a:r>
              <a:rPr lang="en-US" sz="2400" i="1" dirty="0"/>
              <a:t>is a Python library for accessing features of your hardware / platforms.</a:t>
            </a:r>
          </a:p>
          <a:p>
            <a:r>
              <a:rPr lang="en-IN" sz="2400" i="1" dirty="0"/>
              <a:t>It is used to display the text message.</a:t>
            </a:r>
          </a:p>
          <a:p>
            <a:endParaRPr lang="en-IN" dirty="0"/>
          </a:p>
        </p:txBody>
      </p:sp>
    </p:spTree>
    <p:extLst>
      <p:ext uri="{BB962C8B-B14F-4D97-AF65-F5344CB8AC3E}">
        <p14:creationId xmlns:p14="http://schemas.microsoft.com/office/powerpoint/2010/main" xmlns="" val="246421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9194CA4-BD86-403C-92DA-53ED9A7F58CA}"/>
              </a:ext>
            </a:extLst>
          </p:cNvPr>
          <p:cNvSpPr/>
          <p:nvPr/>
        </p:nvSpPr>
        <p:spPr>
          <a:xfrm>
            <a:off x="582930" y="137160"/>
            <a:ext cx="10744200" cy="7478970"/>
          </a:xfrm>
          <a:prstGeom prst="rect">
            <a:avLst/>
          </a:prstGeom>
        </p:spPr>
        <p:txBody>
          <a:bodyPr wrap="square">
            <a:spAutoFit/>
          </a:bodyPr>
          <a:lstStyle/>
          <a:p>
            <a:pPr marL="514350" indent="-514350">
              <a:buFont typeface="Wingdings" panose="05000000000000000000" pitchFamily="2" charset="2"/>
              <a:buChar char="Ø"/>
            </a:pPr>
            <a:r>
              <a:rPr lang="en-IN" sz="3200" b="1" i="1" u="sng" dirty="0"/>
              <a:t>Notification –</a:t>
            </a:r>
            <a:r>
              <a:rPr lang="en-IN" sz="3200" b="1" i="1" dirty="0"/>
              <a:t> </a:t>
            </a:r>
          </a:p>
          <a:p>
            <a:endParaRPr lang="en-IN" sz="1000" b="1" i="1" dirty="0"/>
          </a:p>
          <a:p>
            <a:pPr marL="514350" indent="-514350">
              <a:buFont typeface="Arial" panose="020B0604020202020204" pitchFamily="34" charset="0"/>
              <a:buChar char="•"/>
            </a:pPr>
            <a:r>
              <a:rPr lang="en-IN" sz="2400" dirty="0"/>
              <a:t>Plyer has a function notification prebuilt to provide                                       notifications.</a:t>
            </a:r>
            <a:endParaRPr lang="en-IN" sz="3200" dirty="0"/>
          </a:p>
          <a:p>
            <a:endParaRPr lang="en-IN" sz="1100" b="1" i="1" u="sng" dirty="0"/>
          </a:p>
          <a:p>
            <a:pPr marL="514350" indent="-514350">
              <a:buAutoNum type="arabicPeriod" startAt="3"/>
            </a:pPr>
            <a:r>
              <a:rPr lang="en-IN" sz="3200" b="1" i="1" u="sng" dirty="0"/>
              <a:t>Pandas –</a:t>
            </a:r>
          </a:p>
          <a:p>
            <a:endParaRPr lang="en-IN" sz="1000" b="1" i="1" u="sng" dirty="0"/>
          </a:p>
          <a:p>
            <a:pPr marL="457200" indent="-457200">
              <a:buFont typeface="Arial" panose="020B0604020202020204" pitchFamily="34" charset="0"/>
              <a:buChar char="•"/>
            </a:pPr>
            <a:r>
              <a:rPr lang="en-US" sz="2400" dirty="0"/>
              <a:t>pandas will help you to explore, clean and process your data.</a:t>
            </a:r>
          </a:p>
          <a:p>
            <a:pPr marL="457200" indent="-457200">
              <a:buFont typeface="Arial" panose="020B0604020202020204" pitchFamily="34" charset="0"/>
              <a:buChar char="•"/>
            </a:pPr>
            <a:r>
              <a:rPr lang="en-US" sz="2400" dirty="0"/>
              <a:t>In pandas, a data table is called a DataFrame.</a:t>
            </a:r>
          </a:p>
          <a:p>
            <a:endParaRPr lang="en-US" sz="1100" dirty="0"/>
          </a:p>
          <a:p>
            <a:r>
              <a:rPr lang="en-US" sz="3200" b="1" dirty="0"/>
              <a:t>4.</a:t>
            </a:r>
            <a:r>
              <a:rPr lang="en-US" sz="2400" dirty="0"/>
              <a:t>  </a:t>
            </a:r>
            <a:r>
              <a:rPr lang="en-IN" sz="3200" b="1" i="1" u="sng" dirty="0"/>
              <a:t>bs4 import BeautifulSoup –</a:t>
            </a:r>
          </a:p>
          <a:p>
            <a:pPr marL="457200" indent="-457200">
              <a:buFont typeface="Arial" panose="020B0604020202020204" pitchFamily="34" charset="0"/>
              <a:buChar char="•"/>
            </a:pPr>
            <a:endParaRPr lang="en-IN" sz="1000" b="1" i="1" u="sng" dirty="0"/>
          </a:p>
          <a:p>
            <a:pPr marL="457200" indent="-457200">
              <a:buFont typeface="Arial" panose="020B0604020202020204" pitchFamily="34" charset="0"/>
              <a:buChar char="•"/>
            </a:pPr>
            <a:r>
              <a:rPr lang="en-US" sz="2400" dirty="0"/>
              <a:t>Beautiful Soup is a </a:t>
            </a:r>
            <a:r>
              <a:rPr lang="en-US" sz="2400" b="1" dirty="0"/>
              <a:t>Python</a:t>
            </a:r>
            <a:r>
              <a:rPr lang="en-US" sz="2400" dirty="0"/>
              <a:t> library for pulling data out of HTML and XML files. It works with your favorite parser to provide idiomatic ways of navigating, searching, and modifying the parse tree.</a:t>
            </a:r>
          </a:p>
          <a:p>
            <a:endParaRPr lang="en-US" sz="1100" dirty="0"/>
          </a:p>
          <a:p>
            <a:pPr marL="457200" indent="-457200">
              <a:buAutoNum type="arabicPeriod" startAt="5"/>
            </a:pPr>
            <a:r>
              <a:rPr lang="en-US" sz="3200" b="1" i="1" u="sng" dirty="0"/>
              <a:t>Request –</a:t>
            </a:r>
          </a:p>
          <a:p>
            <a:endParaRPr lang="en-US" sz="1000" b="1" i="1" u="sng" dirty="0"/>
          </a:p>
          <a:p>
            <a:pPr marL="571500" indent="-571500">
              <a:buFont typeface="Arial" panose="020B0604020202020204" pitchFamily="34" charset="0"/>
              <a:buChar char="•"/>
            </a:pPr>
            <a:r>
              <a:rPr lang="en-IN" sz="2400" dirty="0"/>
              <a:t>Request module help to send a get request to a website to fetch a website.</a:t>
            </a:r>
          </a:p>
          <a:p>
            <a:endParaRPr lang="en-US" sz="2400" dirty="0"/>
          </a:p>
          <a:p>
            <a:endParaRPr lang="en-IN" sz="3200" b="1" i="1" u="sng" dirty="0"/>
          </a:p>
          <a:p>
            <a:endParaRPr lang="en-IN" b="1" u="sng" dirty="0"/>
          </a:p>
        </p:txBody>
      </p:sp>
    </p:spTree>
    <p:extLst>
      <p:ext uri="{BB962C8B-B14F-4D97-AF65-F5344CB8AC3E}">
        <p14:creationId xmlns:p14="http://schemas.microsoft.com/office/powerpoint/2010/main" xmlns="" val="1790152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100F08-532C-4F47-9884-34A529B6CA65}"/>
              </a:ext>
            </a:extLst>
          </p:cNvPr>
          <p:cNvSpPr>
            <a:spLocks noGrp="1"/>
          </p:cNvSpPr>
          <p:nvPr>
            <p:ph type="title"/>
          </p:nvPr>
        </p:nvSpPr>
        <p:spPr>
          <a:solidFill>
            <a:srgbClr val="FFFF00"/>
          </a:solidFill>
        </p:spPr>
        <p:txBody>
          <a:bodyPr/>
          <a:lstStyle/>
          <a:p>
            <a:r>
              <a:rPr lang="en-IN" dirty="0">
                <a:solidFill>
                  <a:srgbClr val="0070C0"/>
                </a:solidFill>
              </a:rPr>
              <a:t> </a:t>
            </a:r>
            <a:r>
              <a:rPr lang="en-IN" sz="4000" b="1" i="1" u="sng" dirty="0">
                <a:solidFill>
                  <a:srgbClr val="0070C0"/>
                </a:solidFill>
                <a:latin typeface="Georgia" panose="02040502050405020303" pitchFamily="18" charset="0"/>
              </a:rPr>
              <a:t>FUTURE TIMELINE -</a:t>
            </a:r>
            <a:endParaRPr lang="en-IN" b="1" i="1" u="sng" dirty="0">
              <a:solidFill>
                <a:srgbClr val="0070C0"/>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0CDEC43F-AECF-4171-BFB1-FD23529642AB}"/>
              </a:ext>
            </a:extLst>
          </p:cNvPr>
          <p:cNvSpPr>
            <a:spLocks noGrp="1"/>
          </p:cNvSpPr>
          <p:nvPr>
            <p:ph idx="1"/>
          </p:nvPr>
        </p:nvSpPr>
        <p:spPr/>
        <p:txBody>
          <a:bodyPr/>
          <a:lstStyle/>
          <a:p>
            <a:endParaRPr lang="en-IN" dirty="0"/>
          </a:p>
          <a:p>
            <a:r>
              <a:rPr lang="en-IN" dirty="0">
                <a:latin typeface="Arial" panose="020B0604020202020204" pitchFamily="34" charset="0"/>
                <a:cs typeface="Arial" panose="020B0604020202020204" pitchFamily="34" charset="0"/>
              </a:rPr>
              <a:t>We are trying to build a ML model for our project which will provide the probability of how redly a person is a need of COVID-19 test. It will priorities among a cluster of people that who is in more rapid need of COVID-19 test.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xmlns="" val="253381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70BDF-A814-45FE-9B2A-B6C6A93EEF8F}"/>
              </a:ext>
            </a:extLst>
          </p:cNvPr>
          <p:cNvSpPr>
            <a:spLocks noGrp="1"/>
          </p:cNvSpPr>
          <p:nvPr>
            <p:ph type="title"/>
          </p:nvPr>
        </p:nvSpPr>
        <p:spPr>
          <a:xfrm>
            <a:off x="838200" y="365125"/>
            <a:ext cx="10515600" cy="1132205"/>
          </a:xfrm>
        </p:spPr>
        <p:txBody>
          <a:bodyPr>
            <a:normAutofit/>
          </a:bodyPr>
          <a:lstStyle/>
          <a:p>
            <a:r>
              <a:rPr lang="en-IN" sz="3200" u="sng" dirty="0">
                <a:latin typeface="Berlin Sans FB Demi" panose="020E0802020502020306" pitchFamily="34" charset="0"/>
              </a:rPr>
              <a:t>GLIMPSE OF FUTURE REFRENCE -</a:t>
            </a:r>
          </a:p>
        </p:txBody>
      </p:sp>
      <p:pic>
        <p:nvPicPr>
          <p:cNvPr id="4" name="Content Placeholder 3">
            <a:extLst>
              <a:ext uri="{FF2B5EF4-FFF2-40B4-BE49-F238E27FC236}">
                <a16:creationId xmlns:a16="http://schemas.microsoft.com/office/drawing/2014/main" xmlns="" id="{9AB8C713-2085-489B-90ED-89AA8F54F8EC}"/>
              </a:ext>
            </a:extLst>
          </p:cNvPr>
          <p:cNvPicPr>
            <a:picLocks noGrp="1" noChangeAspect="1"/>
          </p:cNvPicPr>
          <p:nvPr>
            <p:ph idx="1"/>
          </p:nvPr>
        </p:nvPicPr>
        <p:blipFill>
          <a:blip r:embed="rId2"/>
          <a:stretch>
            <a:fillRect/>
          </a:stretch>
        </p:blipFill>
        <p:spPr>
          <a:xfrm>
            <a:off x="838200" y="1936226"/>
            <a:ext cx="5071509" cy="3664474"/>
          </a:xfrm>
          <a:prstGeom prst="rect">
            <a:avLst/>
          </a:prstGeom>
        </p:spPr>
      </p:pic>
      <p:pic>
        <p:nvPicPr>
          <p:cNvPr id="5" name="Picture 4">
            <a:extLst>
              <a:ext uri="{FF2B5EF4-FFF2-40B4-BE49-F238E27FC236}">
                <a16:creationId xmlns:a16="http://schemas.microsoft.com/office/drawing/2014/main" xmlns="" id="{81886235-4A8F-4916-B07A-468D3097EDCF}"/>
              </a:ext>
            </a:extLst>
          </p:cNvPr>
          <p:cNvPicPr>
            <a:picLocks noChangeAspect="1"/>
          </p:cNvPicPr>
          <p:nvPr/>
        </p:nvPicPr>
        <p:blipFill>
          <a:blip r:embed="rId3"/>
          <a:stretch>
            <a:fillRect/>
          </a:stretch>
        </p:blipFill>
        <p:spPr>
          <a:xfrm>
            <a:off x="6282291" y="1447737"/>
            <a:ext cx="5351535" cy="4365245"/>
          </a:xfrm>
          <a:prstGeom prst="rect">
            <a:avLst/>
          </a:prstGeom>
        </p:spPr>
      </p:pic>
    </p:spTree>
    <p:extLst>
      <p:ext uri="{BB962C8B-B14F-4D97-AF65-F5344CB8AC3E}">
        <p14:creationId xmlns:p14="http://schemas.microsoft.com/office/powerpoint/2010/main" xmlns="" val="3750060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8C93922-E085-49E5-B164-D2AF55058C7A}"/>
              </a:ext>
            </a:extLst>
          </p:cNvPr>
          <p:cNvSpPr/>
          <p:nvPr/>
        </p:nvSpPr>
        <p:spPr>
          <a:xfrm>
            <a:off x="3048000" y="2967335"/>
            <a:ext cx="6096000" cy="1015663"/>
          </a:xfrm>
          <a:prstGeom prst="rect">
            <a:avLst/>
          </a:prstGeom>
          <a:solidFill>
            <a:schemeClr val="tx1"/>
          </a:solidFill>
        </p:spPr>
        <p:txBody>
          <a:bodyPr>
            <a:spAutoFit/>
          </a:bodyPr>
          <a:lstStyle/>
          <a:p>
            <a:r>
              <a:rPr lang="en-IN" sz="6000" b="1" i="1" dirty="0">
                <a:solidFill>
                  <a:schemeClr val="bg1"/>
                </a:solidFill>
                <a:latin typeface="Eras Bold ITC" panose="020B0907030504020204" pitchFamily="34" charset="0"/>
              </a:rPr>
              <a:t>    Thank  You</a:t>
            </a:r>
            <a:endParaRPr lang="en-IN" sz="6000" dirty="0">
              <a:solidFill>
                <a:schemeClr val="bg1"/>
              </a:solidFill>
              <a:latin typeface="Eras Bold ITC" panose="020B0907030504020204" pitchFamily="34" charset="0"/>
            </a:endParaRPr>
          </a:p>
        </p:txBody>
      </p:sp>
    </p:spTree>
    <p:extLst>
      <p:ext uri="{BB962C8B-B14F-4D97-AF65-F5344CB8AC3E}">
        <p14:creationId xmlns:p14="http://schemas.microsoft.com/office/powerpoint/2010/main" xmlns="" val="289046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7779DD-A64A-4273-80DD-25B578BB1419}"/>
              </a:ext>
            </a:extLst>
          </p:cNvPr>
          <p:cNvSpPr>
            <a:spLocks noGrp="1"/>
          </p:cNvSpPr>
          <p:nvPr>
            <p:ph type="title"/>
          </p:nvPr>
        </p:nvSpPr>
        <p:spPr>
          <a:solidFill>
            <a:schemeClr val="accent4">
              <a:lumMod val="75000"/>
            </a:schemeClr>
          </a:solidFill>
        </p:spPr>
        <p:txBody>
          <a:bodyPr>
            <a:normAutofit/>
          </a:bodyPr>
          <a:lstStyle/>
          <a:p>
            <a:r>
              <a:rPr lang="en-IN" sz="4000" b="1" i="1" dirty="0">
                <a:latin typeface="Constantia" panose="02030602050306030303" pitchFamily="18" charset="0"/>
                <a:cs typeface="Arial" panose="020B0604020202020204" pitchFamily="34" charset="0"/>
              </a:rPr>
              <a:t>   </a:t>
            </a:r>
            <a:r>
              <a:rPr lang="en-IN" sz="4000" b="1" i="1" u="sng" dirty="0">
                <a:solidFill>
                  <a:schemeClr val="bg1"/>
                </a:solidFill>
                <a:latin typeface="Constantia" panose="02030602050306030303" pitchFamily="18" charset="0"/>
                <a:cs typeface="Arial" panose="020B0604020202020204" pitchFamily="34" charset="0"/>
              </a:rPr>
              <a:t>CONTENT </a:t>
            </a:r>
            <a:r>
              <a:rPr lang="en-IN" sz="4000" b="1" i="1" dirty="0">
                <a:solidFill>
                  <a:schemeClr val="bg1"/>
                </a:solidFill>
                <a:latin typeface="Constantia" panose="02030602050306030303" pitchFamily="18" charset="0"/>
                <a:cs typeface="Arial" panose="020B0604020202020204" pitchFamily="34" charset="0"/>
              </a:rPr>
              <a:t> -</a:t>
            </a:r>
          </a:p>
        </p:txBody>
      </p:sp>
      <p:sp>
        <p:nvSpPr>
          <p:cNvPr id="3" name="Content Placeholder 2">
            <a:extLst>
              <a:ext uri="{FF2B5EF4-FFF2-40B4-BE49-F238E27FC236}">
                <a16:creationId xmlns:a16="http://schemas.microsoft.com/office/drawing/2014/main" xmlns="" id="{CEBCB2FC-8A24-4A1C-A851-86393FAD516F}"/>
              </a:ext>
            </a:extLst>
          </p:cNvPr>
          <p:cNvSpPr>
            <a:spLocks noGrp="1"/>
          </p:cNvSpPr>
          <p:nvPr>
            <p:ph idx="1"/>
          </p:nvPr>
        </p:nvSpPr>
        <p:spPr/>
        <p:txBody>
          <a:bodyPr/>
          <a:lstStyle/>
          <a:p>
            <a:r>
              <a:rPr lang="en-IN" dirty="0">
                <a:latin typeface="Berlin Sans FB" panose="020E0602020502020306" pitchFamily="34" charset="0"/>
              </a:rPr>
              <a:t>Introduction</a:t>
            </a:r>
          </a:p>
          <a:p>
            <a:r>
              <a:rPr lang="en-IN" dirty="0">
                <a:latin typeface="Berlin Sans FB" panose="020E0602020502020306" pitchFamily="34" charset="0"/>
              </a:rPr>
              <a:t>Project Details</a:t>
            </a:r>
          </a:p>
          <a:p>
            <a:r>
              <a:rPr lang="en-IN" dirty="0">
                <a:latin typeface="Berlin Sans FB" panose="020E0602020502020306" pitchFamily="34" charset="0"/>
              </a:rPr>
              <a:t>Technology Used</a:t>
            </a:r>
          </a:p>
          <a:p>
            <a:r>
              <a:rPr lang="en-IN" dirty="0">
                <a:latin typeface="Berlin Sans FB" panose="020E0602020502020306" pitchFamily="34" charset="0"/>
              </a:rPr>
              <a:t>Current Status of Project</a:t>
            </a:r>
          </a:p>
          <a:p>
            <a:r>
              <a:rPr lang="en-IN" dirty="0">
                <a:latin typeface="Berlin Sans FB" panose="020E0602020502020306" pitchFamily="34" charset="0"/>
              </a:rPr>
              <a:t>Future Timeline</a:t>
            </a:r>
          </a:p>
        </p:txBody>
      </p:sp>
    </p:spTree>
    <p:extLst>
      <p:ext uri="{BB962C8B-B14F-4D97-AF65-F5344CB8AC3E}">
        <p14:creationId xmlns:p14="http://schemas.microsoft.com/office/powerpoint/2010/main" xmlns="" val="127078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7FD793-9ACE-4D89-A54A-352795A25B6A}"/>
              </a:ext>
            </a:extLst>
          </p:cNvPr>
          <p:cNvSpPr>
            <a:spLocks noGrp="1"/>
          </p:cNvSpPr>
          <p:nvPr>
            <p:ph type="title"/>
          </p:nvPr>
        </p:nvSpPr>
        <p:spPr>
          <a:solidFill>
            <a:schemeClr val="accent6">
              <a:lumMod val="50000"/>
            </a:schemeClr>
          </a:solidFill>
        </p:spPr>
        <p:txBody>
          <a:bodyPr>
            <a:normAutofit/>
          </a:bodyPr>
          <a:lstStyle/>
          <a:p>
            <a:r>
              <a:rPr lang="en-IN" sz="4000" i="1" dirty="0">
                <a:latin typeface="Berlin Sans FB Demi" panose="020E0802020502020306" pitchFamily="34" charset="0"/>
              </a:rPr>
              <a:t>  </a:t>
            </a:r>
            <a:r>
              <a:rPr lang="en-IN" sz="3600" i="1" u="sng" dirty="0">
                <a:solidFill>
                  <a:schemeClr val="bg1"/>
                </a:solidFill>
                <a:latin typeface="Berlin Sans FB Demi" panose="020E0802020502020306" pitchFamily="34" charset="0"/>
              </a:rPr>
              <a:t>INTRODUCTION -</a:t>
            </a:r>
            <a:endParaRPr lang="en-IN" sz="4000" i="1" u="sng" dirty="0">
              <a:solidFill>
                <a:schemeClr val="bg1"/>
              </a:solidFill>
              <a:latin typeface="Berlin Sans FB Demi" panose="020E0802020502020306" pitchFamily="34" charset="0"/>
            </a:endParaRPr>
          </a:p>
        </p:txBody>
      </p:sp>
      <p:sp>
        <p:nvSpPr>
          <p:cNvPr id="3" name="Content Placeholder 2">
            <a:extLst>
              <a:ext uri="{FF2B5EF4-FFF2-40B4-BE49-F238E27FC236}">
                <a16:creationId xmlns:a16="http://schemas.microsoft.com/office/drawing/2014/main" xmlns="" id="{5272A2E1-68C4-4F3C-BAC2-ECFCD19537F0}"/>
              </a:ext>
            </a:extLst>
          </p:cNvPr>
          <p:cNvSpPr>
            <a:spLocks noGrp="1"/>
          </p:cNvSpPr>
          <p:nvPr>
            <p:ph idx="1"/>
          </p:nvPr>
        </p:nvSpPr>
        <p:spPr>
          <a:xfrm>
            <a:off x="838200" y="1985114"/>
            <a:ext cx="10515600" cy="4351338"/>
          </a:xfrm>
        </p:spPr>
        <p:txBody>
          <a:bodyPr>
            <a:normAutofit/>
          </a:bodyPr>
          <a:lstStyle/>
          <a:p>
            <a:pPr marL="0" indent="0">
              <a:buNone/>
            </a:pPr>
            <a:r>
              <a:rPr lang="en-US" sz="2400" dirty="0"/>
              <a:t>Covid-19 is the virus known as corona virus </a:t>
            </a:r>
            <a:r>
              <a:rPr lang="en-US" sz="2400" dirty="0" smtClean="0"/>
              <a:t> </a:t>
            </a:r>
            <a:r>
              <a:rPr lang="en-US" sz="2400" dirty="0"/>
              <a:t>and know it affected almost 215 countries of the world. World Health Organization declared Covid-19 as a pandemic on March 11th, 2020. The cases reported rapidly from all over the places impacting the day-to- day life of both organizations and individuals across the world. It is now imperative to understand how long the pandemic might last and find effective ways to flatten the progression of COVID-19 cases.</a:t>
            </a:r>
            <a:endParaRPr lang="en-IN" sz="2400" dirty="0"/>
          </a:p>
          <a:p>
            <a:pPr marL="0" indent="0">
              <a:buNone/>
            </a:pPr>
            <a:r>
              <a:rPr lang="en-IN" sz="2400" dirty="0"/>
              <a:t>    COVID-19 NOTIFICATION SYSTEM is an application that provides information of current cases of COVID-19 patients around the world using notifications using Python.  </a:t>
            </a:r>
          </a:p>
        </p:txBody>
      </p:sp>
    </p:spTree>
    <p:extLst>
      <p:ext uri="{BB962C8B-B14F-4D97-AF65-F5344CB8AC3E}">
        <p14:creationId xmlns:p14="http://schemas.microsoft.com/office/powerpoint/2010/main" xmlns="" val="1117954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B4E61E-7734-4318-8CF9-6282E523ECC9}"/>
              </a:ext>
            </a:extLst>
          </p:cNvPr>
          <p:cNvSpPr>
            <a:spLocks noGrp="1"/>
          </p:cNvSpPr>
          <p:nvPr>
            <p:ph type="title"/>
          </p:nvPr>
        </p:nvSpPr>
        <p:spPr>
          <a:xfrm>
            <a:off x="838200" y="365126"/>
            <a:ext cx="10515600" cy="1225562"/>
          </a:xfrm>
          <a:solidFill>
            <a:schemeClr val="accent5">
              <a:lumMod val="50000"/>
            </a:schemeClr>
          </a:solidFill>
        </p:spPr>
        <p:txBody>
          <a:bodyPr/>
          <a:lstStyle/>
          <a:p>
            <a:r>
              <a:rPr lang="en-IN" sz="3600" b="1" dirty="0">
                <a:solidFill>
                  <a:schemeClr val="bg1"/>
                </a:solidFill>
                <a:latin typeface="Eras Bold ITC" panose="020B0907030504020204" pitchFamily="34" charset="0"/>
              </a:rPr>
              <a:t>    </a:t>
            </a:r>
            <a:r>
              <a:rPr lang="en-IN" sz="3600" b="1" u="sng" dirty="0">
                <a:solidFill>
                  <a:schemeClr val="bg1"/>
                </a:solidFill>
                <a:latin typeface="Eras Bold ITC" panose="020B0907030504020204" pitchFamily="34" charset="0"/>
              </a:rPr>
              <a:t>PROJECT DETAILS </a:t>
            </a:r>
            <a:r>
              <a:rPr lang="en-IN" dirty="0">
                <a:solidFill>
                  <a:schemeClr val="bg1"/>
                </a:solidFill>
              </a:rPr>
              <a:t>-</a:t>
            </a:r>
          </a:p>
        </p:txBody>
      </p:sp>
      <p:sp>
        <p:nvSpPr>
          <p:cNvPr id="3" name="Content Placeholder 2">
            <a:extLst>
              <a:ext uri="{FF2B5EF4-FFF2-40B4-BE49-F238E27FC236}">
                <a16:creationId xmlns:a16="http://schemas.microsoft.com/office/drawing/2014/main" xmlns="" id="{F55B7858-4427-4A48-A590-A29F3C7C7451}"/>
              </a:ext>
            </a:extLst>
          </p:cNvPr>
          <p:cNvSpPr>
            <a:spLocks noGrp="1"/>
          </p:cNvSpPr>
          <p:nvPr>
            <p:ph idx="1"/>
          </p:nvPr>
        </p:nvSpPr>
        <p:spPr>
          <a:xfrm>
            <a:off x="838200" y="1825624"/>
            <a:ext cx="10515600" cy="4529455"/>
          </a:xfrm>
        </p:spPr>
        <p:txBody>
          <a:bodyPr/>
          <a:lstStyle/>
          <a:p>
            <a:pPr>
              <a:buFont typeface="Wingdings" panose="05000000000000000000" pitchFamily="2" charset="2"/>
              <a:buChar char="Ø"/>
            </a:pPr>
            <a:r>
              <a:rPr lang="en-IN" b="1" i="1" dirty="0"/>
              <a:t>This is the starting view after running the application</a:t>
            </a:r>
          </a:p>
          <a:p>
            <a:pPr>
              <a:buFont typeface="Wingdings" panose="05000000000000000000" pitchFamily="2" charset="2"/>
              <a:buChar char="Ø"/>
            </a:pPr>
            <a:endParaRPr lang="en-IN" dirty="0"/>
          </a:p>
          <a:p>
            <a:pPr>
              <a:buFont typeface="Wingdings" panose="05000000000000000000" pitchFamily="2" charset="2"/>
              <a:buChar char="Ø"/>
            </a:pPr>
            <a:r>
              <a:rPr lang="en-IN" dirty="0"/>
              <a:t> </a:t>
            </a:r>
          </a:p>
          <a:p>
            <a:pPr marL="0" indent="0">
              <a:buNone/>
            </a:pPr>
            <a:endParaRPr lang="en-IN" dirty="0"/>
          </a:p>
        </p:txBody>
      </p:sp>
      <p:pic>
        <p:nvPicPr>
          <p:cNvPr id="7" name="Picture 6">
            <a:extLst>
              <a:ext uri="{FF2B5EF4-FFF2-40B4-BE49-F238E27FC236}">
                <a16:creationId xmlns:a16="http://schemas.microsoft.com/office/drawing/2014/main" xmlns="" id="{1FC2E1C6-EAA5-49EC-89C9-7C205271EACF}"/>
              </a:ext>
            </a:extLst>
          </p:cNvPr>
          <p:cNvPicPr>
            <a:picLocks noChangeAspect="1"/>
          </p:cNvPicPr>
          <p:nvPr/>
        </p:nvPicPr>
        <p:blipFill>
          <a:blip r:embed="rId2"/>
          <a:stretch>
            <a:fillRect/>
          </a:stretch>
        </p:blipFill>
        <p:spPr>
          <a:xfrm>
            <a:off x="3293568" y="2632905"/>
            <a:ext cx="5604864" cy="3487237"/>
          </a:xfrm>
          <a:prstGeom prst="rect">
            <a:avLst/>
          </a:prstGeom>
        </p:spPr>
      </p:pic>
    </p:spTree>
    <p:extLst>
      <p:ext uri="{BB962C8B-B14F-4D97-AF65-F5344CB8AC3E}">
        <p14:creationId xmlns:p14="http://schemas.microsoft.com/office/powerpoint/2010/main" xmlns="" val="208187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DA5B74E-7E0C-42E9-BA2C-E63E33527CF7}"/>
              </a:ext>
            </a:extLst>
          </p:cNvPr>
          <p:cNvSpPr>
            <a:spLocks noGrp="1"/>
          </p:cNvSpPr>
          <p:nvPr>
            <p:ph type="title"/>
          </p:nvPr>
        </p:nvSpPr>
        <p:spPr>
          <a:xfrm>
            <a:off x="838200" y="365125"/>
            <a:ext cx="10515600" cy="1795145"/>
          </a:xfrm>
        </p:spPr>
        <p:txBody>
          <a:bodyPr>
            <a:normAutofit/>
          </a:bodyPr>
          <a:lstStyle/>
          <a:p>
            <a:pPr marL="457200" indent="-457200">
              <a:buFont typeface="Wingdings" panose="05000000000000000000" pitchFamily="2" charset="2"/>
              <a:buChar char="Ø"/>
            </a:pPr>
            <a:r>
              <a:rPr lang="en-IN" sz="3200" b="1" i="1" dirty="0"/>
              <a:t> After entering the name of country in ‘Notify Country’ box click on the submit button</a:t>
            </a:r>
          </a:p>
        </p:txBody>
      </p:sp>
      <p:pic>
        <p:nvPicPr>
          <p:cNvPr id="5" name="Picture 4">
            <a:extLst>
              <a:ext uri="{FF2B5EF4-FFF2-40B4-BE49-F238E27FC236}">
                <a16:creationId xmlns:a16="http://schemas.microsoft.com/office/drawing/2014/main" xmlns="" id="{1BF51C4A-BEDD-474A-9F00-887F43D491F0}"/>
              </a:ext>
            </a:extLst>
          </p:cNvPr>
          <p:cNvPicPr>
            <a:picLocks noChangeAspect="1"/>
          </p:cNvPicPr>
          <p:nvPr/>
        </p:nvPicPr>
        <p:blipFill>
          <a:blip r:embed="rId2"/>
          <a:stretch>
            <a:fillRect/>
          </a:stretch>
        </p:blipFill>
        <p:spPr>
          <a:xfrm>
            <a:off x="3260052" y="2551742"/>
            <a:ext cx="5438177" cy="3366976"/>
          </a:xfrm>
          <a:prstGeom prst="rect">
            <a:avLst/>
          </a:prstGeom>
        </p:spPr>
      </p:pic>
    </p:spTree>
    <p:extLst>
      <p:ext uri="{BB962C8B-B14F-4D97-AF65-F5344CB8AC3E}">
        <p14:creationId xmlns:p14="http://schemas.microsoft.com/office/powerpoint/2010/main" xmlns="" val="339328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25A2CB-593E-4A64-97B7-C0D1F8579231}"/>
              </a:ext>
            </a:extLst>
          </p:cNvPr>
          <p:cNvSpPr>
            <a:spLocks noGrp="1"/>
          </p:cNvSpPr>
          <p:nvPr>
            <p:ph type="title"/>
          </p:nvPr>
        </p:nvSpPr>
        <p:spPr>
          <a:xfrm>
            <a:off x="838200" y="365125"/>
            <a:ext cx="10515600" cy="2069465"/>
          </a:xfrm>
        </p:spPr>
        <p:txBody>
          <a:bodyPr>
            <a:normAutofit/>
          </a:bodyPr>
          <a:lstStyle/>
          <a:p>
            <a:pPr marL="571500" indent="-571500">
              <a:buFont typeface="Wingdings" panose="05000000000000000000" pitchFamily="2" charset="2"/>
              <a:buChar char="Ø"/>
            </a:pPr>
            <a:r>
              <a:rPr lang="en-IN" sz="2800" b="1" i="1" dirty="0"/>
              <a:t>After clicking on submit button we receive a notification in the bottom right corner of the screen showing total number of COVID-19 patients and total number of deaths in that country.</a:t>
            </a:r>
          </a:p>
        </p:txBody>
      </p:sp>
      <p:pic>
        <p:nvPicPr>
          <p:cNvPr id="3" name="Picture 2">
            <a:extLst>
              <a:ext uri="{FF2B5EF4-FFF2-40B4-BE49-F238E27FC236}">
                <a16:creationId xmlns:a16="http://schemas.microsoft.com/office/drawing/2014/main" xmlns="" id="{C968C938-D848-4EC3-A320-6180A0DC51E2}"/>
              </a:ext>
            </a:extLst>
          </p:cNvPr>
          <p:cNvPicPr>
            <a:picLocks noChangeAspect="1"/>
          </p:cNvPicPr>
          <p:nvPr/>
        </p:nvPicPr>
        <p:blipFill>
          <a:blip r:embed="rId2"/>
          <a:stretch>
            <a:fillRect/>
          </a:stretch>
        </p:blipFill>
        <p:spPr>
          <a:xfrm>
            <a:off x="2812130" y="2434590"/>
            <a:ext cx="6567740" cy="2945952"/>
          </a:xfrm>
          <a:prstGeom prst="rect">
            <a:avLst/>
          </a:prstGeom>
        </p:spPr>
      </p:pic>
    </p:spTree>
    <p:extLst>
      <p:ext uri="{BB962C8B-B14F-4D97-AF65-F5344CB8AC3E}">
        <p14:creationId xmlns:p14="http://schemas.microsoft.com/office/powerpoint/2010/main" xmlns="" val="206158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6FAC83-9B3A-4681-A7A8-E184FD3F11EA}"/>
              </a:ext>
            </a:extLst>
          </p:cNvPr>
          <p:cNvSpPr>
            <a:spLocks noGrp="1"/>
          </p:cNvSpPr>
          <p:nvPr>
            <p:ph type="title"/>
          </p:nvPr>
        </p:nvSpPr>
        <p:spPr>
          <a:xfrm>
            <a:off x="838200" y="365125"/>
            <a:ext cx="10515600" cy="2275205"/>
          </a:xfrm>
        </p:spPr>
        <p:txBody>
          <a:bodyPr>
            <a:noAutofit/>
          </a:bodyPr>
          <a:lstStyle/>
          <a:p>
            <a:pPr marL="571500" indent="-571500">
              <a:buFont typeface="Wingdings" panose="05000000000000000000" pitchFamily="2" charset="2"/>
              <a:buChar char="Ø"/>
            </a:pPr>
            <a:r>
              <a:rPr lang="en-IN" sz="2800" b="1" i="1" dirty="0"/>
              <a:t>You can download the result as an HTML file, Json file or Csv file like if we want data of all the countries then just write ‘world’ in notify country box and choose one option from  HTML, Json, Csv and click on submit button . After selecting the location you receive a notification like this.</a:t>
            </a:r>
          </a:p>
        </p:txBody>
      </p:sp>
      <p:pic>
        <p:nvPicPr>
          <p:cNvPr id="4" name="Picture 3">
            <a:extLst>
              <a:ext uri="{FF2B5EF4-FFF2-40B4-BE49-F238E27FC236}">
                <a16:creationId xmlns:a16="http://schemas.microsoft.com/office/drawing/2014/main" xmlns="" id="{C089497A-BB0B-40CE-8EDA-F086499DB065}"/>
              </a:ext>
            </a:extLst>
          </p:cNvPr>
          <p:cNvPicPr>
            <a:picLocks noChangeAspect="1"/>
          </p:cNvPicPr>
          <p:nvPr/>
        </p:nvPicPr>
        <p:blipFill>
          <a:blip r:embed="rId2"/>
          <a:stretch>
            <a:fillRect/>
          </a:stretch>
        </p:blipFill>
        <p:spPr>
          <a:xfrm>
            <a:off x="3311282" y="2929473"/>
            <a:ext cx="5569435" cy="2536081"/>
          </a:xfrm>
          <a:prstGeom prst="rect">
            <a:avLst/>
          </a:prstGeom>
        </p:spPr>
      </p:pic>
    </p:spTree>
    <p:extLst>
      <p:ext uri="{BB962C8B-B14F-4D97-AF65-F5344CB8AC3E}">
        <p14:creationId xmlns:p14="http://schemas.microsoft.com/office/powerpoint/2010/main" xmlns="" val="3897120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98D00B-BF89-43EF-BD06-BDF9AA4312EE}"/>
              </a:ext>
            </a:extLst>
          </p:cNvPr>
          <p:cNvSpPr>
            <a:spLocks noGrp="1"/>
          </p:cNvSpPr>
          <p:nvPr>
            <p:ph type="title"/>
          </p:nvPr>
        </p:nvSpPr>
        <p:spPr>
          <a:xfrm>
            <a:off x="838200" y="365125"/>
            <a:ext cx="10515600" cy="1177925"/>
          </a:xfrm>
        </p:spPr>
        <p:txBody>
          <a:bodyPr>
            <a:normAutofit fontScale="90000"/>
          </a:bodyPr>
          <a:lstStyle/>
          <a:p>
            <a:pPr marL="571500" indent="-571500">
              <a:buFont typeface="Wingdings" panose="05000000000000000000" pitchFamily="2" charset="2"/>
              <a:buChar char="Ø"/>
            </a:pPr>
            <a:r>
              <a:rPr lang="en-IN" sz="3200" b="1" i="1" dirty="0"/>
              <a:t>Suppose we select HTML, then a HTML file is saved with a name ‘alldata.html‘ showing all data in a tabular form like this.</a:t>
            </a:r>
          </a:p>
        </p:txBody>
      </p:sp>
      <p:pic>
        <p:nvPicPr>
          <p:cNvPr id="3" name="Picture 2">
            <a:extLst>
              <a:ext uri="{FF2B5EF4-FFF2-40B4-BE49-F238E27FC236}">
                <a16:creationId xmlns:a16="http://schemas.microsoft.com/office/drawing/2014/main" xmlns="" id="{31955630-60B9-474D-98B1-FC62F517F521}"/>
              </a:ext>
            </a:extLst>
          </p:cNvPr>
          <p:cNvPicPr>
            <a:picLocks noChangeAspect="1"/>
          </p:cNvPicPr>
          <p:nvPr/>
        </p:nvPicPr>
        <p:blipFill>
          <a:blip r:embed="rId2"/>
          <a:stretch>
            <a:fillRect/>
          </a:stretch>
        </p:blipFill>
        <p:spPr>
          <a:xfrm>
            <a:off x="1366954" y="1681520"/>
            <a:ext cx="9458091" cy="4708485"/>
          </a:xfrm>
          <a:prstGeom prst="rect">
            <a:avLst/>
          </a:prstGeom>
        </p:spPr>
      </p:pic>
    </p:spTree>
    <p:extLst>
      <p:ext uri="{BB962C8B-B14F-4D97-AF65-F5344CB8AC3E}">
        <p14:creationId xmlns:p14="http://schemas.microsoft.com/office/powerpoint/2010/main" xmlns="" val="1031683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058122-DF1C-4603-A4E9-EF43873EF0FF}"/>
              </a:ext>
            </a:extLst>
          </p:cNvPr>
          <p:cNvSpPr/>
          <p:nvPr/>
        </p:nvSpPr>
        <p:spPr>
          <a:xfrm>
            <a:off x="1242060" y="117693"/>
            <a:ext cx="9033510" cy="6740307"/>
          </a:xfrm>
          <a:prstGeom prst="rect">
            <a:avLst/>
          </a:prstGeom>
        </p:spPr>
        <p:txBody>
          <a:bodyPr wrap="square">
            <a:spAutoFit/>
          </a:bodyPr>
          <a:lstStyle/>
          <a:p>
            <a:r>
              <a:rPr lang="en-IN" sz="2800" b="1" i="0" u="none" strike="noStrike" baseline="0" dirty="0">
                <a:latin typeface="Times New Roman" panose="02020603050405020304" pitchFamily="18" charset="0"/>
              </a:rPr>
              <a:t>H/W Requirement</a:t>
            </a:r>
          </a:p>
          <a:p>
            <a:r>
              <a:rPr lang="en-IN" sz="2000" b="0" i="0" u="none" strike="noStrike" baseline="0" dirty="0">
                <a:solidFill>
                  <a:srgbClr val="000000"/>
                </a:solidFill>
                <a:latin typeface="Times New Roman" panose="02020603050405020304" pitchFamily="18" charset="0"/>
              </a:rPr>
              <a:t> </a:t>
            </a:r>
          </a:p>
          <a:p>
            <a:r>
              <a:rPr lang="en-IN" sz="2000" dirty="0">
                <a:solidFill>
                  <a:schemeClr val="tx2"/>
                </a:solidFill>
                <a:latin typeface="Times New Roman" panose="02020603050405020304" pitchFamily="18" charset="0"/>
              </a:rPr>
              <a:t> </a:t>
            </a:r>
            <a:r>
              <a:rPr lang="en-IN" sz="2000" b="1" dirty="0">
                <a:solidFill>
                  <a:schemeClr val="tx2"/>
                </a:solidFill>
                <a:latin typeface="Times New Roman" panose="02020603050405020304" pitchFamily="18" charset="0"/>
              </a:rPr>
              <a:t>Processor: </a:t>
            </a:r>
            <a:r>
              <a:rPr lang="en-IN" sz="2000" dirty="0">
                <a:solidFill>
                  <a:schemeClr val="tx2"/>
                </a:solidFill>
                <a:latin typeface="Times New Roman" panose="02020603050405020304" pitchFamily="18" charset="0"/>
              </a:rPr>
              <a:t>Intel dual core or above </a:t>
            </a:r>
          </a:p>
          <a:p>
            <a:endParaRPr lang="en-IN" sz="2000" dirty="0">
              <a:solidFill>
                <a:schemeClr val="tx2"/>
              </a:solidFill>
              <a:latin typeface="Times New Roman" panose="02020603050405020304" pitchFamily="18" charset="0"/>
            </a:endParaRPr>
          </a:p>
          <a:p>
            <a:r>
              <a:rPr lang="en-US" sz="2000" dirty="0">
                <a:solidFill>
                  <a:schemeClr val="tx2"/>
                </a:solidFill>
                <a:latin typeface="Times New Roman" panose="02020603050405020304" pitchFamily="18" charset="0"/>
              </a:rPr>
              <a:t> </a:t>
            </a:r>
            <a:r>
              <a:rPr lang="en-US" sz="2000" b="1" dirty="0">
                <a:solidFill>
                  <a:schemeClr val="tx2"/>
                </a:solidFill>
                <a:latin typeface="Times New Roman" panose="02020603050405020304" pitchFamily="18" charset="0"/>
              </a:rPr>
              <a:t>Processor Speed:</a:t>
            </a:r>
            <a:r>
              <a:rPr lang="en-US" sz="2000" dirty="0">
                <a:solidFill>
                  <a:schemeClr val="tx2"/>
                </a:solidFill>
                <a:latin typeface="Times New Roman" panose="02020603050405020304" pitchFamily="18" charset="0"/>
              </a:rPr>
              <a:t>1.0GHZ or above </a:t>
            </a:r>
          </a:p>
          <a:p>
            <a:endParaRPr lang="en-IN" sz="2000" dirty="0">
              <a:solidFill>
                <a:schemeClr val="tx2"/>
              </a:solidFill>
              <a:latin typeface="Times New Roman" panose="02020603050405020304" pitchFamily="18" charset="0"/>
            </a:endParaRPr>
          </a:p>
          <a:p>
            <a:r>
              <a:rPr lang="en-US" sz="2000" dirty="0">
                <a:solidFill>
                  <a:schemeClr val="tx2"/>
                </a:solidFill>
                <a:latin typeface="Times New Roman" panose="02020603050405020304" pitchFamily="18" charset="0"/>
              </a:rPr>
              <a:t> </a:t>
            </a:r>
            <a:r>
              <a:rPr lang="en-US" sz="2000" b="1" dirty="0">
                <a:solidFill>
                  <a:schemeClr val="tx2"/>
                </a:solidFill>
                <a:latin typeface="Times New Roman" panose="02020603050405020304" pitchFamily="18" charset="0"/>
              </a:rPr>
              <a:t>RAM: </a:t>
            </a:r>
            <a:r>
              <a:rPr lang="en-US" sz="2000" dirty="0">
                <a:solidFill>
                  <a:schemeClr val="tx2"/>
                </a:solidFill>
                <a:latin typeface="Times New Roman" panose="02020603050405020304" pitchFamily="18" charset="0"/>
              </a:rPr>
              <a:t>1 GB RAM or above </a:t>
            </a:r>
          </a:p>
          <a:p>
            <a:endParaRPr lang="en-IN" sz="2000" dirty="0">
              <a:solidFill>
                <a:schemeClr val="tx2"/>
              </a:solidFill>
              <a:latin typeface="Times New Roman" panose="02020603050405020304" pitchFamily="18" charset="0"/>
            </a:endParaRPr>
          </a:p>
          <a:p>
            <a:r>
              <a:rPr lang="en-US" sz="2000" dirty="0">
                <a:solidFill>
                  <a:schemeClr val="tx2"/>
                </a:solidFill>
                <a:latin typeface="Times New Roman" panose="02020603050405020304" pitchFamily="18" charset="0"/>
              </a:rPr>
              <a:t> </a:t>
            </a:r>
            <a:r>
              <a:rPr lang="en-US" sz="2000" b="1" dirty="0">
                <a:solidFill>
                  <a:schemeClr val="tx2"/>
                </a:solidFill>
                <a:latin typeface="Times New Roman" panose="02020603050405020304" pitchFamily="18" charset="0"/>
              </a:rPr>
              <a:t>Hard Disk: </a:t>
            </a:r>
            <a:r>
              <a:rPr lang="en-US" sz="2000" dirty="0">
                <a:solidFill>
                  <a:schemeClr val="tx2"/>
                </a:solidFill>
                <a:latin typeface="Times New Roman" panose="02020603050405020304" pitchFamily="18" charset="0"/>
              </a:rPr>
              <a:t>20 GB hard disk or above </a:t>
            </a:r>
          </a:p>
          <a:p>
            <a:endParaRPr lang="en-US" dirty="0">
              <a:latin typeface="Times New Roman" panose="02020603050405020304" pitchFamily="18" charset="0"/>
            </a:endParaRPr>
          </a:p>
          <a:p>
            <a:endParaRPr lang="en-US" dirty="0">
              <a:latin typeface="Times New Roman" panose="02020603050405020304" pitchFamily="18" charset="0"/>
            </a:endParaRPr>
          </a:p>
          <a:p>
            <a:r>
              <a:rPr lang="en-IN" sz="2800" b="1" i="0" u="none" strike="noStrike" baseline="0" dirty="0">
                <a:latin typeface="Times New Roman" panose="02020603050405020304" pitchFamily="18" charset="0"/>
              </a:rPr>
              <a:t>S/W REQUIREMENTS </a:t>
            </a:r>
          </a:p>
          <a:p>
            <a:endParaRPr lang="en-IN" sz="2000" b="0" i="0" u="none" strike="noStrike" baseline="0" dirty="0">
              <a:latin typeface="Times New Roman" panose="02020603050405020304" pitchFamily="18" charset="0"/>
            </a:endParaRPr>
          </a:p>
          <a:p>
            <a:r>
              <a:rPr lang="en-IN" sz="2000" dirty="0">
                <a:solidFill>
                  <a:schemeClr val="tx2"/>
                </a:solidFill>
                <a:latin typeface="Times New Roman" panose="02020603050405020304" pitchFamily="18" charset="0"/>
              </a:rPr>
              <a:t> </a:t>
            </a:r>
            <a:r>
              <a:rPr lang="en-IN" sz="2000" b="1" dirty="0">
                <a:solidFill>
                  <a:schemeClr val="tx2"/>
                </a:solidFill>
                <a:latin typeface="Times New Roman" panose="02020603050405020304" pitchFamily="18" charset="0"/>
              </a:rPr>
              <a:t>Operating system : </a:t>
            </a:r>
            <a:r>
              <a:rPr lang="en-IN" sz="2000" dirty="0">
                <a:solidFill>
                  <a:schemeClr val="tx2"/>
                </a:solidFill>
                <a:latin typeface="Times New Roman" panose="02020603050405020304" pitchFamily="18" charset="0"/>
              </a:rPr>
              <a:t>windows </a:t>
            </a:r>
          </a:p>
          <a:p>
            <a:endParaRPr lang="en-IN" sz="2000" dirty="0">
              <a:solidFill>
                <a:schemeClr val="tx2"/>
              </a:solidFill>
              <a:latin typeface="Times New Roman" panose="02020603050405020304" pitchFamily="18" charset="0"/>
            </a:endParaRPr>
          </a:p>
          <a:p>
            <a:r>
              <a:rPr lang="en-IN" sz="2000" dirty="0">
                <a:solidFill>
                  <a:schemeClr val="tx2"/>
                </a:solidFill>
                <a:latin typeface="Times New Roman" panose="02020603050405020304" pitchFamily="18" charset="0"/>
              </a:rPr>
              <a:t> </a:t>
            </a:r>
            <a:r>
              <a:rPr lang="en-IN" sz="2000" b="1" dirty="0">
                <a:solidFill>
                  <a:schemeClr val="tx2"/>
                </a:solidFill>
                <a:latin typeface="Times New Roman" panose="02020603050405020304" pitchFamily="18" charset="0"/>
              </a:rPr>
              <a:t>Programming Language: </a:t>
            </a:r>
            <a:r>
              <a:rPr lang="en-IN" sz="2000" dirty="0">
                <a:solidFill>
                  <a:schemeClr val="tx2"/>
                </a:solidFill>
                <a:latin typeface="Times New Roman" panose="02020603050405020304" pitchFamily="18" charset="0"/>
              </a:rPr>
              <a:t>Python </a:t>
            </a:r>
          </a:p>
          <a:p>
            <a:endParaRPr lang="en-IN" sz="2000" dirty="0">
              <a:solidFill>
                <a:schemeClr val="tx2"/>
              </a:solidFill>
              <a:latin typeface="Times New Roman" panose="02020603050405020304" pitchFamily="18" charset="0"/>
            </a:endParaRPr>
          </a:p>
          <a:p>
            <a:r>
              <a:rPr lang="en-IN" sz="2000" dirty="0">
                <a:solidFill>
                  <a:schemeClr val="tx2"/>
                </a:solidFill>
                <a:latin typeface="Times New Roman" panose="02020603050405020304" pitchFamily="18" charset="0"/>
              </a:rPr>
              <a:t> </a:t>
            </a:r>
            <a:r>
              <a:rPr lang="en-IN" sz="2000" b="1" dirty="0">
                <a:solidFill>
                  <a:schemeClr val="tx2"/>
                </a:solidFill>
                <a:latin typeface="Times New Roman" panose="02020603050405020304" pitchFamily="18" charset="0"/>
              </a:rPr>
              <a:t>IDE : </a:t>
            </a:r>
            <a:r>
              <a:rPr lang="en-IN" sz="2000" dirty="0">
                <a:solidFill>
                  <a:schemeClr val="tx2"/>
                </a:solidFill>
                <a:latin typeface="Times New Roman" panose="02020603050405020304" pitchFamily="18" charset="0"/>
              </a:rPr>
              <a:t>Visual Studio Code</a:t>
            </a:r>
          </a:p>
          <a:p>
            <a:endParaRPr lang="en-IN" sz="2000" dirty="0">
              <a:solidFill>
                <a:schemeClr val="tx2"/>
              </a:solidFill>
              <a:latin typeface="Times New Roman" panose="02020603050405020304" pitchFamily="18" charset="0"/>
            </a:endParaRPr>
          </a:p>
          <a:p>
            <a:r>
              <a:rPr lang="en-IN" sz="2000" dirty="0">
                <a:solidFill>
                  <a:schemeClr val="tx2"/>
                </a:solidFill>
                <a:latin typeface="Times New Roman" panose="02020603050405020304" pitchFamily="18" charset="0"/>
              </a:rPr>
              <a:t> </a:t>
            </a:r>
            <a:r>
              <a:rPr lang="en-IN" sz="2000" b="1" dirty="0">
                <a:solidFill>
                  <a:schemeClr val="tx2"/>
                </a:solidFill>
                <a:latin typeface="Times New Roman" panose="02020603050405020304" pitchFamily="18" charset="0"/>
              </a:rPr>
              <a:t>Data : </a:t>
            </a:r>
            <a:r>
              <a:rPr lang="en-IN" dirty="0">
                <a:solidFill>
                  <a:schemeClr val="tx2"/>
                </a:solidFill>
              </a:rPr>
              <a:t>'https://www.worldometers.info/coronavirus/’</a:t>
            </a:r>
            <a:endParaRPr lang="en-IN" sz="2000" dirty="0">
              <a:solidFill>
                <a:schemeClr val="tx2"/>
              </a:solidFill>
              <a:latin typeface="Times New Roman" panose="02020603050405020304" pitchFamily="18" charset="0"/>
            </a:endParaRPr>
          </a:p>
          <a:p>
            <a:endParaRPr lang="en-IN" sz="2000" dirty="0">
              <a:latin typeface="Times New Roman" panose="02020603050405020304" pitchFamily="18" charset="0"/>
            </a:endParaRPr>
          </a:p>
        </p:txBody>
      </p:sp>
    </p:spTree>
    <p:extLst>
      <p:ext uri="{BB962C8B-B14F-4D97-AF65-F5344CB8AC3E}">
        <p14:creationId xmlns:p14="http://schemas.microsoft.com/office/powerpoint/2010/main" xmlns="" val="1787738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420</Words>
  <Application>Microsoft Office PowerPoint</Application>
  <PresentationFormat>Custom</PresentationFormat>
  <Paragraphs>71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PRESENTATION ON  COVID-19 NOTIFICATION SYSTEM </vt:lpstr>
      <vt:lpstr>   CONTENT  -</vt:lpstr>
      <vt:lpstr>  INTRODUCTION -</vt:lpstr>
      <vt:lpstr>    PROJECT DETAILS -</vt:lpstr>
      <vt:lpstr> After entering the name of country in ‘Notify Country’ box click on the submit button</vt:lpstr>
      <vt:lpstr>After clicking on submit button we receive a notification in the bottom right corner of the screen showing total number of COVID-19 patients and total number of deaths in that country.</vt:lpstr>
      <vt:lpstr>You can download the result as an HTML file, Json file or Csv file like if we want data of all the countries then just write ‘world’ in notify country box and choose one option from  HTML, Json, Csv and click on submit button . After selecting the location you receive a notification like this.</vt:lpstr>
      <vt:lpstr>Suppose we select HTML, then a HTML file is saved with a name ‘alldata.html‘ showing all data in a tabular form like this.</vt:lpstr>
      <vt:lpstr>Slide 9</vt:lpstr>
      <vt:lpstr>   MODULES USED -</vt:lpstr>
      <vt:lpstr>Slide 11</vt:lpstr>
      <vt:lpstr> FUTURE TIMELINE -</vt:lpstr>
      <vt:lpstr>GLIMPSE OF FUTURE REFRENCE -</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COVID-19 NOTIFICATION SYSTEM</dc:title>
  <dc:creator>Vasudev Yadav</dc:creator>
  <cp:lastModifiedBy>shivam gupta</cp:lastModifiedBy>
  <cp:revision>23</cp:revision>
  <dcterms:created xsi:type="dcterms:W3CDTF">2020-12-15T10:55:32Z</dcterms:created>
  <dcterms:modified xsi:type="dcterms:W3CDTF">2021-01-08T05:19:37Z</dcterms:modified>
</cp:coreProperties>
</file>